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12193588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D9992-177D-42D4-A750-3BDF8A0E2EDD}" v="80" dt="2023-09-24T18:57:40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Bros-Williamson" userId="d81590b4-3026-4ff3-82bf-c69c4a5c59a0" providerId="ADAL" clId="{82AD9992-177D-42D4-A750-3BDF8A0E2EDD}"/>
    <pc:docChg chg="undo custSel addSld delSld modSld sldOrd">
      <pc:chgData name="Julio Bros-Williamson" userId="d81590b4-3026-4ff3-82bf-c69c4a5c59a0" providerId="ADAL" clId="{82AD9992-177D-42D4-A750-3BDF8A0E2EDD}" dt="2023-09-24T18:53:20.679" v="1560" actId="1076"/>
      <pc:docMkLst>
        <pc:docMk/>
      </pc:docMkLst>
      <pc:sldChg chg="addSp modSp mod">
        <pc:chgData name="Julio Bros-Williamson" userId="d81590b4-3026-4ff3-82bf-c69c4a5c59a0" providerId="ADAL" clId="{82AD9992-177D-42D4-A750-3BDF8A0E2EDD}" dt="2023-09-24T17:58:59.604" v="205" actId="5793"/>
        <pc:sldMkLst>
          <pc:docMk/>
          <pc:sldMk cId="0" sldId="256"/>
        </pc:sldMkLst>
        <pc:spChg chg="mod">
          <ac:chgData name="Julio Bros-Williamson" userId="d81590b4-3026-4ff3-82bf-c69c4a5c59a0" providerId="ADAL" clId="{82AD9992-177D-42D4-A750-3BDF8A0E2EDD}" dt="2023-09-24T17:58:52.164" v="201" actId="1076"/>
          <ac:spMkLst>
            <pc:docMk/>
            <pc:sldMk cId="0" sldId="256"/>
            <ac:spMk id="78" creationId="{00000000-0000-0000-0000-000000000000}"/>
          </ac:spMkLst>
        </pc:spChg>
        <pc:spChg chg="mod">
          <ac:chgData name="Julio Bros-Williamson" userId="d81590b4-3026-4ff3-82bf-c69c4a5c59a0" providerId="ADAL" clId="{82AD9992-177D-42D4-A750-3BDF8A0E2EDD}" dt="2023-09-24T17:58:59.604" v="205" actId="5793"/>
          <ac:spMkLst>
            <pc:docMk/>
            <pc:sldMk cId="0" sldId="256"/>
            <ac:spMk id="79" creationId="{00000000-0000-0000-0000-000000000000}"/>
          </ac:spMkLst>
        </pc:spChg>
        <pc:picChg chg="add mod">
          <ac:chgData name="Julio Bros-Williamson" userId="d81590b4-3026-4ff3-82bf-c69c4a5c59a0" providerId="ADAL" clId="{82AD9992-177D-42D4-A750-3BDF8A0E2EDD}" dt="2023-09-24T17:58:43.511" v="200" actId="1076"/>
          <ac:picMkLst>
            <pc:docMk/>
            <pc:sldMk cId="0" sldId="256"/>
            <ac:picMk id="3" creationId="{F5D97CEA-962D-DBFF-E187-7D2828731B14}"/>
          </ac:picMkLst>
        </pc:picChg>
      </pc:sldChg>
      <pc:sldChg chg="addSp delSp modSp mod">
        <pc:chgData name="Julio Bros-Williamson" userId="d81590b4-3026-4ff3-82bf-c69c4a5c59a0" providerId="ADAL" clId="{82AD9992-177D-42D4-A750-3BDF8A0E2EDD}" dt="2023-09-24T18:53:20.679" v="1560" actId="1076"/>
        <pc:sldMkLst>
          <pc:docMk/>
          <pc:sldMk cId="0" sldId="257"/>
        </pc:sldMkLst>
        <pc:spChg chg="mod">
          <ac:chgData name="Julio Bros-Williamson" userId="d81590b4-3026-4ff3-82bf-c69c4a5c59a0" providerId="ADAL" clId="{82AD9992-177D-42D4-A750-3BDF8A0E2EDD}" dt="2023-09-24T17:47:21.991" v="181" actId="20577"/>
          <ac:spMkLst>
            <pc:docMk/>
            <pc:sldMk cId="0" sldId="257"/>
            <ac:spMk id="83" creationId="{00000000-0000-0000-0000-000000000000}"/>
          </ac:spMkLst>
        </pc:spChg>
        <pc:spChg chg="mod">
          <ac:chgData name="Julio Bros-Williamson" userId="d81590b4-3026-4ff3-82bf-c69c4a5c59a0" providerId="ADAL" clId="{82AD9992-177D-42D4-A750-3BDF8A0E2EDD}" dt="2023-09-24T18:53:14.262" v="1559" actId="255"/>
          <ac:spMkLst>
            <pc:docMk/>
            <pc:sldMk cId="0" sldId="257"/>
            <ac:spMk id="84" creationId="{00000000-0000-0000-0000-000000000000}"/>
          </ac:spMkLst>
        </pc:spChg>
        <pc:picChg chg="add del mod">
          <ac:chgData name="Julio Bros-Williamson" userId="d81590b4-3026-4ff3-82bf-c69c4a5c59a0" providerId="ADAL" clId="{82AD9992-177D-42D4-A750-3BDF8A0E2EDD}" dt="2023-09-24T17:59:21.850" v="206" actId="478"/>
          <ac:picMkLst>
            <pc:docMk/>
            <pc:sldMk cId="0" sldId="257"/>
            <ac:picMk id="2" creationId="{5CFB0689-1D41-35D9-B6EF-100D4EC7C2E7}"/>
          </ac:picMkLst>
        </pc:picChg>
        <pc:picChg chg="add del mod">
          <ac:chgData name="Julio Bros-Williamson" userId="d81590b4-3026-4ff3-82bf-c69c4a5c59a0" providerId="ADAL" clId="{82AD9992-177D-42D4-A750-3BDF8A0E2EDD}" dt="2023-09-24T18:50:34.702" v="1543" actId="478"/>
          <ac:picMkLst>
            <pc:docMk/>
            <pc:sldMk cId="0" sldId="257"/>
            <ac:picMk id="3" creationId="{9ED77536-6F5A-069F-20AC-B2F7F4C27213}"/>
          </ac:picMkLst>
        </pc:picChg>
        <pc:picChg chg="add del mod">
          <ac:chgData name="Julio Bros-Williamson" userId="d81590b4-3026-4ff3-82bf-c69c4a5c59a0" providerId="ADAL" clId="{82AD9992-177D-42D4-A750-3BDF8A0E2EDD}" dt="2023-09-24T18:51:14.580" v="1546" actId="478"/>
          <ac:picMkLst>
            <pc:docMk/>
            <pc:sldMk cId="0" sldId="257"/>
            <ac:picMk id="4" creationId="{10785AEA-8062-12EC-5A10-A59D003B57BA}"/>
          </ac:picMkLst>
        </pc:picChg>
        <pc:picChg chg="add mod">
          <ac:chgData name="Julio Bros-Williamson" userId="d81590b4-3026-4ff3-82bf-c69c4a5c59a0" providerId="ADAL" clId="{82AD9992-177D-42D4-A750-3BDF8A0E2EDD}" dt="2023-09-24T18:53:20.679" v="1560" actId="1076"/>
          <ac:picMkLst>
            <pc:docMk/>
            <pc:sldMk cId="0" sldId="257"/>
            <ac:picMk id="6" creationId="{B8989663-3ACC-FCE9-A513-276D7CA507AC}"/>
          </ac:picMkLst>
        </pc:picChg>
      </pc:sldChg>
      <pc:sldChg chg="addSp delSp modSp add mod modAnim">
        <pc:chgData name="Julio Bros-Williamson" userId="d81590b4-3026-4ff3-82bf-c69c4a5c59a0" providerId="ADAL" clId="{82AD9992-177D-42D4-A750-3BDF8A0E2EDD}" dt="2023-09-24T18:01:52.368" v="265" actId="478"/>
        <pc:sldMkLst>
          <pc:docMk/>
          <pc:sldMk cId="584781301" sldId="258"/>
        </pc:sldMkLst>
        <pc:spChg chg="add mod">
          <ac:chgData name="Julio Bros-Williamson" userId="d81590b4-3026-4ff3-82bf-c69c4a5c59a0" providerId="ADAL" clId="{82AD9992-177D-42D4-A750-3BDF8A0E2EDD}" dt="2023-09-24T18:00:20.018" v="253" actId="1035"/>
          <ac:spMkLst>
            <pc:docMk/>
            <pc:sldMk cId="584781301" sldId="258"/>
            <ac:spMk id="3" creationId="{6ACD28F7-3E4E-D475-E210-49C8C249113C}"/>
          </ac:spMkLst>
        </pc:spChg>
        <pc:spChg chg="add mod">
          <ac:chgData name="Julio Bros-Williamson" userId="d81590b4-3026-4ff3-82bf-c69c4a5c59a0" providerId="ADAL" clId="{82AD9992-177D-42D4-A750-3BDF8A0E2EDD}" dt="2023-09-24T18:00:20.018" v="253" actId="1035"/>
          <ac:spMkLst>
            <pc:docMk/>
            <pc:sldMk cId="584781301" sldId="258"/>
            <ac:spMk id="5" creationId="{DA5559AD-60D7-225E-A20C-82DAF46B5BF8}"/>
          </ac:spMkLst>
        </pc:spChg>
        <pc:spChg chg="add del mod">
          <ac:chgData name="Julio Bros-Williamson" userId="d81590b4-3026-4ff3-82bf-c69c4a5c59a0" providerId="ADAL" clId="{82AD9992-177D-42D4-A750-3BDF8A0E2EDD}" dt="2023-09-24T18:01:49.989" v="264" actId="478"/>
          <ac:spMkLst>
            <pc:docMk/>
            <pc:sldMk cId="584781301" sldId="258"/>
            <ac:spMk id="6" creationId="{99E33716-9ABB-6D0C-5B29-03211D232DBD}"/>
          </ac:spMkLst>
        </pc:spChg>
        <pc:spChg chg="add del mod">
          <ac:chgData name="Julio Bros-Williamson" userId="d81590b4-3026-4ff3-82bf-c69c4a5c59a0" providerId="ADAL" clId="{82AD9992-177D-42D4-A750-3BDF8A0E2EDD}" dt="2023-09-24T18:01:10.914" v="260" actId="478"/>
          <ac:spMkLst>
            <pc:docMk/>
            <pc:sldMk cId="584781301" sldId="258"/>
            <ac:spMk id="7" creationId="{90694228-959E-6AD8-49F9-2525AB4AB21B}"/>
          </ac:spMkLst>
        </pc:spChg>
        <pc:spChg chg="add del mod">
          <ac:chgData name="Julio Bros-Williamson" userId="d81590b4-3026-4ff3-82bf-c69c4a5c59a0" providerId="ADAL" clId="{82AD9992-177D-42D4-A750-3BDF8A0E2EDD}" dt="2023-09-24T18:01:52.368" v="265" actId="478"/>
          <ac:spMkLst>
            <pc:docMk/>
            <pc:sldMk cId="584781301" sldId="258"/>
            <ac:spMk id="8" creationId="{9824D8E3-C548-607A-4700-334A55CB4671}"/>
          </ac:spMkLst>
        </pc:spChg>
        <pc:spChg chg="mod">
          <ac:chgData name="Julio Bros-Williamson" userId="d81590b4-3026-4ff3-82bf-c69c4a5c59a0" providerId="ADAL" clId="{82AD9992-177D-42D4-A750-3BDF8A0E2EDD}" dt="2023-09-24T18:01:43.491" v="263" actId="403"/>
          <ac:spMkLst>
            <pc:docMk/>
            <pc:sldMk cId="584781301" sldId="258"/>
            <ac:spMk id="83" creationId="{00000000-0000-0000-0000-000000000000}"/>
          </ac:spMkLst>
        </pc:spChg>
        <pc:spChg chg="del">
          <ac:chgData name="Julio Bros-Williamson" userId="d81590b4-3026-4ff3-82bf-c69c4a5c59a0" providerId="ADAL" clId="{82AD9992-177D-42D4-A750-3BDF8A0E2EDD}" dt="2023-09-24T18:00:00.599" v="208" actId="478"/>
          <ac:spMkLst>
            <pc:docMk/>
            <pc:sldMk cId="584781301" sldId="258"/>
            <ac:spMk id="84" creationId="{00000000-0000-0000-0000-000000000000}"/>
          </ac:spMkLst>
        </pc:spChg>
        <pc:picChg chg="add mod">
          <ac:chgData name="Julio Bros-Williamson" userId="d81590b4-3026-4ff3-82bf-c69c4a5c59a0" providerId="ADAL" clId="{82AD9992-177D-42D4-A750-3BDF8A0E2EDD}" dt="2023-09-24T18:00:20.018" v="253" actId="1035"/>
          <ac:picMkLst>
            <pc:docMk/>
            <pc:sldMk cId="584781301" sldId="258"/>
            <ac:picMk id="2" creationId="{085DCE0C-AFE5-294F-C82D-7025A03F190A}"/>
          </ac:picMkLst>
        </pc:picChg>
        <pc:picChg chg="add mod">
          <ac:chgData name="Julio Bros-Williamson" userId="d81590b4-3026-4ff3-82bf-c69c4a5c59a0" providerId="ADAL" clId="{82AD9992-177D-42D4-A750-3BDF8A0E2EDD}" dt="2023-09-24T18:00:20.018" v="253" actId="1035"/>
          <ac:picMkLst>
            <pc:docMk/>
            <pc:sldMk cId="584781301" sldId="258"/>
            <ac:picMk id="4" creationId="{326C2C77-6251-100F-4269-FA55C38393CA}"/>
          </ac:picMkLst>
        </pc:picChg>
      </pc:sldChg>
      <pc:sldChg chg="addSp delSp modSp add mod modAnim">
        <pc:chgData name="Julio Bros-Williamson" userId="d81590b4-3026-4ff3-82bf-c69c4a5c59a0" providerId="ADAL" clId="{82AD9992-177D-42D4-A750-3BDF8A0E2EDD}" dt="2023-09-24T18:09:12.898" v="274"/>
        <pc:sldMkLst>
          <pc:docMk/>
          <pc:sldMk cId="2442969456" sldId="259"/>
        </pc:sldMkLst>
        <pc:spChg chg="del">
          <ac:chgData name="Julio Bros-Williamson" userId="d81590b4-3026-4ff3-82bf-c69c4a5c59a0" providerId="ADAL" clId="{82AD9992-177D-42D4-A750-3BDF8A0E2EDD}" dt="2023-09-24T18:08:28.803" v="271" actId="478"/>
          <ac:spMkLst>
            <pc:docMk/>
            <pc:sldMk cId="2442969456" sldId="259"/>
            <ac:spMk id="3" creationId="{6ACD28F7-3E4E-D475-E210-49C8C249113C}"/>
          </ac:spMkLst>
        </pc:spChg>
        <pc:spChg chg="del">
          <ac:chgData name="Julio Bros-Williamson" userId="d81590b4-3026-4ff3-82bf-c69c4a5c59a0" providerId="ADAL" clId="{82AD9992-177D-42D4-A750-3BDF8A0E2EDD}" dt="2023-09-24T18:08:28.803" v="271" actId="478"/>
          <ac:spMkLst>
            <pc:docMk/>
            <pc:sldMk cId="2442969456" sldId="259"/>
            <ac:spMk id="5" creationId="{DA5559AD-60D7-225E-A20C-82DAF46B5BF8}"/>
          </ac:spMkLst>
        </pc:spChg>
        <pc:spChg chg="add mod">
          <ac:chgData name="Julio Bros-Williamson" userId="d81590b4-3026-4ff3-82bf-c69c4a5c59a0" providerId="ADAL" clId="{82AD9992-177D-42D4-A750-3BDF8A0E2EDD}" dt="2023-09-24T18:08:48.202" v="273" actId="1076"/>
          <ac:spMkLst>
            <pc:docMk/>
            <pc:sldMk cId="2442969456" sldId="259"/>
            <ac:spMk id="7" creationId="{94D4BC53-5C2F-4769-A062-48496F327B92}"/>
          </ac:spMkLst>
        </pc:spChg>
        <pc:spChg chg="add mod">
          <ac:chgData name="Julio Bros-Williamson" userId="d81590b4-3026-4ff3-82bf-c69c4a5c59a0" providerId="ADAL" clId="{82AD9992-177D-42D4-A750-3BDF8A0E2EDD}" dt="2023-09-24T18:08:48.202" v="273" actId="1076"/>
          <ac:spMkLst>
            <pc:docMk/>
            <pc:sldMk cId="2442969456" sldId="259"/>
            <ac:spMk id="8" creationId="{05F68E14-52B9-84FA-A25A-D24317D5CCB8}"/>
          </ac:spMkLst>
        </pc:spChg>
        <pc:spChg chg="add mod">
          <ac:chgData name="Julio Bros-Williamson" userId="d81590b4-3026-4ff3-82bf-c69c4a5c59a0" providerId="ADAL" clId="{82AD9992-177D-42D4-A750-3BDF8A0E2EDD}" dt="2023-09-24T18:08:48.202" v="273" actId="1076"/>
          <ac:spMkLst>
            <pc:docMk/>
            <pc:sldMk cId="2442969456" sldId="259"/>
            <ac:spMk id="9" creationId="{1E295228-1149-1C0F-324C-77F253BE9DC6}"/>
          </ac:spMkLst>
        </pc:spChg>
        <pc:spChg chg="add mod">
          <ac:chgData name="Julio Bros-Williamson" userId="d81590b4-3026-4ff3-82bf-c69c4a5c59a0" providerId="ADAL" clId="{82AD9992-177D-42D4-A750-3BDF8A0E2EDD}" dt="2023-09-24T18:08:48.202" v="273" actId="1076"/>
          <ac:spMkLst>
            <pc:docMk/>
            <pc:sldMk cId="2442969456" sldId="259"/>
            <ac:spMk id="10" creationId="{C63C7098-5A79-69F2-D2F7-A76C6ECA27F3}"/>
          </ac:spMkLst>
        </pc:spChg>
        <pc:spChg chg="add mod">
          <ac:chgData name="Julio Bros-Williamson" userId="d81590b4-3026-4ff3-82bf-c69c4a5c59a0" providerId="ADAL" clId="{82AD9992-177D-42D4-A750-3BDF8A0E2EDD}" dt="2023-09-24T18:08:48.202" v="273" actId="1076"/>
          <ac:spMkLst>
            <pc:docMk/>
            <pc:sldMk cId="2442969456" sldId="259"/>
            <ac:spMk id="13" creationId="{83EDEADD-C812-EAB7-53CA-E9EC07960E76}"/>
          </ac:spMkLst>
        </pc:spChg>
        <pc:spChg chg="add mod">
          <ac:chgData name="Julio Bros-Williamson" userId="d81590b4-3026-4ff3-82bf-c69c4a5c59a0" providerId="ADAL" clId="{82AD9992-177D-42D4-A750-3BDF8A0E2EDD}" dt="2023-09-24T18:08:48.202" v="273" actId="1076"/>
          <ac:spMkLst>
            <pc:docMk/>
            <pc:sldMk cId="2442969456" sldId="259"/>
            <ac:spMk id="14" creationId="{6E9C514B-FD13-9565-D1C4-37940E07D294}"/>
          </ac:spMkLst>
        </pc:spChg>
        <pc:spChg chg="mod">
          <ac:chgData name="Julio Bros-Williamson" userId="d81590b4-3026-4ff3-82bf-c69c4a5c59a0" providerId="ADAL" clId="{82AD9992-177D-42D4-A750-3BDF8A0E2EDD}" dt="2023-09-24T18:09:12.898" v="274"/>
          <ac:spMkLst>
            <pc:docMk/>
            <pc:sldMk cId="2442969456" sldId="259"/>
            <ac:spMk id="83" creationId="{00000000-0000-0000-0000-000000000000}"/>
          </ac:spMkLst>
        </pc:spChg>
        <pc:picChg chg="del">
          <ac:chgData name="Julio Bros-Williamson" userId="d81590b4-3026-4ff3-82bf-c69c4a5c59a0" providerId="ADAL" clId="{82AD9992-177D-42D4-A750-3BDF8A0E2EDD}" dt="2023-09-24T18:08:28.803" v="271" actId="478"/>
          <ac:picMkLst>
            <pc:docMk/>
            <pc:sldMk cId="2442969456" sldId="259"/>
            <ac:picMk id="2" creationId="{085DCE0C-AFE5-294F-C82D-7025A03F190A}"/>
          </ac:picMkLst>
        </pc:picChg>
        <pc:picChg chg="del">
          <ac:chgData name="Julio Bros-Williamson" userId="d81590b4-3026-4ff3-82bf-c69c4a5c59a0" providerId="ADAL" clId="{82AD9992-177D-42D4-A750-3BDF8A0E2EDD}" dt="2023-09-24T18:08:28.803" v="271" actId="478"/>
          <ac:picMkLst>
            <pc:docMk/>
            <pc:sldMk cId="2442969456" sldId="259"/>
            <ac:picMk id="4" creationId="{326C2C77-6251-100F-4269-FA55C38393CA}"/>
          </ac:picMkLst>
        </pc:picChg>
        <pc:picChg chg="add mod">
          <ac:chgData name="Julio Bros-Williamson" userId="d81590b4-3026-4ff3-82bf-c69c4a5c59a0" providerId="ADAL" clId="{82AD9992-177D-42D4-A750-3BDF8A0E2EDD}" dt="2023-09-24T18:08:48.202" v="273" actId="1076"/>
          <ac:picMkLst>
            <pc:docMk/>
            <pc:sldMk cId="2442969456" sldId="259"/>
            <ac:picMk id="6" creationId="{D3CD0B70-1ECB-8811-C40E-839617FEFEF7}"/>
          </ac:picMkLst>
        </pc:picChg>
        <pc:picChg chg="add mod">
          <ac:chgData name="Julio Bros-Williamson" userId="d81590b4-3026-4ff3-82bf-c69c4a5c59a0" providerId="ADAL" clId="{82AD9992-177D-42D4-A750-3BDF8A0E2EDD}" dt="2023-09-24T18:08:48.202" v="273" actId="1076"/>
          <ac:picMkLst>
            <pc:docMk/>
            <pc:sldMk cId="2442969456" sldId="259"/>
            <ac:picMk id="15" creationId="{66B908D5-D20B-4747-F4F6-5EA4940FFC69}"/>
          </ac:picMkLst>
        </pc:picChg>
        <pc:picChg chg="add mod">
          <ac:chgData name="Julio Bros-Williamson" userId="d81590b4-3026-4ff3-82bf-c69c4a5c59a0" providerId="ADAL" clId="{82AD9992-177D-42D4-A750-3BDF8A0E2EDD}" dt="2023-09-24T18:08:48.202" v="273" actId="1076"/>
          <ac:picMkLst>
            <pc:docMk/>
            <pc:sldMk cId="2442969456" sldId="259"/>
            <ac:picMk id="16" creationId="{C97F6D64-16DE-D73E-4D6E-8EA7083C22CD}"/>
          </ac:picMkLst>
        </pc:picChg>
        <pc:cxnChg chg="add mod">
          <ac:chgData name="Julio Bros-Williamson" userId="d81590b4-3026-4ff3-82bf-c69c4a5c59a0" providerId="ADAL" clId="{82AD9992-177D-42D4-A750-3BDF8A0E2EDD}" dt="2023-09-24T18:08:48.202" v="273" actId="1076"/>
          <ac:cxnSpMkLst>
            <pc:docMk/>
            <pc:sldMk cId="2442969456" sldId="259"/>
            <ac:cxnSpMk id="11" creationId="{0994D89E-7E88-6A05-4B8C-DE1B4752E27B}"/>
          </ac:cxnSpMkLst>
        </pc:cxnChg>
        <pc:cxnChg chg="add mod">
          <ac:chgData name="Julio Bros-Williamson" userId="d81590b4-3026-4ff3-82bf-c69c4a5c59a0" providerId="ADAL" clId="{82AD9992-177D-42D4-A750-3BDF8A0E2EDD}" dt="2023-09-24T18:08:48.202" v="273" actId="1076"/>
          <ac:cxnSpMkLst>
            <pc:docMk/>
            <pc:sldMk cId="2442969456" sldId="259"/>
            <ac:cxnSpMk id="12" creationId="{359FB045-E045-4DF0-C0C0-13F38FDE2B95}"/>
          </ac:cxnSpMkLst>
        </pc:cxnChg>
      </pc:sldChg>
      <pc:sldChg chg="addSp delSp modSp add mod modAnim">
        <pc:chgData name="Julio Bros-Williamson" userId="d81590b4-3026-4ff3-82bf-c69c4a5c59a0" providerId="ADAL" clId="{82AD9992-177D-42D4-A750-3BDF8A0E2EDD}" dt="2023-09-24T18:49:58.542" v="1540" actId="20577"/>
        <pc:sldMkLst>
          <pc:docMk/>
          <pc:sldMk cId="2409226295" sldId="260"/>
        </pc:sldMkLst>
        <pc:spChg chg="add mod">
          <ac:chgData name="Julio Bros-Williamson" userId="d81590b4-3026-4ff3-82bf-c69c4a5c59a0" providerId="ADAL" clId="{82AD9992-177D-42D4-A750-3BDF8A0E2EDD}" dt="2023-09-24T18:49:58.542" v="1540" actId="20577"/>
          <ac:spMkLst>
            <pc:docMk/>
            <pc:sldMk cId="2409226295" sldId="260"/>
            <ac:spMk id="3" creationId="{C48C898B-2792-203B-6A37-F069D0573E22}"/>
          </ac:spMkLst>
        </pc:spChg>
        <pc:spChg chg="del">
          <ac:chgData name="Julio Bros-Williamson" userId="d81590b4-3026-4ff3-82bf-c69c4a5c59a0" providerId="ADAL" clId="{82AD9992-177D-42D4-A750-3BDF8A0E2EDD}" dt="2023-09-24T18:18:17.158" v="276" actId="478"/>
          <ac:spMkLst>
            <pc:docMk/>
            <pc:sldMk cId="2409226295" sldId="260"/>
            <ac:spMk id="7" creationId="{94D4BC53-5C2F-4769-A062-48496F327B92}"/>
          </ac:spMkLst>
        </pc:spChg>
        <pc:spChg chg="del">
          <ac:chgData name="Julio Bros-Williamson" userId="d81590b4-3026-4ff3-82bf-c69c4a5c59a0" providerId="ADAL" clId="{82AD9992-177D-42D4-A750-3BDF8A0E2EDD}" dt="2023-09-24T18:18:17.158" v="276" actId="478"/>
          <ac:spMkLst>
            <pc:docMk/>
            <pc:sldMk cId="2409226295" sldId="260"/>
            <ac:spMk id="8" creationId="{05F68E14-52B9-84FA-A25A-D24317D5CCB8}"/>
          </ac:spMkLst>
        </pc:spChg>
        <pc:spChg chg="del">
          <ac:chgData name="Julio Bros-Williamson" userId="d81590b4-3026-4ff3-82bf-c69c4a5c59a0" providerId="ADAL" clId="{82AD9992-177D-42D4-A750-3BDF8A0E2EDD}" dt="2023-09-24T18:18:17.158" v="276" actId="478"/>
          <ac:spMkLst>
            <pc:docMk/>
            <pc:sldMk cId="2409226295" sldId="260"/>
            <ac:spMk id="9" creationId="{1E295228-1149-1C0F-324C-77F253BE9DC6}"/>
          </ac:spMkLst>
        </pc:spChg>
        <pc:spChg chg="del">
          <ac:chgData name="Julio Bros-Williamson" userId="d81590b4-3026-4ff3-82bf-c69c4a5c59a0" providerId="ADAL" clId="{82AD9992-177D-42D4-A750-3BDF8A0E2EDD}" dt="2023-09-24T18:18:17.158" v="276" actId="478"/>
          <ac:spMkLst>
            <pc:docMk/>
            <pc:sldMk cId="2409226295" sldId="260"/>
            <ac:spMk id="10" creationId="{C63C7098-5A79-69F2-D2F7-A76C6ECA27F3}"/>
          </ac:spMkLst>
        </pc:spChg>
        <pc:spChg chg="del">
          <ac:chgData name="Julio Bros-Williamson" userId="d81590b4-3026-4ff3-82bf-c69c4a5c59a0" providerId="ADAL" clId="{82AD9992-177D-42D4-A750-3BDF8A0E2EDD}" dt="2023-09-24T18:18:17.158" v="276" actId="478"/>
          <ac:spMkLst>
            <pc:docMk/>
            <pc:sldMk cId="2409226295" sldId="260"/>
            <ac:spMk id="13" creationId="{83EDEADD-C812-EAB7-53CA-E9EC07960E76}"/>
          </ac:spMkLst>
        </pc:spChg>
        <pc:spChg chg="del">
          <ac:chgData name="Julio Bros-Williamson" userId="d81590b4-3026-4ff3-82bf-c69c4a5c59a0" providerId="ADAL" clId="{82AD9992-177D-42D4-A750-3BDF8A0E2EDD}" dt="2023-09-24T18:18:17.158" v="276" actId="478"/>
          <ac:spMkLst>
            <pc:docMk/>
            <pc:sldMk cId="2409226295" sldId="260"/>
            <ac:spMk id="14" creationId="{6E9C514B-FD13-9565-D1C4-37940E07D294}"/>
          </ac:spMkLst>
        </pc:spChg>
        <pc:spChg chg="mod">
          <ac:chgData name="Julio Bros-Williamson" userId="d81590b4-3026-4ff3-82bf-c69c4a5c59a0" providerId="ADAL" clId="{82AD9992-177D-42D4-A750-3BDF8A0E2EDD}" dt="2023-09-24T18:18:42.610" v="303" actId="20577"/>
          <ac:spMkLst>
            <pc:docMk/>
            <pc:sldMk cId="2409226295" sldId="260"/>
            <ac:spMk id="83" creationId="{00000000-0000-0000-0000-000000000000}"/>
          </ac:spMkLst>
        </pc:spChg>
        <pc:picChg chg="add mod">
          <ac:chgData name="Julio Bros-Williamson" userId="d81590b4-3026-4ff3-82bf-c69c4a5c59a0" providerId="ADAL" clId="{82AD9992-177D-42D4-A750-3BDF8A0E2EDD}" dt="2023-09-24T18:20:51.138" v="332" actId="1076"/>
          <ac:picMkLst>
            <pc:docMk/>
            <pc:sldMk cId="2409226295" sldId="260"/>
            <ac:picMk id="4" creationId="{475AF732-5668-7C46-1A0D-8A7A0EB90F7B}"/>
          </ac:picMkLst>
        </pc:picChg>
        <pc:picChg chg="add mod">
          <ac:chgData name="Julio Bros-Williamson" userId="d81590b4-3026-4ff3-82bf-c69c4a5c59a0" providerId="ADAL" clId="{82AD9992-177D-42D4-A750-3BDF8A0E2EDD}" dt="2023-09-24T18:21:04.835" v="336" actId="1076"/>
          <ac:picMkLst>
            <pc:docMk/>
            <pc:sldMk cId="2409226295" sldId="260"/>
            <ac:picMk id="5" creationId="{D4BE164D-6D57-AFCB-30F7-0A3B15501360}"/>
          </ac:picMkLst>
        </pc:picChg>
        <pc:picChg chg="del">
          <ac:chgData name="Julio Bros-Williamson" userId="d81590b4-3026-4ff3-82bf-c69c4a5c59a0" providerId="ADAL" clId="{82AD9992-177D-42D4-A750-3BDF8A0E2EDD}" dt="2023-09-24T18:18:17.158" v="276" actId="478"/>
          <ac:picMkLst>
            <pc:docMk/>
            <pc:sldMk cId="2409226295" sldId="260"/>
            <ac:picMk id="6" creationId="{D3CD0B70-1ECB-8811-C40E-839617FEFEF7}"/>
          </ac:picMkLst>
        </pc:picChg>
        <pc:picChg chg="del">
          <ac:chgData name="Julio Bros-Williamson" userId="d81590b4-3026-4ff3-82bf-c69c4a5c59a0" providerId="ADAL" clId="{82AD9992-177D-42D4-A750-3BDF8A0E2EDD}" dt="2023-09-24T18:18:17.158" v="276" actId="478"/>
          <ac:picMkLst>
            <pc:docMk/>
            <pc:sldMk cId="2409226295" sldId="260"/>
            <ac:picMk id="15" creationId="{66B908D5-D20B-4747-F4F6-5EA4940FFC69}"/>
          </ac:picMkLst>
        </pc:picChg>
        <pc:picChg chg="del">
          <ac:chgData name="Julio Bros-Williamson" userId="d81590b4-3026-4ff3-82bf-c69c4a5c59a0" providerId="ADAL" clId="{82AD9992-177D-42D4-A750-3BDF8A0E2EDD}" dt="2023-09-24T18:18:17.158" v="276" actId="478"/>
          <ac:picMkLst>
            <pc:docMk/>
            <pc:sldMk cId="2409226295" sldId="260"/>
            <ac:picMk id="16" creationId="{C97F6D64-16DE-D73E-4D6E-8EA7083C22CD}"/>
          </ac:picMkLst>
        </pc:picChg>
        <pc:picChg chg="add mod">
          <ac:chgData name="Julio Bros-Williamson" userId="d81590b4-3026-4ff3-82bf-c69c4a5c59a0" providerId="ADAL" clId="{82AD9992-177D-42D4-A750-3BDF8A0E2EDD}" dt="2023-09-24T18:21:12.747" v="339" actId="1076"/>
          <ac:picMkLst>
            <pc:docMk/>
            <pc:sldMk cId="2409226295" sldId="260"/>
            <ac:picMk id="17" creationId="{3BFB9B54-CE1B-3E26-8616-A51BAF011E95}"/>
          </ac:picMkLst>
        </pc:picChg>
        <pc:picChg chg="add mod">
          <ac:chgData name="Julio Bros-Williamson" userId="d81590b4-3026-4ff3-82bf-c69c4a5c59a0" providerId="ADAL" clId="{82AD9992-177D-42D4-A750-3BDF8A0E2EDD}" dt="2023-09-24T18:21:15.112" v="340" actId="1076"/>
          <ac:picMkLst>
            <pc:docMk/>
            <pc:sldMk cId="2409226295" sldId="260"/>
            <ac:picMk id="18" creationId="{18D057DC-A4ED-279C-7390-CEAC1E620DB1}"/>
          </ac:picMkLst>
        </pc:picChg>
        <pc:cxnChg chg="del">
          <ac:chgData name="Julio Bros-Williamson" userId="d81590b4-3026-4ff3-82bf-c69c4a5c59a0" providerId="ADAL" clId="{82AD9992-177D-42D4-A750-3BDF8A0E2EDD}" dt="2023-09-24T18:18:17.158" v="276" actId="478"/>
          <ac:cxnSpMkLst>
            <pc:docMk/>
            <pc:sldMk cId="2409226295" sldId="260"/>
            <ac:cxnSpMk id="11" creationId="{0994D89E-7E88-6A05-4B8C-DE1B4752E27B}"/>
          </ac:cxnSpMkLst>
        </pc:cxnChg>
        <pc:cxnChg chg="del">
          <ac:chgData name="Julio Bros-Williamson" userId="d81590b4-3026-4ff3-82bf-c69c4a5c59a0" providerId="ADAL" clId="{82AD9992-177D-42D4-A750-3BDF8A0E2EDD}" dt="2023-09-24T18:18:17.158" v="276" actId="478"/>
          <ac:cxnSpMkLst>
            <pc:docMk/>
            <pc:sldMk cId="2409226295" sldId="260"/>
            <ac:cxnSpMk id="12" creationId="{359FB045-E045-4DF0-C0C0-13F38FDE2B95}"/>
          </ac:cxnSpMkLst>
        </pc:cxnChg>
      </pc:sldChg>
      <pc:sldChg chg="addSp delSp modSp add mod modAnim">
        <pc:chgData name="Julio Bros-Williamson" userId="d81590b4-3026-4ff3-82bf-c69c4a5c59a0" providerId="ADAL" clId="{82AD9992-177D-42D4-A750-3BDF8A0E2EDD}" dt="2023-09-24T18:35:19.648" v="902" actId="1036"/>
        <pc:sldMkLst>
          <pc:docMk/>
          <pc:sldMk cId="1352967525" sldId="261"/>
        </pc:sldMkLst>
        <pc:spChg chg="del">
          <ac:chgData name="Julio Bros-Williamson" userId="d81590b4-3026-4ff3-82bf-c69c4a5c59a0" providerId="ADAL" clId="{82AD9992-177D-42D4-A750-3BDF8A0E2EDD}" dt="2023-09-24T18:23:07.244" v="342" actId="478"/>
          <ac:spMkLst>
            <pc:docMk/>
            <pc:sldMk cId="1352967525" sldId="261"/>
            <ac:spMk id="3" creationId="{C48C898B-2792-203B-6A37-F069D0573E22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6" creationId="{7E857C3C-5AC5-1B4A-8842-982E46175528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7" creationId="{1421158B-D5BF-04BF-CB7A-818E90683686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9" creationId="{527D1347-9728-39F4-6238-E6778897FEB7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10" creationId="{77AFEE5C-1A76-7633-FA5A-79CE970E3C31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12" creationId="{55D80BB7-5FC1-4159-FD4D-7B46B6C6B4D4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14" creationId="{4964CF1E-9D54-B3FA-06A6-F3D636E2C219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15" creationId="{D2D71122-86A3-16E2-07F4-CE5388E014D8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16" creationId="{53984AB1-2C07-7847-B47A-8D9710A4E271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19" creationId="{A84718A6-12A9-B84A-3120-46E8715E19C9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20" creationId="{834A6A8C-A2C3-F579-AD76-49253EE065BF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23" creationId="{F7ADEDFA-EBE5-B1E8-EC21-C61D2E9F2115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24" creationId="{B417AC45-5AEE-A24D-0F3E-85992A2A774A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25" creationId="{FE5C8DA1-DA98-1CDA-2C84-63867E36A05B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26" creationId="{4E8B9D2A-1390-7E30-EC55-A150A317A223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27" creationId="{033E38EA-E889-2CB7-34BA-06E450660663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28" creationId="{D7EAEA93-AA7A-87D2-D359-14E5E1554801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35" creationId="{896EF4E9-A7C4-8E18-1C66-B03181364064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36" creationId="{A74F536F-334A-6A8D-06E9-881ED4DA5DB8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37" creationId="{CE0C36C0-8179-F505-55DB-FA665BD78AC8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38" creationId="{881C7774-F334-6050-3CAF-F3A4CF53F19B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39" creationId="{9863FABE-0477-9843-DE9B-BB3098022C65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40" creationId="{94D64DA9-C7C5-4CDE-9624-A8F93E967117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41" creationId="{AF2ECD7A-81A9-7173-DB81-3A6DE5829CB8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44" creationId="{3D18816F-25C2-8482-3DF3-C60E3556A1EE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45" creationId="{9287C42F-1938-72B4-0479-39A81841513D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46" creationId="{07AB7D78-1264-A103-1F47-D0C2EE740570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47" creationId="{1E2F004F-E385-0806-7A67-CB0FB6E11D10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48" creationId="{FD5E6F9E-F3DC-EBBB-B31B-E9CC50CB42E4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49" creationId="{6C09053C-0E9D-F582-0F88-9A8DC7E7F3B5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50" creationId="{B304709B-D181-6E58-2658-12FDE15E12A3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1" creationId="{DC40AC91-A987-9AF6-6A29-3C6527FA425D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2" creationId="{34E9F99F-ABF6-1C1C-E975-9FC2DF20953F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3" creationId="{BED88921-4CD2-3AE2-9303-55869A44C44B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4" creationId="{27724169-250C-8053-C812-43CF1A3E1350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5" creationId="{A2DBE479-017A-D9B2-7271-DF75F7037F96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6" creationId="{1ED8D7E9-14B8-FBB9-D162-E409592EC8F5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7" creationId="{E13ED220-598C-38E6-CE6A-43DE953E524A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8" creationId="{B6C6B6BF-5376-4DE3-856B-3422CEAE7746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59" creationId="{D36EE8AE-5EE0-1023-BF6C-97E764D220F9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0" creationId="{AEDEA5C4-ADEC-E344-588D-8D3FE1EC879B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1" creationId="{66F8DA16-4952-87F0-7CC1-208E2AB42F85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2" creationId="{26CFB0F4-6873-6072-75F9-E4A44A8D4AB3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3" creationId="{EC5C9968-7F2D-0460-8B44-B2717F54D5EA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4" creationId="{8898B75C-2216-B3B1-4802-FFD8CD9E8237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5" creationId="{883F2EC2-53C0-921F-3468-A6228C98842C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6" creationId="{2F855119-2336-B37B-32F4-AE4B77A8A884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7" creationId="{16996B9F-CC6F-C9DC-FAFE-79ABE070B503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8" creationId="{696BF70F-45EE-6BEE-014D-2F06F209F283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69" creationId="{48528097-59B2-4EA0-63AC-7B18B715504B}"/>
          </ac:spMkLst>
        </pc:spChg>
        <pc:spChg chg="add mod">
          <ac:chgData name="Julio Bros-Williamson" userId="d81590b4-3026-4ff3-82bf-c69c4a5c59a0" providerId="ADAL" clId="{82AD9992-177D-42D4-A750-3BDF8A0E2EDD}" dt="2023-09-24T18:35:07.586" v="894" actId="1036"/>
          <ac:spMkLst>
            <pc:docMk/>
            <pc:sldMk cId="1352967525" sldId="261"/>
            <ac:spMk id="70" creationId="{BB1D98C7-F454-1DE5-F6E1-1A49836DFBC1}"/>
          </ac:spMkLst>
        </pc:spChg>
        <pc:spChg chg="add mod">
          <ac:chgData name="Julio Bros-Williamson" userId="d81590b4-3026-4ff3-82bf-c69c4a5c59a0" providerId="ADAL" clId="{82AD9992-177D-42D4-A750-3BDF8A0E2EDD}" dt="2023-09-24T18:35:13.338" v="896" actId="404"/>
          <ac:spMkLst>
            <pc:docMk/>
            <pc:sldMk cId="1352967525" sldId="261"/>
            <ac:spMk id="73" creationId="{62BC5854-A6FC-DD64-D114-498429A8BF5C}"/>
          </ac:spMkLst>
        </pc:spChg>
        <pc:spChg chg="mod">
          <ac:chgData name="Julio Bros-Williamson" userId="d81590b4-3026-4ff3-82bf-c69c4a5c59a0" providerId="ADAL" clId="{82AD9992-177D-42D4-A750-3BDF8A0E2EDD}" dt="2023-09-24T18:23:11.548" v="343"/>
          <ac:spMkLst>
            <pc:docMk/>
            <pc:sldMk cId="1352967525" sldId="261"/>
            <ac:spMk id="75" creationId="{C97141D0-04E1-6AFD-BA9F-93DC7E68BE95}"/>
          </ac:spMkLst>
        </pc:spChg>
        <pc:spChg chg="mod">
          <ac:chgData name="Julio Bros-Williamson" userId="d81590b4-3026-4ff3-82bf-c69c4a5c59a0" providerId="ADAL" clId="{82AD9992-177D-42D4-A750-3BDF8A0E2EDD}" dt="2023-09-24T18:24:47.832" v="372"/>
          <ac:spMkLst>
            <pc:docMk/>
            <pc:sldMk cId="1352967525" sldId="261"/>
            <ac:spMk id="80" creationId="{FD481945-83CF-C052-8329-84DE89889DC4}"/>
          </ac:spMkLst>
        </pc:spChg>
        <pc:spChg chg="del">
          <ac:chgData name="Julio Bros-Williamson" userId="d81590b4-3026-4ff3-82bf-c69c4a5c59a0" providerId="ADAL" clId="{82AD9992-177D-42D4-A750-3BDF8A0E2EDD}" dt="2023-09-24T18:23:24.077" v="345" actId="478"/>
          <ac:spMkLst>
            <pc:docMk/>
            <pc:sldMk cId="1352967525" sldId="261"/>
            <ac:spMk id="83" creationId="{00000000-0000-0000-0000-000000000000}"/>
          </ac:spMkLst>
        </pc:spChg>
        <pc:spChg chg="del">
          <ac:chgData name="Julio Bros-Williamson" userId="d81590b4-3026-4ff3-82bf-c69c4a5c59a0" providerId="ADAL" clId="{82AD9992-177D-42D4-A750-3BDF8A0E2EDD}" dt="2023-09-24T18:23:18.752" v="344" actId="478"/>
          <ac:spMkLst>
            <pc:docMk/>
            <pc:sldMk cId="1352967525" sldId="261"/>
            <ac:spMk id="85" creationId="{00000000-0000-0000-0000-000000000000}"/>
          </ac:spMkLst>
        </pc:spChg>
        <pc:grpChg chg="add mod">
          <ac:chgData name="Julio Bros-Williamson" userId="d81590b4-3026-4ff3-82bf-c69c4a5c59a0" providerId="ADAL" clId="{82AD9992-177D-42D4-A750-3BDF8A0E2EDD}" dt="2023-09-24T18:35:07.586" v="894" actId="1036"/>
          <ac:grpSpMkLst>
            <pc:docMk/>
            <pc:sldMk cId="1352967525" sldId="261"/>
            <ac:grpSpMk id="2" creationId="{02FB5186-F2FD-7DDC-55A2-837D15F0DE9E}"/>
          </ac:grpSpMkLst>
        </pc:grpChg>
        <pc:grpChg chg="add mod">
          <ac:chgData name="Julio Bros-Williamson" userId="d81590b4-3026-4ff3-82bf-c69c4a5c59a0" providerId="ADAL" clId="{82AD9992-177D-42D4-A750-3BDF8A0E2EDD}" dt="2023-09-24T18:35:07.586" v="894" actId="1036"/>
          <ac:grpSpMkLst>
            <pc:docMk/>
            <pc:sldMk cId="1352967525" sldId="261"/>
            <ac:grpSpMk id="8" creationId="{68BAB6C5-D6DF-CEA1-3890-ADF68158050F}"/>
          </ac:grpSpMkLst>
        </pc:grpChg>
        <pc:grpChg chg="add mod">
          <ac:chgData name="Julio Bros-Williamson" userId="d81590b4-3026-4ff3-82bf-c69c4a5c59a0" providerId="ADAL" clId="{82AD9992-177D-42D4-A750-3BDF8A0E2EDD}" dt="2023-09-24T18:35:07.586" v="894" actId="1036"/>
          <ac:grpSpMkLst>
            <pc:docMk/>
            <pc:sldMk cId="1352967525" sldId="261"/>
            <ac:grpSpMk id="33" creationId="{4096622A-4FD0-D94A-E62C-DD8DCD03B623}"/>
          </ac:grpSpMkLst>
        </pc:grpChg>
        <pc:grpChg chg="mod">
          <ac:chgData name="Julio Bros-Williamson" userId="d81590b4-3026-4ff3-82bf-c69c4a5c59a0" providerId="ADAL" clId="{82AD9992-177D-42D4-A750-3BDF8A0E2EDD}" dt="2023-09-24T18:23:11.548" v="343"/>
          <ac:grpSpMkLst>
            <pc:docMk/>
            <pc:sldMk cId="1352967525" sldId="261"/>
            <ac:grpSpMk id="34" creationId="{238ADB10-1AEF-57BF-4D73-028208F9FABA}"/>
          </ac:grpSpMkLst>
        </pc:grpChg>
        <pc:grpChg chg="add mod">
          <ac:chgData name="Julio Bros-Williamson" userId="d81590b4-3026-4ff3-82bf-c69c4a5c59a0" providerId="ADAL" clId="{82AD9992-177D-42D4-A750-3BDF8A0E2EDD}" dt="2023-09-24T18:35:07.586" v="894" actId="1036"/>
          <ac:grpSpMkLst>
            <pc:docMk/>
            <pc:sldMk cId="1352967525" sldId="261"/>
            <ac:grpSpMk id="42" creationId="{B5129ED4-4E39-2A44-062F-EF668B08659C}"/>
          </ac:grpSpMkLst>
        </pc:grpChg>
        <pc:grpChg chg="mod">
          <ac:chgData name="Julio Bros-Williamson" userId="d81590b4-3026-4ff3-82bf-c69c4a5c59a0" providerId="ADAL" clId="{82AD9992-177D-42D4-A750-3BDF8A0E2EDD}" dt="2023-09-24T18:23:11.548" v="343"/>
          <ac:grpSpMkLst>
            <pc:docMk/>
            <pc:sldMk cId="1352967525" sldId="261"/>
            <ac:grpSpMk id="43" creationId="{B2BAD4AE-19CA-5952-6F7F-45AD46ECBE22}"/>
          </ac:grpSpMkLst>
        </pc:grpChg>
        <pc:grpChg chg="add mod">
          <ac:chgData name="Julio Bros-Williamson" userId="d81590b4-3026-4ff3-82bf-c69c4a5c59a0" providerId="ADAL" clId="{82AD9992-177D-42D4-A750-3BDF8A0E2EDD}" dt="2023-09-24T18:35:07.586" v="894" actId="1036"/>
          <ac:grpSpMkLst>
            <pc:docMk/>
            <pc:sldMk cId="1352967525" sldId="261"/>
            <ac:grpSpMk id="74" creationId="{39D221FB-BC0E-D9D8-BE1D-8DCAE6A9E469}"/>
          </ac:grpSpMkLst>
        </pc:grpChg>
        <pc:grpChg chg="add mod">
          <ac:chgData name="Julio Bros-Williamson" userId="d81590b4-3026-4ff3-82bf-c69c4a5c59a0" providerId="ADAL" clId="{82AD9992-177D-42D4-A750-3BDF8A0E2EDD}" dt="2023-09-24T18:35:07.586" v="894" actId="1036"/>
          <ac:grpSpMkLst>
            <pc:docMk/>
            <pc:sldMk cId="1352967525" sldId="261"/>
            <ac:grpSpMk id="78" creationId="{311D7D3E-FDD2-F7C3-A265-38AB94B974D8}"/>
          </ac:grpSpMkLst>
        </pc:grpChg>
        <pc:picChg chg="del">
          <ac:chgData name="Julio Bros-Williamson" userId="d81590b4-3026-4ff3-82bf-c69c4a5c59a0" providerId="ADAL" clId="{82AD9992-177D-42D4-A750-3BDF8A0E2EDD}" dt="2023-09-24T18:23:07.244" v="342" actId="478"/>
          <ac:picMkLst>
            <pc:docMk/>
            <pc:sldMk cId="1352967525" sldId="261"/>
            <ac:picMk id="4" creationId="{475AF732-5668-7C46-1A0D-8A7A0EB90F7B}"/>
          </ac:picMkLst>
        </pc:picChg>
        <pc:picChg chg="del">
          <ac:chgData name="Julio Bros-Williamson" userId="d81590b4-3026-4ff3-82bf-c69c4a5c59a0" providerId="ADAL" clId="{82AD9992-177D-42D4-A750-3BDF8A0E2EDD}" dt="2023-09-24T18:23:07.244" v="342" actId="478"/>
          <ac:picMkLst>
            <pc:docMk/>
            <pc:sldMk cId="1352967525" sldId="261"/>
            <ac:picMk id="5" creationId="{D4BE164D-6D57-AFCB-30F7-0A3B15501360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11" creationId="{C2CA4602-0BC0-36F1-44B2-F51ADE37A8A5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13" creationId="{91DD602D-A238-E056-9EFE-F8C0710ED547}"/>
          </ac:picMkLst>
        </pc:picChg>
        <pc:picChg chg="del">
          <ac:chgData name="Julio Bros-Williamson" userId="d81590b4-3026-4ff3-82bf-c69c4a5c59a0" providerId="ADAL" clId="{82AD9992-177D-42D4-A750-3BDF8A0E2EDD}" dt="2023-09-24T18:23:07.244" v="342" actId="478"/>
          <ac:picMkLst>
            <pc:docMk/>
            <pc:sldMk cId="1352967525" sldId="261"/>
            <ac:picMk id="17" creationId="{3BFB9B54-CE1B-3E26-8616-A51BAF011E95}"/>
          </ac:picMkLst>
        </pc:picChg>
        <pc:picChg chg="del">
          <ac:chgData name="Julio Bros-Williamson" userId="d81590b4-3026-4ff3-82bf-c69c4a5c59a0" providerId="ADAL" clId="{82AD9992-177D-42D4-A750-3BDF8A0E2EDD}" dt="2023-09-24T18:23:07.244" v="342" actId="478"/>
          <ac:picMkLst>
            <pc:docMk/>
            <pc:sldMk cId="1352967525" sldId="261"/>
            <ac:picMk id="18" creationId="{18D057DC-A4ED-279C-7390-CEAC1E620DB1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29" creationId="{3458DB27-1F34-9922-CAB8-09B6ECE06DC6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30" creationId="{ACF41115-74B6-763A-72AC-8734BA7F3CA6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31" creationId="{A1CDBD9C-DF96-D4CB-EF3B-F624F6CB43BC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32" creationId="{EB39DC60-97D3-AB4D-F691-DCD3593FB283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71" creationId="{6A2DBF3A-6467-2D1F-3381-EA55D1F7FFDF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72" creationId="{F8E23249-3914-0713-AF6C-0BF8554A1FB8}"/>
          </ac:picMkLst>
        </pc:picChg>
        <pc:picChg chg="mod">
          <ac:chgData name="Julio Bros-Williamson" userId="d81590b4-3026-4ff3-82bf-c69c4a5c59a0" providerId="ADAL" clId="{82AD9992-177D-42D4-A750-3BDF8A0E2EDD}" dt="2023-09-24T18:23:11.548" v="343"/>
          <ac:picMkLst>
            <pc:docMk/>
            <pc:sldMk cId="1352967525" sldId="261"/>
            <ac:picMk id="76" creationId="{609E4C17-99AE-0BC2-D50E-6416994D148D}"/>
          </ac:picMkLst>
        </pc:picChg>
        <pc:picChg chg="add mod">
          <ac:chgData name="Julio Bros-Williamson" userId="d81590b4-3026-4ff3-82bf-c69c4a5c59a0" providerId="ADAL" clId="{82AD9992-177D-42D4-A750-3BDF8A0E2EDD}" dt="2023-09-24T18:35:07.586" v="894" actId="1036"/>
          <ac:picMkLst>
            <pc:docMk/>
            <pc:sldMk cId="1352967525" sldId="261"/>
            <ac:picMk id="77" creationId="{3E892305-EF4E-BE34-82B9-4032A44D7ED6}"/>
          </ac:picMkLst>
        </pc:picChg>
        <pc:picChg chg="mod">
          <ac:chgData name="Julio Bros-Williamson" userId="d81590b4-3026-4ff3-82bf-c69c4a5c59a0" providerId="ADAL" clId="{82AD9992-177D-42D4-A750-3BDF8A0E2EDD}" dt="2023-09-24T18:24:47.832" v="372"/>
          <ac:picMkLst>
            <pc:docMk/>
            <pc:sldMk cId="1352967525" sldId="261"/>
            <ac:picMk id="79" creationId="{70A93099-D41B-DF9B-7FE4-A4D88F88EC4A}"/>
          </ac:picMkLst>
        </pc:picChg>
        <pc:picChg chg="add mod">
          <ac:chgData name="Julio Bros-Williamson" userId="d81590b4-3026-4ff3-82bf-c69c4a5c59a0" providerId="ADAL" clId="{82AD9992-177D-42D4-A750-3BDF8A0E2EDD}" dt="2023-09-24T18:35:19.648" v="902" actId="1036"/>
          <ac:picMkLst>
            <pc:docMk/>
            <pc:sldMk cId="1352967525" sldId="261"/>
            <ac:picMk id="81" creationId="{2A0DB11D-FE6B-576D-17DB-338BEBCA6F96}"/>
          </ac:picMkLst>
        </pc:picChg>
        <pc:cxnChg chg="add mod">
          <ac:chgData name="Julio Bros-Williamson" userId="d81590b4-3026-4ff3-82bf-c69c4a5c59a0" providerId="ADAL" clId="{82AD9992-177D-42D4-A750-3BDF8A0E2EDD}" dt="2023-09-24T18:35:07.586" v="894" actId="1036"/>
          <ac:cxnSpMkLst>
            <pc:docMk/>
            <pc:sldMk cId="1352967525" sldId="261"/>
            <ac:cxnSpMk id="21" creationId="{7C654828-716A-6F39-713A-B99FA290A561}"/>
          </ac:cxnSpMkLst>
        </pc:cxnChg>
        <pc:cxnChg chg="add mod">
          <ac:chgData name="Julio Bros-Williamson" userId="d81590b4-3026-4ff3-82bf-c69c4a5c59a0" providerId="ADAL" clId="{82AD9992-177D-42D4-A750-3BDF8A0E2EDD}" dt="2023-09-24T18:35:07.586" v="894" actId="1036"/>
          <ac:cxnSpMkLst>
            <pc:docMk/>
            <pc:sldMk cId="1352967525" sldId="261"/>
            <ac:cxnSpMk id="22" creationId="{12BEBB01-C500-FF3B-93B7-93D9E8CA6E39}"/>
          </ac:cxnSpMkLst>
        </pc:cxnChg>
      </pc:sldChg>
      <pc:sldChg chg="addSp delSp modSp add mod ord">
        <pc:chgData name="Julio Bros-Williamson" userId="d81590b4-3026-4ff3-82bf-c69c4a5c59a0" providerId="ADAL" clId="{82AD9992-177D-42D4-A750-3BDF8A0E2EDD}" dt="2023-09-24T18:38:27.390" v="903" actId="20577"/>
        <pc:sldMkLst>
          <pc:docMk/>
          <pc:sldMk cId="2147977561" sldId="262"/>
        </pc:sldMkLst>
        <pc:spChg chg="mod">
          <ac:chgData name="Julio Bros-Williamson" userId="d81590b4-3026-4ff3-82bf-c69c4a5c59a0" providerId="ADAL" clId="{82AD9992-177D-42D4-A750-3BDF8A0E2EDD}" dt="2023-09-24T18:38:27.390" v="903" actId="20577"/>
          <ac:spMkLst>
            <pc:docMk/>
            <pc:sldMk cId="2147977561" sldId="262"/>
            <ac:spMk id="3" creationId="{C48C898B-2792-203B-6A37-F069D0573E22}"/>
          </ac:spMkLst>
        </pc:spChg>
        <pc:spChg chg="mod">
          <ac:chgData name="Julio Bros-Williamson" userId="d81590b4-3026-4ff3-82bf-c69c4a5c59a0" providerId="ADAL" clId="{82AD9992-177D-42D4-A750-3BDF8A0E2EDD}" dt="2023-09-24T18:26:37.106" v="394"/>
          <ac:spMkLst>
            <pc:docMk/>
            <pc:sldMk cId="2147977561" sldId="262"/>
            <ac:spMk id="83" creationId="{00000000-0000-0000-0000-000000000000}"/>
          </ac:spMkLst>
        </pc:spChg>
        <pc:picChg chg="add mod">
          <ac:chgData name="Julio Bros-Williamson" userId="d81590b4-3026-4ff3-82bf-c69c4a5c59a0" providerId="ADAL" clId="{82AD9992-177D-42D4-A750-3BDF8A0E2EDD}" dt="2023-09-24T18:32:46.422" v="868" actId="1076"/>
          <ac:picMkLst>
            <pc:docMk/>
            <pc:sldMk cId="2147977561" sldId="262"/>
            <ac:picMk id="2" creationId="{2E1FABD3-542D-1E62-6854-3A4207E7A47B}"/>
          </ac:picMkLst>
        </pc:picChg>
        <pc:picChg chg="del">
          <ac:chgData name="Julio Bros-Williamson" userId="d81590b4-3026-4ff3-82bf-c69c4a5c59a0" providerId="ADAL" clId="{82AD9992-177D-42D4-A750-3BDF8A0E2EDD}" dt="2023-09-24T18:29:32.356" v="756" actId="478"/>
          <ac:picMkLst>
            <pc:docMk/>
            <pc:sldMk cId="2147977561" sldId="262"/>
            <ac:picMk id="4" creationId="{475AF732-5668-7C46-1A0D-8A7A0EB90F7B}"/>
          </ac:picMkLst>
        </pc:picChg>
        <pc:picChg chg="del mod">
          <ac:chgData name="Julio Bros-Williamson" userId="d81590b4-3026-4ff3-82bf-c69c4a5c59a0" providerId="ADAL" clId="{82AD9992-177D-42D4-A750-3BDF8A0E2EDD}" dt="2023-09-24T18:29:32.885" v="758" actId="478"/>
          <ac:picMkLst>
            <pc:docMk/>
            <pc:sldMk cId="2147977561" sldId="262"/>
            <ac:picMk id="5" creationId="{D4BE164D-6D57-AFCB-30F7-0A3B15501360}"/>
          </ac:picMkLst>
        </pc:picChg>
        <pc:picChg chg="del">
          <ac:chgData name="Julio Bros-Williamson" userId="d81590b4-3026-4ff3-82bf-c69c4a5c59a0" providerId="ADAL" clId="{82AD9992-177D-42D4-A750-3BDF8A0E2EDD}" dt="2023-09-24T18:29:33.507" v="759" actId="478"/>
          <ac:picMkLst>
            <pc:docMk/>
            <pc:sldMk cId="2147977561" sldId="262"/>
            <ac:picMk id="17" creationId="{3BFB9B54-CE1B-3E26-8616-A51BAF011E95}"/>
          </ac:picMkLst>
        </pc:picChg>
        <pc:picChg chg="del">
          <ac:chgData name="Julio Bros-Williamson" userId="d81590b4-3026-4ff3-82bf-c69c4a5c59a0" providerId="ADAL" clId="{82AD9992-177D-42D4-A750-3BDF8A0E2EDD}" dt="2023-09-24T18:29:34.054" v="760" actId="478"/>
          <ac:picMkLst>
            <pc:docMk/>
            <pc:sldMk cId="2147977561" sldId="262"/>
            <ac:picMk id="18" creationId="{18D057DC-A4ED-279C-7390-CEAC1E620DB1}"/>
          </ac:picMkLst>
        </pc:picChg>
      </pc:sldChg>
      <pc:sldChg chg="add del">
        <pc:chgData name="Julio Bros-Williamson" userId="d81590b4-3026-4ff3-82bf-c69c4a5c59a0" providerId="ADAL" clId="{82AD9992-177D-42D4-A750-3BDF8A0E2EDD}" dt="2023-09-24T18:25:51.223" v="376" actId="47"/>
        <pc:sldMkLst>
          <pc:docMk/>
          <pc:sldMk cId="2376220648" sldId="262"/>
        </pc:sldMkLst>
      </pc:sldChg>
      <pc:sldChg chg="addSp delSp modSp add mod ord modAnim">
        <pc:chgData name="Julio Bros-Williamson" userId="d81590b4-3026-4ff3-82bf-c69c4a5c59a0" providerId="ADAL" clId="{82AD9992-177D-42D4-A750-3BDF8A0E2EDD}" dt="2023-09-24T18:47:52.090" v="1512" actId="1076"/>
        <pc:sldMkLst>
          <pc:docMk/>
          <pc:sldMk cId="2888413570" sldId="263"/>
        </pc:sldMkLst>
        <pc:spChg chg="mod">
          <ac:chgData name="Julio Bros-Williamson" userId="d81590b4-3026-4ff3-82bf-c69c4a5c59a0" providerId="ADAL" clId="{82AD9992-177D-42D4-A750-3BDF8A0E2EDD}" dt="2023-09-24T18:47:42.138" v="1511" actId="1035"/>
          <ac:spMkLst>
            <pc:docMk/>
            <pc:sldMk cId="2888413570" sldId="263"/>
            <ac:spMk id="3" creationId="{C48C898B-2792-203B-6A37-F069D0573E22}"/>
          </ac:spMkLst>
        </pc:spChg>
        <pc:spChg chg="add mod">
          <ac:chgData name="Julio Bros-Williamson" userId="d81590b4-3026-4ff3-82bf-c69c4a5c59a0" providerId="ADAL" clId="{82AD9992-177D-42D4-A750-3BDF8A0E2EDD}" dt="2023-09-24T18:47:52.090" v="1512" actId="1076"/>
          <ac:spMkLst>
            <pc:docMk/>
            <pc:sldMk cId="2888413570" sldId="263"/>
            <ac:spMk id="4" creationId="{777E7761-FB48-D0E4-A526-F290E125F470}"/>
          </ac:spMkLst>
        </pc:spChg>
        <pc:spChg chg="add mod">
          <ac:chgData name="Julio Bros-Williamson" userId="d81590b4-3026-4ff3-82bf-c69c4a5c59a0" providerId="ADAL" clId="{82AD9992-177D-42D4-A750-3BDF8A0E2EDD}" dt="2023-09-24T18:47:52.090" v="1512" actId="1076"/>
          <ac:spMkLst>
            <pc:docMk/>
            <pc:sldMk cId="2888413570" sldId="263"/>
            <ac:spMk id="6" creationId="{6CC61167-A657-4DDE-48C5-5D7D92C17B3C}"/>
          </ac:spMkLst>
        </pc:spChg>
        <pc:spChg chg="mod">
          <ac:chgData name="Julio Bros-Williamson" userId="d81590b4-3026-4ff3-82bf-c69c4a5c59a0" providerId="ADAL" clId="{82AD9992-177D-42D4-A750-3BDF8A0E2EDD}" dt="2023-09-24T18:39:13.345" v="927" actId="20577"/>
          <ac:spMkLst>
            <pc:docMk/>
            <pc:sldMk cId="2888413570" sldId="263"/>
            <ac:spMk id="83" creationId="{00000000-0000-0000-0000-000000000000}"/>
          </ac:spMkLst>
        </pc:spChg>
        <pc:graphicFrameChg chg="add mod">
          <ac:chgData name="Julio Bros-Williamson" userId="d81590b4-3026-4ff3-82bf-c69c4a5c59a0" providerId="ADAL" clId="{82AD9992-177D-42D4-A750-3BDF8A0E2EDD}" dt="2023-09-24T18:47:52.090" v="1512" actId="1076"/>
          <ac:graphicFrameMkLst>
            <pc:docMk/>
            <pc:sldMk cId="2888413570" sldId="263"/>
            <ac:graphicFrameMk id="5" creationId="{D583F9A8-606A-0BA3-CC39-4579C8F53BAB}"/>
          </ac:graphicFrameMkLst>
        </pc:graphicFrameChg>
        <pc:picChg chg="del">
          <ac:chgData name="Julio Bros-Williamson" userId="d81590b4-3026-4ff3-82bf-c69c4a5c59a0" providerId="ADAL" clId="{82AD9992-177D-42D4-A750-3BDF8A0E2EDD}" dt="2023-09-24T18:39:17.337" v="928" actId="478"/>
          <ac:picMkLst>
            <pc:docMk/>
            <pc:sldMk cId="2888413570" sldId="263"/>
            <ac:picMk id="2" creationId="{2E1FABD3-542D-1E62-6854-3A4207E7A47B}"/>
          </ac:picMkLst>
        </pc:picChg>
      </pc:sldChg>
      <pc:sldChg chg="modSp add mod setBg">
        <pc:chgData name="Julio Bros-Williamson" userId="d81590b4-3026-4ff3-82bf-c69c4a5c59a0" providerId="ADAL" clId="{82AD9992-177D-42D4-A750-3BDF8A0E2EDD}" dt="2023-09-24T18:44:48.546" v="1458" actId="1076"/>
        <pc:sldMkLst>
          <pc:docMk/>
          <pc:sldMk cId="886958577" sldId="264"/>
        </pc:sldMkLst>
        <pc:spChg chg="mod">
          <ac:chgData name="Julio Bros-Williamson" userId="d81590b4-3026-4ff3-82bf-c69c4a5c59a0" providerId="ADAL" clId="{82AD9992-177D-42D4-A750-3BDF8A0E2EDD}" dt="2023-09-24T18:44:35.699" v="1455" actId="20577"/>
          <ac:spMkLst>
            <pc:docMk/>
            <pc:sldMk cId="886958577" sldId="264"/>
            <ac:spMk id="78" creationId="{00000000-0000-0000-0000-000000000000}"/>
          </ac:spMkLst>
        </pc:spChg>
        <pc:spChg chg="mod">
          <ac:chgData name="Julio Bros-Williamson" userId="d81590b4-3026-4ff3-82bf-c69c4a5c59a0" providerId="ADAL" clId="{82AD9992-177D-42D4-A750-3BDF8A0E2EDD}" dt="2023-09-24T18:44:46.006" v="1457" actId="6549"/>
          <ac:spMkLst>
            <pc:docMk/>
            <pc:sldMk cId="886958577" sldId="264"/>
            <ac:spMk id="79" creationId="{00000000-0000-0000-0000-000000000000}"/>
          </ac:spMkLst>
        </pc:spChg>
        <pc:picChg chg="mod">
          <ac:chgData name="Julio Bros-Williamson" userId="d81590b4-3026-4ff3-82bf-c69c4a5c59a0" providerId="ADAL" clId="{82AD9992-177D-42D4-A750-3BDF8A0E2EDD}" dt="2023-09-24T18:44:48.546" v="1458" actId="1076"/>
          <ac:picMkLst>
            <pc:docMk/>
            <pc:sldMk cId="886958577" sldId="264"/>
            <ac:picMk id="3" creationId="{F5D97CEA-962D-DBFF-E187-7D2828731B14}"/>
          </ac:picMkLst>
        </pc:picChg>
      </pc:sldChg>
      <pc:sldChg chg="add del">
        <pc:chgData name="Julio Bros-Williamson" userId="d81590b4-3026-4ff3-82bf-c69c4a5c59a0" providerId="ADAL" clId="{82AD9992-177D-42D4-A750-3BDF8A0E2EDD}" dt="2023-09-24T18:08:15.004" v="269"/>
        <pc:sldMkLst>
          <pc:docMk/>
          <pc:sldMk cId="499305230" sldId="4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14992-17F4-48DC-B527-FF0E82B16EC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CB2A691-8FC2-44E2-A92D-04EFD4AD5D92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Project Cost</a:t>
          </a:r>
        </a:p>
      </dgm:t>
    </dgm:pt>
    <dgm:pt modelId="{0414F763-AC7C-4A54-A027-72F93145F778}" type="parTrans" cxnId="{A33437E2-7081-4977-A269-999FDBADFFB1}">
      <dgm:prSet/>
      <dgm:spPr/>
      <dgm:t>
        <a:bodyPr/>
        <a:lstStyle/>
        <a:p>
          <a:endParaRPr lang="en-US"/>
        </a:p>
      </dgm:t>
    </dgm:pt>
    <dgm:pt modelId="{6142AD0A-022F-4D83-9D5B-1C0768E3231A}" type="sibTrans" cxnId="{A33437E2-7081-4977-A269-999FDBADFFB1}">
      <dgm:prSet/>
      <dgm:spPr/>
      <dgm:t>
        <a:bodyPr/>
        <a:lstStyle/>
        <a:p>
          <a:endParaRPr lang="en-US"/>
        </a:p>
      </dgm:t>
    </dgm:pt>
    <dgm:pt modelId="{B8E0C9D2-223A-46B2-B29B-0CD2638ED40E}">
      <dgm:prSet phldrT="[Text]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b="1" dirty="0"/>
            <a:t>Revenue Savings</a:t>
          </a:r>
        </a:p>
      </dgm:t>
    </dgm:pt>
    <dgm:pt modelId="{9B1DE403-31A5-431D-AAE1-BF9D2E81DAD0}" type="parTrans" cxnId="{3D249A8F-66DD-47C9-9EF3-F9EEE97C36C2}">
      <dgm:prSet/>
      <dgm:spPr/>
      <dgm:t>
        <a:bodyPr/>
        <a:lstStyle/>
        <a:p>
          <a:endParaRPr lang="en-US"/>
        </a:p>
      </dgm:t>
    </dgm:pt>
    <dgm:pt modelId="{2C03D41F-02B2-462E-8D30-55F7C0237C4B}" type="sibTrans" cxnId="{3D249A8F-66DD-47C9-9EF3-F9EEE97C36C2}">
      <dgm:prSet/>
      <dgm:spPr/>
      <dgm:t>
        <a:bodyPr/>
        <a:lstStyle/>
        <a:p>
          <a:endParaRPr lang="en-US"/>
        </a:p>
      </dgm:t>
    </dgm:pt>
    <dgm:pt modelId="{3B966207-3CAF-44AA-8D34-C2709D9CD848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100" b="1" dirty="0"/>
            <a:t>Energy/Carbon Savings</a:t>
          </a:r>
        </a:p>
      </dgm:t>
    </dgm:pt>
    <dgm:pt modelId="{29D6210B-3A61-46AD-8E7B-B4F941385A0A}" type="parTrans" cxnId="{E7671A24-966C-4ABB-9320-2303D8D860BB}">
      <dgm:prSet/>
      <dgm:spPr/>
      <dgm:t>
        <a:bodyPr/>
        <a:lstStyle/>
        <a:p>
          <a:endParaRPr lang="en-US"/>
        </a:p>
      </dgm:t>
    </dgm:pt>
    <dgm:pt modelId="{B2FEB375-AB0C-426B-9B87-D860E63EDFAF}" type="sibTrans" cxnId="{E7671A24-966C-4ABB-9320-2303D8D860BB}">
      <dgm:prSet/>
      <dgm:spPr/>
      <dgm:t>
        <a:bodyPr/>
        <a:lstStyle/>
        <a:p>
          <a:endParaRPr lang="en-US"/>
        </a:p>
      </dgm:t>
    </dgm:pt>
    <dgm:pt modelId="{48D86E8B-9C2D-44C6-A196-6E871FD4DD76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b="1" dirty="0"/>
            <a:t>Degree of disruption</a:t>
          </a:r>
        </a:p>
        <a:p>
          <a:endParaRPr lang="en-US" dirty="0"/>
        </a:p>
      </dgm:t>
    </dgm:pt>
    <dgm:pt modelId="{C8A5895C-2073-4E6E-9DDD-C76CE29D8EFC}" type="parTrans" cxnId="{1DD49FD8-CE15-4A1F-80A6-02591E5E664A}">
      <dgm:prSet/>
      <dgm:spPr/>
      <dgm:t>
        <a:bodyPr/>
        <a:lstStyle/>
        <a:p>
          <a:endParaRPr lang="en-US"/>
        </a:p>
      </dgm:t>
    </dgm:pt>
    <dgm:pt modelId="{6CFB2502-A1E5-43E5-91E8-CFE64966E084}" type="sibTrans" cxnId="{1DD49FD8-CE15-4A1F-80A6-02591E5E664A}">
      <dgm:prSet/>
      <dgm:spPr/>
      <dgm:t>
        <a:bodyPr/>
        <a:lstStyle/>
        <a:p>
          <a:endParaRPr lang="en-US"/>
        </a:p>
      </dgm:t>
    </dgm:pt>
    <dgm:pt modelId="{956C6376-50E1-409F-994E-BF62EC9E1A7A}" type="pres">
      <dgm:prSet presAssocID="{71F14992-17F4-48DC-B527-FF0E82B16EC5}" presName="compositeShape" presStyleCnt="0">
        <dgm:presLayoutVars>
          <dgm:chMax val="7"/>
          <dgm:dir/>
          <dgm:resizeHandles val="exact"/>
        </dgm:presLayoutVars>
      </dgm:prSet>
      <dgm:spPr/>
    </dgm:pt>
    <dgm:pt modelId="{7885DDE4-96B5-427C-A187-38DFE7FCABCC}" type="pres">
      <dgm:prSet presAssocID="{BCB2A691-8FC2-44E2-A92D-04EFD4AD5D92}" presName="circ1" presStyleLbl="vennNode1" presStyleIdx="0" presStyleCnt="4" custLinFactNeighborX="717" custLinFactNeighborY="-98"/>
      <dgm:spPr/>
    </dgm:pt>
    <dgm:pt modelId="{D3DB5A19-5DC2-4E03-85F0-3C4D78DD453F}" type="pres">
      <dgm:prSet presAssocID="{BCB2A691-8FC2-44E2-A92D-04EFD4AD5D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976704-708D-4D5F-80F0-84561D96B1EC}" type="pres">
      <dgm:prSet presAssocID="{B8E0C9D2-223A-46B2-B29B-0CD2638ED40E}" presName="circ2" presStyleLbl="vennNode1" presStyleIdx="1" presStyleCnt="4"/>
      <dgm:spPr/>
    </dgm:pt>
    <dgm:pt modelId="{5AD0A881-94F4-4B96-80CB-E388449A6371}" type="pres">
      <dgm:prSet presAssocID="{B8E0C9D2-223A-46B2-B29B-0CD2638ED4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8D4DA3-7FAF-48A7-A250-A59970CF25A7}" type="pres">
      <dgm:prSet presAssocID="{48D86E8B-9C2D-44C6-A196-6E871FD4DD76}" presName="circ3" presStyleLbl="vennNode1" presStyleIdx="2" presStyleCnt="4"/>
      <dgm:spPr/>
    </dgm:pt>
    <dgm:pt modelId="{A610F53B-C419-4CAC-94C9-0236C39A0D11}" type="pres">
      <dgm:prSet presAssocID="{48D86E8B-9C2D-44C6-A196-6E871FD4DD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8FFB24-E7E9-4028-ABEB-5F396DA88603}" type="pres">
      <dgm:prSet presAssocID="{3B966207-3CAF-44AA-8D34-C2709D9CD848}" presName="circ4" presStyleLbl="vennNode1" presStyleIdx="3" presStyleCnt="4" custLinFactNeighborX="-4" custLinFactNeighborY="-1154"/>
      <dgm:spPr/>
    </dgm:pt>
    <dgm:pt modelId="{F44ED01B-7864-48E0-8BC0-2959B48BC6DC}" type="pres">
      <dgm:prSet presAssocID="{3B966207-3CAF-44AA-8D34-C2709D9CD84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34C701-9C7A-4344-BC0D-343791C97A5A}" type="presOf" srcId="{BCB2A691-8FC2-44E2-A92D-04EFD4AD5D92}" destId="{D3DB5A19-5DC2-4E03-85F0-3C4D78DD453F}" srcOrd="1" destOrd="0" presId="urn:microsoft.com/office/officeart/2005/8/layout/venn1"/>
    <dgm:cxn modelId="{D6B79E12-9CAB-4FCA-A335-3843387FF7C1}" type="presOf" srcId="{3B966207-3CAF-44AA-8D34-C2709D9CD848}" destId="{4C8FFB24-E7E9-4028-ABEB-5F396DA88603}" srcOrd="0" destOrd="0" presId="urn:microsoft.com/office/officeart/2005/8/layout/venn1"/>
    <dgm:cxn modelId="{7493D11C-0716-407B-A0E8-5F4F707593A4}" type="presOf" srcId="{71F14992-17F4-48DC-B527-FF0E82B16EC5}" destId="{956C6376-50E1-409F-994E-BF62EC9E1A7A}" srcOrd="0" destOrd="0" presId="urn:microsoft.com/office/officeart/2005/8/layout/venn1"/>
    <dgm:cxn modelId="{E7671A24-966C-4ABB-9320-2303D8D860BB}" srcId="{71F14992-17F4-48DC-B527-FF0E82B16EC5}" destId="{3B966207-3CAF-44AA-8D34-C2709D9CD848}" srcOrd="3" destOrd="0" parTransId="{29D6210B-3A61-46AD-8E7B-B4F941385A0A}" sibTransId="{B2FEB375-AB0C-426B-9B87-D860E63EDFAF}"/>
    <dgm:cxn modelId="{C9F42D5C-5A71-4ACC-AB96-75B6509E9089}" type="presOf" srcId="{BCB2A691-8FC2-44E2-A92D-04EFD4AD5D92}" destId="{7885DDE4-96B5-427C-A187-38DFE7FCABCC}" srcOrd="0" destOrd="0" presId="urn:microsoft.com/office/officeart/2005/8/layout/venn1"/>
    <dgm:cxn modelId="{FA0F0F4C-A76C-4E2A-9454-30B792A56B55}" type="presOf" srcId="{B8E0C9D2-223A-46B2-B29B-0CD2638ED40E}" destId="{6D976704-708D-4D5F-80F0-84561D96B1EC}" srcOrd="0" destOrd="0" presId="urn:microsoft.com/office/officeart/2005/8/layout/venn1"/>
    <dgm:cxn modelId="{A1A5A67E-A598-40C3-87A8-44E3E2E9A1B8}" type="presOf" srcId="{3B966207-3CAF-44AA-8D34-C2709D9CD848}" destId="{F44ED01B-7864-48E0-8BC0-2959B48BC6DC}" srcOrd="1" destOrd="0" presId="urn:microsoft.com/office/officeart/2005/8/layout/venn1"/>
    <dgm:cxn modelId="{3D249A8F-66DD-47C9-9EF3-F9EEE97C36C2}" srcId="{71F14992-17F4-48DC-B527-FF0E82B16EC5}" destId="{B8E0C9D2-223A-46B2-B29B-0CD2638ED40E}" srcOrd="1" destOrd="0" parTransId="{9B1DE403-31A5-431D-AAE1-BF9D2E81DAD0}" sibTransId="{2C03D41F-02B2-462E-8D30-55F7C0237C4B}"/>
    <dgm:cxn modelId="{CF9A00B2-9884-48D7-85A9-6F559F2DDC05}" type="presOf" srcId="{B8E0C9D2-223A-46B2-B29B-0CD2638ED40E}" destId="{5AD0A881-94F4-4B96-80CB-E388449A6371}" srcOrd="1" destOrd="0" presId="urn:microsoft.com/office/officeart/2005/8/layout/venn1"/>
    <dgm:cxn modelId="{17C5C8B9-CDB3-4DD5-A529-88068FFE4E74}" type="presOf" srcId="{48D86E8B-9C2D-44C6-A196-6E871FD4DD76}" destId="{3D8D4DA3-7FAF-48A7-A250-A59970CF25A7}" srcOrd="0" destOrd="0" presId="urn:microsoft.com/office/officeart/2005/8/layout/venn1"/>
    <dgm:cxn modelId="{F603B9C0-AC85-4634-9951-555D34F9A7A2}" type="presOf" srcId="{48D86E8B-9C2D-44C6-A196-6E871FD4DD76}" destId="{A610F53B-C419-4CAC-94C9-0236C39A0D11}" srcOrd="1" destOrd="0" presId="urn:microsoft.com/office/officeart/2005/8/layout/venn1"/>
    <dgm:cxn modelId="{1DD49FD8-CE15-4A1F-80A6-02591E5E664A}" srcId="{71F14992-17F4-48DC-B527-FF0E82B16EC5}" destId="{48D86E8B-9C2D-44C6-A196-6E871FD4DD76}" srcOrd="2" destOrd="0" parTransId="{C8A5895C-2073-4E6E-9DDD-C76CE29D8EFC}" sibTransId="{6CFB2502-A1E5-43E5-91E8-CFE64966E084}"/>
    <dgm:cxn modelId="{A33437E2-7081-4977-A269-999FDBADFFB1}" srcId="{71F14992-17F4-48DC-B527-FF0E82B16EC5}" destId="{BCB2A691-8FC2-44E2-A92D-04EFD4AD5D92}" srcOrd="0" destOrd="0" parTransId="{0414F763-AC7C-4A54-A027-72F93145F778}" sibTransId="{6142AD0A-022F-4D83-9D5B-1C0768E3231A}"/>
    <dgm:cxn modelId="{54257C5F-AFFA-4E87-AC82-CF6DFF4AB0FC}" type="presParOf" srcId="{956C6376-50E1-409F-994E-BF62EC9E1A7A}" destId="{7885DDE4-96B5-427C-A187-38DFE7FCABCC}" srcOrd="0" destOrd="0" presId="urn:microsoft.com/office/officeart/2005/8/layout/venn1"/>
    <dgm:cxn modelId="{FE62E62A-020B-4FBF-905D-8B66BC4E48CB}" type="presParOf" srcId="{956C6376-50E1-409F-994E-BF62EC9E1A7A}" destId="{D3DB5A19-5DC2-4E03-85F0-3C4D78DD453F}" srcOrd="1" destOrd="0" presId="urn:microsoft.com/office/officeart/2005/8/layout/venn1"/>
    <dgm:cxn modelId="{4F7BBEAC-93FE-4006-AE02-695E8F1DE7FE}" type="presParOf" srcId="{956C6376-50E1-409F-994E-BF62EC9E1A7A}" destId="{6D976704-708D-4D5F-80F0-84561D96B1EC}" srcOrd="2" destOrd="0" presId="urn:microsoft.com/office/officeart/2005/8/layout/venn1"/>
    <dgm:cxn modelId="{AC312020-C163-45E4-AB8D-CDA2FDC7BA9B}" type="presParOf" srcId="{956C6376-50E1-409F-994E-BF62EC9E1A7A}" destId="{5AD0A881-94F4-4B96-80CB-E388449A6371}" srcOrd="3" destOrd="0" presId="urn:microsoft.com/office/officeart/2005/8/layout/venn1"/>
    <dgm:cxn modelId="{0A131404-4C55-4B86-BF33-DDE717351D5D}" type="presParOf" srcId="{956C6376-50E1-409F-994E-BF62EC9E1A7A}" destId="{3D8D4DA3-7FAF-48A7-A250-A59970CF25A7}" srcOrd="4" destOrd="0" presId="urn:microsoft.com/office/officeart/2005/8/layout/venn1"/>
    <dgm:cxn modelId="{3D2301A5-11E7-487D-9C5A-E9D84C8CF3A2}" type="presParOf" srcId="{956C6376-50E1-409F-994E-BF62EC9E1A7A}" destId="{A610F53B-C419-4CAC-94C9-0236C39A0D11}" srcOrd="5" destOrd="0" presId="urn:microsoft.com/office/officeart/2005/8/layout/venn1"/>
    <dgm:cxn modelId="{1DB6DFAE-A8B6-419F-8B3A-5D854BC36ECB}" type="presParOf" srcId="{956C6376-50E1-409F-994E-BF62EC9E1A7A}" destId="{4C8FFB24-E7E9-4028-ABEB-5F396DA88603}" srcOrd="6" destOrd="0" presId="urn:microsoft.com/office/officeart/2005/8/layout/venn1"/>
    <dgm:cxn modelId="{E482B2A6-3AB1-4093-9BF3-B1DB27441991}" type="presParOf" srcId="{956C6376-50E1-409F-994E-BF62EC9E1A7A}" destId="{F44ED01B-7864-48E0-8BC0-2959B48BC6D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5DDE4-96B5-427C-A187-38DFE7FCABCC}">
      <dsp:nvSpPr>
        <dsp:cNvPr id="0" name=""/>
        <dsp:cNvSpPr/>
      </dsp:nvSpPr>
      <dsp:spPr>
        <a:xfrm>
          <a:off x="1151603" y="28634"/>
          <a:ext cx="1568920" cy="156892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Project Cost</a:t>
          </a:r>
        </a:p>
      </dsp:txBody>
      <dsp:txXfrm>
        <a:off x="1332633" y="239834"/>
        <a:ext cx="1206862" cy="497830"/>
      </dsp:txXfrm>
    </dsp:sp>
    <dsp:sp modelId="{6D976704-708D-4D5F-80F0-84561D96B1EC}">
      <dsp:nvSpPr>
        <dsp:cNvPr id="0" name=""/>
        <dsp:cNvSpPr/>
      </dsp:nvSpPr>
      <dsp:spPr>
        <a:xfrm>
          <a:off x="1834300" y="724117"/>
          <a:ext cx="1568920" cy="1568920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Revenue Savings</a:t>
          </a:r>
        </a:p>
      </dsp:txBody>
      <dsp:txXfrm>
        <a:off x="2679103" y="905146"/>
        <a:ext cx="603431" cy="1206862"/>
      </dsp:txXfrm>
    </dsp:sp>
    <dsp:sp modelId="{3D8D4DA3-7FAF-48A7-A250-A59970CF25A7}">
      <dsp:nvSpPr>
        <dsp:cNvPr id="0" name=""/>
        <dsp:cNvSpPr/>
      </dsp:nvSpPr>
      <dsp:spPr>
        <a:xfrm>
          <a:off x="1140354" y="1418062"/>
          <a:ext cx="1568920" cy="1568920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Degree of disruption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321383" y="2277952"/>
        <a:ext cx="1206862" cy="497830"/>
      </dsp:txXfrm>
    </dsp:sp>
    <dsp:sp modelId="{4C8FFB24-E7E9-4028-ABEB-5F396DA88603}">
      <dsp:nvSpPr>
        <dsp:cNvPr id="0" name=""/>
        <dsp:cNvSpPr/>
      </dsp:nvSpPr>
      <dsp:spPr>
        <a:xfrm>
          <a:off x="446346" y="706011"/>
          <a:ext cx="1568920" cy="156892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Energy/Carbon Savings</a:t>
          </a:r>
        </a:p>
      </dsp:txBody>
      <dsp:txXfrm>
        <a:off x="567032" y="887041"/>
        <a:ext cx="603431" cy="120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E12D8-2630-43C5-A759-2DC031AAFE8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013D-8BB1-484F-AD9E-67DCAD6CE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2013D-8BB1-484F-AD9E-67DCAD6CEB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3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strike="noStrike" spc="-1">
                <a:latin typeface="Arial"/>
              </a:rPr>
              <a:t>Click to edit Master subtitle style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strike="noStrike" spc="-1">
                <a:latin typeface="Arial"/>
              </a:rPr>
              <a:t>Click to edit Master subtitle style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4038480" y="6356520"/>
            <a:ext cx="411444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038480" y="6356520"/>
            <a:ext cx="411444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.broswilliamson@ed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.broswilliamson@ed.ac.uk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23880" y="813650"/>
            <a:ext cx="9734055" cy="23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6000" b="0" strike="noStrike" spc="-1" dirty="0">
                <a:solidFill>
                  <a:srgbClr val="000000"/>
                </a:solidFill>
                <a:latin typeface="Calibri Light"/>
              </a:rPr>
              <a:t>Managing net-zero strategies for a complex university estate</a:t>
            </a:r>
            <a:endParaRPr lang="en-GB" sz="6000" b="0" strike="noStrike" spc="-1" dirty="0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523880" y="3601800"/>
            <a:ext cx="9143640" cy="165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By Julio Bros-Williamson</a:t>
            </a:r>
          </a:p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University of Edinburgh, School of Engineering, Edinburgh, Scotland, UK</a:t>
            </a:r>
          </a:p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b="0" strike="noStrike" spc="-1" dirty="0">
                <a:latin typeface="Calibri" panose="020F0502020204030204" pitchFamily="34" charset="0"/>
                <a:hlinkClick r:id="rId2"/>
              </a:rPr>
              <a:t>j.broswilliamson@ed.ac.uk</a:t>
            </a:r>
            <a:r>
              <a:rPr lang="en-GB" b="0" strike="noStrike" spc="-1" dirty="0">
                <a:latin typeface="Calibri" panose="020F0502020204030204" pitchFamily="34" charset="0"/>
              </a:rPr>
              <a:t> </a:t>
            </a:r>
            <a:endParaRPr lang="en-GB" sz="2400" spc="-1" dirty="0"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400" b="0" strike="noStrike" spc="-1" dirty="0">
                <a:latin typeface="Calibri" panose="020F0502020204030204" pitchFamily="34" charset="0"/>
              </a:rPr>
              <a:t>25</a:t>
            </a:r>
            <a:r>
              <a:rPr lang="en-GB" sz="2400" b="0" strike="noStrike" spc="-1" baseline="30000" dirty="0">
                <a:latin typeface="Calibri" panose="020F0502020204030204" pitchFamily="34" charset="0"/>
              </a:rPr>
              <a:t>th</a:t>
            </a:r>
            <a:r>
              <a:rPr lang="en-GB" sz="2400" b="0" strike="noStrike" spc="-1" dirty="0">
                <a:latin typeface="Calibri" panose="020F0502020204030204" pitchFamily="34" charset="0"/>
              </a:rPr>
              <a:t> /September/2023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8460000" y="277920"/>
            <a:ext cx="1980000" cy="121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ICARB 2023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b="0" i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Measuring Net Zero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1600" b="0" strike="noStrike" spc="-1">
              <a:latin typeface="Arial"/>
            </a:endParaRPr>
          </a:p>
        </p:txBody>
      </p:sp>
      <p:sp>
        <p:nvSpPr>
          <p:cNvPr id="81" name="Line 4"/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82" name="Picture 81"/>
          <p:cNvPicPr/>
          <p:nvPr/>
        </p:nvPicPr>
        <p:blipFill>
          <a:blip r:embed="rId3"/>
          <a:stretch/>
        </p:blipFill>
        <p:spPr>
          <a:xfrm>
            <a:off x="10376640" y="180000"/>
            <a:ext cx="1683360" cy="82080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A logo of the university of edinburgh&#10;&#10;Description automatically generated">
            <a:extLst>
              <a:ext uri="{FF2B5EF4-FFF2-40B4-BE49-F238E27FC236}">
                <a16:creationId xmlns:a16="http://schemas.microsoft.com/office/drawing/2014/main" id="{F5D97CEA-962D-DBFF-E187-7D2828731B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981" y="5382050"/>
            <a:ext cx="1721438" cy="1374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09600" y="153720"/>
            <a:ext cx="11577240" cy="93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 Light"/>
              </a:rPr>
              <a:t>Introduction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710261" y="1651940"/>
            <a:ext cx="7076887" cy="31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Building Estates departments across the country struggle to find an efficient and cost-effective way to meet net-zero targets </a:t>
            </a:r>
          </a:p>
          <a:p>
            <a:pPr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200" dirty="0">
                <a:latin typeface="Calibri" panose="020F0502020204030204" pitchFamily="34" charset="0"/>
              </a:rPr>
              <a:t>Often in dispute are the methods and the speed of delivery to reduce energy demand and carbon emissions </a:t>
            </a:r>
          </a:p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22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200" dirty="0">
                <a:latin typeface="Calibri" panose="020F0502020204030204" pitchFamily="34" charset="0"/>
              </a:rPr>
              <a:t>The real concern is what to do with the existing stock</a:t>
            </a:r>
          </a:p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22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200" dirty="0">
                <a:latin typeface="Calibri" panose="020F0502020204030204" pitchFamily="34" charset="0"/>
              </a:rPr>
              <a:t>The Further and Higher Education (FHE) sector has made significant pledges to become net-zero carbon by reducing both direct and indirect emissions. </a:t>
            </a:r>
          </a:p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22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22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2200" dirty="0">
              <a:latin typeface="Calibri" panose="020F0502020204030204" pitchFamily="34" charset="0"/>
            </a:endParaRPr>
          </a:p>
        </p:txBody>
      </p:sp>
      <p:sp>
        <p:nvSpPr>
          <p:cNvPr id="85" name="Line 3"/>
          <p:cNvSpPr/>
          <p:nvPr/>
        </p:nvSpPr>
        <p:spPr>
          <a:xfrm flipH="1">
            <a:off x="836280" y="1224000"/>
            <a:ext cx="10518840" cy="144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89663-3ACC-FCE9-A513-276D7CA5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471" y="1651940"/>
            <a:ext cx="3397649" cy="48499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09600" y="153719"/>
            <a:ext cx="11577240" cy="1127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 Light"/>
              </a:rPr>
              <a:t>The University : A large and diverse estate with a complex infrastructure</a:t>
            </a:r>
          </a:p>
        </p:txBody>
      </p:sp>
      <p:sp>
        <p:nvSpPr>
          <p:cNvPr id="85" name="Line 3"/>
          <p:cNvSpPr/>
          <p:nvPr/>
        </p:nvSpPr>
        <p:spPr>
          <a:xfrm flipH="1">
            <a:off x="836280" y="1224000"/>
            <a:ext cx="10518840" cy="144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2" name="Chart 1" descr="image003">
            <a:extLst>
              <a:ext uri="{FF2B5EF4-FFF2-40B4-BE49-F238E27FC236}">
                <a16:creationId xmlns:a16="http://schemas.microsoft.com/office/drawing/2014/main" id="{085DCE0C-AFE5-294F-C82D-7025A03F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563" y="3332582"/>
            <a:ext cx="5172364" cy="35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ACD28F7-3E4E-D475-E210-49C8C249113C}"/>
              </a:ext>
            </a:extLst>
          </p:cNvPr>
          <p:cNvSpPr txBox="1">
            <a:spLocks/>
          </p:cNvSpPr>
          <p:nvPr/>
        </p:nvSpPr>
        <p:spPr>
          <a:xfrm>
            <a:off x="535710" y="3412141"/>
            <a:ext cx="6502400" cy="3447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 of the largest Universities in the UK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Teaching, learning and specialist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Helvetica Light"/>
              </a:rPr>
              <a:t>	World class sport &amp; exercise facilities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Helvetica Light"/>
              </a:rPr>
              <a:t>	2 farms, very large data centres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Student accommodation (10,000 beds)</a:t>
            </a:r>
          </a:p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5600" b="0" i="0" u="none" strike="noStrike" kern="1200" cap="none" spc="0" normalizeH="0" baseline="0" noProof="0" dirty="0">
              <a:ln>
                <a:noFill/>
              </a:ln>
              <a:solidFill>
                <a:srgbClr val="041D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District heating and private HV networks</a:t>
            </a:r>
          </a:p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CHP, boilers, absorption chillers (74.2MW heat)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CHP electrical output (7.7MW elect)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30+ major chillers + district cooling networks(4.5MW)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30 UoE owned HV substations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5600" b="0" i="0" u="none" strike="noStrike" kern="1200" cap="none" spc="0" normalizeH="0" baseline="0" noProof="0" dirty="0">
              <a:ln>
                <a:noFill/>
              </a:ln>
              <a:solidFill>
                <a:srgbClr val="041D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272 boilers (domestic up to 9MW), 30 Boilers with a rating over 500kW,  (total 106MW)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5600" b="0" i="0" u="none" strike="noStrike" kern="1200" cap="none" spc="0" normalizeH="0" baseline="0" noProof="0" dirty="0">
              <a:ln>
                <a:noFill/>
              </a:ln>
              <a:solidFill>
                <a:srgbClr val="041D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Annual Energy £40Million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1D4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2" descr="Estates">
            <a:extLst>
              <a:ext uri="{FF2B5EF4-FFF2-40B4-BE49-F238E27FC236}">
                <a16:creationId xmlns:a16="http://schemas.microsoft.com/office/drawing/2014/main" id="{326C2C77-6251-100F-4269-FA55C383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51106"/>
            <a:ext cx="12192000" cy="18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5559AD-60D7-225E-A20C-82DAF46B5BF8}"/>
              </a:ext>
            </a:extLst>
          </p:cNvPr>
          <p:cNvSpPr txBox="1"/>
          <p:nvPr/>
        </p:nvSpPr>
        <p:spPr>
          <a:xfrm>
            <a:off x="9485745" y="1451106"/>
            <a:ext cx="2706255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Colleges, 27 Schools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Main campuses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c50,000 students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c17,000 staff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550 Buildings (940,000m</a:t>
            </a:r>
            <a:r>
              <a:rPr kumimoji="0" lang="en-GB" sz="1100" b="1" i="0" u="none" strike="noStrike" kern="1200" cap="none" spc="0" normalizeH="0" baseline="3000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(171 listed)</a:t>
            </a:r>
          </a:p>
        </p:txBody>
      </p:sp>
    </p:spTree>
    <p:extLst>
      <p:ext uri="{BB962C8B-B14F-4D97-AF65-F5344CB8AC3E}">
        <p14:creationId xmlns:p14="http://schemas.microsoft.com/office/powerpoint/2010/main" val="5847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09600" y="153719"/>
            <a:ext cx="11577240" cy="1127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 Light"/>
              </a:rPr>
              <a:t>New Climate Strategy – The challenge ahead! </a:t>
            </a:r>
          </a:p>
        </p:txBody>
      </p:sp>
      <p:sp>
        <p:nvSpPr>
          <p:cNvPr id="85" name="Line 3"/>
          <p:cNvSpPr/>
          <p:nvPr/>
        </p:nvSpPr>
        <p:spPr>
          <a:xfrm flipH="1">
            <a:off x="836280" y="1224000"/>
            <a:ext cx="10518840" cy="144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D0B70-1ECB-8811-C40E-839617FEF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00" y="2190916"/>
            <a:ext cx="10202382" cy="4346717"/>
          </a:xfrm>
          <a:prstGeom prst="rect">
            <a:avLst/>
          </a:prstGeom>
        </p:spPr>
      </p:pic>
      <p:sp>
        <p:nvSpPr>
          <p:cNvPr id="7" name="AutoShape 1" descr="data:image/png;base64,iVBORw0KGgoAAAANSUhEUgAAA80AAAE9CAYAAAAxu4DFAAAAAXNSR0IArs4c6QAAIABJREFUeF7s3Qt0VNWhP/7vvGcyM8kkgSQEQkh4ihgQEDC+BXvBllaLraVYWrhF+retSNVKueXX9tJS2moptral9kKlpdjeYh94gSqtCgqi4RVegoAEQt6PmUySec/81z7jGSYxj5lkJplMvmetLCcn++zH54yu9XXvs48iEAgEwIMCFKAABShAAQpQgAIUoAAFKECBjwgoGJr5raAABShAAQpQgAIUoAAFKEABCnQswNDMbwYFKEABClCAAhSgAAUoQAEKUKATAYZmfjUoQAEKUIACFKAABShAAQpQgAIMzfwOUIACFKAABShAAQpQgAIUoAAFohPgTHN0XixNAQpQgAIUoAAFKEABClCAAoNIgKF5EN1sDpUCFKAABShAAQpQgAIUoAAFohNgaI7Oi6UpQAEKUIACFKAABShAAQpQYBAJMDQPopvNoVKAAhSgAAUoQAEKUIACFKBAdAIMzdF5sTQFKEABClCAAhSgAAUoQAEKDCIBhuZBdLM5VApQgAIUoAAFKEABClCAAhSIToChOTovlqYABShAAQpQgAIUoAAFKECBQSTA0DyIbjaHSgEKUIACFKAABShAAQpQgALRCTA0R+fF0hSgAAUoQAEKUIACFKAABSgwiAQYmgfRzeZQKUABCgxWgT179qCiogJLly4dEARlZWV49tln8eijjyI/Pz/iPvf0uogbCCvocrnw/PPPY/78+VH1sSdt9fQa4bFlyxasXLkSVqs19DktLa2nVfI6ClCAAhQYhAIMzYPwpnPIFKAABWIlYLPZsHbtWkycOPEjgXTz5s2YPn06ioqKumyutLQUItSuWLECOp0uVl1rU89AC81xQYhxpZGEZnFv169fH2o5NzcXa9asQV+FVobmGN90VkcBClBgkAowNA/SG89hU4ACFIiFgAjNGzZsgN1uxxe/+MU2AZmhORbCiVtHd6FZ/I+KvXv3tgnJIkQ/99xzWL16dZ/MTjM0J+73hz2jAAUoMJAEGJoH0t1iXylAAQokmIAIzZs2bcLcuXPx0ksvSctg5VnE9qFZhKitW7dKI5gzZ440Mx1+TpxftWpVhzPT4eWmTJkizUpXVVVh3bp1UmAPv1YO8qLcn//8ZyxevFj6u1ieLQ4R5Nq3Jc+Yy2Xk/olycvC6++678etf/1q6VtQpxtzRIcrL/QqfWRVjOH/+PFpbW3Hs2DGI/i1fvlzyk3+XZ9vDw57wFJZyv+W2O2qn/RLkrsYlz77LJmazuU2Y7eh+hY+3q9Dcvv/h18ntzp49+yPLpcXfxCFsI3GsqamRQvnBgwdD361wc4bmBPsPBrtDAQpQYIAKMDQP0BvHblOAAhRIBAE5NIvwJ4JL+HPD4aG5/RJs8TcRbkQ46m55tghSoowcKPft24eZM2fi0KFD0myl+BF/F4FcBChxtF8yLgdAOZSHP/ubk5ODjRs3SmFdDsLh/ZPDm2hTBP2unhuWA/uSJUtC/ZKXnr/22mv461//KgVTuc0LFy60+V3uQ3jYa+8qxte+Hfm7EH6dXq/vclztTcKdz5492+2S+a5Cc1fL4eU+PvLII/jd734nmYtxh9dnsVikFQzdOYp7L67bvXs35s2bJy3vF/dOHPK94jPNifBfCvaBAhSgwMAWYGge2PePvacABSjQrwLhoVkOaXIIkkPz+PHjpfAmnxcdFiG3pKRECjZdhebulgDLgw/vhzgXHrjE7x2FODkYi/De/plqEex27tyJZcuWSTPacvASs76iT+3HI/ejfTtd/U+F9mXDfw8Pv+Jz+/511ofurgsflwjx4f+TI9pZ2e5CszDpaDa+vYlcrqu+deXY/l+A8O9WtGPq13+Z2DgFKEABCiSsAENzwt4adowCFKBA4guEhxkRKMNDyo4dO6SNwOTQLJYghx/yMuuuZjXb1x9+ffulx/Ky3EhDs7wUWFwnB/iOQnhHuy539rx2++Xmoj552fOZM2fahNRIQ7NwleuVzcSMavj4w2fQ5YAv7kVX42o/g93eWt7Eq7PNu7oLzZ3tVt7+f0jI/3Ni27ZtoY3jonGU/ydM+IZj8vJ6hubE/28Ie0gBClBgIAgwNA+Eu8Q+UoACFEhQgY5CbfizsnJo7urVRF3NNHe2DLn9+Z7ONIv+iSOamWZRvqvQLP7e0QxrVyFZ7oMcNDt7JrijGfNwC1FPeGjualztZ5o7+x8Und2f3j7TLFYZyHXcfvvt0j0Qy/zl/0kQqWP7/nGmOUH/Y8FuUYACFBjAAgzNA/jmsesUoAAF+lugo6AlLx0WM8vyDGj755LD+93dM80ioNbV1bV5plnMfv7hD38IbTzW/pnmjpZny88Td/YMtJid7OyZ5vDl2V2F5q6ed45FaO7IKnyptgiccl9FP8Wz3Z2Nq6ul5OGvhOoswHe3dF7ct9OnT7fZPVu02X5HbXmDtMzMTCxcuFD6avTGkc809/d/Fdg+BShAgeQTYGhOvnvKEVGAAhToM4HOZiflzbO++tWvhnbDDt8BWnRQDtQdhez2Awi/tqOdt8WyZXGImUpxdBSaw3eubr9TdPul3uG7Y3cUGrt6nVb7dxOH9zd8yXKky7M72hlaDsTybt/hO2qHB/yuxtVVaBZjlpc7t7eS7013oVmUa7/MOnx5uVxPR98V8bdIHcO/P+I64S0ObgTWZ/8ZYEMUoAAFkl6AoTnpbzEHSAEKUIACFIi9QCShOfatskYKUIACFKBA3wswNPe9OVukAAUoQAEKDHgBhuYBfws5AApQgAIUiFCAoTlCKBajAAUoQAEKUOCaAEMzvw0UoAAFKDBYBBiaB8ud5jgpQAEKUIACFKAABShAAQpQIGoBhuaoyXgBBShAAQpQgAIUoAAFKEABCgwWAYbmwXKnOU4KUIACFKAABShAAQpQgAIUiFqAoTlqMl5AAQpQgAIUoAAFKEABClCAAoNFgKF5sNxpjpMCFKAABShAAQpQgAIUoAAFohZgaI6ajBdQgAIUoAAFKEABClCAAhSgwGARYGgeLHea46QABShAAQpQgAIUoAAFKECBqAUYmqMm4wUUoAAFKEABClCAAhSgAAUoMFgEGJoHy53mOClAAQpQgAIUoAAFKEABClAgagGG5qjJeAEFKEABClCAAhSgAAUoQAEKDBYBhubBcqc5TgpQgAIUoAAFKEABClCAAhSIWoChOWoyXkABClCAAhSgAAUoQAEKUIACg0UgoUPz5s2bsXfvXulerFq1CkVFRdLnPXv2YOvWrR85L9+00tJSrF+/Xvp18eLFmDt3rvQ52vOD5UvAcVKAAhSgAAUoQAEKUIACFKBAxwIJG5pFMK6oqMDSpUtRVlaGLVu2YOXKlbBarThw4AAWLlzY5nxaWpo0QpvNhh07dmDRokVwOp3YsGEDlixZAovFEtX5/Px8fmcoQAEKUIACFKAABShAAQpQYJALJGxoFrPM06dPD80ub9++HcXFxVJQFoFWDrXty4nZZHGEz0qL33Nzc6M6L89OD/LvB4dPAQpQgAIUoAAFKEABClBgUAskbGgOn2kWs8dr166VllqfOnVKCs9yaBblRCAOD8nhv4sQLWas5eAsl+vuPEPzoP73goOnAAUoQAEKUIACFKAABSggCSRsaHa5XNi4cSOOHTsmheJRo0Zh/vz50tJshmZ+eylAAQpQgAIUoAAFKEABClCgLwQSNjSHD14E6G3btmHBggU4fvx4wi7Prq+vh/jhQQEKUIACFKAABShAAQpQgAKJI5CZmQnx05NjQITm8KXaYll1SUnJRzYIkzcCE88879y5E8uWLWuzEZjAieY8NwLrydeJ11CAAhSgAAUoQAEKUIACFEgugYQNzSL8rlu3Dna7HVOmTMGKFSug0+kkfflVVGazGatXr5ZmnsOfbe7slVTRnk+uW83RUIACFKAABShAAQpQgAIUoEC0AgkbmqMdiLy7NmeIo5VjeQpQgAIUoAAFKEABClCAAhToTCApQrN45nn37t2YN29eaDaat5wCFKAABShAAQpQgAIUoAAFKNBbgaQIzb1F4PUUoAAFKEABClCAAhSgAAUoQIGOBBia+b2gAAUoQAEKUIACFKAABShAAQp0IsDQzK8GBShAAQpQgAIUoAAFKEABClCAoZnfAQpQgAIUoAAFKEABClCAAhSgQHQCnGmOzoulKUABClCAAhSgAAUoQAEKUGAQCTA0D6KbzaFSgAIUoAAFKEABClCAAhSgQHQCDM3RefV56ZraM/jbrq9idMHdGFNwN/Lzivu8D2yQAhSgAAUoQAEKUIACFKDAYBVgaE7wO/+vN/4br7z+HamXKqUmFJ7HFM7B8GFTE7z37B4FKEABClCAAhSgAAUoQIGBLcDQnOD3b8OvilBVc+IjvdRqjdLM8+hRszF+7FwMzRyf4CNh9yhAAQpQgAIUoAAFKEABCgw8AYbmBL5ndfXv4ye/GNdtDw2GDClAjy2cgwljP4G01OHdXsMCFKAABShAAQpQgAIUoAAFKNC9AENz90b9VuK1/euw59//FVX7ZlOOtIR7wph5uG7cJ6DXW6K6noUpQAEKUIACFKAABShAAQpQ4JoAQ3MCfxs2bpqKiqqjPe6hJW0kxhbeI4Vn8aNUqntcFy+kAAUoQAEKUIACFKAABSgwGAUYmhP0rjc0XsSPnh0ds94NyRiL8WODs88iSPOgAAUoQAEKUIACFKAABShAge4FEjo0b968GXv37pVGsWrVKhQVFUmf9+zZg61bt37kvDzc0tJSrF+/Xvp18eLFmDt3rvQ52vPd88WvxBtv/Ri79j4VlwZysotCs8/5I26OSxuslAIUoAAFKEABClCAAhSgQDIIJGxoFgG3pKQES5cuhcvlwrZt27BgwQJYrVYcOHAACxcuRFlZGbZs2YKVK1ciLS1Nuh82mw07duzAokWL4HQ6sWHDBixZsgQWiyWq8/n5+f16f3/+/AyUV7wb9z7cOnMF5s/9WdzbYQMUoAAFKEABClCAAhSgAAUGokDChmYRiHfu3Illy5ZJrrt378a8efNw6NAhiEArh1oxGz19+vTQLLQI2+IIn5UWv+fm5kZ1Xp6d7o+barVdxg9/1nehfeL4T+K+e3+BtNS8/hgu26QABShAAQpQgAIUoAAFKJCwAgkbmoWYvJzabDZj9erVUlDevn07iouLQ6FZLNUWgTg8JIf/LuqoqKiQbkA05/szNO8/+FO8/Mrjffqlycm+AffN+wUK8m/v03bZGAUoQAEKUIACFKAABShAgUQWSNjQHL48Wyy53rRpE5YvX45du3YlbGiur6+H+OntsfPVB1FTd0yqRq8bgooztyG3QA1Tmh0+XEFj06neNtHh9Rq1ETdP/38YW3BfXOpnpRSgAAUoQAEKUIACFKAABfpDIDMzE+KnJ0fChub2y67l38Uzzcm8PLvJXoEf/HR46F4OH7IA77zu/si9HVmYjmEj1dAY6mCzn0aD9XxP7n+H19xzx3cx587vxKw+VkQBClCAAhSgAAUoQAEKUGCgCiRsaBbLrsWyarERmJhpljf0Ep/lDcI62ggs/Fno8I3AxA2Sn5GO5Hx/bQT21qFn8Y89K0Lfp9aqB9BY5+r2+2U061A4zoL0IV54cAX1jcfR0lrX7XWdFZg2+Yv41L2/gE5r6nEdvJACFKAABShAAQpQgAIUoMBAF0jY0Cx2zN64cSOOHQsuUw5/dZT8KqrwZ53Dn23u7JVU0Z7vj5v7qy234dLlN6WmjSlZOPfOzB53Q8xG54wQs9E2uL3lqKopgT/gi7g+8XyzeM5ZPO/MgwIUoAAFKEABClCAAhSgwGAUSNjQHO3NaL9BWLTXJ0L55pYarH06O9SV4UPuxzuve2PWNTEbPbLQCHO6G0p1LZodF9Fou9hl/WJHbbGztthhmwcFKEABClCAAhSgAAUoQIHBJpAUoVnMSsuvpNLpdAP2Hh589zn8bdfXQv1vqVwAa/1Hn2eO5QCn3WpErf0l+HxdtyPe5Sze6cyDAhSgAAUoQAEKUIACFKDAYBJIitCcLDds0wt34eKl16Xh9HZpdjQm465PhSHzKOoaTnd5mQjNIjzzoAAFKEABClCAAhSgAAUoMFgEGJoT5E63OhrwvR9f2wI9d8h9ePf1yJ8/7u0wLBl6jJ/aiPKqvV1WJZZpi+XaYtk2DwpQgAIUoAAFKEABClCAAskuwNCcIHf40OFNeOnlr4R6Iy/NNqem4S/6CbgjS49RKjeUthpUXLoQt17PuFOHq3V/6bJ+sTGY2CBMbBTGgwIUoAAFKEABClCAAhSgQDILMDQnyN19/vf34PzF4Cxv+NLszBtm4dlLH33eeEaOGVPT1BjitcNeeQV11ZUxG8mkaanwafehyX6l0zrFq6jEK6nEq6l4UIACFKAABShAAQpQgAIUSFYBhuYEuLNOlw3fWW8J9WRY5qdQ8oZf+v3t3Fm4YO9+M7AhBg3uyDFhtCEAjb0edVc+QLO9qcejyx1pwvAxl1FR81aXddxzx3cx587v9LgdXkgBClCAAhSgAAUoQAEKUCCRBRiaE+DuvHv0f/CXf3w51JPWqgVorHPDkGLEb1Xje9xDMRtdlKpGpt8BNNWh4oPz8PuDYTzSY+ZsJcqr/95lcTHbLGadxewzDwpQgAIUoAAFKEABClCAAskkwNCcAHdz87Z5OHt+j9QTkzEbZw/NkD5nTpqBZ8ti955mMRs9a6gB+RovjC47nPXVqK+p6lbgxmIzbK6X4XJ1PnMtnm8WzzmL5515UIACFKAABShAAQpQgAIUSBYBhuZ+vpNuTwvWrLs2Qzss45Mo2ReQenV4+Cy819T90uzeDGFpgRGqC0fQ2tLSZTWF481IG3YaNXXHOi0ndtQWO2uLHbZ5UIACFKAABShAAQpQgAIUSAYBhuZ+vouHj7+AP//tS6FeOKoeQEOdC3pDCv5HPaFPendLthHF/mpUXDzXZXspJg2KZrbiSnVwVryzQ7zLWbzTmQcFKEABClCAAhSgAAUoQIGBLsDQ3M938Hfb5+PMuZelXpiMOTh76Cbp85CJ07DxSnDGua+Ox0ZpUHviULfN3XS7ARUNf+6y3A0TH8Bts1YiP6+42/pYgAIUoAAFKEABClCAAhSgQKIKMDT3453xel34rx/oQz3IyZiPw/uCv5bmzcIJa3yXZnc09AfzTRhadQaNdbVdylw3JRUq09totHb9zuhbZj4qhed0y6h+lGbTFKAABShAAQpQgAIUoAAFeibA0Nwzt5hcdbR0G17860OhuhzVD6Ch1gWd3oDNmuti0kZPKplo0ePjKXZUnD3R5eVDc1JQcH0Vrla/0WU5sykHt856TArPKpW2J13iNRSgAAUoQAEKUIACFKAABfpFgKG5X9iDjW7903049V7wdU4m4zCcPTRd+jxkwo3YeFXRjz0LNv1IgQG20q7f0yzKzbxLg/Lal7rt7/BhU6XwPLXoC92WZQEKUIACFKAABShAAQpQgAKJIJCwoXnz5s3Yu3dvG6NVq1ahqKgIe/bswdatW6W/yefCC5aWlmL9+vXSqcWLF2Pu3LnS52jPx/MG+f0+fGutOtRETvoncHh/MCifHjkTRxs98Ww+4rrvHW7ChOZLqC6/3OU1k2ekwoFX0dJa023d1437hBSexxTM7rYsC1CAAhSgAAUoQAEKUIACFOhPgYQNzeEoNpsNO3bswKJFi1BVVYUDBw5g4cKFKCsrw5YtW7By5UqkpaVJl4SXdTqd2LBhA5YsWQKLxRKqI5Lz+fn5cb0vx0++iD/uWBhqw1nzAOprXNDpdNisvT6ubUdbeZZBg8VDvag8dbjLS0cWmjE0/31U1b4bURMzpz0sheesIf23FD2ijrIQBShAAQpQgAIUoAAFKDBoBQZEaBYzy7m5udIs8759+yACrRxqxYz09OnTpb+JQ8wmi0P+XVwrDnF9NOfl2el4fTP+8OcHcOLMDql6sykX7709Tfo8ZPxkbKxQxavZXtUbyTudNRolpt7uQ3l1cEfw7g69Pg23zVwphWfxmQcFKEABClCAAhSgAAUoQIFEEkj40Bw+cyxmYbdv347i4uJQaA4P1AK2/e8iRFdUVISCc3i47up8vEPzU9+79sxydvrHcWS/Uurj+/mz8E5D3++aHemXMtJ3Ok+amgq95SIqaw5GVLWYbRbBWcw+86AABShAAQpQgAIUoAAFKJAoAgkfmuWZYjnEJnJorq+vh/jp7vjgyj/x7zcfDRVrqbwf1nov1BoNXtDf0N3lCfH35dleNJ8Pzup3dYy9QQOd+Rwam052VzT4Pzayb8akCV9CXu6dEZVnIQpQgAIUoAAFKEABClCAAt0JZGZmQvz05Ejo0OxyufD8889j/vz5oZnlZFie/ce/fA7HT/1Jul9m03C89/ZU6fOQsZOwsWrgvJIp0nc6i7HdeLMZAe0J1NZ3/Ror+UssdtgWM89ix20eFKAABShAAQpQgAIUoAAF+ksgoUOz2Ohr586dWLZsmbRBljjEcuuSkhIsXbq0w43Awq8J3/BLXCvXFcn5eG4EJnbNFrtniyPbci+OvBl8hvnSqFl4qz5xl2Z39CWN9J3O8rXTbjXBoziC+saz3X7nxTudxbudRXgW73rmQQEKUIACFKAABShAAQpQoK8FEjo0hwfkcBj5dVRmsxmrV6+WZqHDn2Xu7JVU0Z6Px8049d7fsPVP94eqdtU+gLpqFzQaDX43QJZmd+QS6TudxbU6nQpFM3Vo9R6CtelSt8zpllFSeL5l5rUl7d1exAIUoAAFKEABClCAAhSgAAViIJDQoTma8bV/1jmaa/uy7IsvPYSjJ7ZJTaaahuOMvDR79HXYWGPoy67EvK1I3+ksN2xK1WLiVAVsjrfQ3FLZbX/y84ql8HzDxAe6LcsCFKAABShAAQpQgAIUoAAFYiGQFKFZPPu8e/duzJs3L7SMOxY48ajjv36gh9frkqrOsszF0Tc10ufygll4o25gLc3uyCfSdzqHX5sxVI+xk3yot78Gh7OxW/YRuTdh3OiPYezoe1CYf0e35VmAAhSgAAUoQAEKUIACFKBATwWSIjT3dPB9fd2Zcy/jd9vnh5p11z2A2ioX1Go1XjAE3zOdLMdn803Is5ejquxixEPKGW5E/vhWVDe8Co/XEdF12UOvx9jRH5NC9LjR90ChSMx3XEc0GBaiAAUoQAEKUIACFKAABRJOgKG5D2/Jn//2JRw+/oLUYqp5BM4cvFH6nFk4Hs/WGvuwJ33X1MMFKdBePYvG+tqIGx0xyoQRo5twpfr/Ir5GFEy3FHwYnoOz0DqtOarrWZgCFKAABShAAQpQgAIUoEB7AYbmPvxOrPmhCW53i9RiVtpcHH0ruDS7unAm9tZ6+rAnfdvUSJMWnx4SQOOZw/B6vRE3XjDWjKz8epRX/TPia+SCJmP2h0u4gzPQ4nceFKAABShAAQpQgAIUoAAFohVgaI5WrIflz57fjc3b7g1dLS/NVqlU2JoyuYe1DqzLirNScIu2GRVnjkXV8bETU5ExrArl1f+K6jq5sJhxDl/CLWakeVCAAhSgAAUoQAEKUIACFIhEgKE5EqUYlPnLP76Md4/+j1RTqjkPZw5OkT4PKRiPjXXJuTS7M7b78kwY46xC5cVzUclOKEpF6tAruFq9L6rrwguLZ56Dzz8Hl3CLZ6J5UIACFKAABShAAQpQgAIU6EyAobmPvhvfWW+B02WTWsuyzMPRN9XS5/rRM7GnJnmXZnfFu7TACHPNedRVdf+6qfB68gpMyBruh0pXA6v9NFpaq3t8F8Xu28FZ6HsgduXmQQEKUIACFKAABShAAQpQIFyAobkPvg/vX3wVv/39x0Iteeo/g5pKJ5RKJX5vDM44D9YjU6/BomFKtJ4/Dkdra9QMSrUSY8YbYRnqgBdXUFN/FIGAL+p6xAVDM8djeO40jMidjhHDpmHkiFlQqbQ9qosXUYACFKAABShAAQpQgALJIcDQ3Af38aWXl+PQ4d9ILaWZR+L0weAzzINxaXZn3DdmpmC20YHKU4d7dUcsGTrkFaphSLXC4b6ABuv7Pa5Pr0/DiGHTMSJ3GobnTseovFuQas7tcX28kAIUoAAFKEABClCAAhQYeAIMzX1wz7734yFoddRLLWVb7sWRN4PvEraNmYGXqyPfTboPutrvTcwbYcIkbx0q3j8dk74Mzzd8uJS7Grbm06H70NPKc7ImYfiwacgbPgOjRt6CYdmDYxO3nnrxOgpQgAIUoAAFKEABCgx0AYbmON/BC5dew29euDvUirfhAVRXuKTft5mnxrn1gVv9Q6NMGNpwCTVXL8d0EGMmpiBtSCv8inJpKXdvD2PKUGkmeuSIm6WZ6PyRxdCoDb2tltdTgAIUoAAFKEABClCAAgkiwNAc5xvxt11fxcF3fym1kmbOx+mDRdLnoQXj8LM6U5xbH9jV69VKLM3TwV92EnZbcBO1WB5mi0Zayp2S2giH5wKstosxqX74sKnIzysOhui8W2BJy4tJvayEAhSgAAUoQAEKUIACFOh7AYbmOJuvfToHzS3B3Z2z0z+OI/uV0ufmMTfh79U927Aqzl1OuOrHW/T4uMWD6hPvxrVvw/IMyB7uhdpQjcamU3C6rDFpLyO9EGMKZmNM4WyMHnUXTMasmNTLSihAAQpQgAIUoAAFKECB+AskdGi22WxYu3YtKioqMGXKFKxYsQI6nQ579uzB1q1bJZ1Vq1ahqCg4eysfpaWlWL9+vfTr4sWLMXfuXOlztOd7y//B5f349ZbbQ9V4Gz6D6gqn9DuXZkeve/cwI6YprKg4eyL6i3twReGEFKRntcCnuIza+tIe1NDxJbk5U0IhWsxI63VpMaubFVGAAhSgAAUoQAEKUIACsRVI2NDscrmwceNGKfCGh+KysjIcOHAACxcuhPi8ZcsWrFy5EmlpweAhgvaOHTuwaNEiOJ1ObNiwAUuWLIHFYonqfH5+fq+YEQu+AAAgAElEQVSl/7FnBd469KxUT1pqPk4fCIb7rIJx2MCl2T32vWloCiYbA7C4m9BceRn2ptgv3W7fOaNJg/yxahgtVrS4zsLWVNbj/re/sCD/dilEF4y8VVrOrVbrYlY3K6IABShAAQpQgAIUoAAFeieQsKFZzAqXlJRg6dKlbUa4b98+iEArh9rNmzdj+vTpoWAtrhOHHLTFrLQ4cnODrwqK9Lw8O90b3h/8dDia7BVSFTnpn8Dh/Qrps3PMTdjBpdm9oQ1dq1YCs7NTMEbrhs5ej+qyCzGpt7tKsnMNyM0PQKWvRL3tGNzu5u4uiejvGrUeYwrnQATp4DPRxRFdx0IUoAAFKEABClCAAhSgQHwEEjY0i7ArlmXv3btXGrm8zHr79u0oLi4OhWZRTgTi8DAc/rsI0aIeOTjL5bo739vQXHblIH65+Vrg8TV+BlVXg0uz/2ieikB87uegrzXXqMEtFhVy0Qp/QxUaaqr6xKRwvBFDhrngCVxETf3xmLUpnn8eXXCXNAM9Kq9Yet0VDwpQgAIUoAAFKEABClCg7wQSOjSLYCueYxbH888/j/nz50tLswdCaH75lcex/+BPpb5bUkfh1IEbpM9ZBWOxoc7cd3d4kLc0OV2HKaYAMl02NFWWwdHaGncRfYoaY64zSEu5mx2nYI3hUu4hGWOkAB3cnbsY2VmT4j4eNkABClCAAhSgAAUoQIHBLJDQoVncGHnGV16WLZ5jTtTl2fX19RA/4vjTP+5Cc0twhttimINT7wbf3ds88gb8vVEzmL9z/Tr2YosKEzROGJrrYK2p7JO+pGVokJWrgMHcDL+iEk0tZ+HzBd/V3dtjzm3PIX/EnN5Ww+spQAEKUIACFKAABSiQ1AKZmZkQPz05EjY0i3C8c+dOLFu2TBrXtm3bsGDBAmnzL/lZ5442Agu/LnwjMFGHXF8k53uzEdiVq+/iF7+dEbof4UuzXzRPgQ/B107x6F+BdJ0Kd2fpka9ohbv6ChrravqsQwXjLBiSHYDG0IBmxwXUN57tUduZGWPwza+/36NreREFKEABClCAAhSgAAUo0L1AwoZm0fXOXi0lNv8SzzqbzWasXr1amnkOf7a5s+uiPd89X8cldu19Cm+89WPpj5bUApw6EFxCy6XZPRXtm+vGpOoxPV2NXDgAaw2qy2O3Q3Z3I0hLNyCv0IDUdDd8ikpYm86E3u/d3bUfu2stZt/+7e6K8e8UoAAFKEABClCAAhSgQA8EEjo0RzOe9huERXNtrMv+6NnRaGi8KFU7LOOTKNkX3PbLP3Y6tlf5Y90c64uTgF6txB1ZBozR+ZDiaIS14gpaW2KzS3YkXR5ZmIqhw1TQptjg9pajtqEUPp+nw0u/9VgZLGkjI6mWZShAAQpQgAIUoAAFKECBKASSIjSLdzrv3r0b8+bNg07Xv++4vVp5BM/+5toOx37rZ1BZHtw1e0fqjXAGgq+d4jEwBW7MNGCyWYkh/hZ46ipRV903z0ULLZNZhxGjDEjNdEOhrkeL4yIabcH/OTP5+gfx+QdeHJio7DUFKEABClCAAhSgAAUSWCBuodlms2HHjh1YtGhRvwfZvvTf8+//wmv710lNWtIKceqt66XP2aPG4qf13DW7L+9FX7SVZdCgeIgO+Wo3NPZ61F75AF6vty+altqYMduKq9X7pc9LPv9/mDD23j5rmw1RgAIUoAAFKEABClBgMAjELTQLvERaMt1XN/MnvxiPuvpzUnPDMj+FkjeCy7EV42/CHyp8fdUNttOPArdmp2BiCpDmbkJL9VXYGoM7qsfjyB1phCI1OMOcPfR6fOORk/FohnVSgAIUoAAFKEABClBg0ArELTSLmea1a9eioiL42iX5yM3NxZo1a5CWlpZ06JXVpfjZryeHxuW3fRaVVxzS7y9bboTNx6XZSXfTIxjQ6FQdpqVrMELpgsregNryMng87giujKzIzNlKlFf/XSp875wf4Y5bvhnZhSxFAQpQgAIUoAAFKEABCnQrELfQ3G3LSVjglde/g3+98d/SyNLTCnEytDR7DH5an5qEI+aQeipwa44ZE01AhrcZzroq1FZe7WlVUKoUKJjyBpwum1THtx+vhNmU0+P6eCEFKEABClCAAhSgAAUocE2AoTmG34Znfnk9ampPSzXmZt6Hd98ILsdWTbgJW69yaXYMqZOuquEmLWYO0WOUxgdtayNsleVoslkjHufUW0yotm2Xyk8t+gIevH9rxNeyIAUoQAEKUIACFKAABSjQuUBcQ3P4e5HlLiTz8uynvndt+XX40uxXM6eiJnarcfl9HiQCM7NNuN6kRGbAAdjqUV1+Cb4uNhmbcscl1NafkHSWfeFVjCmcM0ikOEwKUIACFKAABShAAQrETyBuoVk807xp0yYsX74cu3btQnFxMSwWC15//XV86lOfit+I+rFmOTSnp43GybcmSj3JHsWl2f14S5Kq6aEGDWYM0SNf44PJ3QRnfQ3qa6pCYxw3KRUt2Cb9nptzI1YsP5JU4+dgKEABClCAAhSgAAUo0B8CcQ3N8iunXnvtNYgZ5vHjx2Pbtm1YsGBBUm4EJofm3CH34d3Xg8uxNdfNwO/K++4VRP3xJWKb/Sfw5HAvKt4rDXVg5hwHyqv2Sr/P/48NuHXWY/3XObZMAQpQgAIUoAAFKECBJBCIW2gWNps3b8b06dORn58f2kl7zpw5WLp0aRLQfXQIcmgONH0WFZeDu2a/MXQayp2BpBwvB9X/AnkmLebUH4Xb7ZI6k5llgD7rz9JnlVKDNU9Uw2BI7/+OsgcUoAAFKEABClCAAhQYoAJxDc1lZWVYt26dRLN69WqIJdslJSVJHZozLGNw4s3rpDHnjBqNZ+qT79VaA/S7nrTdXlJghLt0f2h8M+7U4mrdDun3m278Tzzwyd8m7dg5MApQgAIUoAAFKEABCsRbIG6h2eVyhZZiHz9+XJptzsnJSfrl2cOHfBrvvO6R7pt+4kz8z5XgZx4UiKfAkzkOVLx/JtTEhFmHYW8OviP9K1/ah4L82+LZPOumAAUoQAEKUIACFKBA0grELTSLWWX5meZDhw4NmtAM++dwtaxF+sIczJ6Gi61cmp20//Yk0MAmpesx+fKBUI8mzzCjrvWP0u8jh8/EV7/8dgL1ll2hAAUoQAEKUIACFKDAwBGIW2gWBPIzzVarVQrNyb48+0cbx+HEmxOku5+TPxrPNHBp9sD5V2Hg9/QrBQbYS98KDWTaXdWoqn1H+v2+e3+Jm2/6/wb+IDkCClCAAhSgAAUoQAEK9LFAXEOzWKK9ceNGHDt2TBrWlClTsGLFCuh0um6HKQL22rVrUVERXGIavoFY+PufV61ahaKiojb1lZaWYv369dK5xYsXY+7cudLnaM9328l2BZ597gG883rwhcwp18/C85f5cuZoDVm+dwJPZDah8tJ5qZKCsWa4dcHZZq3GiDVPVkv/5EEBClCAAhSgAAUoQAEKRC4Q19AceTc+WlKE5o7e6Sw2Fztw4AAWLlwI8XnLli1YuXJl6BVW4cvCnU4nNmzYgCVLlkjviJaXi0dyXsyMR3s89cTncbWsWbqsJGc6zrb4o62C5SnQK4Gbs4wovHBtU7BZs324Ur1LqlPMNIsZZx4UoAAFKEABClCAAhSgQOQCAy4079u3T1rqLYdaeQm4PNssZpPFIf8uZqXFId4THc15eXY6ckrgoc98Uio+LL8QTzdYormUZSkQM4FHC3SoLz0o1Wc0aZFR+Df4/cH3hotnm8UzzjwoQAEKUIACFKAABShAgcgE4haa5eXVYnl0++XTkXRNfl2V3W6H2WyWXlklgvL27dtRXFwcCs0iFItAHB6Sw38XIVpe4h3N+d6EZvOkWfh1GZdmR3KfWSY+AitTa1Fz9YpU+U23G1DREHx3s9hFW+ymzYMCFKAABShAAQpQgAIUiEwgbqFZbl7MBO/du7dN8I2sa9dKhS/D3rVrV8KH5pLsG3G2VRHtMFmeAjETuD1TjbxLwU3AxDFhZinsLWXS59tm/ADjRj8Qs7ZYEQUoQAEKUIACFKAABRJdIDMzE+KnJ0fcQ7PcqfBNwcSM75o1a0LPIXfX8Y7e+Zyoy7O5NLu7u8m/95XAylFq1JwIBufrp6bC6t4mfTYY0rHmiWqolJq+6grboQAFKEABClCAAhSgwIAViHtoDl9mLe90Lc7t3LkTy5Yti2gnbbHEWizDFjtvnz17FiUlJVi6dGmHG4GF1x2+4Ze4Q3KbkZzvyUZg4pnmtBtm4ZeXuDR7wP4bkWQd/7r+Khpqq6VRzZhtxdXq4CZht856DPP/Y0OSjZbDoQAFKEABClCAAhSgQOwF4haa5Weas7KyPvKaqfCZ47S0jt9lHP56qPYz0x0t+Q5/trmzV1JFez5abhGaT+XNxDGrJ9pLWZ4CcRG4L88E4+ngM8y5I41QpL4YamfF8iPIzbkxLu2yUgpQgAIUoAAFKEABCiSLQMxDsxyWxXuVe7KZVk9h228Q1tN6enPdk0+swNMN6b2pgtdSIOYCT4wEKk8dkeqdOVuJ8uq/S5/HFM7Bsi+8GvP2WCEFKEABClCAAhSgAAWSSSDmoVnG6WxWNx54YuZ69+7dmDdvXkTLvePRB1Hn19f+EL/4wBWv6lkvBXokYNaosMh7DvYmG5QqBQqmvAGnyybV9eD9WzG16As9qpcXUYACFKAABShAAQpQYDAIxC00h+PFYgftgXAzbnpiHUoa+DzzQLhXg62PC/ONUJ4MPs889RYTqm3bpc9mUw6+/XjlYOPgeClAAQpQgAIUoAAFKBCxQJ+EZrk34Ttoy5uCRdzTAVBQsfS7A6CX7OJgFXhyuBcV75VKw59yxyXU1p+QPt9xyzdx75wfDVYWjpsCFKAABShAAQpQgAJdCsQ1NMs7Z4serF69GuJ5Z3nn62S8LwzNyXhXk2dMeSYt5tQfhdvtwrhJqWhB8BVU4vjGIyeRPfT65BksR0IBClCAAhSgAAUoQIEYCcQtNHf0buWcnBxs27YNCxYsiPgdzTEaZ59Uw9DcJ8xspBcCSwqMcJcGl2nPnONAedVe6fOEsfdiyef/rxc181IKUIACFKAABShAAQokp0DcQrOYVd6xYwcWLVqEQ4cOQbz3mKE5Ob9EHNXAEngyx4GK988gM8sAfdafQ53//AMvYvL1Dw6swbC3FKAABShAAQpQgAIUiLNA3EKz6LfYAGz69OmwWq1SaOby7DjfTVZPgQgEJqXrMfnyAankjDu1uFq3Q/psSRuJbz1WFkENLEIBClCAAhSgAAUoQIHBIxDX0By+8ZcgnTJlClasWNGvr4WK563l8ux46rLuWAp8pcAAe+lbUpUTZh2GvblC+jz79m/jY3etjWVTrIsCFKAABShAAQpQgAIDWiCuoXlAy/Sg8wzNPUDjJf0m8ERmEyovncfkGWbUtf4x1I9vfv19ZGaM6bd+sWEKUIACFKAABShAAQokkgBDcwzvBkNzDDFZVdwFbs4yovBCcFOwaXdVo6r2Henz9RPuw+IH/xr39tkABShAAQpQgAIUoAAFBoJAXEJzaWkp1q9fL40/NzcXa9askXbLDt9RW/yebAdDc7Ld0eQfz6MFOtSXHkTBWDPcumuzzWI37ZtuXIpJ1y1IfgSOkAIUoAAFKEABClCAAl0IxDw0i82+Nm3ahOXLl0tBWbyrecuWLVi5ciX0ej1fOcWvIwUSTGBlai1qrl7BrNk+XKne1aZ3o0fdJYXnG4seSrBeszsUoAAFKEABClCAAhToG4G4hGb5VVM6nU4ahRycH3nkEbz88stJ+57m9bvehj/gRyAQgC/gh88fgM/nh9cvfnzweP3w+Hxwix+v+PHC6fHC5fXB6fHA4fbC8eE/W90etLjcaHV5pPI8KBAvgXtyjcg6ux9GkxYZhX+D3//R79vIEbOk8HzTjf8JhUIZr66wXgpQgAIUoAAFKEABCiScQMxDsxjhnj17pIHOnTs3NGARnNetWwez2Rxarh2JhrwDt6irqKhIukTUv3XrVunzqlWrQufl+sKXhy9evDjUj2jPR9K/8DI/feXdaC/p9/J+EfD9Prg8wQDf6naj2eVGk8MJW6sTDS0O1Dc7UGNvkUI8j+QUWDlKjZoT7+Cm2w2oaLj27ub2ox2WPTkUnrVaY3JicFQUoAAFKEABClCAAhQIE4hLaI6lsAi6f/nLX/DAAw9I4ViE7wMHDmDhwoVtln7Lz0iL5eHyTLfT6cSGDRuwZMkSWCyWqM6L90pHewzE0BzNGBmwo9EaeGW/rr+Khtpq3HDrGTRYz3c5gCGZ40Lh2ZgyZOANlj2mAAUoQAEKUIACFKBAhAIJHZrlAJyRkYHCwkIpNO/btw8i0MqhdvPmzZg+fXpotlmEbHGEz0qL38WGZNGcD58lj9ASyR6aI3WIf7kA/AHA5/fDLy19F0vhP1wG7/MFl8B7/dLyd7G0XcyiB5fAe+Fwez6cURfL4T2Ql8G3uD3SkvnBfNyXZ4Lx9D5cPzUVVve2iCgsqXnSku3pU5dCfOZBAQpQgAIUoAAFKECBZBOIW2gOX0Ito3W0lLozULEs+/nnn8f8+fNx5swZKfSKILx9+3YUFxeHQrNoR/6bqKv97yJEV1RUSM2El+vuPENzsn3Vux+PmEl3uN1ocbnQ2OJAXXMrKq12XGmwobyxqfsKkqDEEyOBylNHcN2UNJgzy3G1+vWIRiVmm0V4Fs89i1loHhSgAAUoQAEKUIACFEgWgbiEZjH7K46lS5e2cRLnRXCNJJCGzyCHB2GG5mT56g20cQSkGesWt1t61ru+uQVVtmZcbWzCpXpr0sxSmzUqLPKeg73JJt2gcZNSkZ5dg/LqVyO6YeI5Zzk8i+efeVCAAhSgAAUoQAEKUGCgC8Q8NIc/Uyzvni0jRfqeZnnTMLvd3sZXzFRbrVYuzx7o37ok7L/T7YK91QFriwMNLa2otbegqqkFV23NaHIOrA3U7s9WIeV8203tRozSIWN4HRqa9iEQ8Hd7B8UO2+MKH8C4wgXIGjKl2/IsQAEKUIACFKAABShAgXgKZGZmQvz05EjI0Nx+IOEzzWJZdUlJiTSLHf4OaHkjMHFu586dWLZsGcI3AhN1RnOeG4H15OvEa/pa4Njlcvz+wPGYN/upPBPG+RpQcfZkm7rzCs0YXmBHdcO/4fa0RNSueMezWLYt3vnMgwIUoAAFKEABClCAAgNNIOahWQCIkCvC7YoVKxA+2xzN8uxwyPbPKYt69u7dK72+avXq1dLMc3iZzl5JFe35aG8mNwKLVozlYyGw7+wF/P3oe7Go6iN1zB1uwg0KGyrOtA3mOXlG5I91osG+H62O+ojannTdAik8Txh7b0TlWYgCFKAABShAAQpQgAKJIBCX0CwGFv5OZHmg0WwEFi1O+2edo70+FuUZmmOhyDp6IvCPo6fwxtlLPbk0omvuzDFiurYFVaePtVmePSTbgMLrfGhyvg1789WI6jKbcpBhKUB6egEyLKOQbgn7Z/ooKBSqiOphIQpQgAIUoAAFKEABCvSFQNxCc190Xm5DPCu9e/duzJs3r83Mdl/2QbTF0NzX4mxPFhCv3PrDgSMoLa+OK8rMoSm4JcUF6/sn4HI5Q22lpukwfooSDm8JGm0Xe9wHnS61bZBuF6zF33lQgAIUoAAFKEABClCgLwViHpq72uwr/Hnj9puE9eWg49XWYA3NmRo1Uh1OGKpqoTl7CYp3TiJwKfiar4F0KCxmID8XGJ4Ff3YG/Jnp8FpM8JpS4Dbo4VKr4VAo4PD74fF1vxlWX4/d6fHguX8dRIW17QZ68ehHUYYBd6d50frBabSEbdinT1Fj0jQdPDiOusYzMW1azEBnpLebmRYz1VKwLoCYweZBAQpQgAIUoAAFKECBWAvEPDTHYvfsWA+yr+pL9tCcolHB4vPDZG2C7lIFVKXnENh/pK94E6qdRA3YTQ4HfvjyG3D7fH3iNSZVj3szA/BeOQdb47VnmxVKBW6cZURAexo1dbHfqKyjwS2Y/xvMmLqsT8bNRihAAQpQgAIUoAAFBo9AzENzVzPNkb5yaqDyJ1NoTpbZ44H6XYq0344ffwPn0sxtitc0NeFHu/ZHWkVMyuWmaHBfthrqqguor6lqU+fkmWaoU95HVW3b11jFpOGwSsRrrh59+DByc/iKq1jbsj4KUIACFKAABSgwmAViHpoFptgEbOvWrVizZg3kV0GJwLxx40YUFRVh7ty5SWn+r4JPxGdceh0UFhOQagZSUwCzETClIGA0AEYD/AY9AgYd/Hod/DoN/Fot/Fo1fBo1fCqV9ONVKuBTKOEFpB9PICAtMdarlZw9js9d67Nam55bjQ/UmjbtXaqrx8/3vt1nfZAbStWq8bnhWhjrLqGmorxN+zdMT4U+7RIqqt+KW7/yhs/E177c9+OO24BYMQUoQAEKUIACFKBAvwvEJTSLUYnnl9etWwd72POO8dw9u98lAcQtNCfC4NiHhBaoe/67uOoPtOnjyfJKbHmzf5bPqxQKLM5PQYatHFWXP2jTL5NZC7NFA6NZBUMKoNX7oVK7oVA5EUALvH473G4rHK56OJ3WqN2LZ3wNn5r386iv4wUUoAAFKEABClCAAhToSCBuoXkwcjM0D8a7nhhjVuRlo/x7X0OdR6wjuHYcPH8Jfyk51a+dfGiUETnNVaj84P2o+9HTgP3Z+17AtMmLo26PF1CAAhSgAAUoQAEKUKC9AENzDL8TDM0xxGRVUQsoZhXh/MOfQXO74Ly79D3sPX0h6vpifcFnR5qQ76pFxfnY7qot93PWbC+uVO+WflWr9Vjx8BFkDb0u1sNgfRSgAAUoQAEKUIACg0wgbqG5o120k30jMIbmQfZvTwIOV3H/bJTOuw3+wLWl2oFAANsPHcPhBHkNWJZejWEpagzVq5GhAcxKP4zwQeP3QOlxIuBywN3aAkeLHa0tLRErKxRA0W0XUNdwWrqmIP82fOVL+yK+ngUpQAEKUIACFKAABSjQkUBcQvOePXukjcA6OqZMmYIVK1YgGd/TzNDMf8kSQSDw8AKUTpvUpitunxe/ee0dfFDXmAhdjLgP0QbsgvFmuDV/DNV/283fwCc+9kzE7bEgBShAAQpQgAIUoAAF2gvEJTSLRrp6X3Oy3gaG5mS9swNvXL5VS3GyIK9Nx5tdTjy9ez/sTvfAG1AEPX4iD6g8fQTTbjWiyvpi6IrPL9iOyZM+F0ENLEIBClCAAhSgAAUoQIGPCsQtNA9G7MEWmjVZGfBnpqM1xYgGhRoVzgAuWl04VWlHldURt6+AXqOCxahFmkGDNIMaZp0aJq0KJq0SKWrxo4BBpYBOEYBOAWgDfmgCfqj9Pqi9Xii9Xig8HihcHsDlQsDphs/hRKDds8BxG0AfVez84aM4m5HeprX65mase/mNPupB3zZjUCuxTFuO+uoqzJzjQnnVK1IH9Lo0PLr8MDLTR/dth9gaBShAAQpQgAIUoEBSCDA0x/A2JltoVmjUUOcMhdeSCrvOgLqACldavHi/3oHSKzY4Pb4Y6vV/VSKI52ekINeiQ3aKBpl6JSwqwBTwQe9xQ+NwQtHcAr+1Cb5WZ/93OIIeNG98Chf0+jYlrzQ04mevHIjg6oFXZO5wEzLf2wetToXxN51CgzW4Y/eYwjlY9oVXB96A2GMKUIACFKAABShAgX4XYGiO4S0YiKFZnWoCsjLgMpthU+tQ7QEuNXnwXk0LzlY2xVAnuaoaSAG7YdP/wxUo2tyA9yqr8fwbJcl1Uz4czdcKdGgsPYgxE1PhUG4LjfGuW7+FubPXJeWYOSgKUIACFKAABShAgfgJJGxoLisrw7p162C322E2m7F69Wrk5+dLEuEbja1atQpFRUVthEpLS7F+/Xrp3OLFizF37lzpc7Tno2UfO+RL0V7C8oNAQCwnT/twOXmqXg2TWE6uU8GkUSFFo5CWlOtVgF4ZXFKuRUBaTq7xB5eUi+Xk0o/HA7jFknI3Ai43/A4X/K4Ink/OSEPlTx5HjbftyoB3P7iMFw+dSMo78GR2KyrOv4fpt6egsuFPoTF+4cGXMGnC/Uk5Zg6KAhSgAAUoQAEKUCA+AgkbmsOHK8KuCMpi1+2qqiocOHAACxcuhAjWW7ZswcqVK5GWliZdEr4BmdPpxIYNG7BkyRJYLBbs2LEDixYtQiTn5YAeDTtDczRaLBsLgR/dnYe0d492W5ViynhcfPQhNLV7bvtfp89hV2lwCXMyHRMsetxSexROpwMzZ7eivPpf0vBMxiw8+vBhpKWOSKbhciwUoAAFKEABClCAAnEUGDChuaKiQpox3rdvnzTjLIfazZs3Y/r06aHZZhGwxSHPPouwLY7c3Nyozsuz09HYMzRHo8WysRL4+R3DoDnS/YyxYt6tOL3gHrh9/lDTAQSwo+QEDp6/EqvuJEw9D40yIXBiH4wmDUYVHYG16ZLUtwljP44ln385YfrJjlCAAhSgAAUoQAEKJLZAQodmEYj37t2LOXPmYOnSpZLk9u3bUVxc3GaptgjE4SE5/HcRokXgloOzXK678wzNif3FZe/aCmy6OQOBk+e6Z/niJ3G8+MY25Tx+H7bsK8HZqrrurx9gJR4fqUDVqcMYf0MqmgPXnm++547vYs6d3xlgo2F3KUABClCAAhSgAAX6QyChQ7MMEr48+6WXXmJo7o9vCttMaIERmSn4Xl4Angvdzxj7H1+ME+MK2oyn1e3CxlcOoK65NaHH2ZPOPWauQW1FOWbcocfV+v8NVSFmm8WsMw8KUIACFKAABShAAQp0JTAgQrN4TnnTpk1Yvnw5jh8/zuXZCfadHjUmDfljFBg5ugkjxpQjt/A0zBlXE6yX3XfH7UiFvWEYmhqHwN6YgaaGVDQ1GGFt1MHWoIKtAbA2eGFtcMLp8HRfYR+XmDrSjOWKegQaut/13PqtJSgbNbJNDysbGvD0K1HSCkoAACAASURBVAf7uNfxb+6WTA1GXTokNVR0Sw3qbcHPxpQc3Pcff4VenxH/TrAFClCAAhSgAAUoQIF+FcjMzIT46ckxIEJz+Ezz2bNnUVJSIi3X7mgjMHFu586dWLZsWZsNvwRONOe5EdhHv06ZQ00YM8GMUeM8GDG6FsPyz2LIyGAAGWyH12VBS9NwtFiz0WzNhL0xDU2NJtgatLDWK9FY70dDrRv1da1obXH1Gc99U3Ix7/JpBNpt+NVRB1p++iTOG1Pa/KnCasMze97ss/72VUOPFBhgK30Laek6DBt/APbm4CMbYidtsaM2DwpQgAIUoAAFKEABCnQmkLChOfy1UuIZ5TVr1oR2yJafdQ5/FZUoLz/L3NkrqaI9H+3XJpk2Ahs3cSgKx6kwcqwduQVXkJV/HCmpl6MlYfk4C7zxl0exZaOtTSvLbs7DtJPd76gtLrL+6tsoU6raXH++uha/eu2dOPe876t/cpgLFedOYeKUVNi8155vFu9uFu9w5kEBClCAAhSgAAUoQIGOBBI2NEd7u9pvEBbt9bEoPxBDM2ePY3Hn+7eOA/94BL/5SUubTjx1x0gUHDnSfcf0OtT8YjUqw3bUFhe1uF242mDDyavVeOv95PifJQVmHe5pOomWZjtm3KnF1bodIZ9lX3gVYwrndO/FEhSgAAUoQAEKUIACg04gKUKzy+XC7t27MW/ePOh0un67iW+dUfRb22x4cAu8u3s5nlvnbIPwg7tGIrOk++CsGDcKZd/6TzS6vR0iurxeVFmbcLaqFoculsPa2radgST/YL4J6pP7pC7fNLsBFdVvSZ8z00fj0eWHodcF3/fOgwIUoAAFKEABClCAArJAUoTmRLmdDM2JcicGZz+O/mspNn7X12bwP7szF/rDwXeXd3Uo7roJZx+aD4e37fXtr/EHAqi2NeFibQOOlFXgUp21u6oT7u/fyFeh+uS7yMwyIGPUv9HaGnzV1uRJn8PnF2xPuP6yQxSgAAUoQAEKUIAC/SvA0BxDf4bmGGKyqh4JnNz/BTy9Wtnm2l/fMhQoPdN9fZ+bi+N3zey+XFgJa6sDF2vqcaK8CqXl1VFd25+Fv2GpR/WVMkyalopG17Xnmz/xsWdw283f6M+usW0KUIACFKAABShAgQQTYGiO4Q1haI4hJqvqscB7hz6HZ75lhOfDHbQzTDr8eLwG3nOXuq3T/7WFOHHDuG7LdVTA6fHgcn0jTpZX463zif0c9K3ZKcg/H9wlfObdapTX/DU0pK98aR8K8m/rkQEvogAFKEABClCAAhRIPgGG5hjeU4bmGGKyql4JXDjyaWz49lA024PPH0/Os+DRlCZ4Kmq6rdezZjlOj8jptlxXBcQy7ipbE96rqJECdCI+B/1wQQpaSoPBefrdNaisCb4+LWvodVjx8BGo1fpeGfBiClCAAhSgAAUoQIHkEGBojuF9ZGiOISar6rVA2clPYOOafDTUNUt1zZ2UjQV1F+FrcXRbtyI7A4rcbASGDUFgaDp8GWnwp5ngMaXAY9DDrdXApVLBiQBavX4EAoEu67S1tuJCbQMOXbiCyw02GLUapOi0SBH/1Gpg0Kph0Gig16ih06ihV6uh1aigE/9Uq6BVqaD58EetUkKlUkKtUEKlVEKpVEChUOLQhUv433dPdTu28AJP5npQcfYEsnNTYBy2Gy5Xk/TnaZMX47P3vRBVXSxMAQpQgAIUoAAFKJCcAgzNMbyvDM0xxGRVMRG4evYe/Pw716HqavBdzotnjkDx6WMxqVuuRKFWAXk5UORmIZCdAf8QixSyfWlmuI0GeHRauDRqOKGAw++H3x+ARgq9CmgAqBGAOhCAyueHyueDyuMN/rg9ULrcUDhdUDqcULQ4oWh1QtHcAthbgaYWwNYM2OwIWJtgf/oJfP/YGRy+VBHx+IalaHCf6xyarI0ompGK+tZrzzd/at7PUTzjaxHXxYIUoAAFKEABClCAAskpwNAcw/vK0BxDTFYVM4GqD27Hr747DWUXG6Q6V96ej/FHD8es/kSq6J1nnsT3X3kTrW5PxN369EgTDKeCr6GadbcCV2r+Ebr2a19+G3nDo9scLeKGWZACFKAABShAAQpQYEAIMDTH8DYxNMcQk1XFVKDuygxsWnsb3j8TfL3Sd+8aiZwI3uEc0070QWWK4inY/ck78PQ/g+9fjvR4bJQGtSeCzzRPu6sCVbXB/6mQmzMFjz58WFr+zYMCFKAABShAAQpQYHAKMDTH8L4zNMcQk1XFXMBafQOeXzsXp44HNwN7+q4RMJXEdql2zDvdgwr9jzyI36eb8PsDx6O6+vEMK6rKLmJ4vgnq9L/C6w1uojZj6jIsmP+bqOpiYQpQgAIUoAAFKECB5BFgaI7hvWRojiEmq4qLQHPDWPzPDz6No+9USfU/d3s2VEej2zwrLh2LcaWtP/4Gnr5Qhn3nyiKuecbQFIy9GNxNe8osM2qb/xi61mzKQbplFDIsBdI/g59HISN9NDIzRkfcBgtSgAIUoAAFKEABCgw8AYbmGN4zhuYYYrKquAk4mkbgd+sfwqH9ldBrlPj5jWb4zlyIW3v9VfHpnz2F77/2NmrEhmERHv9ZYISzdL9UetbsAK5Uv9ztlVqNsV2QLkRGxmhkfhioNWpDt3WwAAUoQAEKUIACFKBA4gowNMfw3jA0xxCTVcVVwO3IwNYfPYw3/1WJccPMeCrTBU9Z5LtOx7VzMapccV0h9n7xk/jhP4Ozx5EeT47woeJMcGn3jXdcRk19dMu827djSRsphWo5RIf/02DIiLRbLEcBClCAAhSgAAUo0E8CDM0xhGdojiEmq4q7gM+rx7YfP4Z/767EnROG4qGWcnit9ri325cNBBbPx58KcvHbfZHvFp6uU2NR4AM01tdiZKEZfuOLCAT8cem2QZ+OjPQCadm3+Gd6emHoszinUmnj0i4rpQAFKEABClCAAhSIXCBhQ7PL5cLGjRtx7NgxmM1mrF69Gvn5+dLI9uzZg61bt0qfV61ahaKiojYjLi0txfr166Vzixcvxty5c6XP0Z6PnDFYkqE5WjGWTwSBF59ZhT1/q8SD04fjrrO9m1VNhPG074Nr7VfxbE09/nnyfMTdm59nQurp4GuophabUN20PeJrY1kwLXVEWIguRLoI2B+GbPE3HhSgAAUoQAEKUIAC8RdI2NB87tw56HQ6KSiXlZVh586dWLZsGaqqqnDgwAEsXLhQOr9lyxasXLkSaWlpkpbNZsOOHTuwaNEiOJ1ObNiwAUuWLIHFYonqvBzQo7kFDM3RaLFsIgns+PlT2PnnKnz11pG44fiRROpaTPpS/uwq/Pebh3GxtjHi+h4t0KG+9KBUPj1Tj/QhGpjSAJ3BBYW6GT5/AxzOatjslyOuM5YFxSy0PEMtbVAmZqnDZq3FLDYPClCAAhSgAAUoQIHeCyRsaA4fWngQPnTokBSk5VC7efNmTJ8+PTTbLGaTxSHPPotZaXHk5uZGdV6enY6GmKE5Gi2WTTSBf/zmSbz0+xp8+658jCiJfDlzoo2jo/4ocobgtW98Ad/fHdzkK9LjiSF2VH7wfpfF9QYVhmTrYbYABqMXKm0LArDB5alBU3N56NVVkbYZq3IGQ3rwOer00R9uTFYY+mxJzYtVM6yHAhSgAAUoQAEKJL3AgAjNcvAVQXb79u0oLi5us1RbBOLwkBz+uwjRFRXBDY6iOc/QnPTffQ6wA4HdWx7HnzbXITtNj+EWA3JStRhqUCNdq0KaGjDBB4PPA63bDVWrAwF7C3yNTQj44/PMr1KnhSo9FQGTER6DHk6NFnaFGlafAnUuHyqbPSi3OnGprgXrbsmBoaTz5eWK++/GjqnX4Zf/PhTxvZ+cYcCUq4fg9XojvqZ9wSHZBqRnqmBMC0CrdwJKG9zeWjS3lMPhtPa43t5cKGapg2E6GKSvhevg73yWuje6vJYCFKAABShAgWQTSPjQLAKzCL1Lly6V7Bmak+0ryPEkmsDO3y7HjhecEXdLrVQg16JDjlmLoSkqZOpUSNcAZmUAxoAPBq8HWpcbKocDsLcG6zUb4U0xwK3TolWtQTNUsPmAelcAtQ4fKuxuXLG60OLyRdwPUfCXN2ihvNT5LuBNjy3CJrcL/zxzKeJ6P5uthOZ8ScTloyloMKpgyVTDaA5An+KGUiNmqa1w++rQ6qiE3++JprqYlTWmDEOqKQ9m00ikmj/8p2kkzKY86LTBR2F4UIACFKAABShAgYEkkJmZCfHTkyOhQ7NYei1mh8Nnffft28fl2T2507yGAlEI+DxGeFyp8LrNcDuN8LqMcLtS4HEZ4Hbq4Xbp4HLq4HZq4HJq4Hao4HSo4XIq4GxVwOkAnI4AHK1+OFp9cLR64Wh1Sz+AAilGLQxGDVJS1DCkqGBIUUKfooAhBdAb/NAZ/NAbfNAZPNAZ3MEfvRNagwNavQNaXQu0+mZodE3Q6O3Q6Kz4+6+/gep3vFjSdAl+p6vT0dqeXYXvvXsCpeXVEYsM1asxLEWNoToVMjRAqtIPA3zQ+t1QelwIuBxwt7agtbkJTvE/B2J0ZGYZgs9Sp4pZavEstR0eX70UqO3N/fOKMDELLd5NrdV++CN9Nl07F/pb+LkU6e8acY34uyZFul4T9lmcV6v1MZJjNRSgAAUoQAEKUCB2AgkbmsUMc/hyannIYrl1SUmJNPPc0UZg4ZuGhW8EJq6XNxOL5Dw3Aovdl4w1UaCvBH762DdRrNdhSmkXm5lp1DjwwxX43u798MVhWXmGTo3cFDWydEpkaBRIVfmRIgVsD1QeJ/zOVrhEwLY3weWKfEa/vaFao8TQHAMsGSqkmP1Qa1sRUNjg9tTC3noVzn5a+t2bez3puk/jlhlfR+GoO3tTDa+lAAUoQAEKUIACMRVI2NAsZpn37t0bGmz4a6fkv4WfCw/Znb2SKtrz0UpzI7BoxVieArEVqC+/Cd9eOgXfuTkblnePdlq54u4Z2DlnFn726oHYdiDK2rL0aoxJ1WKEQYlMpQ8pfheUzma4mqywNtTB14tnqU3iefRsHcwWBfRGN5QfzlK3OCpgb74aZU/7tviMqV+WwnNOdtvXCfZtL9gaBShAAQpQgAIUCAokbGiO9ga1f9Y52utjUZ6hORaKrIMC1wSUCgPUyiwoMQTwZyDgS4PXZYbHaYKzVQ9Hsw4tTRrYrUpMnX0MLuUOnHrzIfzkWyr85uYM+E+e65TTv+IhbDZo8OKhEwlLPjpVhwKTBsO0AaQrvNB5HQi02tFqa4StsaHH/daIWephBul56hSTByptK/yBRjjdVdIrtHw+sYy+fw+NxiAF5+IZjyItdXj/doatU4ACFKAABSgwqAWSIjS7XC7s3r0b8+bNk97t3F8HQ3N/ybPdgSSgVBqhVoggnAn40xHwpknPTnucRrgcBjiatVIQbrYq4XErohrajPl/g9N3GHteeBzHd7nxuLYe3npbp3W0PvME1p25gLcvXImqnUQorFcpMT5Ni5FGNbLUfqQGPFC7W+BtbkKztR6tLS097uaQLAMyhmphTPVLz5BDJV6hJe/4Hfm7rnvcgbALRWAWwVkEaBGkeVCAAhSgAAUoQIG+FkiK0NzXaJ21x9CcKHeC/ehIIBhWh344a5uOgE9s9JX6YVjVwylmbe0atFhV6MWjtv2Kn53nwbCip+EPtOLX/7UKYxxK3Ppe56+hEp098bNv4nuvHoC1tefPF/froDtpPMugwbhUDUboxdJvLww+JyBmqa0NsDXW97jL4llqvV4NnUENrU4BrU4JrVYJtRZQqwG1JgClyg+Vyg+F0geF0gsoxCu7PAjAA3/ABb/fBZ/48Tnh9Tng8bbC42nt8p3WYqm2CM5i6TYPClCAAhSgAAUo0JcCDM0x1B6soVmnngiFtxCu5lzY6zNQe9WA1hYldNoANHoxUxWARuuHWuOHRueFSuOFWu2DUu2BSuOBUiV+XFAq3YDSBYXSBSic0k9A4QACDvghlo+KnxYEAv3zGp4YflViVtVgCMLRYk24qQHaoRtgrx+H7y37GL4+KR3ZJZ1vDKaceh12f+Ye/OSV/n2+Odpx9qa8Xq3EdWk65KeopFlqk98FlasZbvEsdX1tr95L3Zt+TbwxFcaMy6io3t9pNWKTMBGexaZhPChAAQpQgAIUoEBfCDA0x1A52UOzWpUFNcbB5xyJVlsWGqtTUVWmiaEgq6JAbASmzXkPHu02nD/8aXz/MTN+eVsWlMdOd1p54D/vxx+GDcELb3W+eVhsejYwahmTqsdokwrDtECawgOtuxW+ZhvsjWLZd3PcBxFJeOZO23G/DWyAAhSgAAUoQIEPBRiaY/hVSKbQ3NHssdhsiQcFBorAjE+8Aqd/P97430exa6sb63Lc8Fzt/N3MrnWP4pnyKvz7zMWBMsR+6ad4ljpVq4RZo4JJrYRRrYBRrYRBpYBeGYBeCWgVAWgRgBp+qAM+KP0+KAI+KHxewOeF3+uB3+OBz+uG1+2Gx+2G2+WCx9N2A7JIwjN32u6XrwEbpQAFKEABCgwqAYbmGN7ugRiaOXscwy8Aq0ooActQP0bPeg4eXw22rlsFcwUw72LXO2V/8Owq/Pcb7+BKQ1NCjWWwdOb+PBPGeOpQ8X7bVQHdhWfutD1YviEcJwUoQAEKUKB/BBiaY+j+q2e+H8PaWBUFKNBbgTGT7UgZ/mO4WrPwg68swudHmjDqSOfPNysKhuPV5Z/B+n++2dumeX0vBHoanrnTdi/QeSkFKEABClCAAp0KMDTH8MvB0BxDTFZFgRgJ3HjXB/AZNuPKmblY83A2nr1zGLSHO59xVjz4H/jTxAL85vWSGPWA1fRUoKfhmTtt91Sc11GAAhSgAAUo0JEAQ3MMvxcMzTHEZFUUiKHAjI/vhzPwCg7t+gp++2MXfn2DDp4u3s3sXbMcP7fb8X/Hz8WwF6yqpwI9Dc/cabun4ryOAhSgAAUoQIFwAYbmGH4fGJpjiMmqKBBDgRRTABPv+h3cvov4341PofWkH5+reg8Bn7/TVup+vgrfPXgM71XWxbAnrKo3Aj0Nzxq1HlqtCVqNEVrthz/S57Bzob+ZQud14u8f/uik60T5/7+9cwGWqzjz+3/ec9+yBZhVWAtvyhDwWpAFgy1YDOFhiUewjWMiK5aNiIwXtkwUtrBWZWUf2igiFZbCa2ejIpYcCq0qtoXjRRjKK8CLyxgHsRayMQaHBQErzBtJ6M7rPFLfmdtXPUfnzJyZc3o0585/qk4J5p7zne5f99fd/+6ve8ah/juXK8bJDp8lARIgARIgARJICQGK5gQLiqI5QZg0RQIJE1j4LyqY+p0NcJ08/usfrsbF88o4dXeb/c1T4/j7r3wBf/79hxNOCc3FJdCreI77Xv/zIsDHx46bud4z+99js9/J3w5/n/T7aY8ESIAESIAESKA/BCiaE+RM0ZwgTJoiAQMEFp27D5j8a7z6/Dn448+fhFs+ugDjj+0OfVN2yTm4+/f/Jb6281EDqaHJuAQGRTxHzUc3AlsEOT8kQAIkQAIkQAKDQYCiOcFyoGhOECZNkYAhAh9augu1zPfwxEOfx23/ycUdZ03BfurZ0Lc5N63Az096n5HUuHDhuDOX48D2LheW7cBybDRsBw3bRsOyUbdt1C0LtYaNmmWh2jh8VeoNTOtXreHdPyyftInnKOUiod8inEsFFSI+Ex4e8F1JhZrPhJA3nzl8v4SVq+8YUh6FPu8hARIgARIggVYCAy+a77//fuzbtw8rV66cTbl8d+edd3r/v2bNGixatKglV3v27MHGjRu971asWIElS5Z4/93t991WFormbonxfhLoP4FsDjjjsm+jZu3Bjv/5R3j2hxaut/bBPnCo74nJzJtA5rePBxYcC+c982HPn4I9bxLW+CgaI2XUigXUsllUXBcVq1sRLGIcnhB3HBHhTVEu/1oixD0R7nhCXAR2rWGhZtmeGBcRLv+KEFeC/FCtjkP1Bupdp6N/WMPEc7GUQ7mcR2kkh2Ipg2Ipi3wBKBQzyOdd5PIOsjm5bGSyNjIZC8g04KIO163DcWuwnSosuwrLmvauemMatl3vX+ZS8CYK/RQUEpNIAiRAAiTQE4GBFc379+/H+vXrceKJJ2L+/PlYtmyZl8G9e/fikUce8f5f/nvLli1YvXo1pqamvL/Lc9u3b8fy5ctRrVZx22234ZprrsG8efO6+n7hwoVdA6Vo7hoZHyCBo0JgwftqOPbU/wLXtfFXN38Zp6GAs37xs6OSlm5emlm4AJkTjoNz/DFwj30X7HdNwpocR2NsBI1yEbV8HlVkUHFkhTr8kLNu3um/V62Ou67rrYo3V8dnBLknxmdWxz1RLqviMyvkM4K8uUIuYtxCxfu3uUp+qNYU6kl8wsRzErZ1G+WRPCbnFTE+mcfIGFAqO8gXLWRzVbgZEdXvoG69jWrtTRyafi3p1w+NPU+Mq4PaOv47jkLLYW9jbZ/lyvvQVCNmlARIgARiERhY0axypYtk+e7hhx+GCFolajdv3owzzzxzdrVZVpPlo1afZVVaPgsWLOjqe7U63Q1diuZuaPFeEji6BE49+zXk538V+1/5INZdew6+fMaxmP9Y+MFgRze1A/T2cgmyQo6pcWBiDJgcA8ZH4Y6NwB0rwx1pXk65CKdUhFMswC7km1cu17yyGViZDCxk0HBdWK6LhuPiH197Az9/8WX8/dPPJ5LhfonnqImdencJk5MFjE5kUR4BCiULuUIdmUwFNg7Bsg+gVn8LlcobqDf6H/kQNR9z6T6ujs+l0mReSIAESMAcgdSJ5m3btmHx4sWzollEsQhiXSTr/y8iWsK7lXBW93X6nqLZXKWjZRIYFAJnXvIL1PP/G7/66b/Fxj8q4X+ccwyw51eDkryhS0dj5Sfw4tmLsOe1N/DEiy/jR8/sTYTBWD6LqWIO44UsxvNZyP+P5uBdpSxQyrgoZlwUXAd5OMi7NjKOjaxtAbYF12rAlqtRh1WvoVGvoV6rwbKSWRkPymShkEVpJI9yOYdiOYtSKYtCMYt8ETMh5RJWbnth5V44edZCZiak3HEOh5TbdgUNqzITUn6IIeWJ1KjORrg63pkR7yABEiCBNBGgaJ5ZhfaLaYrmNFVjppUEeidw1hX3omo/igf+ZjV+9J061k0dROOVN3o3yCdjE2h8/kq89JHTsPu1N7H7hX348a9fiG3ThIHJYh7/bCyP40o5zC9kMJl3MQYbJaeBnFWDW6/CqhxC5dA7eOfAfhNJ6NpmvpDV9ndnUSxmUShlUCjA2+ed8/Z4u8jK3m7vkv3dM3u83eYeb9utwZH93d4lonwajYYI8kbX6eEDw0GAK/rDUc7MJQnMZQKpE80Mz57L1ZF5I4H+E5g6poITz/oaXBzA1//4P+C33sri0hee7n9C+MYjCBy6+hK8fN6Z+IdX38Tjz72Ix198JdWUfqucw3GlLOYXXEzlXIxnbIy4FgpOA9nGjMiuVlCtHEKjzkPGVGHn8xkUSprAlwPclMjPucjPHuTmeCJfxL4S+kCjeZgb6nCcWvNQN7vqXSL4HYdCP9VOxcSTAAmQQBcEbv7D172zsnr5pE40S1j1rl27vNO0gw4Ck+/uuecerFq1quUgMIHTzfc8CKyX6sRnSCCdBE7+vbdROv5WTB94L9Z/4eO49qR5OGHX4+nMzBxMtbX8Mrz0+2fgidffwmPPv4RHn31xDuayNUvlfBaThZx3TRQyGMtnMJbLYCSXQTkLlFVIuYSTw0FOwsklrNwLKW/AtSw4jboXUi4CvBlSLqd/mwspT2OhMAw+jaXGNJMACZBAbwRu+RO3twcBpE40S07l8K+dO3diYmICa9eu9fY363ubw36Sqtvvu6XKg8C6Jcb7SWBwCPzehf8PVul/4bk9V+DPbng3vnbe8cj/7BeDk0CmBPaypfin8z+EJ954Gz959gX83398iVS6JFDOiRjPYkL2eIsQl/3d+SxGcsCItr+7CBcFEeOu44nxrNPc3z27x7sxs8fbE+U11Go12BTks6XBMPguKyZvJwESIIE+EJjTojkqP/8BYVGfS/I+iuYkadIWCfSfwFmXP4Sq8yB+/H9uwLf+ew1/+c8zaOxtHiTIz+AQsK/+GPb9q7Px87f240fPPI/HnvunwUkcU5I4AQr9xJEGGqTQ7w9nvoUESODoERh60Swz3Pfddx+WLl2KUql01EqCovmooeeLSSARAhPvcnDyuXegbr+Ev/lva5B91sHH9z6ZiG0aSZ6A/amL8fIli/HkWwfw4K+exePPc4Ijecpz2yLD4Od2+TJ3JEACJKATuOvbf9szkIEPz+45Z0fhQYrmowCdrySBhAn8zu++g/H33gKrPoGN138BV75nFO//GX+/OWHMiZpzPnkhXl5yLn65/x383ZPP4B/2vpyofRojgW4JcHW8W2K8nwRIgATME6BoNs840hsomiNh4k0kMPAETvvoC3DH7sC+X1+AtSvfi/FyHvNGC5gcKWCynMdEMY+xUhZjhZy3J3T2cCbZEwoXRTjN3/x1bOQtG1nLQqbRQEZORK7V4VZrsCs1uA0eypRkZXCuvACvXP5RPHVAxPOvGbadJFzaIoEYBLiiHwMeHyUBEkiMAEVzYijjGaJojsePT5PAIBE469JHUcW9ePzv/j3+6s/N/CzN1GgRv/3uESyYLOHYsQKOKWUxlc9gAjZG7AaKtRqy0xXgwDuw3jowSHgGOi3Olefj1SvOx9MHD3ni+dFneWDYQBcYE0cCJEACJEACfSDgbv7Tnt/C8Oye0R35IEVzgjBpigSOMoFiGTjtkq2oWb8ylhLHLsOqTaJem4BVG0ejNo56bRSN2gjqVblK3lWrFlGvFjCZzWHcyWPMyWHEzqBUAwo1B/lpG9lDDeBAFc7b07Deegf2dNVYulNj+OOy8nw+fmM7RpLswoXjzlyOA9u7XFi2A8ux0bAdive6zgAAIABJREFUNGwbDctG3bZRtyzUGjZqloVq4/BVqTcwrV+1hnc/PyRAAiRAAiRAAskRoGhOjmUsSxTNsfDxYRIYOAInvL+Kd7//Pw9cuqIkqF4V8T05K8ob1THId3VNkNcqRU+Q1yp51Co5VCtZVCuZ5jXtoFJxUZ22UZm2MD3dQOVQDTm4kBXy2VD1Uh5jxSzGCzmMFpqh6s1wdRfFDFDKuF6oesFp/pZw3rJmwtUtL1zd9cLV63CqKQxXL5eQmTcOTE4Ak6PAxBgwPgp3bAQYG4EzUoY7UoJTLsEpFeAUi3CKediFPOxczrusbAZ2JgsJ1Jer4bqe2BYxzo8iIBMTgOM6cGYmJmSCojk5MTMxIZMSMxMUMilRs2zUGs1JimqjgUrDQkX+nZmcOFRrYJqTE6xiJEACJDBUBCiaB6S4KZoHpCCYDBJIkMDvLn4F2XlfS9AiTc0VAhm7hGx9EpnaOLK1MWTrY8jURrwL1RIytRJQKwLVPFAtwK1mgWoWbjUDtwI4VRduxYbjXZZ32dN17nfvYwXJFvLIzJsA5JLJj6kxuBMy8SFXGe5oc/LDKRfhlOQqNCc98nlY3sRHFlYm410NF7Bk0mNG2JvLRnMSQSYOZBJBJg6akwiHoxuakQ3Ny5tE0CMbvMkD63B0Q62OQ/WGdy8/JEACJDCXCVA0D0jpUjQPSEEwGSRAAsgVgFLZRbEkl4N8yUah6CBftJAvNK9svoFcvo5sroFsroaMXNkakKkAGQnvrsDNTMNxp+G607DdQ3DdOumSQF8JyJYF2cbQqE14WxgatTE0aqMzWxjKqNfUNoYCatUC6hI5UZWoiSxqXuSEO3M5qEzbqFYsVCRyYrqOHIB5Y0VMqUP+SjmMl3Izh/xlMJqXqAm5mlETRYmakEP+bBt5uxk1kW00gHpj9pA/h4f89bV+8GUkQAIkEJXAhc/tiHrrEfdxT3PP6I58kKI5QZg0RQIkQAIkkDgBbzKl6KJQdlAsu82JlIKDQslCTiZT8nZzMqUgEynNyZRstg5k1YRK1ZtQcWVixa3AQXNSxfEmVMwcmJc4BBokARIgARIYSgLnnNL71ieK5gSrDEVzgjBpigRIgARIgARIgARIgARIgAQSIvAHN32lZ0sUzT2j40pzguhoigRIgARIgARIgARIgARIgASMEaBoNoa2O8Ncae6OF+8mARIgARIgARIgARIgARIggX4QoGjuB+UI76BojgCJt5AACZAACZAACZAACZAACZBAnwlQNPcZeNjrKJoHpCCYDBIgARIgARIgARIgARIgARLQCFA0D0h1oGgekIJgMkiABEiABEiABEiABEiABEiAonnw6gBF8+CVCVNEAiRAAiRAAiRAAiRAAiRAAlxpHpA6QNE8IAXBZJAACZAACZAACZAACZAACZAAV5oHrw5QNA9emTBFJEACJEACJEACJEACJEACJMCV5gGpAy+99BKmp6cHJDVMBgmQAAmQAAmQAAmQAAmQAAmQgBAYHR3FCSec0BOMjOu6bk9PpvChPXv2YOPGjV7KV6xYgSVLliSai2eeeQYnnXRSojbFmCm7Jm0zzYerAVm0uoQpHqbs0k/6U35p5Mw615+6Qc7kHDawMlU3TNlNYzvHNPfH/8i5P5zj+PZQiebE1azPYJyCaJc2U3bpoIPvoJ3qrKm6Ycou61x/6hw594cz/YSc+y3m6Nusc6xznUZGzb+bap9N2WWaB9+3KZqj+V6ku0w5kim7dNDBd9BOFc9U3TBll3WuP3WOnPvDmX5CzhQwnXqpdAoY+jZ9m75N3/YToGiOVici3fXGG29g/vz5ke7t5iZTdiUNpmybspvGNJNFa203xcOU3TTWOaaZdS6sj6GfsG6wbnQegdFP6Cf0k85+ksaxRhzfpmiOVid4FwmQAAmQAAmQAAmQAAmQAAmQwBASoGgewkJnlkmABEiABEiABEiABEiABEiABKIRoGiOxmlO31Wr1bB161ZcddVVmJqaGqi8+tO2d+9ebNiwAQcPHsSCBQuwbt26gUuzaYDC5Pbbb8fu3btbXrVmzRosWrQo1us3b96MnTt3ttgwcdJ8rETOsYcH2f8ENX2wtcKZ9D95E32w/w5OH+w/8zhvNOmD9L84JdPbs/S/3rgdradM+t+g94EUzTFrnf4zVrqIi9sI3H///bjzzju91IkY2rVrlydmJiYmsHbtWixcuLCnlO/fvx/r16/Hvn37Ap/vVYiK3e3bt2P58uUolUrQxW2cNOt2JcF33HEHrrjiCi//8o577rkHq1at8t7Z7UexOO6443DjjTf2ZCPsnSr/8ncprwceeCCR8lONlfxcmghkec8jjzyCZcuWeYNtKb9ef0ot7Hmpi1JfVq5c2S1i4/eb8j9JuAkfNOV/kt60+aBJ/xMeJnzQpP+pwUKQDw+jD5rwP+UnaeoD/b6dZD9o0gdN+J+axJNJY/aBze6VfeDhYUba+kC9PUrLOHTY+0CK5hjDenHQTZs24brrrvNWO6WT2LJlC1avXo1yudzz6q1uV+xIByECSToJf6PQS/JFHMlHiaC4At9kpy5pu++++7B06VJUq9UWYR433Yrlueeei1tvvdVbvY4j8FVZ6OmS72SAdtFFF3nll4TQ1ycn9HfFrXO6Xb1eJcHZ1CDVhP+p+qxsJ+2DJvwvjT5oyv/UwFpFzyTpg/72Nyn/C5r0SMoHTU/UmPBB9oGtPbupftCUD7IPbC0/Uz5oagzKPrA//qe3+2kZhw57H0jR3IvqnHkmSMAq4Xz99ddjx44dPYU8++3KjLusPohwjitgVHbV7KSsYp988sk9C3xlT09z0uJW8i/pldXgu+++G4sXL/ZWmuU7+Vuvq8RB5aeHnSS16r5t27bZNMctP3k+bLVdyqLXMPt2kzFx06xmwyVaIsnValP+FyRgkvbBpP3Pn+Y0+KAp/wsqv6R80JT/mRTNpvwvLM3sA5cnPsErrE30g6Z80G83Kf9TE2LsA5sjL/aBR05OqMn/NPSBYWU4yOPQYe8DKZpjiGbVkcm/ekisCkuSVcte99zqnYyexLgrlf7syqrX9PQ0RkdHexL4umjWVxNPP/30WTGbRJr1cG/1Tv0dvRRjEqv2Qe81OcuuGlnFWl8Zj5sf/wqoylsSoaFJCO8g1pI2E/4nNvvhg0n5n79eyP8Pug/Gra/tfN6kD+qrRkn6n+THlA+a8j/2gYdroX81MWn/kzcl3Q+a8kGT/sc+sLXlYx/YPx9M2v/CRHMv41n/MyZ9cJj7QIrmJGpnym3Iqpfsn+5V4Kc8+0aSb2o/l5HEakb1fYTqax4EZpY6/c8MX/qgGa5z0Sp9MPlSpf8lz3SuWqT/mSlZ+mDyXCmak2dKiyRAAiRAAiQQm4CpFWJTdiXDpmybsss0t1ZTU5xN2TVZfrEdmAZIgAQiE/C3EUn9Wk6SdimaIxdn8I2mTi40ZVdyYcp22uymkYXJNJs6rVbSbMq2KbtMc2t7Z4qzKbtpLD+ThwWZOIhPGDPNh/3EFIs0ck4rCxO/AKLKz4Rtf3h9Ur9awjS39n/k3NrOmajL/jon/5/Ur+Xo5RfXLkVzDNFs6uRCU3ZVpTR92qmpk8STtJtGFv1Kc9KnRZs6CdeUXT/nJHkwza2dr6kTyk1xNmVXUTF1sropu5JuU7ZN2WWaWwc9pjibsmuq/JIcWPuHlaZsm7KbFgFDzuECxlTdMGVXcmLqVwKStEvRHFM0+3+mx8TJoZLEJOwGzR4mZdvUKY6m7KaRRT/TnORp0f4yTMq2KbtBnJnmw7/BThbJs9C7IRMnq4t9U3ZN2maaWwcopnikza6JOqf3J0mfvGzKtim7/j4wSR5Mc6tPm+KRNruKiolfCRDbSdmlaI4hmlVByL9Jn55t8kREU7bTZpfl11r5TZ4Wbcq2KbtCxpRtU3bTmGayCO+AkjxZXX+LKbtqBTCJX2PwU2GaW4mY4pE2u0nWOZOnn5uybcquEs0mfhGFaT5SNKeJs8nyU2RMnFKuFgg3bNiAgwcPzhZCt7/CQ9EcUzTzcRIgARIgARIwQcDUqbKm7KoVQBO/xsA0t9YwUzzSZtdknTPh07RJAiSQXgIUzQmUnczO7ty5s8VSEj/TY8qump1NU5rJ4siVhjSVXxrrHNPMOhfWPbA9Yt1g3eg8eKKf0E/oJ539JI1jjWH1bYrmaPU59C6pOAsWLGgJz5abJVR53759WLlyZU9vMGVXOWea0kwWR3a8aSq/NNY5ppl1rt1gz4T/sc71p86Rc384s98mZ7ah0Yb/pnwlbXbT0DZTNEer04F3BR1SpW6M85uEpuxK2kzZTpvdNLJgmlvd0FSdI+f+cGb5kXNY98u6ke66wfJLd/mxD+xP+aWR87D7NkUzRfMsgUEU+sPuoP7qaYqHKbtp7BSY5v4MGFjnyJmiOdoAxJSvpM0u2+b+tBnkTM5sm4MJUDRH67NC7/L/FqG6MYnwbLHlD++Oa1dspi3NptKbRhZMc6srsm70h4cpzqbs0k/6Uy/ImZzDBkf07f7UDXIm53774DDXOYrmmKJZHhchK6eF6p8kDgIzZTeNaSaL1opqiocpu2msc0wz61xY90A/Yd1g3eg8eKKf0E/oJ539JI1jjWH1bYrmaPWZd5EACZAACZAACZAACZAACZAACQwhAYrmmIUuv2m4ceNGz4qcqLpu3TpMTU0hzv5gsWXKrknbptJsym4aWTDNrQ7LutEfHqY4m7JLP+lPvSBncg4bQtG3+1M3yJmc++2Dw1znKJpjiGY5RGPTpk247rrrPKG8d+9ebNmyBatXr0a5XMbWrVtx1VVXeX/r5mPKrqTBlO202U0jC6a51YtM1Tly7g9nlh85h/WLrBvprhssv3SXH/vA/pRfGjkPu29TNHejZn33Bp08qYTz9ddfjx07dvQsmrdv347ly5ejVCp5b03CrnJQE7bJ4nDlMMUijeXHNB/Z+ZrwvzRypp/0p26QMzm3m5ww0R6xzrHO9bvOpbEPTGOah923KZpjiGZ5VDbDy2fJkiWzlkTgbtiwARMTE7Ph2t2+xpTdNKaZLFprjykepuymsc4xzaxzYW02/YR1g3Wj84iGfkI/oZ909pM0jjWG2bcpmqPVad5FAiRAAiRAAiRAAiRAAiRAAiQwhAQomoew0JllEiABEiABEiABEiABEiABEiCBaAQomqNx4l0kQAIkQAIkQAIkQAIkQAIkQAJDSICieQgLnVkmARIgARIgARIgARIgARIgARKIRoCiORon3kUCJEACJEACJEACJEACJEACJDCEBCiah7DQmWUSIAESIAESIAESIAESIAESIIFoBCiao3HiXSRAAiRAAiRAAiRAAiRAAiRAAkNIgKJ5CAudWSYBEiABEiABEiABEiABEiABEohGgKI5GifeRQIkQAIkQAIkQAIkQAIkQAIkMIQEKJqHsNCZZRIgARIgARIgARIgARIgARIggWgEKJqjceJdJEACJEACJEACJEACJEACJEACQ0iAonkIC51ZJgESIAESIAESIAESIAESIAESiEaAojkaJ95FAiRAAiRAAiRAAiRAAiRAAiQwhAQomoew0JllEiABEiABEiABEiABEiABEiCBaAQomqNx4l0kQAIkQAIkQAIkQAIkQAIkQAJDSICieQgLnVkmARIgARIgARIgARIgARIgARKIRoCiORon3pUggc2bN2Pnzp2zFlesWIElS5Yk+IbeTOnpOv3003HjjTeiVCr1ZmxAn9q2bRsWL16MhQsXYu/evdiwYQNuuOEG7Nq1CwsWLOipHMTOI488gmXLlnXMtc54YmICa9eu9dIS9tmzZw/uv/9+ryzk3/PPPx9TU1Mtt8s9+/bt89Iu9nvNR8fEG7ihWx4PP/ywx0uu733ve4E82iWzVqth69atuOqqq47gqJ4LKk9hLHVk5cqVoeZVet5++22vbp133nkGiHU2qer1wYMHvZu79eX9+/dj+/btWL58eU/+L8+vX7/eq5O9vF+eiVJOnUn0dkev5S/5/uEPf4grr7yytxf38JS0CeLvixYt6uHp7h7x1yt5es2aNX15dy/5VG3F8ccfj9tvv91rH3vlFNcnopKWen/HHXfgiiuumO0XJO/iS6rtkXK45557sGrVqkj+adqX/P4epV+LyqOb+3rpD7qxr+4Na9/k71Hrmd+XLrroorZ9Szfp7MVXurHPe4ebAEXzcJd/X3MvnZc0qtJxD4JI1jMfRRT0FZahlynRPG/ePNx222245ppr2orWKMnoRjTror1b5mGDAl00R0nvIN3jn8TYsmULVq9eHSpoKZo7l1439THIWlyB4H9eJkbOPPPMrgSL6YF+O4oUzcF0/FyUeJABv+n+rBchoLcVnb2m/R1xfaKb9+v+osYM8ryaxO623zDpS1InvvrVr+JLX/pS7H60G0ZB9/ZTNOuTit22b1J+d955J9atWzfbz4kN+bSblI3KpxdfiWqb95EARTPrQCIE/vrWvwi08wc3fWX2+06dneogd+/e7a0eqEbVP7OpZvdFcIyMjOBb3/qWN+Mvq29qheekk07CMcccg89+9rNewyzv3rhxo5eWoJVt/2y2SrT+bt2mfzVNb6j11UP1Lnn/k08+iccffxynnnqqt4olEwj+vPZaGD9+KhP66DmnuLN/E2ZnnHEGfvCDH7TM5uurErISKVxlNl+fNQ9joa/8duKsi0RhJh8ZcOodvj5A+81vfjO7aqnfI89KxysfGbSq1eU4+RBbqv50uzrph//+Yz4fWh6/fv2bLeWhVv71wZ0MxlR91X0hTDTrPPS062Umdm6++Wbs2LHDW2lW+fUP+juJJj97NdAJWmnuVB+6re8PvO/ywEcufG7H7Pdhojko3f42Rwbm4peysqXqvkww+euF1MsHHngAr7/+uvdePSpFr7/yN7VyJit+9913H5YuXeqtkOnp9HO64IILvIiAID/slpl+/1/+4LHAx//jJR9qy09vu3VmenuqVpolGmTTpk247rrrvLZXvpf/v+yyy/DTn/60hdlDDz0068dh9Vbeoa/oqvZVyueDH/ygF9HQ6wqqynRm5Z8GcnE3H/4+qF7Jd2qiq1wuB7bpfh+Ufi3oXvkuqMyfeuqplrbuwgsvbKl7MvF5yy23tNRZ6QuD2oqgNk6+C+qL9NVAKRvpT3uNvlBw/92/+deBnO/69t/Ofq/XNeVL8kfJt+RLF2m6T6s6ovvSZz7zGfzyl7/0+lm9HgU9p48nbrrpJjzxxBMd/a+TYNTLXtVvve2QdOn1Pqi99I8dhINEiEkkjd43JCGav/xnweOIW/7k8BgirH3zRz/peVHpVPXeH/WgRxiIffkon9Yn+lU7rI9L9HKTvkxFMarV6yhMkxDrcdplPpseAhTN6SmrgU5pFNHcqYPxr7pJyO8nP/nJlpAffZAis53yUQ2eHpqr3ycCVw8f1t+joKqB4KuvvnrEDKgSZH6beghq0OymXwTps6tBeY0S3hxWCboRzRJm+7nPfa5loOkP5VPRAPoAJoyvEs1qcKwGy0FpDQuB70Y0S3nqK7J6uuLkQ+pTtyuCYeXRi2hWoehS5++6667ZFWd9QidoICz1UIWwixhTPER4+cPlVJ28/PLLvckmPQxS5SUoDFX+FhRCp9djv2g+7bTTWsRTEg1YVNGsBpWd0i2CRD76SqF/UKiHs6uohlNOOSV0hck/yacmzoR9kGi+9NJLj+Dkj8rpNOEYlW1U0azzU7ZV+ev+JnlVESsyuaDCs/X2MIyZvvWiXb3V2129riuxFyfsOK5o1tv473//+y1bX4L6L/W+dn1dUNur82y3uqkL+6C2IqiNi9Lv+ssqan3z3xdFNOv+9/TTT89ucxBbajJJJv0kr2pbjiqHiy++GJIfvQ/yrzTrkUn63/TxRBT/69Tfhb3X33aocZH0o0HjFHmPf2VWcdXz0k/RrG8/0Rch9D5A76NVHyblpk+o6fVDcVDf+UWzvo1Lr+f+VWq/r3TLtNe6zeeGgwBF83CUs/Fcdiua9YGlDMakMdUbYkmwzMCKgJBGUN+/pDp5aQzVKp2/A9M7rJ/85CezM/UKRNheNCUYPvGJT+AjH/lISwOv22y30qyLDjUjKulTHbx/UK3yGmcPdVTRLB3M888/jxNPPLElFMq/Qqv2vIatHoWFvIl9WX0Ly4t/gKb2pun7lTutNEt56kJHHzjEyYeU29e//vWO+6yjOFNU0axPIqjZeH/+dB6yUuff0+wfCKsBhfiGf++fmtF/7rnnjpg40UWzf4+6f/VH91XlS0ErzZ3qQxSW+j1RRXPQHvugiBUZqKp9/WqQ5q9/fgEp7ZWs9oTt4/eHsqqIChnwh600+zn5/Uv5Ydz9wlFFc1j5Bw161SBV6qUSzfqgVvm8lKNu1z+J2q7eKhuyuq9PbCUVitnrSrMu1lSEgqqvYf1XWPv/xS9+Ed/5zndmzxvQy7ydEJD3BUWaBLUV/jYuLC3+ftdfp7v1W3V/FNGsrzqqPl7VHb1Nk8ks/WwU1deqCBDVB/l9yX+minpOH09E8T//mENf0ZQ2UbUt6mwFyUNQ2yHPyUfGByp6Sh+nqL/pE3t6HtRkVj9Fsx6eHRQxFtaHySStiOmgifUoojmont99992z40DlC+qcA/3+Tkx7rdN8brgIUDQPV3kby20U0aw3riohajAeNgMpnbx/4N+LaNZFVicIqtOWQe69994728BHEc0ycNRnUlVa/aI5bLa1U9rC/h5VNOuDT/3ArDhi038wlz7x4N/rp4tmfXAkYWrqkK+jJZolH0F76Hopk6iiOSjqwe8npkSzrMoE7cVsF54t4Zn6QT36YD7sILB29aFbtr2KZr2uiY/6xZYM2CSMU0Jn5aMGhRJKGXToUFgIuDzrFxiqDZMVmQcffDAwPFue0znpK2oqxDmJQ7b6JZpVW6nCJaXeCMu5JppV2V599dWBYiCo/wpboWwn1NqJ5qBwZuEdJJr9bZyEdgeJGH+6+ymalfCpVqt48803Z7eSSJ/54Q9/GNPT07OHPoZFBrXzpbCIN3/fpEeYBE1a+dsU1ZbpK8dR2g5dNAeNU/xnduj9g94OHS3RrNcVNfkdJpo/9alPeRMD/ginKOHZUgbqMEq9PnYSzVGYdtsP8f7hJUDRPLxln2jOo4hmNastg0e1qqM6fLXH139ImBIxKgRPD9XTw+Ha3SfPhIU3BUFQDfjHPvYxfPe73509ddQfnq06ROncZeVN8iWDEv17Fbqoi2Z/6FcSBdGtaPafqNpJNAt/PdRXZ+EXzUoABK3Eha00ywBFDYCk45V6ISsFQXuaw8KRJY1J5CNsFb2bcoojmv1sTYVnf/Ob3ww8UbedaNYnt/z709qdnt1OZHbDtVfRrAuVsH11+t45JZp139b3zXYjmvWVZn3CIejwG2VXVvo6Ddq74abujSuaZStMlPBsJXxk9Uzf3qK3Cb2EZ8tgXJ2k7G/ze+GhnullpVkJM/n1gZNPPjnwkMugNIa1/72KZl1E6UzDRLPkWb1LtmlIO+Dvd/Wwe5lk6md4tuo/vvGNb0BCmdW2JfFP2U5x7bXXetE2ej8R9CsXYb4U9ly3olnSKVyCDrWSvkydsaKPd4L6RiWa5W9B4xS/aPbv6Vb+cLREc9BKs38Lld6HhTGT/Ev7ok8CSRmqg9b0rTR6fWwnmoPepcpNRf7FaTf47PARoGgevjI3kuMoolle7A8Ha3fgl9orExTuLB2Sf5VOv89/EJgepqO/U8Hwh/EEvdtvU4VIiT05XOsDH/iAN/jQv5cwaJlV1UVzEIe4P7vVrWgWfqosZDVodHTU6+RFTIcN1tvx9ecp7Gc39LAy/R7dtvCqVCreoTNhB4H5w9PCDgLzh5lLeGtYPkQoqXC/uOURRzQrwaFC9fSDYsIOAgsK11MDNP3QGP0gMCUe5YAf/SCUdqJZ7lO+4j+IKWhPc9DBLXEaoKiiWQ+p1sPehamebj0kUt+zLTxFdMhPoslHt6dCL9uFZ4f95JQewvnpT3/aq+eyp9nPqZ0fxuGXhGgOCnOXds+/Guef/AmqV1Hqrd5OKMEpkSlH4yAwvR742zg/l6A+RNVFKUP/vtB20QWqzTr77LOP2Bqgv1c/sCtsK4e/jQtLt15X+3kQmN6X+CfYgwSqyo+kMexQNNVmqa0kQWdr6OIrSni28kOdk3yntyN6XyN/C2o7lGgWHwoap4gNXeDpNiVcff78+d7EQj9Fc1j7FnZYp/9gTT8zfUym+7iqd7Idxn8gozqYzi+adV/R+yvhr97jZxqnTeWzw0WAonm4yntochsUFhc380msQMZNw6A8b4Lv0cjbXMnH0WDHd5JAOwJJHV5GyiRAAnObgBLRcX+1Ym5TYu4GgQBF8yCUAtOQCIGgQ5WCQod7fdmwi2bTfHstl26fmyv56DbfvJ8E+kFArVzKu/TfYu3Hu/kOEiABEiABEjBFgKLZFFnaJQESIAESIAESIAESIAESIAESSD0BiubUFyEzQAIkQAIkQAIkQAIkQAIkQAIkYIoARbMpsrRLAiRAAiRAAiRAAiRAAiRAAiSQegIUzakvQmaABEiABEiABEiABEiABEiABEjAFAGKZlNkaZcESIAESIAESIAESIAESIAESCD1BCiaU1+EzAAJkAAJkAAJkAAJkAAJkAAJkIApAhTNpsjSLgmQAAmQAAmQAAmQAAmQAAmQQOoJUDSnvgiZARIgARIgARIgARIgARIgARIgAVMEKJpNkaVdEiABEiABEiABEiABEiABEiCB1BOgaE59ETIDJEACJEACJEACJEACJEACJEACpghQNJsiS7skQAIkQAIkQAIkQAIkQAIkQAKpJ0DRnPoiZAZIgARIgARIgARIgARIgARIgARMEaBoNkWWdkmABEiABEiABEiABEiABEiABFJPgKI59UXIDJAACZAACZAACZAnIP1KAAAAEUlEQVQACZAACZAACZgi8P8B8Ry1F/c21YMAAAAASUVORK5CYII=">
            <a:extLst>
              <a:ext uri="{FF2B5EF4-FFF2-40B4-BE49-F238E27FC236}">
                <a16:creationId xmlns:a16="http://schemas.microsoft.com/office/drawing/2014/main" id="{94D4BC53-5C2F-4769-A062-48496F327B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0702" y="1742155"/>
            <a:ext cx="2238935" cy="22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41D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Line Callout 2 12">
            <a:extLst>
              <a:ext uri="{FF2B5EF4-FFF2-40B4-BE49-F238E27FC236}">
                <a16:creationId xmlns:a16="http://schemas.microsoft.com/office/drawing/2014/main" id="{05F68E14-52B9-84FA-A25A-D24317D5CCB8}"/>
              </a:ext>
            </a:extLst>
          </p:cNvPr>
          <p:cNvSpPr/>
          <p:nvPr/>
        </p:nvSpPr>
        <p:spPr>
          <a:xfrm>
            <a:off x="6526991" y="4671297"/>
            <a:ext cx="2011217" cy="4923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471"/>
              <a:gd name="adj6" fmla="val -178066"/>
            </a:avLst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1200" cap="none" spc="0" normalizeH="0" baseline="0" noProof="0" dirty="0">
                <a:ln w="0"/>
                <a:solidFill>
                  <a:srgbClr val="041D41"/>
                </a:solidFill>
                <a:effectLst>
                  <a:outerShdw blurRad="38100" dist="19050" dir="2700000" algn="tl" rotWithShape="0">
                    <a:srgbClr val="041D41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New Energy Masterplan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1200" cap="none" spc="0" normalizeH="0" baseline="0" noProof="0" dirty="0">
                <a:ln w="0"/>
                <a:solidFill>
                  <a:srgbClr val="041D41"/>
                </a:solidFill>
                <a:effectLst>
                  <a:outerShdw blurRad="38100" dist="19050" dir="2700000" algn="tl" rotWithShape="0">
                    <a:srgbClr val="041D41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Major accelerated energy transition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1200" cap="none" spc="0" normalizeH="0" baseline="0" noProof="0" dirty="0">
                <a:ln w="0"/>
                <a:solidFill>
                  <a:srgbClr val="041D41"/>
                </a:solidFill>
                <a:effectLst>
                  <a:outerShdw blurRad="38100" dist="19050" dir="2700000" algn="tl" rotWithShape="0">
                    <a:srgbClr val="041D41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Energy efficiency programme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25" b="0" i="0" u="none" strike="noStrike" kern="1200" cap="none" spc="0" normalizeH="0" baseline="0" noProof="0" dirty="0">
              <a:ln w="0"/>
              <a:solidFill>
                <a:srgbClr val="041D41"/>
              </a:solidFill>
              <a:effectLst>
                <a:outerShdw blurRad="38100" dist="19050" dir="2700000" algn="tl" rotWithShape="0">
                  <a:srgbClr val="041D41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Line Callout 2 13">
            <a:extLst>
              <a:ext uri="{FF2B5EF4-FFF2-40B4-BE49-F238E27FC236}">
                <a16:creationId xmlns:a16="http://schemas.microsoft.com/office/drawing/2014/main" id="{1E295228-1149-1C0F-324C-77F253BE9DC6}"/>
              </a:ext>
            </a:extLst>
          </p:cNvPr>
          <p:cNvSpPr/>
          <p:nvPr/>
        </p:nvSpPr>
        <p:spPr>
          <a:xfrm>
            <a:off x="6578107" y="2151610"/>
            <a:ext cx="1808146" cy="5042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9973"/>
              <a:gd name="adj6" fmla="val -64949"/>
            </a:avLst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1200" cap="none" spc="0" normalizeH="0" baseline="0" noProof="0" dirty="0">
                <a:ln w="0"/>
                <a:solidFill>
                  <a:srgbClr val="041D41"/>
                </a:solidFill>
                <a:effectLst>
                  <a:outerShdw blurRad="38100" dist="19050" dir="2700000" algn="tl" rotWithShape="0">
                    <a:srgbClr val="041D41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Grid Decarbonisation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1200" cap="none" spc="0" normalizeH="0" baseline="0" noProof="0" dirty="0">
                <a:ln w="0"/>
                <a:solidFill>
                  <a:srgbClr val="041D41"/>
                </a:solidFill>
                <a:effectLst>
                  <a:outerShdw blurRad="38100" dist="19050" dir="2700000" algn="tl" rotWithShape="0">
                    <a:srgbClr val="041D41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Residual Emissions at 2040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1200" cap="none" spc="0" normalizeH="0" baseline="0" noProof="0" dirty="0">
                <a:ln w="0"/>
                <a:solidFill>
                  <a:srgbClr val="041D41"/>
                </a:solidFill>
                <a:effectLst>
                  <a:outerShdw blurRad="38100" dist="19050" dir="2700000" algn="tl" rotWithShape="0">
                    <a:srgbClr val="041D41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Decarbonisation plan required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3C7098-5A79-69F2-D2F7-A76C6ECA27F3}"/>
              </a:ext>
            </a:extLst>
          </p:cNvPr>
          <p:cNvSpPr/>
          <p:nvPr/>
        </p:nvSpPr>
        <p:spPr>
          <a:xfrm>
            <a:off x="8085073" y="5202974"/>
            <a:ext cx="38052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Paradigm shift required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heat!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94D89E-7E88-6A05-4B8C-DE1B4752E27B}"/>
              </a:ext>
            </a:extLst>
          </p:cNvPr>
          <p:cNvCxnSpPr/>
          <p:nvPr/>
        </p:nvCxnSpPr>
        <p:spPr>
          <a:xfrm flipV="1">
            <a:off x="5346111" y="3151531"/>
            <a:ext cx="27709" cy="2632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9FB045-E045-4DF0-C0C0-13F38FDE2B95}"/>
              </a:ext>
            </a:extLst>
          </p:cNvPr>
          <p:cNvCxnSpPr/>
          <p:nvPr/>
        </p:nvCxnSpPr>
        <p:spPr>
          <a:xfrm flipV="1">
            <a:off x="2912055" y="3151531"/>
            <a:ext cx="27709" cy="2632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EDEADD-C812-EAB7-53CA-E9EC07960E76}"/>
              </a:ext>
            </a:extLst>
          </p:cNvPr>
          <p:cNvSpPr txBox="1"/>
          <p:nvPr/>
        </p:nvSpPr>
        <p:spPr>
          <a:xfrm>
            <a:off x="2692817" y="2853397"/>
            <a:ext cx="5493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C514B-FD13-9565-D1C4-37940E07D294}"/>
              </a:ext>
            </a:extLst>
          </p:cNvPr>
          <p:cNvSpPr txBox="1"/>
          <p:nvPr/>
        </p:nvSpPr>
        <p:spPr>
          <a:xfrm>
            <a:off x="5099158" y="2861622"/>
            <a:ext cx="5493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2040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B908D5-D20B-4747-F4F6-5EA4940FF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838" y="1795915"/>
            <a:ext cx="731906" cy="1052797"/>
          </a:xfrm>
          <a:prstGeom prst="rect">
            <a:avLst/>
          </a:prstGeom>
        </p:spPr>
      </p:pic>
      <p:pic>
        <p:nvPicPr>
          <p:cNvPr id="16" name="Picture 4" descr="Image result for sbti carbon targets">
            <a:extLst>
              <a:ext uri="{FF2B5EF4-FFF2-40B4-BE49-F238E27FC236}">
                <a16:creationId xmlns:a16="http://schemas.microsoft.com/office/drawing/2014/main" id="{C97F6D64-16DE-D73E-4D6E-8EA7083C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483" y="1871318"/>
            <a:ext cx="1165482" cy="9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09600" y="153719"/>
            <a:ext cx="11577240" cy="1127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 Light"/>
              </a:rPr>
              <a:t>How complex?</a:t>
            </a:r>
          </a:p>
        </p:txBody>
      </p:sp>
      <p:sp>
        <p:nvSpPr>
          <p:cNvPr id="85" name="Line 3"/>
          <p:cNvSpPr/>
          <p:nvPr/>
        </p:nvSpPr>
        <p:spPr>
          <a:xfrm flipH="1">
            <a:off x="836280" y="1224000"/>
            <a:ext cx="10518840" cy="144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C898B-2792-203B-6A37-F069D0573E22}"/>
              </a:ext>
            </a:extLst>
          </p:cNvPr>
          <p:cNvSpPr txBox="1"/>
          <p:nvPr/>
        </p:nvSpPr>
        <p:spPr>
          <a:xfrm>
            <a:off x="836279" y="1665153"/>
            <a:ext cx="98710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Complex buildings in FHE institutions have a range of issues split into two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1] The management of new buildings, designed and built using conventional natural gas heating technology and standard level building envelope performance, NOW REDUNDANT</a:t>
            </a:r>
          </a:p>
          <a:p>
            <a:endParaRPr lang="en-GB" dirty="0"/>
          </a:p>
          <a:p>
            <a:r>
              <a:rPr lang="en-GB" dirty="0"/>
              <a:t>2] the existing heritage and older buildings within FHE Estates – late 16</a:t>
            </a:r>
            <a:r>
              <a:rPr lang="en-GB" baseline="30000" dirty="0"/>
              <a:t>th</a:t>
            </a:r>
            <a:r>
              <a:rPr lang="en-GB" dirty="0"/>
              <a:t> C buildings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AF732-5668-7C46-1A0D-8A7A0EB90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95" y="3692423"/>
            <a:ext cx="1705647" cy="2621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E164D-6D57-AFCB-30F7-0A3B155013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304" y="3692137"/>
            <a:ext cx="3495191" cy="2621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FB9B54-CE1B-3E26-8616-A51BAF011E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357" y="4195949"/>
            <a:ext cx="3176372" cy="2117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D057DC-A4ED-279C-7390-CEAC1E620D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591" y="3692136"/>
            <a:ext cx="1747595" cy="26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B5186-F2FD-7DDC-55A2-837D15F0DE9E}"/>
              </a:ext>
            </a:extLst>
          </p:cNvPr>
          <p:cNvGrpSpPr/>
          <p:nvPr/>
        </p:nvGrpSpPr>
        <p:grpSpPr>
          <a:xfrm>
            <a:off x="3847910" y="2189477"/>
            <a:ext cx="1415144" cy="2351315"/>
            <a:chOff x="3834789" y="2235199"/>
            <a:chExt cx="1415144" cy="2351315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7E857C3C-5AC5-1B4A-8842-982E46175528}"/>
                </a:ext>
              </a:extLst>
            </p:cNvPr>
            <p:cNvSpPr/>
            <p:nvPr/>
          </p:nvSpPr>
          <p:spPr>
            <a:xfrm>
              <a:off x="3834790" y="2235199"/>
              <a:ext cx="1415143" cy="2351315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421158B-D5BF-04BF-CB7A-818E90683686}"/>
                </a:ext>
              </a:extLst>
            </p:cNvPr>
            <p:cNvSpPr/>
            <p:nvPr/>
          </p:nvSpPr>
          <p:spPr>
            <a:xfrm flipV="1">
              <a:off x="3834789" y="2235199"/>
              <a:ext cx="1415143" cy="2351315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BAB6C5-D6DF-CEA1-3890-ADF68158050F}"/>
              </a:ext>
            </a:extLst>
          </p:cNvPr>
          <p:cNvGrpSpPr/>
          <p:nvPr/>
        </p:nvGrpSpPr>
        <p:grpSpPr>
          <a:xfrm>
            <a:off x="6734804" y="2189477"/>
            <a:ext cx="1415144" cy="2351316"/>
            <a:chOff x="6742275" y="2235199"/>
            <a:chExt cx="1415144" cy="2351316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27D1347-9728-39F4-6238-E6778897FEB7}"/>
                </a:ext>
              </a:extLst>
            </p:cNvPr>
            <p:cNvSpPr/>
            <p:nvPr/>
          </p:nvSpPr>
          <p:spPr>
            <a:xfrm rot="10800000">
              <a:off x="6742276" y="2235200"/>
              <a:ext cx="1415143" cy="2351315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7AFEE5C-1A76-7633-FA5A-79CE970E3C31}"/>
                </a:ext>
              </a:extLst>
            </p:cNvPr>
            <p:cNvSpPr/>
            <p:nvPr/>
          </p:nvSpPr>
          <p:spPr>
            <a:xfrm rot="10800000" flipV="1">
              <a:off x="6742275" y="2235199"/>
              <a:ext cx="1415143" cy="2351315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2CA4602-0BC0-36F1-44B2-F51ADE37A8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400" y="2437126"/>
            <a:ext cx="1438536" cy="15947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D80BB7-5FC1-4159-FD4D-7B46B6C6B4D4}"/>
              </a:ext>
            </a:extLst>
          </p:cNvPr>
          <p:cNvSpPr/>
          <p:nvPr/>
        </p:nvSpPr>
        <p:spPr>
          <a:xfrm>
            <a:off x="5228708" y="3103223"/>
            <a:ext cx="1613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Balanced approach to net-zero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DD602D-A238-E056-9EFE-F8C0710ED5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441" y="2374809"/>
            <a:ext cx="1505086" cy="1980651"/>
          </a:xfrm>
          <a:prstGeom prst="rect">
            <a:avLst/>
          </a:prstGeom>
        </p:spPr>
      </p:pic>
      <p:sp>
        <p:nvSpPr>
          <p:cNvPr id="14" name="Right Arrow 18">
            <a:extLst>
              <a:ext uri="{FF2B5EF4-FFF2-40B4-BE49-F238E27FC236}">
                <a16:creationId xmlns:a16="http://schemas.microsoft.com/office/drawing/2014/main" id="{4964CF1E-9D54-B3FA-06A6-F3D636E2C219}"/>
              </a:ext>
            </a:extLst>
          </p:cNvPr>
          <p:cNvSpPr/>
          <p:nvPr/>
        </p:nvSpPr>
        <p:spPr>
          <a:xfrm flipH="1">
            <a:off x="4735200" y="3172089"/>
            <a:ext cx="346824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9">
            <a:extLst>
              <a:ext uri="{FF2B5EF4-FFF2-40B4-BE49-F238E27FC236}">
                <a16:creationId xmlns:a16="http://schemas.microsoft.com/office/drawing/2014/main" id="{D2D71122-86A3-16E2-07F4-CE5388E014D8}"/>
              </a:ext>
            </a:extLst>
          </p:cNvPr>
          <p:cNvSpPr/>
          <p:nvPr/>
        </p:nvSpPr>
        <p:spPr>
          <a:xfrm>
            <a:off x="6914453" y="3172089"/>
            <a:ext cx="346824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984AB1-2C07-7847-B47A-8D9710A4E271}"/>
              </a:ext>
            </a:extLst>
          </p:cNvPr>
          <p:cNvSpPr/>
          <p:nvPr/>
        </p:nvSpPr>
        <p:spPr>
          <a:xfrm>
            <a:off x="3005439" y="1513794"/>
            <a:ext cx="1505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Building envelope retrofit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718A6-12A9-B84A-3120-46E8715E19C9}"/>
              </a:ext>
            </a:extLst>
          </p:cNvPr>
          <p:cNvSpPr/>
          <p:nvPr/>
        </p:nvSpPr>
        <p:spPr>
          <a:xfrm>
            <a:off x="4772810" y="4788440"/>
            <a:ext cx="256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Reduced (kWh/ CO</a:t>
            </a:r>
            <a:r>
              <a:rPr lang="en-GB" sz="1400" baseline="-25000" dirty="0"/>
              <a:t>2</a:t>
            </a:r>
            <a:r>
              <a:rPr lang="en-GB" sz="1400" dirty="0"/>
              <a:t>) demand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4A6A8C-A2C3-F579-AD76-49253EE065BF}"/>
              </a:ext>
            </a:extLst>
          </p:cNvPr>
          <p:cNvSpPr/>
          <p:nvPr/>
        </p:nvSpPr>
        <p:spPr>
          <a:xfrm>
            <a:off x="7414026" y="1513794"/>
            <a:ext cx="1505087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dirty="0"/>
              <a:t>Low CO</a:t>
            </a:r>
            <a:r>
              <a:rPr lang="en-GB" sz="1400" baseline="-25000" dirty="0"/>
              <a:t>2</a:t>
            </a:r>
            <a:r>
              <a:rPr lang="en-GB" sz="1400" dirty="0"/>
              <a:t> heating </a:t>
            </a:r>
          </a:p>
          <a:p>
            <a:pPr algn="ctr"/>
            <a:r>
              <a:rPr lang="en-GB" sz="1400" dirty="0"/>
              <a:t>(heat pumps)</a:t>
            </a:r>
          </a:p>
        </p:txBody>
      </p:sp>
      <p:cxnSp>
        <p:nvCxnSpPr>
          <p:cNvPr id="21" name="Curved Connector 26">
            <a:extLst>
              <a:ext uri="{FF2B5EF4-FFF2-40B4-BE49-F238E27FC236}">
                <a16:creationId xmlns:a16="http://schemas.microsoft.com/office/drawing/2014/main" id="{7C654828-716A-6F39-713A-B99FA290A5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59512" y="4253931"/>
            <a:ext cx="617646" cy="820703"/>
          </a:xfrm>
          <a:prstGeom prst="curved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8">
            <a:extLst>
              <a:ext uri="{FF2B5EF4-FFF2-40B4-BE49-F238E27FC236}">
                <a16:creationId xmlns:a16="http://schemas.microsoft.com/office/drawing/2014/main" id="{12BEBB01-C500-FF3B-93B7-93D9E8CA6E39}"/>
              </a:ext>
            </a:extLst>
          </p:cNvPr>
          <p:cNvCxnSpPr>
            <a:cxnSpLocks/>
          </p:cNvCxnSpPr>
          <p:nvPr/>
        </p:nvCxnSpPr>
        <p:spPr>
          <a:xfrm rot="5400000">
            <a:off x="7375966" y="4183167"/>
            <a:ext cx="941223" cy="638653"/>
          </a:xfrm>
          <a:prstGeom prst="curved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30">
            <a:extLst>
              <a:ext uri="{FF2B5EF4-FFF2-40B4-BE49-F238E27FC236}">
                <a16:creationId xmlns:a16="http://schemas.microsoft.com/office/drawing/2014/main" id="{F7ADEDFA-EBE5-B1E8-EC21-C61D2E9F2115}"/>
              </a:ext>
            </a:extLst>
          </p:cNvPr>
          <p:cNvSpPr/>
          <p:nvPr/>
        </p:nvSpPr>
        <p:spPr>
          <a:xfrm>
            <a:off x="3038717" y="4404536"/>
            <a:ext cx="316772" cy="76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17AC45-5AEE-A24D-0F3E-85992A2A774A}"/>
              </a:ext>
            </a:extLst>
          </p:cNvPr>
          <p:cNvSpPr/>
          <p:nvPr/>
        </p:nvSpPr>
        <p:spPr>
          <a:xfrm>
            <a:off x="2706615" y="5168538"/>
            <a:ext cx="1505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Slow reduction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C8DA1-DA98-1CDA-2C84-63867E36A05B}"/>
              </a:ext>
            </a:extLst>
          </p:cNvPr>
          <p:cNvSpPr/>
          <p:nvPr/>
        </p:nvSpPr>
        <p:spPr>
          <a:xfrm>
            <a:off x="7732045" y="5131185"/>
            <a:ext cx="1505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Fast reduction</a:t>
            </a:r>
          </a:p>
        </p:txBody>
      </p:sp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4E8B9D2A-1390-7E30-EC55-A150A317A223}"/>
              </a:ext>
            </a:extLst>
          </p:cNvPr>
          <p:cNvSpPr/>
          <p:nvPr/>
        </p:nvSpPr>
        <p:spPr>
          <a:xfrm>
            <a:off x="2719474" y="1356617"/>
            <a:ext cx="6319520" cy="4561792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3E38EA-E889-2CB7-34BA-06E450660663}"/>
              </a:ext>
            </a:extLst>
          </p:cNvPr>
          <p:cNvSpPr/>
          <p:nvPr/>
        </p:nvSpPr>
        <p:spPr>
          <a:xfrm>
            <a:off x="5082023" y="1346199"/>
            <a:ext cx="18324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The problem: </a:t>
            </a:r>
            <a:r>
              <a:rPr lang="en-GB" sz="1400" b="1" dirty="0">
                <a:solidFill>
                  <a:srgbClr val="FF0000"/>
                </a:solidFill>
              </a:rPr>
              <a:t>Beyond net-zero CO</a:t>
            </a:r>
            <a:r>
              <a:rPr lang="en-GB" sz="1400" b="1" baseline="-25000" dirty="0">
                <a:solidFill>
                  <a:srgbClr val="FF0000"/>
                </a:solidFill>
              </a:rPr>
              <a:t>2</a:t>
            </a:r>
            <a:r>
              <a:rPr lang="en-GB" sz="1400" b="1" dirty="0">
                <a:solidFill>
                  <a:srgbClr val="FF0000"/>
                </a:solidFill>
              </a:rPr>
              <a:t> performance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EAEA93-AA7A-87D2-D359-14E5E1554801}"/>
              </a:ext>
            </a:extLst>
          </p:cNvPr>
          <p:cNvSpPr/>
          <p:nvPr/>
        </p:nvSpPr>
        <p:spPr>
          <a:xfrm>
            <a:off x="3046188" y="5472806"/>
            <a:ext cx="5699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How do we identify the benefits + speed of roll-out?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458DB27-1F34-9922-CAB8-09B6ECE06D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92" y="6014813"/>
            <a:ext cx="511429" cy="511429"/>
          </a:xfrm>
          <a:prstGeom prst="rect">
            <a:avLst/>
          </a:prstGeom>
        </p:spPr>
      </p:pic>
      <p:pic>
        <p:nvPicPr>
          <p:cNvPr id="30" name="Graphic 2" descr="Medical outline">
            <a:extLst>
              <a:ext uri="{FF2B5EF4-FFF2-40B4-BE49-F238E27FC236}">
                <a16:creationId xmlns:a16="http://schemas.microsoft.com/office/drawing/2014/main" id="{ACF41115-74B6-763A-72AC-8734BA7F3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1782" y="5956479"/>
            <a:ext cx="697753" cy="697753"/>
          </a:xfrm>
          <a:prstGeom prst="rect">
            <a:avLst/>
          </a:prstGeom>
        </p:spPr>
      </p:pic>
      <p:pic>
        <p:nvPicPr>
          <p:cNvPr id="31" name="Graphic 6" descr="Power Plant outline">
            <a:extLst>
              <a:ext uri="{FF2B5EF4-FFF2-40B4-BE49-F238E27FC236}">
                <a16:creationId xmlns:a16="http://schemas.microsoft.com/office/drawing/2014/main" id="{A1CDBD9C-DF96-D4CB-EF3B-F624F6CB43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6273" y="5917109"/>
            <a:ext cx="697753" cy="697753"/>
          </a:xfrm>
          <a:prstGeom prst="rect">
            <a:avLst/>
          </a:prstGeom>
        </p:spPr>
      </p:pic>
      <p:pic>
        <p:nvPicPr>
          <p:cNvPr id="32" name="Graphic 9" descr="High voltage outline">
            <a:extLst>
              <a:ext uri="{FF2B5EF4-FFF2-40B4-BE49-F238E27FC236}">
                <a16:creationId xmlns:a16="http://schemas.microsoft.com/office/drawing/2014/main" id="{EB39DC60-97D3-AB4D-F691-DCD3593FB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95255" y="5956479"/>
            <a:ext cx="697753" cy="69775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096622A-4FD0-D94A-E62C-DD8DCD03B623}"/>
              </a:ext>
            </a:extLst>
          </p:cNvPr>
          <p:cNvGrpSpPr/>
          <p:nvPr/>
        </p:nvGrpSpPr>
        <p:grpSpPr>
          <a:xfrm>
            <a:off x="1829732" y="2213666"/>
            <a:ext cx="1456862" cy="2351316"/>
            <a:chOff x="1829733" y="2150148"/>
            <a:chExt cx="1456862" cy="235131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38ADB10-1AEF-57BF-4D73-028208F9FABA}"/>
                </a:ext>
              </a:extLst>
            </p:cNvPr>
            <p:cNvGrpSpPr/>
            <p:nvPr/>
          </p:nvGrpSpPr>
          <p:grpSpPr>
            <a:xfrm>
              <a:off x="1871451" y="2150148"/>
              <a:ext cx="1415144" cy="2351316"/>
              <a:chOff x="6742275" y="2235199"/>
              <a:chExt cx="1415144" cy="2351316"/>
            </a:xfrm>
          </p:grpSpPr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94D64DA9-C7C5-4CDE-9624-A8F93E967117}"/>
                  </a:ext>
                </a:extLst>
              </p:cNvPr>
              <p:cNvSpPr/>
              <p:nvPr/>
            </p:nvSpPr>
            <p:spPr>
              <a:xfrm rot="10800000">
                <a:off x="6742276" y="2235200"/>
                <a:ext cx="1415143" cy="2351315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AF2ECD7A-81A9-7173-DB81-3A6DE5829CB8}"/>
                  </a:ext>
                </a:extLst>
              </p:cNvPr>
              <p:cNvSpPr/>
              <p:nvPr/>
            </p:nvSpPr>
            <p:spPr>
              <a:xfrm rot="10800000" flipV="1">
                <a:off x="6742275" y="2235199"/>
                <a:ext cx="1415143" cy="2351315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6EF4E9-A7C4-8E18-1C66-B03181364064}"/>
                </a:ext>
              </a:extLst>
            </p:cNvPr>
            <p:cNvSpPr/>
            <p:nvPr/>
          </p:nvSpPr>
          <p:spPr>
            <a:xfrm>
              <a:off x="2203263" y="2231121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4F536F-334A-6A8D-06E9-881ED4DA5DB8}"/>
                </a:ext>
              </a:extLst>
            </p:cNvPr>
            <p:cNvSpPr/>
            <p:nvPr/>
          </p:nvSpPr>
          <p:spPr>
            <a:xfrm>
              <a:off x="2248086" y="4367710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E0C36C0-8179-F505-55DB-FA665BD78AC8}"/>
                </a:ext>
              </a:extLst>
            </p:cNvPr>
            <p:cNvSpPr/>
            <p:nvPr/>
          </p:nvSpPr>
          <p:spPr>
            <a:xfrm>
              <a:off x="1934321" y="2664415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1C7774-F334-6050-3CAF-F3A4CF53F19B}"/>
                </a:ext>
              </a:extLst>
            </p:cNvPr>
            <p:cNvSpPr/>
            <p:nvPr/>
          </p:nvSpPr>
          <p:spPr>
            <a:xfrm>
              <a:off x="1934321" y="3919473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FABE-0477-9843-DE9B-BB3098022C65}"/>
                </a:ext>
              </a:extLst>
            </p:cNvPr>
            <p:cNvSpPr/>
            <p:nvPr/>
          </p:nvSpPr>
          <p:spPr>
            <a:xfrm>
              <a:off x="1829733" y="3277003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129ED4-4E39-2A44-062F-EF668B08659C}"/>
              </a:ext>
            </a:extLst>
          </p:cNvPr>
          <p:cNvGrpSpPr/>
          <p:nvPr/>
        </p:nvGrpSpPr>
        <p:grpSpPr>
          <a:xfrm rot="10800000">
            <a:off x="8486027" y="2158403"/>
            <a:ext cx="1456862" cy="2351316"/>
            <a:chOff x="9576733" y="1830935"/>
            <a:chExt cx="1456862" cy="235131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BAD4AE-19CA-5952-6F7F-45AD46ECBE22}"/>
                </a:ext>
              </a:extLst>
            </p:cNvPr>
            <p:cNvGrpSpPr/>
            <p:nvPr/>
          </p:nvGrpSpPr>
          <p:grpSpPr>
            <a:xfrm>
              <a:off x="9618451" y="1830935"/>
              <a:ext cx="1415144" cy="2351316"/>
              <a:chOff x="6742275" y="2235199"/>
              <a:chExt cx="1415144" cy="2351316"/>
            </a:xfrm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6C09053C-0E9D-F582-0F88-9A8DC7E7F3B5}"/>
                  </a:ext>
                </a:extLst>
              </p:cNvPr>
              <p:cNvSpPr/>
              <p:nvPr/>
            </p:nvSpPr>
            <p:spPr>
              <a:xfrm rot="10800000">
                <a:off x="6742276" y="2235200"/>
                <a:ext cx="1415143" cy="2351315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B304709B-D181-6E58-2658-12FDE15E12A3}"/>
                  </a:ext>
                </a:extLst>
              </p:cNvPr>
              <p:cNvSpPr/>
              <p:nvPr/>
            </p:nvSpPr>
            <p:spPr>
              <a:xfrm rot="10800000" flipV="1">
                <a:off x="6742275" y="2235199"/>
                <a:ext cx="1415143" cy="2351315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D18816F-25C2-8482-3DF3-C60E3556A1EE}"/>
                </a:ext>
              </a:extLst>
            </p:cNvPr>
            <p:cNvSpPr/>
            <p:nvPr/>
          </p:nvSpPr>
          <p:spPr>
            <a:xfrm>
              <a:off x="9950263" y="1911909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7C42F-1938-72B4-0479-39A81841513D}"/>
                </a:ext>
              </a:extLst>
            </p:cNvPr>
            <p:cNvSpPr/>
            <p:nvPr/>
          </p:nvSpPr>
          <p:spPr>
            <a:xfrm>
              <a:off x="9995086" y="4048497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7AB7D78-1264-A103-1F47-D0C2EE740570}"/>
                </a:ext>
              </a:extLst>
            </p:cNvPr>
            <p:cNvSpPr/>
            <p:nvPr/>
          </p:nvSpPr>
          <p:spPr>
            <a:xfrm>
              <a:off x="9681321" y="2345202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2F004F-E385-0806-7A67-CB0FB6E11D10}"/>
                </a:ext>
              </a:extLst>
            </p:cNvPr>
            <p:cNvSpPr/>
            <p:nvPr/>
          </p:nvSpPr>
          <p:spPr>
            <a:xfrm>
              <a:off x="9681321" y="3600260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D5E6F9E-F3DC-EBBB-B31B-E9CC50CB42E4}"/>
                </a:ext>
              </a:extLst>
            </p:cNvPr>
            <p:cNvSpPr/>
            <p:nvPr/>
          </p:nvSpPr>
          <p:spPr>
            <a:xfrm>
              <a:off x="9576733" y="2957790"/>
              <a:ext cx="89647" cy="89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C40AC91-A987-9AF6-6A29-3C6527FA425D}"/>
              </a:ext>
            </a:extLst>
          </p:cNvPr>
          <p:cNvSpPr txBox="1"/>
          <p:nvPr/>
        </p:nvSpPr>
        <p:spPr>
          <a:xfrm rot="2940000">
            <a:off x="971175" y="1615377"/>
            <a:ext cx="14717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cs typeface="Calibri"/>
              </a:rPr>
              <a:t>Building archetype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E9F99F-ABF6-1C1C-E975-9FC2DF20953F}"/>
              </a:ext>
            </a:extLst>
          </p:cNvPr>
          <p:cNvSpPr txBox="1"/>
          <p:nvPr/>
        </p:nvSpPr>
        <p:spPr>
          <a:xfrm rot="1680000">
            <a:off x="427604" y="2241295"/>
            <a:ext cx="162867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cs typeface="Calibri"/>
              </a:rPr>
              <a:t>Occupancy (decanting)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D88921-4CD2-3AE2-9303-55869A44C44B}"/>
              </a:ext>
            </a:extLst>
          </p:cNvPr>
          <p:cNvSpPr txBox="1"/>
          <p:nvPr/>
        </p:nvSpPr>
        <p:spPr>
          <a:xfrm>
            <a:off x="306293" y="3176730"/>
            <a:ext cx="15688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cs typeface="Calibri"/>
              </a:rPr>
              <a:t>FABRIC first – retrofit interventions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724169-250C-8053-C812-43CF1A3E1350}"/>
              </a:ext>
            </a:extLst>
          </p:cNvPr>
          <p:cNvSpPr txBox="1"/>
          <p:nvPr/>
        </p:nvSpPr>
        <p:spPr>
          <a:xfrm rot="20520000">
            <a:off x="332544" y="4172147"/>
            <a:ext cx="16584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cs typeface="Calibri"/>
              </a:rPr>
              <a:t>Conservation/ heritage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DBE479-017A-D9B2-7271-DF75F7037F96}"/>
              </a:ext>
            </a:extLst>
          </p:cNvPr>
          <p:cNvSpPr txBox="1"/>
          <p:nvPr/>
        </p:nvSpPr>
        <p:spPr>
          <a:xfrm rot="19740000">
            <a:off x="896469" y="4653221"/>
            <a:ext cx="14717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cs typeface="Calibri"/>
              </a:rPr>
              <a:t>Maintenace – whole life approach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D8D7E9-14B8-FBB9-D162-E409592EC8F5}"/>
              </a:ext>
            </a:extLst>
          </p:cNvPr>
          <p:cNvSpPr/>
          <p:nvPr/>
        </p:nvSpPr>
        <p:spPr>
          <a:xfrm>
            <a:off x="4015240" y="991574"/>
            <a:ext cx="423980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dirty="0"/>
              <a:t>Full support – Trials + Data</a:t>
            </a:r>
            <a:endParaRPr lang="en-GB" sz="1400" dirty="0">
              <a:cs typeface="Calibri"/>
            </a:endParaRPr>
          </a:p>
        </p:txBody>
      </p:sp>
      <p:sp>
        <p:nvSpPr>
          <p:cNvPr id="57" name="Right Arrow 18">
            <a:extLst>
              <a:ext uri="{FF2B5EF4-FFF2-40B4-BE49-F238E27FC236}">
                <a16:creationId xmlns:a16="http://schemas.microsoft.com/office/drawing/2014/main" id="{E13ED220-598C-38E6-CE6A-43DE953E524A}"/>
              </a:ext>
            </a:extLst>
          </p:cNvPr>
          <p:cNvSpPr/>
          <p:nvPr/>
        </p:nvSpPr>
        <p:spPr>
          <a:xfrm flipH="1">
            <a:off x="2658375" y="3218689"/>
            <a:ext cx="346824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ight Arrow 19">
            <a:extLst>
              <a:ext uri="{FF2B5EF4-FFF2-40B4-BE49-F238E27FC236}">
                <a16:creationId xmlns:a16="http://schemas.microsoft.com/office/drawing/2014/main" id="{B6C6B6BF-5376-4DE3-856B-3422CEAE7746}"/>
              </a:ext>
            </a:extLst>
          </p:cNvPr>
          <p:cNvSpPr/>
          <p:nvPr/>
        </p:nvSpPr>
        <p:spPr>
          <a:xfrm>
            <a:off x="8819453" y="3141016"/>
            <a:ext cx="346824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6EE8AE-5EE0-1023-BF6C-97E764D220F9}"/>
              </a:ext>
            </a:extLst>
          </p:cNvPr>
          <p:cNvSpPr/>
          <p:nvPr/>
        </p:nvSpPr>
        <p:spPr>
          <a:xfrm>
            <a:off x="9099385" y="2891178"/>
            <a:ext cx="840691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</a:rPr>
              <a:t>Start – study/ data + parameters</a:t>
            </a:r>
            <a:endParaRPr lang="en-GB" sz="105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DEA5C4-ADEC-E344-588D-8D3FE1EC879B}"/>
              </a:ext>
            </a:extLst>
          </p:cNvPr>
          <p:cNvSpPr txBox="1"/>
          <p:nvPr/>
        </p:nvSpPr>
        <p:spPr>
          <a:xfrm rot="18840000">
            <a:off x="9257543" y="1470729"/>
            <a:ext cx="16435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Real efficiency – COP's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F8DA16-4952-87F0-7CC1-208E2AB42F85}"/>
              </a:ext>
            </a:extLst>
          </p:cNvPr>
          <p:cNvSpPr txBox="1"/>
          <p:nvPr/>
        </p:nvSpPr>
        <p:spPr>
          <a:xfrm rot="20820000">
            <a:off x="9825308" y="2352258"/>
            <a:ext cx="16435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Maintenance/ install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CFB0F4-6873-6072-75F9-E4A44A8D4AB3}"/>
              </a:ext>
            </a:extLst>
          </p:cNvPr>
          <p:cNvSpPr txBox="1"/>
          <p:nvPr/>
        </p:nvSpPr>
        <p:spPr>
          <a:xfrm>
            <a:off x="9861176" y="3211115"/>
            <a:ext cx="156882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cs typeface="Calibri"/>
              </a:rPr>
              <a:t>Economic assessment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5C9968-7F2D-0460-8B44-B2717F54D5EA}"/>
              </a:ext>
            </a:extLst>
          </p:cNvPr>
          <p:cNvSpPr txBox="1"/>
          <p:nvPr/>
        </p:nvSpPr>
        <p:spPr>
          <a:xfrm rot="720000">
            <a:off x="9825308" y="4004448"/>
            <a:ext cx="16435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Operation + controls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98B75C-2216-B3B1-4802-FFD8CD9E8237}"/>
              </a:ext>
            </a:extLst>
          </p:cNvPr>
          <p:cNvSpPr txBox="1"/>
          <p:nvPr/>
        </p:nvSpPr>
        <p:spPr>
          <a:xfrm rot="1920000">
            <a:off x="9406955" y="4721624"/>
            <a:ext cx="16435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Occupant comfort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83F2EC2-53C0-921F-3468-A6228C98842C}"/>
              </a:ext>
            </a:extLst>
          </p:cNvPr>
          <p:cNvSpPr/>
          <p:nvPr/>
        </p:nvSpPr>
        <p:spPr>
          <a:xfrm>
            <a:off x="1882796" y="2968850"/>
            <a:ext cx="840691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</a:rPr>
              <a:t>Start – study/ data + parameters</a:t>
            </a:r>
            <a:endParaRPr lang="en-GB" sz="105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6" name="Down Arrow 30">
            <a:extLst>
              <a:ext uri="{FF2B5EF4-FFF2-40B4-BE49-F238E27FC236}">
                <a16:creationId xmlns:a16="http://schemas.microsoft.com/office/drawing/2014/main" id="{2F855119-2336-B37B-32F4-AE4B77A8A884}"/>
              </a:ext>
            </a:extLst>
          </p:cNvPr>
          <p:cNvSpPr/>
          <p:nvPr/>
        </p:nvSpPr>
        <p:spPr>
          <a:xfrm>
            <a:off x="8365246" y="4285006"/>
            <a:ext cx="316772" cy="76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996B9F-CC6F-C9DC-FAFE-79ABE070B503}"/>
              </a:ext>
            </a:extLst>
          </p:cNvPr>
          <p:cNvSpPr/>
          <p:nvPr/>
        </p:nvSpPr>
        <p:spPr>
          <a:xfrm>
            <a:off x="1703502" y="5701310"/>
            <a:ext cx="152798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HOW!</a:t>
            </a:r>
            <a:endParaRPr lang="en-GB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96BF70F-45EE-6BEE-014D-2F06F209F283}"/>
              </a:ext>
            </a:extLst>
          </p:cNvPr>
          <p:cNvSpPr/>
          <p:nvPr/>
        </p:nvSpPr>
        <p:spPr>
          <a:xfrm>
            <a:off x="8748267" y="5723722"/>
            <a:ext cx="30307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OUTPUTS – Pathway project</a:t>
            </a:r>
            <a:endParaRPr lang="en-GB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69" name="Right Arrow 19">
            <a:extLst>
              <a:ext uri="{FF2B5EF4-FFF2-40B4-BE49-F238E27FC236}">
                <a16:creationId xmlns:a16="http://schemas.microsoft.com/office/drawing/2014/main" id="{48528097-59B2-4EA0-63AC-7B18B715504B}"/>
              </a:ext>
            </a:extLst>
          </p:cNvPr>
          <p:cNvSpPr/>
          <p:nvPr/>
        </p:nvSpPr>
        <p:spPr>
          <a:xfrm>
            <a:off x="7482218" y="639559"/>
            <a:ext cx="346824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ight Arrow 18">
            <a:extLst>
              <a:ext uri="{FF2B5EF4-FFF2-40B4-BE49-F238E27FC236}">
                <a16:creationId xmlns:a16="http://schemas.microsoft.com/office/drawing/2014/main" id="{BB1D98C7-F454-1DE5-F6E1-1A49836DFBC1}"/>
              </a:ext>
            </a:extLst>
          </p:cNvPr>
          <p:cNvSpPr/>
          <p:nvPr/>
        </p:nvSpPr>
        <p:spPr>
          <a:xfrm flipH="1">
            <a:off x="4451318" y="639559"/>
            <a:ext cx="346824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Picture 106" descr="Logo, company name&#10;&#10;Description automatically generated">
            <a:extLst>
              <a:ext uri="{FF2B5EF4-FFF2-40B4-BE49-F238E27FC236}">
                <a16:creationId xmlns:a16="http://schemas.microsoft.com/office/drawing/2014/main" id="{6A2DBF3A-6467-2D1F-3381-EA55D1F7FFD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17" y="952418"/>
            <a:ext cx="1262608" cy="272046"/>
          </a:xfrm>
          <a:prstGeom prst="rect">
            <a:avLst/>
          </a:prstGeom>
        </p:spPr>
      </p:pic>
      <p:pic>
        <p:nvPicPr>
          <p:cNvPr id="72" name="Picture 107">
            <a:extLst>
              <a:ext uri="{FF2B5EF4-FFF2-40B4-BE49-F238E27FC236}">
                <a16:creationId xmlns:a16="http://schemas.microsoft.com/office/drawing/2014/main" id="{F8E23249-3914-0713-AF6C-0BF8554A1F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367" y="562695"/>
            <a:ext cx="1221626" cy="325357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2BC5854-A6FC-DD64-D114-498429A8BF5C}"/>
              </a:ext>
            </a:extLst>
          </p:cNvPr>
          <p:cNvSpPr txBox="1"/>
          <p:nvPr/>
        </p:nvSpPr>
        <p:spPr>
          <a:xfrm>
            <a:off x="4292600" y="6616879"/>
            <a:ext cx="3189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    Cost            Health           Energy            Carbon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D221FB-BC0E-D9D8-BE1D-8DCAE6A9E469}"/>
              </a:ext>
            </a:extLst>
          </p:cNvPr>
          <p:cNvGrpSpPr/>
          <p:nvPr/>
        </p:nvGrpSpPr>
        <p:grpSpPr>
          <a:xfrm>
            <a:off x="7932843" y="586130"/>
            <a:ext cx="1874127" cy="471124"/>
            <a:chOff x="8016868" y="293082"/>
            <a:chExt cx="1874127" cy="47112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97141D0-04E1-6AFD-BA9F-93DC7E68BE95}"/>
                </a:ext>
              </a:extLst>
            </p:cNvPr>
            <p:cNvSpPr/>
            <p:nvPr/>
          </p:nvSpPr>
          <p:spPr>
            <a:xfrm>
              <a:off x="8441559" y="571846"/>
              <a:ext cx="1449436" cy="192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for Future Infrastructure 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09E4C17-99AE-0BC2-D50E-6416994D1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6868" y="293082"/>
              <a:ext cx="1759946" cy="439987"/>
            </a:xfrm>
            <a:prstGeom prst="rect">
              <a:avLst/>
            </a:prstGeom>
          </p:spPr>
        </p:pic>
      </p:grpSp>
      <p:pic>
        <p:nvPicPr>
          <p:cNvPr id="77" name="Graphic 7" descr="Scales of justice outline">
            <a:extLst>
              <a:ext uri="{FF2B5EF4-FFF2-40B4-BE49-F238E27FC236}">
                <a16:creationId xmlns:a16="http://schemas.microsoft.com/office/drawing/2014/main" id="{3E892305-EF4E-BE34-82B9-4032A44D7E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38800" y="2144541"/>
            <a:ext cx="787400" cy="78740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11D7D3E-FDD2-F7C3-A265-38AB94B974D8}"/>
              </a:ext>
            </a:extLst>
          </p:cNvPr>
          <p:cNvGrpSpPr/>
          <p:nvPr/>
        </p:nvGrpSpPr>
        <p:grpSpPr>
          <a:xfrm>
            <a:off x="5160166" y="332220"/>
            <a:ext cx="1759946" cy="625843"/>
            <a:chOff x="5050574" y="224938"/>
            <a:chExt cx="2075137" cy="729608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0A93099-D41B-DF9B-7FE4-A4D88F88E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574" y="224938"/>
              <a:ext cx="2047985" cy="638971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D481945-83CF-C052-8329-84DE89889DC4}"/>
                </a:ext>
              </a:extLst>
            </p:cNvPr>
            <p:cNvSpPr txBox="1"/>
            <p:nvPr/>
          </p:nvSpPr>
          <p:spPr>
            <a:xfrm>
              <a:off x="5641481" y="723714"/>
              <a:ext cx="14842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Estates Department</a:t>
              </a: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2A0DB11D-FE6B-576D-17DB-338BEBCA6F9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58992"/>
            <a:ext cx="3960389" cy="4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/>
      <p:bldP spid="19" grpId="0"/>
      <p:bldP spid="20" grpId="0"/>
      <p:bldP spid="23" grpId="0" animBg="1"/>
      <p:bldP spid="24" grpId="0"/>
      <p:bldP spid="25" grpId="0"/>
      <p:bldP spid="26" grpId="0" animBg="1"/>
      <p:bldP spid="27" grpId="0"/>
      <p:bldP spid="28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/>
      <p:bldP spid="69" grpId="0" animBg="1"/>
      <p:bldP spid="70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09600" y="153719"/>
            <a:ext cx="11577240" cy="1127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 Light"/>
              </a:rPr>
              <a:t>Reaching the sweet spot</a:t>
            </a:r>
          </a:p>
        </p:txBody>
      </p:sp>
      <p:sp>
        <p:nvSpPr>
          <p:cNvPr id="85" name="Line 3"/>
          <p:cNvSpPr/>
          <p:nvPr/>
        </p:nvSpPr>
        <p:spPr>
          <a:xfrm flipH="1">
            <a:off x="836280" y="1224000"/>
            <a:ext cx="10518840" cy="144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C898B-2792-203B-6A37-F069D0573E22}"/>
              </a:ext>
            </a:extLst>
          </p:cNvPr>
          <p:cNvSpPr txBox="1"/>
          <p:nvPr/>
        </p:nvSpPr>
        <p:spPr>
          <a:xfrm>
            <a:off x="4529874" y="1279691"/>
            <a:ext cx="682524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approach seeks to find the sweet spot that reaches net-zero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evaluation needs a whole life carbon viewpoint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Net Zero Potential (NZP) should be applied – How close to 0% can a building reach?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buildings may reach 0% easily by retrofit and low-carbon heat others will rely on the decarbonised grid.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5 step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1] assess your building stock using benchmarks and the net-zero potential, 2] cluster buildings by archetype and heating type, 3] decide on a common archetype approach which is affordable and can reduce energy demand and carbon emissions, 4] use district heating and/or renewable energy and take advantage of surplus heat where possible, and 5] understand your occupants as they will be in these buildings through this net-zero journey.</a:t>
            </a:r>
            <a:endParaRPr lang="en-GB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E7761-FB48-D0E4-A526-F290E125F470}"/>
              </a:ext>
            </a:extLst>
          </p:cNvPr>
          <p:cNvSpPr txBox="1"/>
          <p:nvPr/>
        </p:nvSpPr>
        <p:spPr>
          <a:xfrm>
            <a:off x="882717" y="2138215"/>
            <a:ext cx="3233107" cy="656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41D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Building will have an optimum investment plan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83F9A8-606A-0BA3-CC39-4579C8F53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377536"/>
              </p:ext>
            </p:extLst>
          </p:nvPr>
        </p:nvGraphicFramePr>
        <p:xfrm>
          <a:off x="309600" y="3100244"/>
          <a:ext cx="3849630" cy="301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CC61167-A657-4DDE-48C5-5D7D92C17B3C}"/>
              </a:ext>
            </a:extLst>
          </p:cNvPr>
          <p:cNvSpPr/>
          <p:nvPr/>
        </p:nvSpPr>
        <p:spPr>
          <a:xfrm>
            <a:off x="2110790" y="4455488"/>
            <a:ext cx="237434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4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09600" y="153719"/>
            <a:ext cx="11577240" cy="1127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 Light"/>
              </a:rPr>
              <a:t>The correct balancing act</a:t>
            </a:r>
          </a:p>
        </p:txBody>
      </p:sp>
      <p:sp>
        <p:nvSpPr>
          <p:cNvPr id="85" name="Line 3"/>
          <p:cNvSpPr/>
          <p:nvPr/>
        </p:nvSpPr>
        <p:spPr>
          <a:xfrm flipH="1">
            <a:off x="836280" y="1224000"/>
            <a:ext cx="10518840" cy="144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C898B-2792-203B-6A37-F069D0573E22}"/>
              </a:ext>
            </a:extLst>
          </p:cNvPr>
          <p:cNvSpPr txBox="1"/>
          <p:nvPr/>
        </p:nvSpPr>
        <p:spPr>
          <a:xfrm>
            <a:off x="728124" y="1397675"/>
            <a:ext cx="98710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Building estates need to understand the size of the problem – there needs to be an energy survey of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archetype approach is needed where buildings are identified and clustered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Retrofit interventions then follow the common approach as a pattern book of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carbon technology then is applied – with a reduced load (low demand)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Avoid relying on low-carbon technology before reducing the energy demand!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FABD3-542D-1E62-6854-3A4207E7A4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243" y="3429000"/>
            <a:ext cx="7707693" cy="33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7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23880" y="813650"/>
            <a:ext cx="9734055" cy="23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6000" b="0" strike="noStrike" spc="-1" dirty="0">
                <a:solidFill>
                  <a:srgbClr val="000000"/>
                </a:solidFill>
                <a:latin typeface="Calibri Light"/>
              </a:rPr>
              <a:t>Thank You!</a:t>
            </a:r>
            <a:endParaRPr lang="en-GB" sz="6000" b="0" strike="noStrike" spc="-1" dirty="0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523880" y="3601800"/>
            <a:ext cx="9143640" cy="165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b="0" strike="noStrike" spc="-1" dirty="0">
                <a:latin typeface="Calibri" panose="020F0502020204030204" pitchFamily="34" charset="0"/>
                <a:hlinkClick r:id="rId2"/>
              </a:rPr>
              <a:t>j.broswilliamson@ed.ac.uk</a:t>
            </a:r>
            <a:r>
              <a:rPr lang="en-GB" b="0" strike="noStrike" spc="-1" dirty="0">
                <a:latin typeface="Calibri" panose="020F0502020204030204" pitchFamily="34" charset="0"/>
              </a:rPr>
              <a:t> </a:t>
            </a:r>
            <a:endParaRPr lang="en-GB" sz="2400" spc="-1" dirty="0">
              <a:latin typeface="Calibri" panose="020F0502020204030204" pitchFamily="34" charset="0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8460000" y="277920"/>
            <a:ext cx="1980000" cy="121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ICARB 2023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b="0" i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Measuring Net Zero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1600" b="0" strike="noStrike" spc="-1">
              <a:latin typeface="Arial"/>
            </a:endParaRPr>
          </a:p>
        </p:txBody>
      </p:sp>
      <p:sp>
        <p:nvSpPr>
          <p:cNvPr id="81" name="Line 4"/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82" name="Picture 81"/>
          <p:cNvPicPr/>
          <p:nvPr/>
        </p:nvPicPr>
        <p:blipFill>
          <a:blip r:embed="rId3"/>
          <a:stretch/>
        </p:blipFill>
        <p:spPr>
          <a:xfrm>
            <a:off x="10376640" y="180000"/>
            <a:ext cx="1683360" cy="82080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A logo of the university of edinburgh&#10;&#10;Description automatically generated">
            <a:extLst>
              <a:ext uri="{FF2B5EF4-FFF2-40B4-BE49-F238E27FC236}">
                <a16:creationId xmlns:a16="http://schemas.microsoft.com/office/drawing/2014/main" id="{F5D97CEA-962D-DBFF-E187-7D2828731B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981" y="4429440"/>
            <a:ext cx="1721438" cy="13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ICARB 2023 Presentation Template (1)</Template>
  <TotalTime>78</TotalTime>
  <Words>728</Words>
  <Application>Microsoft Office PowerPoint</Application>
  <PresentationFormat>Custom</PresentationFormat>
  <Paragraphs>111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Roaf, Susan</dc:creator>
  <dc:description/>
  <cp:lastModifiedBy>Julio Bros-Williamson</cp:lastModifiedBy>
  <cp:revision>1</cp:revision>
  <dcterms:created xsi:type="dcterms:W3CDTF">2023-09-17T11:52:55Z</dcterms:created>
  <dcterms:modified xsi:type="dcterms:W3CDTF">2023-09-24T18:57:49Z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