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_rels/.rels" ContentType="application/vnd.openxmlformats-package.relationships+xml"/>
  <Override PartName="/ppt/slideLayouts/slideLayout46.xml" ContentType="application/vnd.openxmlformats-officedocument.presentationml.slideLayout+xml"/>
  <Override PartName="/ppt/slideLayouts/slideLayout5.xml" ContentType="application/vnd.openxmlformats-officedocument.presentationml.slideLayout+xml"/>
  <Override PartName="/ppt/slideLayouts/slideLayout45.xml" ContentType="application/vnd.openxmlformats-officedocument.presentationml.slideLayout+xml"/>
  <Override PartName="/ppt/slideLayouts/slideLayout4.xml" ContentType="application/vnd.openxmlformats-officedocument.presentationml.slideLayout+xml"/>
  <Override PartName="/ppt/slideLayouts/slideLayout44.xml" ContentType="application/vnd.openxmlformats-officedocument.presentationml.slideLayout+xml"/>
  <Override PartName="/ppt/slideLayouts/slideLayout3.xml" ContentType="application/vnd.openxmlformats-officedocument.presentationml.slideLayout+xml"/>
  <Override PartName="/ppt/slideLayouts/slideLayout43.xml" ContentType="application/vnd.openxmlformats-officedocument.presentationml.slideLayout+xml"/>
  <Override PartName="/ppt/slideLayouts/slideLayout2.xml" ContentType="application/vnd.openxmlformats-officedocument.presentationml.slideLayout+xml"/>
  <Override PartName="/ppt/slideLayouts/slideLayout42.xml" ContentType="application/vnd.openxmlformats-officedocument.presentationml.slideLayout+xml"/>
  <Override PartName="/ppt/slideLayouts/slideLayout1.xml" ContentType="application/vnd.openxmlformats-officedocument.presentationml.slideLayout+xml"/>
  <Override PartName="/ppt/slideLayouts/slideLayout41.xml" ContentType="application/vnd.openxmlformats-officedocument.presentationml.slideLayout+xml"/>
  <Override PartName="/ppt/slideLayouts/slideLayout40.xml" ContentType="application/vnd.openxmlformats-officedocument.presentationml.slideLayout+xml"/>
  <Override PartName="/ppt/slideLayouts/slideLayout39.xml" ContentType="application/vnd.openxmlformats-officedocument.presentationml.slideLayout+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79.xml" ContentType="application/vnd.openxmlformats-officedocument.presentationml.slideLayout+xml"/>
  <Override PartName="/ppt/slideLayouts/slideLayout10.xml" ContentType="application/vnd.openxmlformats-officedocument.presentationml.slideLayout+xml"/>
  <Override PartName="/ppt/slideLayouts/slideLayout69.xml" ContentType="application/vnd.openxmlformats-officedocument.presentationml.slideLayout+xml"/>
  <Override PartName="/ppt/slideLayouts/slideLayout8.xml" ContentType="application/vnd.openxmlformats-officedocument.presentationml.slideLayout+xml"/>
  <Override PartName="/ppt/slideLayouts/slideLayout49.xml" ContentType="application/vnd.openxmlformats-officedocument.presentationml.slideLayout+xml"/>
  <Override PartName="/ppt/slideLayouts/slideLayout17.xml" ContentType="application/vnd.openxmlformats-officedocument.presentationml.slideLayout+xml"/>
  <Override PartName="/ppt/slideLayouts/slideLayout9.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11.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66.xml" ContentType="application/vnd.openxmlformats-officedocument.presentationml.slideLayout+xml"/>
  <Override PartName="/ppt/slideLayouts/slideLayout13.xml" ContentType="application/vnd.openxmlformats-officedocument.presentationml.slideLayout+xml"/>
  <Override PartName="/ppt/slideLayouts/slideLayout81.xml" ContentType="application/vnd.openxmlformats-officedocument.presentationml.slideLayout+xml"/>
  <Override PartName="/ppt/slideLayouts/slideLayout75.xml" ContentType="application/vnd.openxmlformats-officedocument.presentationml.slideLayout+xml"/>
  <Override PartName="/ppt/slideLayouts/slideLayout22.xml" ContentType="application/vnd.openxmlformats-officedocument.presentationml.slideLayout+xml"/>
  <Override PartName="/ppt/slideLayouts/slideLayout67.xml" ContentType="application/vnd.openxmlformats-officedocument.presentationml.slideLayout+xml"/>
  <Override PartName="/ppt/slideLayouts/slideLayout14.xml" ContentType="application/vnd.openxmlformats-officedocument.presentationml.slideLayout+xml"/>
  <Override PartName="/ppt/slideLayouts/slideLayout82.xml" ContentType="application/vnd.openxmlformats-officedocument.presentationml.slideLayout+xml"/>
  <Override PartName="/ppt/slideLayouts/slideLayout76.xml" ContentType="application/vnd.openxmlformats-officedocument.presentationml.slideLayout+xml"/>
  <Override PartName="/ppt/slideLayouts/slideLayout68.xml" ContentType="application/vnd.openxmlformats-officedocument.presentationml.slideLayout+xml"/>
  <Override PartName="/ppt/slideLayouts/slideLayout15.xml" ContentType="application/vnd.openxmlformats-officedocument.presentationml.slideLayout+xml"/>
  <Override PartName="/ppt/slideLayouts/slideLayout83.xml" ContentType="application/vnd.openxmlformats-officedocument.presentationml.slideLayout+xml"/>
  <Override PartName="/ppt/slideLayouts/slideLayout77.xml" ContentType="application/vnd.openxmlformats-officedocument.presentationml.slideLayout+xml"/>
  <Override PartName="/ppt/slideLayouts/slideLayout84.xml" ContentType="application/vnd.openxmlformats-officedocument.presentationml.slideLayout+xml"/>
  <Override PartName="/ppt/slideLayouts/slideLayout78.xml" ContentType="application/vnd.openxmlformats-officedocument.presentationml.slideLayout+xml"/>
  <Override PartName="/ppt/slideLayouts/slideLayout65.xml" ContentType="application/vnd.openxmlformats-officedocument.presentationml.slideLayout+xml"/>
  <Override PartName="/ppt/slideLayouts/slideLayout12.xml" ContentType="application/vnd.openxmlformats-officedocument.presentationml.slideLayout+xml"/>
  <Override PartName="/ppt/slideLayouts/slideLayout80.xml" ContentType="application/vnd.openxmlformats-officedocument.presentationml.slideLayout+xml"/>
  <Override PartName="/ppt/slideLayouts/slideLayout6.xml" ContentType="application/vnd.openxmlformats-officedocument.presentationml.slideLayout+xml"/>
  <Override PartName="/ppt/slideLayouts/slideLayout47.xml" ContentType="application/vnd.openxmlformats-officedocument.presentationml.slideLayout+xml"/>
  <Override PartName="/ppt/slideLayouts/slideLayout74.xml" ContentType="application/vnd.openxmlformats-officedocument.presentationml.slideLayout+xml"/>
  <Override PartName="/ppt/slideLayouts/slideLayout60.xml" ContentType="application/vnd.openxmlformats-officedocument.presentationml.slideLayout+xml"/>
  <Override PartName="/ppt/slideLayouts/slideLayout59.xml" ContentType="application/vnd.openxmlformats-officedocument.presentationml.slideLayout+xml"/>
  <Override PartName="/ppt/slideLayouts/slideLayout58.xml" ContentType="application/vnd.openxmlformats-officedocument.presentationml.slideLayout+xml"/>
  <Override PartName="/ppt/slideLayouts/slideLayout57.xml" ContentType="application/vnd.openxmlformats-officedocument.presentationml.slideLayout+xml"/>
  <Override PartName="/ppt/slideLayouts/slideLayout56.xml" ContentType="application/vnd.openxmlformats-officedocument.presentationml.slideLayout+xml"/>
  <Override PartName="/ppt/slideLayouts/slideLayout55.xml" ContentType="application/vnd.openxmlformats-officedocument.presentationml.slideLayout+xml"/>
  <Override PartName="/ppt/slideLayouts/slideLayout54.xml" ContentType="application/vnd.openxmlformats-officedocument.presentationml.slideLayout+xml"/>
  <Override PartName="/ppt/slideLayouts/slideLayout53.xml" ContentType="application/vnd.openxmlformats-officedocument.presentationml.slideLayout+xml"/>
  <Override PartName="/ppt/slideLayouts/slideLayout52.xml" ContentType="application/vnd.openxmlformats-officedocument.presentationml.slideLayout+xml"/>
  <Override PartName="/ppt/slideLayouts/slideLayout19.xml" ContentType="application/vnd.openxmlformats-officedocument.presentationml.slideLayout+xml"/>
  <Override PartName="/ppt/slideLayouts/slideLayout51.xml" ContentType="application/vnd.openxmlformats-officedocument.presentationml.slideLayout+xml"/>
  <Override PartName="/ppt/slideLayouts/slideLayout18.xml" ContentType="application/vnd.openxmlformats-officedocument.presentationml.slideLayout+xml"/>
  <Override PartName="/ppt/slideLayouts/_rels/slideLayout11.xml.rels" ContentType="application/vnd.openxmlformats-package.relationships+xml"/>
  <Override PartName="/ppt/slideLayouts/_rels/slideLayout14.xml.rels" ContentType="application/vnd.openxmlformats-package.relationships+xml"/>
  <Override PartName="/ppt/slideLayouts/_rels/slideLayout6.xml.rels" ContentType="application/vnd.openxmlformats-package.relationships+xml"/>
  <Override PartName="/ppt/slideLayouts/_rels/slideLayout47.xml.rels" ContentType="application/vnd.openxmlformats-package.relationships+xml"/>
  <Override PartName="/ppt/slideLayouts/_rels/slideLayout15.xml.rels" ContentType="application/vnd.openxmlformats-package.relationships+xml"/>
  <Override PartName="/ppt/slideLayouts/_rels/slideLayout7.xml.rels" ContentType="application/vnd.openxmlformats-package.relationships+xml"/>
  <Override PartName="/ppt/slideLayouts/_rels/slideLayout52.xml.rels" ContentType="application/vnd.openxmlformats-package.relationships+xml"/>
  <Override PartName="/ppt/slideLayouts/_rels/slideLayout48.xml.rels" ContentType="application/vnd.openxmlformats-package.relationships+xml"/>
  <Override PartName="/ppt/slideLayouts/_rels/slideLayout53.xml.rels" ContentType="application/vnd.openxmlformats-package.relationships+xml"/>
  <Override PartName="/ppt/slideLayouts/_rels/slideLayout8.xml.rels" ContentType="application/vnd.openxmlformats-package.relationships+xml"/>
  <Override PartName="/ppt/slideLayouts/_rels/slideLayout54.xml.rels" ContentType="application/vnd.openxmlformats-package.relationships+xml"/>
  <Override PartName="/ppt/slideLayouts/_rels/slideLayout9.xml.rels" ContentType="application/vnd.openxmlformats-package.relationships+xml"/>
  <Override PartName="/ppt/slideLayouts/_rels/slideLayout55.xml.rels" ContentType="application/vnd.openxmlformats-package.relationships+xml"/>
  <Override PartName="/ppt/slideLayouts/_rels/slideLayout56.xml.rels" ContentType="application/vnd.openxmlformats-package.relationships+xml"/>
  <Override PartName="/ppt/slideLayouts/_rels/slideLayout57.xml.rels" ContentType="application/vnd.openxmlformats-package.relationships+xml"/>
  <Override PartName="/ppt/slideLayouts/_rels/slideLayout70.xml.rels" ContentType="application/vnd.openxmlformats-package.relationships+xml"/>
  <Override PartName="/ppt/slideLayouts/_rels/slideLayout58.xml.rels" ContentType="application/vnd.openxmlformats-package.relationships+xml"/>
  <Override PartName="/ppt/slideLayouts/_rels/slideLayout26.xml.rels" ContentType="application/vnd.openxmlformats-package.relationships+xml"/>
  <Override PartName="/ppt/slideLayouts/_rels/slideLayout59.xml.rels" ContentType="application/vnd.openxmlformats-package.relationships+xml"/>
  <Override PartName="/ppt/slideLayouts/_rels/slideLayout12.xml.rels" ContentType="application/vnd.openxmlformats-package.relationships+xml"/>
  <Override PartName="/ppt/slideLayouts/_rels/slideLayout60.xml.rels" ContentType="application/vnd.openxmlformats-package.relationships+xml"/>
  <Override PartName="/ppt/slideLayouts/_rels/slideLayout79.xml.rels" ContentType="application/vnd.openxmlformats-package.relationships+xml"/>
  <Override PartName="/ppt/slideLayouts/_rels/slideLayout74.xml.rels" ContentType="application/vnd.openxmlformats-package.relationships+xml"/>
  <Override PartName="/ppt/slideLayouts/_rels/slideLayout18.xml.rels" ContentType="application/vnd.openxmlformats-package.relationships+xml"/>
  <Override PartName="/ppt/slideLayouts/_rels/slideLayout66.xml.rels" ContentType="application/vnd.openxmlformats-package.relationships+xml"/>
  <Override PartName="/ppt/slideLayouts/_rels/slideLayout2.xml.rels" ContentType="application/vnd.openxmlformats-package.relationships+xml"/>
  <Override PartName="/ppt/slideLayouts/_rels/slideLayout75.xml.rels" ContentType="application/vnd.openxmlformats-package.relationships+xml"/>
  <Override PartName="/ppt/slideLayouts/_rels/slideLayout19.xml.rels" ContentType="application/vnd.openxmlformats-package.relationships+xml"/>
  <Override PartName="/ppt/slideLayouts/_rels/slideLayout67.xml.rels" ContentType="application/vnd.openxmlformats-package.relationships+xml"/>
  <Override PartName="/ppt/slideLayouts/_rels/slideLayout3.xml.rels" ContentType="application/vnd.openxmlformats-package.relationships+xml"/>
  <Override PartName="/ppt/slideLayouts/_rels/slideLayout76.xml.rels" ContentType="application/vnd.openxmlformats-package.relationships+xml"/>
  <Override PartName="/ppt/slideLayouts/_rels/slideLayout68.xml.rels" ContentType="application/vnd.openxmlformats-package.relationships+xml"/>
  <Override PartName="/ppt/slideLayouts/_rels/slideLayout4.xml.rels" ContentType="application/vnd.openxmlformats-package.relationships+xml"/>
  <Override PartName="/ppt/slideLayouts/_rels/slideLayout13.xml.rels" ContentType="application/vnd.openxmlformats-package.relationships+xml"/>
  <Override PartName="/ppt/slideLayouts/_rels/slideLayout61.xml.rels" ContentType="application/vnd.openxmlformats-package.relationships+xml"/>
  <Override PartName="/ppt/slideLayouts/_rels/slideLayout78.xml.rels" ContentType="application/vnd.openxmlformats-package.relationships+xml"/>
  <Override PartName="/ppt/slideLayouts/_rels/slideLayout82.xml.rels" ContentType="application/vnd.openxmlformats-package.relationships+xml"/>
  <Override PartName="/ppt/slideLayouts/_rels/slideLayout24.xml.rels" ContentType="application/vnd.openxmlformats-package.relationships+xml"/>
  <Override PartName="/ppt/slideLayouts/_rels/slideLayout25.xml.rels" ContentType="application/vnd.openxmlformats-package.relationships+xml"/>
  <Override PartName="/ppt/slideLayouts/_rels/slideLayout73.xml.rels" ContentType="application/vnd.openxmlformats-package.relationships+xml"/>
  <Override PartName="/ppt/slideLayouts/_rels/slideLayout34.xml.rels" ContentType="application/vnd.openxmlformats-package.relationships+xml"/>
  <Override PartName="/ppt/slideLayouts/_rels/slideLayout42.xml.rels" ContentType="application/vnd.openxmlformats-package.relationships+xml"/>
  <Override PartName="/ppt/slideLayouts/_rels/slideLayout33.xml.rels" ContentType="application/vnd.openxmlformats-package.relationships+xml"/>
  <Override PartName="/ppt/slideLayouts/_rels/slideLayout44.xml.rels" ContentType="application/vnd.openxmlformats-package.relationships+xml"/>
  <Override PartName="/ppt/slideLayouts/_rels/slideLayout41.xml.rels" ContentType="application/vnd.openxmlformats-package.relationships+xml"/>
  <Override PartName="/ppt/slideLayouts/_rels/slideLayout40.xml.rels" ContentType="application/vnd.openxmlformats-package.relationships+xml"/>
  <Override PartName="/ppt/slideLayouts/_rels/slideLayout46.xml.rels" ContentType="application/vnd.openxmlformats-package.relationships+xml"/>
  <Override PartName="/ppt/slideLayouts/_rels/slideLayout31.xml.rels" ContentType="application/vnd.openxmlformats-package.relationships+xml"/>
  <Override PartName="/ppt/slideLayouts/_rels/slideLayout39.xml.rels" ContentType="application/vnd.openxmlformats-package.relationships+xml"/>
  <Override PartName="/ppt/slideLayouts/_rels/slideLayout20.xml.rels" ContentType="application/vnd.openxmlformats-package.relationships+xml"/>
  <Override PartName="/ppt/slideLayouts/_rels/slideLayout38.xml.rels" ContentType="application/vnd.openxmlformats-package.relationships+xml"/>
  <Override PartName="/ppt/slideLayouts/_rels/slideLayout10.xml.rels" ContentType="application/vnd.openxmlformats-package.relationships+xml"/>
  <Override PartName="/ppt/slideLayouts/_rels/slideLayout29.xml.rels" ContentType="application/vnd.openxmlformats-package.relationships+xml"/>
  <Override PartName="/ppt/slideLayouts/_rels/slideLayout63.xml.rels" ContentType="application/vnd.openxmlformats-package.relationships+xml"/>
  <Override PartName="/ppt/slideLayouts/_rels/slideLayout45.xml.rels" ContentType="application/vnd.openxmlformats-package.relationships+xml"/>
  <Override PartName="/ppt/slideLayouts/_rels/slideLayout77.xml.rels" ContentType="application/vnd.openxmlformats-package.relationships+xml"/>
  <Override PartName="/ppt/slideLayouts/_rels/slideLayout30.xml.rels" ContentType="application/vnd.openxmlformats-package.relationships+xml"/>
  <Override PartName="/ppt/slideLayouts/_rels/slideLayout37.xml.rels" ContentType="application/vnd.openxmlformats-package.relationships+xml"/>
  <Override PartName="/ppt/slideLayouts/_rels/slideLayout21.xml.rels" ContentType="application/vnd.openxmlformats-package.relationships+xml"/>
  <Override PartName="/ppt/slideLayouts/_rels/slideLayout28.xml.rels" ContentType="application/vnd.openxmlformats-package.relationships+xml"/>
  <Override PartName="/ppt/slideLayouts/_rels/slideLayout62.xml.rels" ContentType="application/vnd.openxmlformats-package.relationships+xml"/>
  <Override PartName="/ppt/slideLayouts/_rels/slideLayout36.xml.rels" ContentType="application/vnd.openxmlformats-package.relationships+xml"/>
  <Override PartName="/ppt/slideLayouts/_rels/slideLayout84.xml.rels" ContentType="application/vnd.openxmlformats-package.relationships+xml"/>
  <Override PartName="/ppt/slideLayouts/_rels/slideLayout27.xml.rels" ContentType="application/vnd.openxmlformats-package.relationships+xml"/>
  <Override PartName="/ppt/slideLayouts/_rels/slideLayout43.xml.rels" ContentType="application/vnd.openxmlformats-package.relationships+xml"/>
  <Override PartName="/ppt/slideLayouts/_rels/slideLayout35.xml.rels" ContentType="application/vnd.openxmlformats-package.relationships+xml"/>
  <Override PartName="/ppt/slideLayouts/_rels/slideLayout49.xml.rels" ContentType="application/vnd.openxmlformats-package.relationships+xml"/>
  <Override PartName="/ppt/slideLayouts/_rels/slideLayout17.xml.rels" ContentType="application/vnd.openxmlformats-package.relationships+xml"/>
  <Override PartName="/ppt/slideLayouts/_rels/slideLayout83.xml.rels" ContentType="application/vnd.openxmlformats-package.relationships+xml"/>
  <Override PartName="/ppt/slideLayouts/_rels/slideLayout51.xml.rels" ContentType="application/vnd.openxmlformats-package.relationships+xml"/>
  <Override PartName="/ppt/slideLayouts/_rels/slideLayout65.xml.rels" ContentType="application/vnd.openxmlformats-package.relationships+xml"/>
  <Override PartName="/ppt/slideLayouts/_rels/slideLayout1.xml.rels" ContentType="application/vnd.openxmlformats-package.relationships+xml"/>
  <Override PartName="/ppt/slideLayouts/_rels/slideLayout71.xml.rels" ContentType="application/vnd.openxmlformats-package.relationships+xml"/>
  <Override PartName="/ppt/slideLayouts/_rels/slideLayout23.xml.rels" ContentType="application/vnd.openxmlformats-package.relationships+xml"/>
  <Override PartName="/ppt/slideLayouts/_rels/slideLayout81.xml.rels" ContentType="application/vnd.openxmlformats-package.relationships+xml"/>
  <Override PartName="/ppt/slideLayouts/_rels/slideLayout80.xml.rels" ContentType="application/vnd.openxmlformats-package.relationships+xml"/>
  <Override PartName="/ppt/slideLayouts/_rels/slideLayout22.xml.rels" ContentType="application/vnd.openxmlformats-package.relationships+xml"/>
  <Override PartName="/ppt/slideLayouts/_rels/slideLayout32.xml.rels" ContentType="application/vnd.openxmlformats-package.relationships+xml"/>
  <Override PartName="/ppt/slideLayouts/_rels/slideLayout64.xml.rels" ContentType="application/vnd.openxmlformats-package.relationships+xml"/>
  <Override PartName="/ppt/slideLayouts/_rels/slideLayout16.xml.rels" ContentType="application/vnd.openxmlformats-package.relationships+xml"/>
  <Override PartName="/ppt/slideLayouts/_rels/slideLayout50.xml.rels" ContentType="application/vnd.openxmlformats-package.relationships+xml"/>
  <Override PartName="/ppt/slideLayouts/_rels/slideLayout5.xml.rels" ContentType="application/vnd.openxmlformats-package.relationships+xml"/>
  <Override PartName="/ppt/slideLayouts/_rels/slideLayout69.xml.rels" ContentType="application/vnd.openxmlformats-package.relationships+xml"/>
  <Override PartName="/ppt/slideLayouts/_rels/slideLayout72.xml.rels" ContentType="application/vnd.openxmlformats-package.relationships+xml"/>
  <Override PartName="/ppt/slideLayouts/slideLayout50.xml" ContentType="application/vnd.openxmlformats-officedocument.presentationml.slideLayout+xml"/>
  <Override PartName="/ppt/slideLayouts/slideLayout16.xml" ContentType="application/vnd.openxmlformats-officedocument.presentationml.slideLayout+xml"/>
  <Override PartName="/ppt/slideLayouts/slideLayout48.xml" ContentType="application/vnd.openxmlformats-officedocument.presentationml.slideLayout+xml"/>
  <Override PartName="/ppt/slideLayouts/slideLayout7.xml" ContentType="application/vnd.openxmlformats-officedocument.presentationml.slideLayout+xml"/>
  <Override PartName="/ppt/theme/theme4.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theme/theme8.xml" ContentType="application/vnd.openxmlformats-officedocument.theme+xml"/>
  <Override PartName="/ppt/theme/theme7.xml" ContentType="application/vnd.openxmlformats-officedocument.theme+xml"/>
  <Override PartName="/ppt/theme/theme6.xml" ContentType="application/vnd.openxmlformats-officedocument.theme+xml"/>
  <Override PartName="/ppt/theme/theme5.xml" ContentType="application/vnd.openxmlformats-officedocument.theme+xml"/>
  <Override PartName="/ppt/slideMasters/_rels/slideMaster1.xml.rels" ContentType="application/vnd.openxmlformats-package.relationships+xml"/>
  <Override PartName="/ppt/slideMasters/_rels/slideMaster2.xml.rels" ContentType="application/vnd.openxmlformats-package.relationships+xml"/>
  <Override PartName="/ppt/slideMasters/_rels/slideMaster5.xml.rels" ContentType="application/vnd.openxmlformats-package.relationships+xml"/>
  <Override PartName="/ppt/slideMasters/_rels/slideMaster4.xml.rels" ContentType="application/vnd.openxmlformats-package.relationships+xml"/>
  <Override PartName="/ppt/slideMasters/_rels/slideMaster3.xml.rels" ContentType="application/vnd.openxmlformats-package.relationships+xml"/>
  <Override PartName="/ppt/slideMasters/_rels/slideMaster7.xml.rels" ContentType="application/vnd.openxmlformats-package.relationships+xml"/>
  <Override PartName="/ppt/slideMasters/_rels/slideMaster6.xml.rels" ContentType="application/vnd.openxmlformats-package.relationships+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slideMasters/slideMaster7.xml" ContentType="application/vnd.openxmlformats-officedocument.presentationml.slideMaster+xml"/>
  <Override PartName="/ppt/slideMasters/slideMaster6.xml" ContentType="application/vnd.openxmlformats-officedocument.presentationml.slideMaster+xml"/>
  <Override PartName="/ppt/slideMasters/slideMaster1.xml" ContentType="application/vnd.openxmlformats-officedocument.presentationml.slideMaster+xml"/>
  <Override PartName="/ppt/slideMasters/slideMaster5.xml" ContentType="application/vnd.openxmlformats-officedocument.presentationml.slideMaster+xml"/>
  <Override PartName="/ppt/presentation.xml" ContentType="application/vnd.openxmlformats-officedocument.presentationml.presentation.main+xml"/>
  <Override PartName="/ppt/notesMasters/_rels/notesMaster1.xml.rels" ContentType="application/vnd.openxmlformats-package.relationships+xml"/>
  <Override PartName="/ppt/notesMasters/notesMaster1.xml" ContentType="application/vnd.openxmlformats-officedocument.presentationml.notesMaster+xml"/>
  <Override PartName="/ppt/notesSlides/_rels/notesSlide10.xml.rels" ContentType="application/vnd.openxmlformats-package.relationships+xml"/>
  <Override PartName="/ppt/notesSlides/_rels/notesSlide34.xml.rels" ContentType="application/vnd.openxmlformats-package.relationships+xml"/>
  <Override PartName="/ppt/notesSlides/_rels/notesSlide7.xml.rels" ContentType="application/vnd.openxmlformats-package.relationships+xml"/>
  <Override PartName="/ppt/notesSlides/_rels/notesSlide4.xml.rels" ContentType="application/vnd.openxmlformats-package.relationships+xml"/>
  <Override PartName="/ppt/notesSlides/_rels/notesSlide6.xml.rels" ContentType="application/vnd.openxmlformats-package.relationships+xml"/>
  <Override PartName="/ppt/notesSlides/notesSlide10.xml" ContentType="application/vnd.openxmlformats-officedocument.presentationml.notesSlide+xml"/>
  <Override PartName="/ppt/notesSlides/notesSlide34.xml" ContentType="application/vnd.openxmlformats-officedocument.presentationml.notesSlide+xml"/>
  <Override PartName="/ppt/notesSlides/notesSlide4.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21.xml" ContentType="application/vnd.openxmlformats-officedocument.presentationml.slide+xml"/>
  <Override PartName="/ppt/slides/slide7.xml" ContentType="application/vnd.openxmlformats-officedocument.presentationml.slide+xml"/>
  <Override PartName="/ppt/slides/slide29.xml" ContentType="application/vnd.openxmlformats-officedocument.presentationml.slide+xml"/>
  <Override PartName="/ppt/slides/slide22.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28.xml" ContentType="application/vnd.openxmlformats-officedocument.presentationml.slide+xml"/>
  <Override PartName="/ppt/slides/slide6.xml" ContentType="application/vnd.openxmlformats-officedocument.presentationml.slide+xml"/>
  <Override PartName="/ppt/slides/slide43.xml" ContentType="application/vnd.openxmlformats-officedocument.presentationml.slide+xml"/>
  <Override PartName="/ppt/slides/slide37.xml" ContentType="application/vnd.openxmlformats-officedocument.presentationml.slide+xml"/>
  <Override PartName="/ppt/slides/slide44.xml" ContentType="application/vnd.openxmlformats-officedocument.presentationml.slide+xml"/>
  <Override PartName="/ppt/slides/slide38.xml" ContentType="application/vnd.openxmlformats-officedocument.presentationml.slide+xml"/>
  <Override PartName="/ppt/slides/slide45.xml" ContentType="application/vnd.openxmlformats-officedocument.presentationml.slide+xml"/>
  <Override PartName="/ppt/slides/slide39.xml" ContentType="application/vnd.openxmlformats-officedocument.presentationml.slide+xml"/>
  <Override PartName="/ppt/slides/slide46.xml" ContentType="application/vnd.openxmlformats-officedocument.presentationml.slide+xml"/>
  <Override PartName="/ppt/slides/slide42.xml" ContentType="application/vnd.openxmlformats-officedocument.presentationml.slide+xml"/>
  <Override PartName="/ppt/slides/slide41.xml" ContentType="application/vnd.openxmlformats-officedocument.presentationml.slide+xml"/>
  <Override PartName="/ppt/slides/slide40.xml" ContentType="application/vnd.openxmlformats-officedocument.presentationml.slide+xml"/>
  <Override PartName="/ppt/slides/slide20.xml" ContentType="application/vnd.openxmlformats-officedocument.presentationml.slide+xml"/>
  <Override PartName="/ppt/slides/slide27.xml" ContentType="application/vnd.openxmlformats-officedocument.presentationml.slide+xml"/>
  <Override PartName="/ppt/slides/_rels/slide7.xml.rels" ContentType="application/vnd.openxmlformats-package.relationships+xml"/>
  <Override PartName="/ppt/slides/_rels/slide29.xml.rels" ContentType="application/vnd.openxmlformats-package.relationships+xml"/>
  <Override PartName="/ppt/slides/_rels/slide35.xml.rels" ContentType="application/vnd.openxmlformats-package.relationships+xml"/>
  <Override PartName="/ppt/slides/_rels/slide43.xml.rels" ContentType="application/vnd.openxmlformats-package.relationships+xml"/>
  <Override PartName="/ppt/slides/_rels/slide28.xml.rels" ContentType="application/vnd.openxmlformats-package.relationships+xml"/>
  <Override PartName="/ppt/slides/_rels/slide6.xml.rels" ContentType="application/vnd.openxmlformats-package.relationships+xml"/>
  <Override PartName="/ppt/slides/_rels/slide21.xml.rels" ContentType="application/vnd.openxmlformats-package.relationships+xml"/>
  <Override PartName="/ppt/slides/_rels/slide32.xml.rels" ContentType="application/vnd.openxmlformats-package.relationships+xml"/>
  <Override PartName="/ppt/slides/_rels/slide36.xml.rels" ContentType="application/vnd.openxmlformats-package.relationships+xml"/>
  <Override PartName="/ppt/slides/_rels/slide44.xml.rels" ContentType="application/vnd.openxmlformats-package.relationships+xml"/>
  <Override PartName="/ppt/slides/_rels/slide33.xml.rels" ContentType="application/vnd.openxmlformats-package.relationships+xml"/>
  <Override PartName="/ppt/slides/_rels/slide34.xml.rels" ContentType="application/vnd.openxmlformats-package.relationships+xml"/>
  <Override PartName="/ppt/slides/_rels/slide45.xml.rels" ContentType="application/vnd.openxmlformats-package.relationships+xml"/>
  <Override PartName="/ppt/slides/_rels/slide42.xml.rels" ContentType="application/vnd.openxmlformats-package.relationships+xml"/>
  <Override PartName="/ppt/slides/_rels/slide41.xml.rels" ContentType="application/vnd.openxmlformats-package.relationships+xml"/>
  <Override PartName="/ppt/slides/_rels/slide40.xml.rels" ContentType="application/vnd.openxmlformats-package.relationships+xml"/>
  <Override PartName="/ppt/slides/_rels/slide46.xml.rels" ContentType="application/vnd.openxmlformats-package.relationships+xml"/>
  <Override PartName="/ppt/slides/_rels/slide39.xml.rels" ContentType="application/vnd.openxmlformats-package.relationships+xml"/>
  <Override PartName="/ppt/slides/_rels/slide31.xml.rels" ContentType="application/vnd.openxmlformats-package.relationships+xml"/>
  <Override PartName="/ppt/slides/_rels/slide20.xml.rels" ContentType="application/vnd.openxmlformats-package.relationships+xml"/>
  <Override PartName="/ppt/slides/_rels/slide38.xml.rels" ContentType="application/vnd.openxmlformats-package.relationships+xml"/>
  <Override PartName="/ppt/slides/_rels/slide22.xml.rels" ContentType="application/vnd.openxmlformats-package.relationships+xml"/>
  <Override PartName="/ppt/slides/_rels/slide30.xml.rels" ContentType="application/vnd.openxmlformats-package.relationships+xml"/>
  <Override PartName="/ppt/slides/_rels/slide37.xml.rels" ContentType="application/vnd.openxmlformats-package.relationships+xml"/>
  <Override PartName="/ppt/slides/_rels/slide26.xml.rels" ContentType="application/vnd.openxmlformats-package.relationships+xml"/>
  <Override PartName="/ppt/slides/_rels/slide11.xml.rels" ContentType="application/vnd.openxmlformats-package.relationships+xml"/>
  <Override PartName="/ppt/slides/_rels/slide18.xml.rels" ContentType="application/vnd.openxmlformats-package.relationships+xml"/>
  <Override PartName="/ppt/slides/_rels/slide9.xml.rels" ContentType="application/vnd.openxmlformats-package.relationships+xml"/>
  <Override PartName="/ppt/slides/_rels/slide4.xml.rels" ContentType="application/vnd.openxmlformats-package.relationships+xml"/>
  <Override PartName="/ppt/slides/_rels/slide12.xml.rels" ContentType="application/vnd.openxmlformats-package.relationships+xml"/>
  <Override PartName="/ppt/slides/_rels/slide19.xml.rels" ContentType="application/vnd.openxmlformats-package.relationships+xml"/>
  <Override PartName="/ppt/slides/_rels/slide14.xml.rels" ContentType="application/vnd.openxmlformats-package.relationships+xml"/>
  <Override PartName="/ppt/slides/_rels/slide17.xml.rels" ContentType="application/vnd.openxmlformats-package.relationships+xml"/>
  <Override PartName="/ppt/slides/_rels/slide10.xml.rels" ContentType="application/vnd.openxmlformats-package.relationships+xml"/>
  <Override PartName="/ppt/slides/_rels/slide16.xml.rels" ContentType="application/vnd.openxmlformats-package.relationships+xml"/>
  <Override PartName="/ppt/slides/_rels/slide2.xml.rels" ContentType="application/vnd.openxmlformats-package.relationships+xml"/>
  <Override PartName="/ppt/slides/_rels/slide24.xml.rels" ContentType="application/vnd.openxmlformats-package.relationships+xml"/>
  <Override PartName="/ppt/slides/_rels/slide15.xml.rels" ContentType="application/vnd.openxmlformats-package.relationships+xml"/>
  <Override PartName="/ppt/slides/_rels/slide25.xml.rels" ContentType="application/vnd.openxmlformats-package.relationships+xml"/>
  <Override PartName="/ppt/slides/_rels/slide3.xml.rels" ContentType="application/vnd.openxmlformats-package.relationships+xml"/>
  <Override PartName="/ppt/slides/_rels/slide23.xml.rels" ContentType="application/vnd.openxmlformats-package.relationships+xml"/>
  <Override PartName="/ppt/slides/_rels/slide1.xml.rels" ContentType="application/vnd.openxmlformats-package.relationships+xml"/>
  <Override PartName="/ppt/slides/_rels/slide8.xml.rels" ContentType="application/vnd.openxmlformats-package.relationships+xml"/>
  <Override PartName="/ppt/slides/_rels/slide13.xml.rels" ContentType="application/vnd.openxmlformats-package.relationships+xml"/>
  <Override PartName="/ppt/slides/_rels/slide5.xml.rels" ContentType="application/vnd.openxmlformats-package.relationships+xml"/>
  <Override PartName="/ppt/slides/_rels/slide27.xml.rels" ContentType="application/vnd.openxmlformats-package.relationships+xml"/>
  <Override PartName="/ppt/slides/slide5.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23.xml" ContentType="application/vnd.openxmlformats-officedocument.presentationml.slide+xml"/>
  <Override PartName="/ppt/slides/slide1.xml" ContentType="application/vnd.openxmlformats-officedocument.presentationml.slide+xml"/>
  <Override PartName="/ppt/slides/slide19.xml" ContentType="application/vnd.openxmlformats-officedocument.presentationml.slide+xml"/>
  <Override PartName="/ppt/slides/slide24.xml" ContentType="application/vnd.openxmlformats-officedocument.presentationml.slide+xml"/>
  <Override PartName="/ppt/slides/slide2.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26.xml" ContentType="application/vnd.openxmlformats-officedocument.presentationml.slide+xml"/>
  <Override PartName="/ppt/slides/slide4.xml" ContentType="application/vnd.openxmlformats-officedocument.presentationml.slide+xml"/>
  <Override PartName="/ppt/slides/slide9.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_rels/presentation.xml.rels" ContentType="application/vnd.openxmlformats-package.relationships+xml"/>
  <Override PartName="/ppt/media/image44.png" ContentType="image/png"/>
  <Override PartName="/ppt/media/image40.jpeg" ContentType="image/jpeg"/>
  <Override PartName="/ppt/media/image42.jpeg" ContentType="image/jpeg"/>
  <Override PartName="/ppt/media/hdphoto2.wdp" ContentType="image/vnd.ms-photo"/>
  <Override PartName="/ppt/media/image35.wmf" ContentType="image/x-wmf"/>
  <Override PartName="/ppt/media/image46.png" ContentType="image/png"/>
  <Override PartName="/ppt/media/image33.jpeg" ContentType="image/jpeg"/>
  <Override PartName="/ppt/media/image32.png" ContentType="image/png"/>
  <Override PartName="/ppt/media/image41.jpeg" ContentType="image/jpeg"/>
  <Override PartName="/ppt/media/image43.wmf" ContentType="image/x-wmf"/>
  <Override PartName="/ppt/media/image4.png" ContentType="image/png"/>
  <Override PartName="/ppt/media/image54.png" ContentType="image/png"/>
  <Override PartName="/ppt/media/image31.png" ContentType="image/png"/>
  <Override PartName="/ppt/media/image29.png" ContentType="image/png"/>
  <Override PartName="/ppt/media/image27.png" ContentType="image/png"/>
  <Override PartName="/ppt/media/image26.png" ContentType="image/png"/>
  <Override PartName="/ppt/media/image25.png" ContentType="image/png"/>
  <Override PartName="/ppt/media/image24.png" ContentType="image/png"/>
  <Override PartName="/ppt/media/image9.png" ContentType="image/png"/>
  <Override PartName="/ppt/media/hdphoto1.wdp" ContentType="image/vnd.ms-photo"/>
  <Override PartName="/ppt/media/image12.png" ContentType="image/png"/>
  <Override PartName="/ppt/media/image20.png" ContentType="image/png"/>
  <Override PartName="/ppt/media/image15.png" ContentType="image/png"/>
  <Override PartName="/ppt/media/image53.jpeg" ContentType="image/jpeg"/>
  <Override PartName="/ppt/media/hdphoto4.wdp" ContentType="image/vnd.ms-photo"/>
  <Override PartName="/ppt/media/image19.png" ContentType="image/png"/>
  <Override PartName="/ppt/media/hdphoto3.wdp" ContentType="image/vnd.ms-photo"/>
  <Override PartName="/ppt/media/image34.wmf" ContentType="image/x-wmf"/>
  <Override PartName="/ppt/media/image45.png" ContentType="image/png"/>
  <Override PartName="/ppt/media/image50.jpeg" ContentType="image/jpeg"/>
  <Override PartName="/ppt/media/image38.png" ContentType="image/png"/>
  <Override PartName="/ppt/media/hdphoto5.wdp" ContentType="image/vnd.ms-photo"/>
  <Override PartName="/ppt/media/image21.png" ContentType="image/png"/>
  <Override PartName="/ppt/media/image6.png" ContentType="image/png"/>
  <Override PartName="/ppt/media/image5.png" ContentType="image/png"/>
  <Override PartName="/ppt/media/image55.png" ContentType="image/png"/>
  <Override PartName="/ppt/media/image51.jpeg" ContentType="image/jpeg"/>
  <Override PartName="/ppt/media/image48.png" ContentType="image/png"/>
  <Override PartName="/ppt/media/image52.jpeg" ContentType="image/jpeg"/>
  <Override PartName="/ppt/media/hdphoto6.wdp" ContentType="image/vnd.ms-photo"/>
  <Override PartName="/ppt/media/hdphoto7.wdp" ContentType="image/vnd.ms-photo"/>
  <Override PartName="/ppt/media/image47.png" ContentType="image/png"/>
  <Override PartName="/ppt/media/image18.jpeg" ContentType="image/jpeg"/>
  <Override PartName="/ppt/media/image28.png" ContentType="image/png"/>
  <Override PartName="/ppt/media/media36.mp4" ContentType="video/mp4"/>
  <Override PartName="/ppt/media/image49.png" ContentType="image/png"/>
  <Override PartName="/ppt/media/image11.png" ContentType="image/png"/>
  <Override PartName="/ppt/media/image56.jpeg" ContentType="image/jpeg"/>
  <Override PartName="/ppt/media/image13.jpeg" ContentType="image/jpeg"/>
  <Override PartName="/ppt/media/image39.png" ContentType="image/png"/>
  <Override PartName="/ppt/media/image22.png" ContentType="image/png"/>
  <Override PartName="/ppt/media/image7.png" ContentType="image/png"/>
  <Override PartName="/ppt/media/image57.png" ContentType="image/png"/>
  <Override PartName="/ppt/media/image2.png" ContentType="image/png"/>
  <Override PartName="/ppt/media/image3.png" ContentType="image/png"/>
  <Override PartName="/ppt/media/image17.jpeg" ContentType="image/jpeg"/>
  <Override PartName="/ppt/media/image30.jpeg" ContentType="image/jpeg"/>
  <Override PartName="/ppt/media/image37.png" ContentType="image/png"/>
  <Override PartName="/ppt/media/image1.png" ContentType="image/png"/>
  <Override PartName="/ppt/media/image16.jpeg" ContentType="image/jpeg"/>
  <Override PartName="/ppt/media/image8.png" ContentType="image/png"/>
  <Override PartName="/ppt/media/image14.jpeg" ContentType="image/jpeg"/>
  <Override PartName="/ppt/media/image23.png" ContentType="image/png"/>
  <Override PartName="/ppt/media/image58.wmf" ContentType="image/x-wmf"/>
  <Override PartName="/ppt/media/image10.png" ContentType="image/png"/>
  <Override PartName="/ppt/presProps.xml" ContentType="application/vnd.openxmlformats-officedocument.presentationml.presProp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 id="2147483700" r:id="rId6"/>
    <p:sldMasterId id="2147483713" r:id="rId7"/>
    <p:sldMasterId id="2147483726"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 id="288" r:id="rId42"/>
    <p:sldId id="289" r:id="rId43"/>
    <p:sldId id="290" r:id="rId44"/>
    <p:sldId id="291" r:id="rId45"/>
    <p:sldId id="292" r:id="rId46"/>
    <p:sldId id="293" r:id="rId47"/>
    <p:sldId id="294" r:id="rId48"/>
    <p:sldId id="295" r:id="rId49"/>
    <p:sldId id="296" r:id="rId50"/>
    <p:sldId id="297" r:id="rId51"/>
    <p:sldId id="298" r:id="rId52"/>
    <p:sldId id="299" r:id="rId53"/>
    <p:sldId id="300" r:id="rId54"/>
    <p:sldId id="301" r:id="rId55"/>
  </p:sldIdLst>
  <p:sldSz cx="12193588" cy="6858000"/>
  <p:notesSz cx="7559675" cy="10691813"/>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slideMaster" Target="slideMasters/slideMaster7.xml"/><Relationship Id="rId9" Type="http://schemas.openxmlformats.org/officeDocument/2006/relationships/notesMaster" Target="notesMasters/notesMaster1.xml"/><Relationship Id="rId10" Type="http://schemas.openxmlformats.org/officeDocument/2006/relationships/slide" Target="slides/slide1.xml"/><Relationship Id="rId11" Type="http://schemas.openxmlformats.org/officeDocument/2006/relationships/slide" Target="slides/slide2.xml"/><Relationship Id="rId12" Type="http://schemas.openxmlformats.org/officeDocument/2006/relationships/slide" Target="slides/slide3.xml"/><Relationship Id="rId13" Type="http://schemas.openxmlformats.org/officeDocument/2006/relationships/slide" Target="slides/slide4.xml"/><Relationship Id="rId14" Type="http://schemas.openxmlformats.org/officeDocument/2006/relationships/slide" Target="slides/slide5.xml"/><Relationship Id="rId15" Type="http://schemas.openxmlformats.org/officeDocument/2006/relationships/slide" Target="slides/slide6.xml"/><Relationship Id="rId16" Type="http://schemas.openxmlformats.org/officeDocument/2006/relationships/slide" Target="slides/slide7.xml"/><Relationship Id="rId17" Type="http://schemas.openxmlformats.org/officeDocument/2006/relationships/slide" Target="slides/slide8.xml"/><Relationship Id="rId18" Type="http://schemas.openxmlformats.org/officeDocument/2006/relationships/slide" Target="slides/slide9.xml"/><Relationship Id="rId19" Type="http://schemas.openxmlformats.org/officeDocument/2006/relationships/slide" Target="slides/slide10.xml"/><Relationship Id="rId20" Type="http://schemas.openxmlformats.org/officeDocument/2006/relationships/slide" Target="slides/slide11.xml"/><Relationship Id="rId21" Type="http://schemas.openxmlformats.org/officeDocument/2006/relationships/slide" Target="slides/slide12.xml"/><Relationship Id="rId22" Type="http://schemas.openxmlformats.org/officeDocument/2006/relationships/slide" Target="slides/slide13.xml"/><Relationship Id="rId23" Type="http://schemas.openxmlformats.org/officeDocument/2006/relationships/slide" Target="slides/slide14.xml"/><Relationship Id="rId24" Type="http://schemas.openxmlformats.org/officeDocument/2006/relationships/slide" Target="slides/slide15.xml"/><Relationship Id="rId25" Type="http://schemas.openxmlformats.org/officeDocument/2006/relationships/slide" Target="slides/slide16.xml"/><Relationship Id="rId26" Type="http://schemas.openxmlformats.org/officeDocument/2006/relationships/slide" Target="slides/slide17.xml"/><Relationship Id="rId27" Type="http://schemas.openxmlformats.org/officeDocument/2006/relationships/slide" Target="slides/slide18.xml"/><Relationship Id="rId28" Type="http://schemas.openxmlformats.org/officeDocument/2006/relationships/slide" Target="slides/slide19.xml"/><Relationship Id="rId29" Type="http://schemas.openxmlformats.org/officeDocument/2006/relationships/slide" Target="slides/slide20.xml"/><Relationship Id="rId30" Type="http://schemas.openxmlformats.org/officeDocument/2006/relationships/slide" Target="slides/slide21.xml"/><Relationship Id="rId31" Type="http://schemas.openxmlformats.org/officeDocument/2006/relationships/slide" Target="slides/slide22.xml"/><Relationship Id="rId32" Type="http://schemas.openxmlformats.org/officeDocument/2006/relationships/slide" Target="slides/slide23.xml"/><Relationship Id="rId33" Type="http://schemas.openxmlformats.org/officeDocument/2006/relationships/slide" Target="slides/slide24.xml"/><Relationship Id="rId34" Type="http://schemas.openxmlformats.org/officeDocument/2006/relationships/slide" Target="slides/slide25.xml"/><Relationship Id="rId35" Type="http://schemas.openxmlformats.org/officeDocument/2006/relationships/slide" Target="slides/slide26.xml"/><Relationship Id="rId36" Type="http://schemas.openxmlformats.org/officeDocument/2006/relationships/slide" Target="slides/slide27.xml"/><Relationship Id="rId37" Type="http://schemas.openxmlformats.org/officeDocument/2006/relationships/slide" Target="slides/slide28.xml"/><Relationship Id="rId38" Type="http://schemas.openxmlformats.org/officeDocument/2006/relationships/slide" Target="slides/slide29.xml"/><Relationship Id="rId39" Type="http://schemas.openxmlformats.org/officeDocument/2006/relationships/slide" Target="slides/slide30.xml"/><Relationship Id="rId40" Type="http://schemas.openxmlformats.org/officeDocument/2006/relationships/slide" Target="slides/slide31.xml"/><Relationship Id="rId41" Type="http://schemas.openxmlformats.org/officeDocument/2006/relationships/slide" Target="slides/slide32.xml"/><Relationship Id="rId42" Type="http://schemas.openxmlformats.org/officeDocument/2006/relationships/slide" Target="slides/slide33.xml"/><Relationship Id="rId43" Type="http://schemas.openxmlformats.org/officeDocument/2006/relationships/slide" Target="slides/slide34.xml"/><Relationship Id="rId44" Type="http://schemas.openxmlformats.org/officeDocument/2006/relationships/slide" Target="slides/slide35.xml"/><Relationship Id="rId45" Type="http://schemas.openxmlformats.org/officeDocument/2006/relationships/slide" Target="slides/slide36.xml"/><Relationship Id="rId46" Type="http://schemas.openxmlformats.org/officeDocument/2006/relationships/slide" Target="slides/slide37.xml"/><Relationship Id="rId47" Type="http://schemas.openxmlformats.org/officeDocument/2006/relationships/slide" Target="slides/slide38.xml"/><Relationship Id="rId48" Type="http://schemas.openxmlformats.org/officeDocument/2006/relationships/slide" Target="slides/slide39.xml"/><Relationship Id="rId49" Type="http://schemas.openxmlformats.org/officeDocument/2006/relationships/slide" Target="slides/slide40.xml"/><Relationship Id="rId50" Type="http://schemas.openxmlformats.org/officeDocument/2006/relationships/slide" Target="slides/slide41.xml"/><Relationship Id="rId51" Type="http://schemas.openxmlformats.org/officeDocument/2006/relationships/slide" Target="slides/slide42.xml"/><Relationship Id="rId52" Type="http://schemas.openxmlformats.org/officeDocument/2006/relationships/slide" Target="slides/slide43.xml"/><Relationship Id="rId53" Type="http://schemas.openxmlformats.org/officeDocument/2006/relationships/slide" Target="slides/slide44.xml"/><Relationship Id="rId54" Type="http://schemas.openxmlformats.org/officeDocument/2006/relationships/slide" Target="slides/slide45.xml"/><Relationship Id="rId55" Type="http://schemas.openxmlformats.org/officeDocument/2006/relationships/slide" Target="slides/slide46.xml"/><Relationship Id="rId56" Type="http://schemas.openxmlformats.org/officeDocument/2006/relationships/presProps" Target="presProps.xml"/>
</Relationships>
</file>

<file path=ppt/notesMasters/_rels/notesMaster1.xml.rels><?xml version="1.0" encoding="UTF-8"?>
<Relationships xmlns="http://schemas.openxmlformats.org/package/2006/relationships"><Relationship Id="rId1" Type="http://schemas.openxmlformats.org/officeDocument/2006/relationships/theme" Target="../theme/theme8.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9" name="PlaceHolder 1"/>
          <p:cNvSpPr>
            <a:spLocks noGrp="1"/>
          </p:cNvSpPr>
          <p:nvPr>
            <p:ph type="sldImg"/>
          </p:nvPr>
        </p:nvSpPr>
        <p:spPr>
          <a:xfrm>
            <a:off x="533520" y="764280"/>
            <a:ext cx="6704640" cy="3771360"/>
          </a:xfrm>
          <a:prstGeom prst="rect">
            <a:avLst/>
          </a:prstGeom>
          <a:noFill/>
          <a:ln w="0">
            <a:noFill/>
          </a:ln>
        </p:spPr>
        <p:txBody>
          <a:bodyPr lIns="0" rIns="0" tIns="0" bIns="0" anchor="ctr">
            <a:noAutofit/>
          </a:bodyPr>
          <a:p>
            <a:r>
              <a:rPr b="0" lang="nl-NL" sz="1800" spc="-1" strike="noStrike">
                <a:solidFill>
                  <a:srgbClr val="000000"/>
                </a:solidFill>
                <a:latin typeface="Arial"/>
              </a:rPr>
              <a:t>Click to move the slide</a:t>
            </a:r>
            <a:endParaRPr b="0" lang="nl-NL" sz="1800" spc="-1" strike="noStrike">
              <a:solidFill>
                <a:srgbClr val="000000"/>
              </a:solidFill>
              <a:latin typeface="Arial"/>
            </a:endParaRPr>
          </a:p>
        </p:txBody>
      </p:sp>
      <p:sp>
        <p:nvSpPr>
          <p:cNvPr id="290" name="PlaceHolder 2"/>
          <p:cNvSpPr>
            <a:spLocks noGrp="1"/>
          </p:cNvSpPr>
          <p:nvPr>
            <p:ph type="body"/>
          </p:nvPr>
        </p:nvSpPr>
        <p:spPr>
          <a:xfrm>
            <a:off x="777240" y="4777560"/>
            <a:ext cx="6217560" cy="4525920"/>
          </a:xfrm>
          <a:prstGeom prst="rect">
            <a:avLst/>
          </a:prstGeom>
          <a:noFill/>
          <a:ln w="0">
            <a:noFill/>
          </a:ln>
        </p:spPr>
        <p:txBody>
          <a:bodyPr lIns="0" rIns="0" tIns="0" bIns="0" anchor="t">
            <a:noAutofit/>
          </a:bodyPr>
          <a:p>
            <a:r>
              <a:rPr b="0" lang="en-US" sz="2000" spc="-1" strike="noStrike">
                <a:solidFill>
                  <a:srgbClr val="000000"/>
                </a:solidFill>
                <a:latin typeface="Calibri"/>
              </a:rPr>
              <a:t>Click to edit the notes format</a:t>
            </a:r>
            <a:endParaRPr b="0" lang="en-US" sz="2000" spc="-1" strike="noStrike">
              <a:solidFill>
                <a:srgbClr val="000000"/>
              </a:solidFill>
              <a:latin typeface="Calibri"/>
            </a:endParaRPr>
          </a:p>
        </p:txBody>
      </p:sp>
      <p:sp>
        <p:nvSpPr>
          <p:cNvPr id="291" name="PlaceHolder 3"/>
          <p:cNvSpPr>
            <a:spLocks noGrp="1"/>
          </p:cNvSpPr>
          <p:nvPr>
            <p:ph type="hdr"/>
          </p:nvPr>
        </p:nvSpPr>
        <p:spPr>
          <a:xfrm>
            <a:off x="0" y="0"/>
            <a:ext cx="3372840" cy="502560"/>
          </a:xfrm>
          <a:prstGeom prst="rect">
            <a:avLst/>
          </a:prstGeom>
          <a:noFill/>
          <a:ln w="0">
            <a:noFill/>
          </a:ln>
        </p:spPr>
        <p:txBody>
          <a:bodyPr lIns="0" rIns="0" tIns="0" bIns="0" anchor="t">
            <a:noAutofit/>
          </a:bodyPr>
          <a:p>
            <a:r>
              <a:rPr b="0" lang="en-US" sz="1400" spc="-1" strike="noStrike">
                <a:solidFill>
                  <a:srgbClr val="000000"/>
                </a:solidFill>
                <a:latin typeface="Calibri"/>
              </a:rPr>
              <a:t>&lt;header&gt;</a:t>
            </a:r>
            <a:endParaRPr b="0" lang="en-US" sz="1400" spc="-1" strike="noStrike">
              <a:solidFill>
                <a:srgbClr val="000000"/>
              </a:solidFill>
              <a:latin typeface="Calibri"/>
            </a:endParaRPr>
          </a:p>
        </p:txBody>
      </p:sp>
      <p:sp>
        <p:nvSpPr>
          <p:cNvPr id="292" name="PlaceHolder 4"/>
          <p:cNvSpPr>
            <a:spLocks noGrp="1"/>
          </p:cNvSpPr>
          <p:nvPr>
            <p:ph type="dt" idx="1"/>
          </p:nvPr>
        </p:nvSpPr>
        <p:spPr>
          <a:xfrm>
            <a:off x="4399200" y="0"/>
            <a:ext cx="3372840" cy="502560"/>
          </a:xfrm>
          <a:prstGeom prst="rect">
            <a:avLst/>
          </a:prstGeom>
          <a:noFill/>
          <a:ln w="0">
            <a:noFill/>
          </a:ln>
        </p:spPr>
        <p:txBody>
          <a:bodyPr lIns="0" rIns="0" tIns="0" bIns="0" anchor="t">
            <a:noAutofit/>
          </a:bodyPr>
          <a:lstStyle>
            <a:lvl1pPr algn="r">
              <a:buNone/>
              <a:defRPr b="0" lang="en-US" sz="1400" spc="-1" strike="noStrike">
                <a:solidFill>
                  <a:srgbClr val="000000"/>
                </a:solidFill>
                <a:latin typeface="Calibri"/>
              </a:defRPr>
            </a:lvl1pPr>
          </a:lstStyle>
          <a:p>
            <a:pPr algn="r">
              <a:buNone/>
            </a:pPr>
            <a:r>
              <a:rPr b="0" lang="en-US" sz="1400" spc="-1" strike="noStrike">
                <a:solidFill>
                  <a:srgbClr val="000000"/>
                </a:solidFill>
                <a:latin typeface="Calibri"/>
              </a:rPr>
              <a:t>&lt;date/time&gt;</a:t>
            </a:r>
            <a:endParaRPr b="0" lang="en-US" sz="1400" spc="-1" strike="noStrike">
              <a:solidFill>
                <a:srgbClr val="000000"/>
              </a:solidFill>
              <a:latin typeface="Calibri"/>
            </a:endParaRPr>
          </a:p>
        </p:txBody>
      </p:sp>
      <p:sp>
        <p:nvSpPr>
          <p:cNvPr id="293" name="PlaceHolder 5"/>
          <p:cNvSpPr>
            <a:spLocks noGrp="1"/>
          </p:cNvSpPr>
          <p:nvPr>
            <p:ph type="ftr" idx="2"/>
          </p:nvPr>
        </p:nvSpPr>
        <p:spPr>
          <a:xfrm>
            <a:off x="0" y="9555480"/>
            <a:ext cx="3372840" cy="502560"/>
          </a:xfrm>
          <a:prstGeom prst="rect">
            <a:avLst/>
          </a:prstGeom>
          <a:noFill/>
          <a:ln w="0">
            <a:noFill/>
          </a:ln>
        </p:spPr>
        <p:txBody>
          <a:bodyPr lIns="0" rIns="0" tIns="0" bIns="0" anchor="b">
            <a:noAutofit/>
          </a:bodyPr>
          <a:lstStyle>
            <a:lvl1pPr>
              <a:defRPr b="0" lang="en-US" sz="1400" spc="-1" strike="noStrike">
                <a:solidFill>
                  <a:srgbClr val="000000"/>
                </a:solidFill>
                <a:latin typeface="Calibri"/>
              </a:defRPr>
            </a:lvl1pPr>
          </a:lstStyle>
          <a:p>
            <a:r>
              <a:rPr b="0" lang="en-US" sz="1400" spc="-1" strike="noStrike">
                <a:solidFill>
                  <a:srgbClr val="000000"/>
                </a:solidFill>
                <a:latin typeface="Calibri"/>
              </a:rPr>
              <a:t>&lt;footer&gt;</a:t>
            </a:r>
            <a:endParaRPr b="0" lang="en-US" sz="1400" spc="-1" strike="noStrike">
              <a:solidFill>
                <a:srgbClr val="000000"/>
              </a:solidFill>
              <a:latin typeface="Calibri"/>
            </a:endParaRPr>
          </a:p>
        </p:txBody>
      </p:sp>
      <p:sp>
        <p:nvSpPr>
          <p:cNvPr id="294" name="PlaceHolder 6"/>
          <p:cNvSpPr>
            <a:spLocks noGrp="1"/>
          </p:cNvSpPr>
          <p:nvPr>
            <p:ph type="sldNum" idx="3"/>
          </p:nvPr>
        </p:nvSpPr>
        <p:spPr>
          <a:xfrm>
            <a:off x="4399200" y="9555480"/>
            <a:ext cx="3372840" cy="502560"/>
          </a:xfrm>
          <a:prstGeom prst="rect">
            <a:avLst/>
          </a:prstGeom>
          <a:noFill/>
          <a:ln w="0">
            <a:noFill/>
          </a:ln>
        </p:spPr>
        <p:txBody>
          <a:bodyPr lIns="0" rIns="0" tIns="0" bIns="0" anchor="b">
            <a:noAutofit/>
          </a:bodyPr>
          <a:lstStyle>
            <a:lvl1pPr algn="r">
              <a:buNone/>
              <a:defRPr b="0" lang="en-US" sz="1400" spc="-1" strike="noStrike">
                <a:solidFill>
                  <a:srgbClr val="000000"/>
                </a:solidFill>
                <a:latin typeface="Calibri"/>
              </a:defRPr>
            </a:lvl1pPr>
          </a:lstStyle>
          <a:p>
            <a:pPr algn="r">
              <a:buNone/>
            </a:pPr>
            <a:fld id="{FA4E29D5-7395-450C-B51D-4E39967EA7B1}" type="slidenum">
              <a:rPr b="0" lang="en-US" sz="1400" spc="-1" strike="noStrike">
                <a:solidFill>
                  <a:srgbClr val="000000"/>
                </a:solidFill>
                <a:latin typeface="Calibri"/>
              </a:rPr>
              <a:t>&lt;number&gt;</a:t>
            </a:fld>
            <a:endParaRPr b="0" lang="en-US" sz="1400" spc="-1" strike="noStrike">
              <a:solidFill>
                <a:srgbClr val="000000"/>
              </a:solidFill>
              <a:latin typeface="Calibri"/>
            </a:endParaRPr>
          </a:p>
        </p:txBody>
      </p:sp>
    </p:spTree>
  </p:cSld>
  <p:clrMap bg1="lt1" bg2="lt2" tx1="dk1" tx2="dk2" accent1="accent1" accent2="accent2" accent3="accent3" accent4="accent4" accent5="accent5" accent6="accent6" hlink="hlink" folHlink="folHlink"/>
</p:notesMaster>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
</Relationships>
</file>

<file path=ppt/notesSlides/_rels/notesSlide34.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
</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
</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
</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
</Relationships>
</file>

<file path=ppt/notesSlides/notesSlide1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09" name="PlaceHolder 1"/>
          <p:cNvSpPr>
            <a:spLocks noGrp="1"/>
          </p:cNvSpPr>
          <p:nvPr>
            <p:ph type="sldImg"/>
          </p:nvPr>
        </p:nvSpPr>
        <p:spPr>
          <a:xfrm>
            <a:off x="674640" y="1523880"/>
            <a:ext cx="5508360" cy="3098520"/>
          </a:xfrm>
          <a:prstGeom prst="rect">
            <a:avLst/>
          </a:prstGeom>
          <a:ln w="0">
            <a:noFill/>
          </a:ln>
        </p:spPr>
      </p:sp>
      <p:sp>
        <p:nvSpPr>
          <p:cNvPr id="710" name="PlaceHolder 2"/>
          <p:cNvSpPr>
            <a:spLocks noGrp="1"/>
          </p:cNvSpPr>
          <p:nvPr>
            <p:ph type="body"/>
          </p:nvPr>
        </p:nvSpPr>
        <p:spPr>
          <a:xfrm>
            <a:off x="755640" y="5145120"/>
            <a:ext cx="6048000" cy="4209840"/>
          </a:xfrm>
          <a:prstGeom prst="rect">
            <a:avLst/>
          </a:prstGeom>
          <a:noFill/>
          <a:ln w="0">
            <a:noFill/>
          </a:ln>
        </p:spPr>
        <p:txBody>
          <a:bodyPr anchor="t">
            <a:noAutofit/>
          </a:bodyPr>
          <a:p>
            <a:endParaRPr b="0" lang="en-US" sz="1800" spc="-1" strike="noStrike">
              <a:solidFill>
                <a:srgbClr val="000000"/>
              </a:solidFill>
              <a:latin typeface="Calibri"/>
            </a:endParaRPr>
          </a:p>
        </p:txBody>
      </p:sp>
      <p:sp>
        <p:nvSpPr>
          <p:cNvPr id="711" name="PlaceHolder 3"/>
          <p:cNvSpPr>
            <a:spLocks noGrp="1"/>
          </p:cNvSpPr>
          <p:nvPr>
            <p:ph type="sldNum" idx="7"/>
          </p:nvPr>
        </p:nvSpPr>
        <p:spPr>
          <a:xfrm>
            <a:off x="4281480" y="10155240"/>
            <a:ext cx="3276360" cy="536040"/>
          </a:xfrm>
          <a:prstGeom prst="rect">
            <a:avLst/>
          </a:prstGeom>
          <a:noFill/>
          <a:ln w="0">
            <a:noFill/>
          </a:ln>
        </p:spPr>
        <p:txBody>
          <a:bodyPr anchor="b">
            <a:noAutofit/>
          </a:bodyPr>
          <a:lstStyle>
            <a:lvl1pPr algn="r">
              <a:lnSpc>
                <a:spcPct val="100000"/>
              </a:lnSpc>
              <a:buNone/>
              <a:tabLst>
                <a:tab algn="l" pos="0"/>
              </a:tabLst>
              <a:defRPr b="0" lang="nl-NL" sz="1200" spc="-1" strike="noStrike">
                <a:solidFill>
                  <a:srgbClr val="000000"/>
                </a:solidFill>
                <a:latin typeface="Verdana"/>
                <a:ea typeface="+mn-ea"/>
              </a:defRPr>
            </a:lvl1pPr>
          </a:lstStyle>
          <a:p>
            <a:pPr algn="r">
              <a:lnSpc>
                <a:spcPct val="100000"/>
              </a:lnSpc>
              <a:buNone/>
              <a:tabLst>
                <a:tab algn="l" pos="0"/>
              </a:tabLst>
            </a:pPr>
            <a:fld id="{9E1AB7F1-6351-417C-AA2F-A40786551A66}" type="slidenum">
              <a:rPr b="0" lang="nl-NL" sz="1200" spc="-1" strike="noStrike">
                <a:solidFill>
                  <a:srgbClr val="000000"/>
                </a:solidFill>
                <a:latin typeface="Verdana"/>
                <a:ea typeface="+mn-ea"/>
              </a:rPr>
              <a:t>&lt;number&gt;</a:t>
            </a:fld>
            <a:endParaRPr b="0" lang="en-US" sz="1200" spc="-1" strike="noStrike">
              <a:solidFill>
                <a:srgbClr val="000000"/>
              </a:solidFill>
              <a:latin typeface="Calibri"/>
            </a:endParaRPr>
          </a:p>
        </p:txBody>
      </p:sp>
    </p:spTree>
  </p:cSld>
</p:notes>
</file>

<file path=ppt/notesSlides/notesSlide3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12" name="PlaceHolder 1"/>
          <p:cNvSpPr>
            <a:spLocks noGrp="1"/>
          </p:cNvSpPr>
          <p:nvPr>
            <p:ph type="sldImg"/>
          </p:nvPr>
        </p:nvSpPr>
        <p:spPr>
          <a:xfrm>
            <a:off x="573120" y="1336680"/>
            <a:ext cx="6413040" cy="3607920"/>
          </a:xfrm>
          <a:prstGeom prst="rect">
            <a:avLst/>
          </a:prstGeom>
          <a:ln w="0">
            <a:noFill/>
          </a:ln>
        </p:spPr>
      </p:sp>
      <p:sp>
        <p:nvSpPr>
          <p:cNvPr id="713" name="PlaceHolder 2"/>
          <p:cNvSpPr>
            <a:spLocks noGrp="1"/>
          </p:cNvSpPr>
          <p:nvPr>
            <p:ph type="body"/>
          </p:nvPr>
        </p:nvSpPr>
        <p:spPr>
          <a:xfrm>
            <a:off x="755640" y="5145120"/>
            <a:ext cx="6048000" cy="4209840"/>
          </a:xfrm>
          <a:prstGeom prst="rect">
            <a:avLst/>
          </a:prstGeom>
          <a:noFill/>
          <a:ln w="0">
            <a:noFill/>
          </a:ln>
        </p:spPr>
        <p:txBody>
          <a:bodyPr anchor="t">
            <a:noAutofit/>
          </a:bodyPr>
          <a:p>
            <a:pPr marL="216000" indent="-216000">
              <a:lnSpc>
                <a:spcPct val="100000"/>
              </a:lnSpc>
              <a:buNone/>
            </a:pPr>
            <a:r>
              <a:rPr b="0" lang="nl-NL" sz="1200" spc="-1" strike="noStrike">
                <a:solidFill>
                  <a:srgbClr val="000000"/>
                </a:solidFill>
                <a:latin typeface="+mn-lt"/>
                <a:ea typeface="+mn-ea"/>
              </a:rPr>
              <a:t>Gebouwen 22, 23, 34 en 36 hebben de hoogste totale energieverbruiken van de campus. </a:t>
            </a:r>
            <a:endParaRPr b="0" lang="en-US" sz="1200" spc="-1" strike="noStrike">
              <a:solidFill>
                <a:srgbClr val="000000"/>
              </a:solidFill>
              <a:latin typeface="Calibri"/>
            </a:endParaRPr>
          </a:p>
          <a:p>
            <a:pPr marL="216000" indent="-216000">
              <a:lnSpc>
                <a:spcPct val="100000"/>
              </a:lnSpc>
              <a:buNone/>
            </a:pPr>
            <a:r>
              <a:rPr b="0" lang="nl-NL" sz="1200" spc="-1" strike="noStrike">
                <a:solidFill>
                  <a:srgbClr val="000000"/>
                </a:solidFill>
                <a:latin typeface="+mn-lt"/>
                <a:ea typeface="+mn-ea"/>
              </a:rPr>
              <a:t>Met name de warmtegebruiken van de gebouwen ligt hoog en dienen gehalveerd te worden om aan de KPI-eisen te voldoen. Tevens zijn dit de gebouwen die samen met de af te stoten gebouwen verkeren in een matige technische staat, daarbij is Midlife renovatie niet alleen nodig voor het energiegebruik, maar tevens om het gebouw de overlast door gebreken aan de bouw- en installatiedelen te verhelpen.  </a:t>
            </a:r>
            <a:endParaRPr b="0" lang="en-US" sz="1200" spc="-1" strike="noStrike">
              <a:solidFill>
                <a:srgbClr val="000000"/>
              </a:solidFill>
              <a:latin typeface="Calibri"/>
            </a:endParaRPr>
          </a:p>
          <a:p>
            <a:pPr marL="216000" indent="-216000">
              <a:lnSpc>
                <a:spcPct val="100000"/>
              </a:lnSpc>
              <a:buNone/>
            </a:pPr>
            <a:r>
              <a:rPr b="0" lang="nl-NL" sz="1200" spc="-1" strike="noStrike">
                <a:solidFill>
                  <a:srgbClr val="000000"/>
                </a:solidFill>
                <a:latin typeface="+mn-lt"/>
                <a:ea typeface="+mn-ea"/>
              </a:rPr>
              <a:t> </a:t>
            </a:r>
            <a:endParaRPr b="0" lang="en-US" sz="1200" spc="-1" strike="noStrike">
              <a:solidFill>
                <a:srgbClr val="000000"/>
              </a:solidFill>
              <a:latin typeface="Calibri"/>
            </a:endParaRPr>
          </a:p>
        </p:txBody>
      </p:sp>
      <p:sp>
        <p:nvSpPr>
          <p:cNvPr id="714" name="PlaceHolder 3"/>
          <p:cNvSpPr>
            <a:spLocks noGrp="1"/>
          </p:cNvSpPr>
          <p:nvPr>
            <p:ph type="sldNum" idx="8"/>
          </p:nvPr>
        </p:nvSpPr>
        <p:spPr>
          <a:xfrm>
            <a:off x="4281480" y="10155240"/>
            <a:ext cx="3276360" cy="536040"/>
          </a:xfrm>
          <a:prstGeom prst="rect">
            <a:avLst/>
          </a:prstGeom>
          <a:noFill/>
          <a:ln w="0">
            <a:noFill/>
          </a:ln>
        </p:spPr>
        <p:txBody>
          <a:bodyPr anchor="b">
            <a:noAutofit/>
          </a:bodyPr>
          <a:lstStyle>
            <a:lvl1pPr algn="r">
              <a:lnSpc>
                <a:spcPct val="100000"/>
              </a:lnSpc>
              <a:buNone/>
              <a:tabLst>
                <a:tab algn="l" pos="0"/>
              </a:tabLst>
              <a:defRPr b="0" lang="en-GB" sz="1200" spc="-1" strike="noStrike">
                <a:solidFill>
                  <a:srgbClr val="000000"/>
                </a:solidFill>
                <a:latin typeface="Arial"/>
                <a:ea typeface="+mn-ea"/>
              </a:defRPr>
            </a:lvl1pPr>
          </a:lstStyle>
          <a:p>
            <a:pPr algn="r">
              <a:lnSpc>
                <a:spcPct val="100000"/>
              </a:lnSpc>
              <a:buNone/>
              <a:tabLst>
                <a:tab algn="l" pos="0"/>
              </a:tabLst>
            </a:pPr>
            <a:fld id="{D9A5C4E2-E7D2-4DA6-A3D9-594E2EC26016}" type="slidenum">
              <a:rPr b="0" lang="en-GB" sz="1200" spc="-1" strike="noStrike">
                <a:solidFill>
                  <a:srgbClr val="000000"/>
                </a:solidFill>
                <a:latin typeface="Arial"/>
                <a:ea typeface="+mn-ea"/>
              </a:rPr>
              <a:t>&lt;number&gt;</a:t>
            </a:fld>
            <a:endParaRPr b="0" lang="en-US" sz="1200" spc="-1" strike="noStrike">
              <a:solidFill>
                <a:srgbClr val="000000"/>
              </a:solidFill>
              <a:latin typeface="Calibri"/>
            </a:endParaRPr>
          </a:p>
        </p:txBody>
      </p:sp>
    </p:spTree>
  </p:cSld>
</p:notes>
</file>

<file path=ppt/notesSlides/notesSlide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00" name="PlaceHolder 1"/>
          <p:cNvSpPr>
            <a:spLocks noGrp="1"/>
          </p:cNvSpPr>
          <p:nvPr>
            <p:ph type="sldImg"/>
          </p:nvPr>
        </p:nvSpPr>
        <p:spPr>
          <a:xfrm>
            <a:off x="573120" y="1336680"/>
            <a:ext cx="6413040" cy="3607920"/>
          </a:xfrm>
          <a:prstGeom prst="rect">
            <a:avLst/>
          </a:prstGeom>
          <a:ln w="0">
            <a:noFill/>
          </a:ln>
        </p:spPr>
      </p:sp>
      <p:sp>
        <p:nvSpPr>
          <p:cNvPr id="701" name="PlaceHolder 2"/>
          <p:cNvSpPr>
            <a:spLocks noGrp="1"/>
          </p:cNvSpPr>
          <p:nvPr>
            <p:ph type="body"/>
          </p:nvPr>
        </p:nvSpPr>
        <p:spPr>
          <a:xfrm>
            <a:off x="755640" y="5145120"/>
            <a:ext cx="6048000" cy="4209840"/>
          </a:xfrm>
          <a:prstGeom prst="rect">
            <a:avLst/>
          </a:prstGeom>
          <a:noFill/>
          <a:ln w="0">
            <a:noFill/>
          </a:ln>
        </p:spPr>
        <p:txBody>
          <a:bodyPr anchor="t">
            <a:noAutofit/>
          </a:bodyPr>
          <a:p>
            <a:pPr marL="216000" indent="-216000">
              <a:lnSpc>
                <a:spcPct val="100000"/>
              </a:lnSpc>
              <a:buNone/>
            </a:pPr>
            <a:r>
              <a:rPr b="0" lang="nl-NL" sz="2000" spc="-1" strike="noStrike">
                <a:solidFill>
                  <a:srgbClr val="000000"/>
                </a:solidFill>
                <a:latin typeface="Calibri"/>
              </a:rPr>
              <a:t>https://nl.wikipedia.org/wiki/Mekelweg</a:t>
            </a:r>
            <a:endParaRPr b="0" lang="en-US" sz="2000" spc="-1" strike="noStrike">
              <a:solidFill>
                <a:srgbClr val="000000"/>
              </a:solidFill>
              <a:latin typeface="Calibri"/>
            </a:endParaRPr>
          </a:p>
        </p:txBody>
      </p:sp>
      <p:sp>
        <p:nvSpPr>
          <p:cNvPr id="702" name="PlaceHolder 3"/>
          <p:cNvSpPr>
            <a:spLocks noGrp="1"/>
          </p:cNvSpPr>
          <p:nvPr>
            <p:ph type="sldNum" idx="4"/>
          </p:nvPr>
        </p:nvSpPr>
        <p:spPr>
          <a:xfrm>
            <a:off x="4281480" y="10155240"/>
            <a:ext cx="3276360" cy="536040"/>
          </a:xfrm>
          <a:prstGeom prst="rect">
            <a:avLst/>
          </a:prstGeom>
          <a:noFill/>
          <a:ln w="0">
            <a:noFill/>
          </a:ln>
        </p:spPr>
        <p:txBody>
          <a:bodyPr anchor="b">
            <a:noAutofit/>
          </a:bodyPr>
          <a:lstStyle>
            <a:lvl1pPr algn="r">
              <a:lnSpc>
                <a:spcPct val="100000"/>
              </a:lnSpc>
              <a:buNone/>
              <a:defRPr b="0" lang="nl-NL" sz="1200" spc="-1" strike="noStrike">
                <a:solidFill>
                  <a:srgbClr val="000000"/>
                </a:solidFill>
                <a:latin typeface="Calibri"/>
              </a:defRPr>
            </a:lvl1pPr>
          </a:lstStyle>
          <a:p>
            <a:pPr algn="r">
              <a:lnSpc>
                <a:spcPct val="100000"/>
              </a:lnSpc>
              <a:buNone/>
            </a:pPr>
            <a:fld id="{9955C643-D01A-4848-B557-94CBD20399EC}" type="slidenum">
              <a:rPr b="0" lang="nl-NL" sz="1200" spc="-1" strike="noStrike">
                <a:solidFill>
                  <a:srgbClr val="000000"/>
                </a:solidFill>
                <a:latin typeface="Calibri"/>
              </a:rPr>
              <a:t>35</a:t>
            </a:fld>
            <a:endParaRPr b="0" lang="en-US" sz="1200" spc="-1" strike="noStrike">
              <a:solidFill>
                <a:srgbClr val="000000"/>
              </a:solidFill>
              <a:latin typeface="Calibri"/>
            </a:endParaRPr>
          </a:p>
        </p:txBody>
      </p:sp>
    </p:spTree>
  </p:cSld>
</p:notes>
</file>

<file path=ppt/notesSlides/notesSlide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03" name="PlaceHolder 1"/>
          <p:cNvSpPr>
            <a:spLocks noGrp="1"/>
          </p:cNvSpPr>
          <p:nvPr>
            <p:ph type="sldImg"/>
          </p:nvPr>
        </p:nvSpPr>
        <p:spPr>
          <a:xfrm>
            <a:off x="573120" y="1336680"/>
            <a:ext cx="6413040" cy="3607920"/>
          </a:xfrm>
          <a:prstGeom prst="rect">
            <a:avLst/>
          </a:prstGeom>
          <a:ln w="0">
            <a:noFill/>
          </a:ln>
        </p:spPr>
      </p:sp>
      <p:sp>
        <p:nvSpPr>
          <p:cNvPr id="704" name="PlaceHolder 2"/>
          <p:cNvSpPr>
            <a:spLocks noGrp="1"/>
          </p:cNvSpPr>
          <p:nvPr>
            <p:ph type="body"/>
          </p:nvPr>
        </p:nvSpPr>
        <p:spPr>
          <a:xfrm>
            <a:off x="755640" y="5145120"/>
            <a:ext cx="6048000" cy="4209840"/>
          </a:xfrm>
          <a:prstGeom prst="rect">
            <a:avLst/>
          </a:prstGeom>
          <a:noFill/>
          <a:ln w="0">
            <a:noFill/>
          </a:ln>
        </p:spPr>
        <p:txBody>
          <a:bodyPr anchor="t">
            <a:noAutofit/>
          </a:bodyPr>
          <a:p>
            <a:pPr marL="216000" indent="-216000">
              <a:lnSpc>
                <a:spcPct val="100000"/>
              </a:lnSpc>
              <a:buNone/>
            </a:pPr>
            <a:r>
              <a:rPr b="0" lang="nl-NL" sz="2000" spc="-1" strike="noStrike">
                <a:solidFill>
                  <a:srgbClr val="000000"/>
                </a:solidFill>
                <a:latin typeface="Calibri"/>
              </a:rPr>
              <a:t>https://www.tudelft.nl/over-tu-delft/werken-bij-tu-delft/</a:t>
            </a:r>
            <a:endParaRPr b="0" lang="en-US" sz="2000" spc="-1" strike="noStrike">
              <a:solidFill>
                <a:srgbClr val="000000"/>
              </a:solidFill>
              <a:latin typeface="Calibri"/>
            </a:endParaRPr>
          </a:p>
          <a:p>
            <a:pPr marL="216000" indent="-216000">
              <a:lnSpc>
                <a:spcPct val="100000"/>
              </a:lnSpc>
              <a:buNone/>
            </a:pPr>
            <a:endParaRPr b="0" lang="en-US" sz="2000" spc="-1" strike="noStrike">
              <a:solidFill>
                <a:srgbClr val="000000"/>
              </a:solidFill>
              <a:latin typeface="Calibri"/>
            </a:endParaRPr>
          </a:p>
          <a:p>
            <a:pPr marL="216000" indent="-216000">
              <a:lnSpc>
                <a:spcPct val="100000"/>
              </a:lnSpc>
              <a:buNone/>
            </a:pPr>
            <a:endParaRPr b="0" lang="en-US" sz="2000" spc="-1" strike="noStrike">
              <a:solidFill>
                <a:srgbClr val="000000"/>
              </a:solidFill>
              <a:latin typeface="Calibri"/>
            </a:endParaRPr>
          </a:p>
        </p:txBody>
      </p:sp>
      <p:sp>
        <p:nvSpPr>
          <p:cNvPr id="705" name="PlaceHolder 3"/>
          <p:cNvSpPr>
            <a:spLocks noGrp="1"/>
          </p:cNvSpPr>
          <p:nvPr>
            <p:ph type="sldNum" idx="5"/>
          </p:nvPr>
        </p:nvSpPr>
        <p:spPr>
          <a:xfrm>
            <a:off x="4281480" y="10155240"/>
            <a:ext cx="3276360" cy="536040"/>
          </a:xfrm>
          <a:prstGeom prst="rect">
            <a:avLst/>
          </a:prstGeom>
          <a:noFill/>
          <a:ln w="0">
            <a:noFill/>
          </a:ln>
        </p:spPr>
        <p:txBody>
          <a:bodyPr anchor="b">
            <a:noAutofit/>
          </a:bodyPr>
          <a:lstStyle>
            <a:lvl1pPr algn="r">
              <a:lnSpc>
                <a:spcPct val="100000"/>
              </a:lnSpc>
              <a:buNone/>
              <a:defRPr b="0" lang="nl-NL" sz="1200" spc="-1" strike="noStrike">
                <a:solidFill>
                  <a:srgbClr val="000000"/>
                </a:solidFill>
                <a:latin typeface="Calibri"/>
              </a:defRPr>
            </a:lvl1pPr>
          </a:lstStyle>
          <a:p>
            <a:pPr algn="r">
              <a:lnSpc>
                <a:spcPct val="100000"/>
              </a:lnSpc>
              <a:buNone/>
            </a:pPr>
            <a:fld id="{FF8FA416-BF9C-4575-9788-94154E4BD0A1}" type="slidenum">
              <a:rPr b="0" lang="nl-NL" sz="1200" spc="-1" strike="noStrike">
                <a:solidFill>
                  <a:srgbClr val="000000"/>
                </a:solidFill>
                <a:latin typeface="Calibri"/>
              </a:rPr>
              <a:t>&lt;number&gt;</a:t>
            </a:fld>
            <a:endParaRPr b="0" lang="en-US" sz="1200" spc="-1" strike="noStrike">
              <a:solidFill>
                <a:srgbClr val="000000"/>
              </a:solidFill>
              <a:latin typeface="Calibri"/>
            </a:endParaRPr>
          </a:p>
        </p:txBody>
      </p:sp>
    </p:spTree>
  </p:cSld>
</p:notes>
</file>

<file path=ppt/notesSlides/notesSlide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06" name="PlaceHolder 1"/>
          <p:cNvSpPr>
            <a:spLocks noGrp="1"/>
          </p:cNvSpPr>
          <p:nvPr>
            <p:ph type="sldImg"/>
          </p:nvPr>
        </p:nvSpPr>
        <p:spPr>
          <a:xfrm>
            <a:off x="573120" y="1336680"/>
            <a:ext cx="6413040" cy="3607920"/>
          </a:xfrm>
          <a:prstGeom prst="rect">
            <a:avLst/>
          </a:prstGeom>
          <a:ln w="0">
            <a:noFill/>
          </a:ln>
        </p:spPr>
      </p:sp>
      <p:sp>
        <p:nvSpPr>
          <p:cNvPr id="707" name="PlaceHolder 2"/>
          <p:cNvSpPr>
            <a:spLocks noGrp="1"/>
          </p:cNvSpPr>
          <p:nvPr>
            <p:ph type="body"/>
          </p:nvPr>
        </p:nvSpPr>
        <p:spPr>
          <a:xfrm>
            <a:off x="755640" y="5145120"/>
            <a:ext cx="6048000" cy="4209840"/>
          </a:xfrm>
          <a:prstGeom prst="rect">
            <a:avLst/>
          </a:prstGeom>
          <a:noFill/>
          <a:ln w="0">
            <a:noFill/>
          </a:ln>
        </p:spPr>
        <p:txBody>
          <a:bodyPr anchor="t">
            <a:noAutofit/>
          </a:bodyPr>
          <a:p>
            <a:pPr marL="216000" indent="-216000">
              <a:lnSpc>
                <a:spcPct val="100000"/>
              </a:lnSpc>
              <a:buNone/>
            </a:pPr>
            <a:r>
              <a:rPr b="0" lang="nl-NL" sz="2000" spc="-1" strike="noStrike">
                <a:solidFill>
                  <a:srgbClr val="000000"/>
                </a:solidFill>
                <a:latin typeface="Calibri"/>
              </a:rPr>
              <a:t>https://www.tudelft.nl/over-tu-delft/werken-bij-tu-delft/</a:t>
            </a:r>
            <a:endParaRPr b="0" lang="en-US" sz="2000" spc="-1" strike="noStrike">
              <a:solidFill>
                <a:srgbClr val="000000"/>
              </a:solidFill>
              <a:latin typeface="Calibri"/>
            </a:endParaRPr>
          </a:p>
          <a:p>
            <a:pPr marL="216000" indent="-216000">
              <a:lnSpc>
                <a:spcPct val="100000"/>
              </a:lnSpc>
              <a:buNone/>
            </a:pPr>
            <a:endParaRPr b="0" lang="en-US" sz="2000" spc="-1" strike="noStrike">
              <a:solidFill>
                <a:srgbClr val="000000"/>
              </a:solidFill>
              <a:latin typeface="Calibri"/>
            </a:endParaRPr>
          </a:p>
          <a:p>
            <a:pPr marL="216000" indent="-216000">
              <a:lnSpc>
                <a:spcPct val="100000"/>
              </a:lnSpc>
              <a:buNone/>
            </a:pPr>
            <a:endParaRPr b="0" lang="en-US" sz="2000" spc="-1" strike="noStrike">
              <a:solidFill>
                <a:srgbClr val="000000"/>
              </a:solidFill>
              <a:latin typeface="Calibri"/>
            </a:endParaRPr>
          </a:p>
        </p:txBody>
      </p:sp>
      <p:sp>
        <p:nvSpPr>
          <p:cNvPr id="708" name="PlaceHolder 3"/>
          <p:cNvSpPr>
            <a:spLocks noGrp="1"/>
          </p:cNvSpPr>
          <p:nvPr>
            <p:ph type="sldNum" idx="6"/>
          </p:nvPr>
        </p:nvSpPr>
        <p:spPr>
          <a:xfrm>
            <a:off x="4281480" y="10155240"/>
            <a:ext cx="3276360" cy="536040"/>
          </a:xfrm>
          <a:prstGeom prst="rect">
            <a:avLst/>
          </a:prstGeom>
          <a:noFill/>
          <a:ln w="0">
            <a:noFill/>
          </a:ln>
        </p:spPr>
        <p:txBody>
          <a:bodyPr anchor="b">
            <a:noAutofit/>
          </a:bodyPr>
          <a:lstStyle>
            <a:lvl1pPr algn="r">
              <a:lnSpc>
                <a:spcPct val="100000"/>
              </a:lnSpc>
              <a:buNone/>
              <a:defRPr b="0" lang="nl-NL" sz="1200" spc="-1" strike="noStrike">
                <a:solidFill>
                  <a:srgbClr val="000000"/>
                </a:solidFill>
                <a:latin typeface="Calibri"/>
              </a:defRPr>
            </a:lvl1pPr>
          </a:lstStyle>
          <a:p>
            <a:pPr algn="r">
              <a:lnSpc>
                <a:spcPct val="100000"/>
              </a:lnSpc>
              <a:buNone/>
            </a:pPr>
            <a:fld id="{47A809FE-028E-44A5-ACBC-4A76635290B3}" type="slidenum">
              <a:rPr b="0" lang="nl-NL" sz="1200" spc="-1" strike="noStrike">
                <a:solidFill>
                  <a:srgbClr val="000000"/>
                </a:solidFill>
                <a:latin typeface="Calibri"/>
              </a:rPr>
              <a:t>&lt;number&gt;</a:t>
            </a:fld>
            <a:endParaRPr b="0" lang="en-US" sz="1200" spc="-1" strike="noStrike">
              <a:solidFill>
                <a:srgbClr val="000000"/>
              </a:solidFill>
              <a:latin typeface="Calibri"/>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7.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8.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9.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0.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5.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6.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7.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8.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9.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0.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1.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2.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4" name="PlaceHolder 1"/>
          <p:cNvSpPr>
            <a:spLocks noGrp="1"/>
          </p:cNvSpPr>
          <p:nvPr>
            <p:ph type="title"/>
          </p:nvPr>
        </p:nvSpPr>
        <p:spPr>
          <a:xfrm>
            <a:off x="144000" y="0"/>
            <a:ext cx="11905920" cy="946800"/>
          </a:xfrm>
          <a:prstGeom prst="rect">
            <a:avLst/>
          </a:prstGeom>
          <a:noFill/>
          <a:ln w="0">
            <a:noFill/>
          </a:ln>
        </p:spPr>
        <p:txBody>
          <a:bodyPr lIns="0" rIns="0" tIns="0" bIns="0" anchor="ctr">
            <a:noAutofit/>
          </a:bodyPr>
          <a:p>
            <a:endParaRPr b="0" lang="nl-NL" sz="1800" spc="-1" strike="noStrike">
              <a:solidFill>
                <a:srgbClr val="000000"/>
              </a:solidFill>
              <a:latin typeface="Tahoma"/>
            </a:endParaRPr>
          </a:p>
        </p:txBody>
      </p:sp>
      <p:sp>
        <p:nvSpPr>
          <p:cNvPr id="25" name="PlaceHolder 2"/>
          <p:cNvSpPr>
            <a:spLocks noGrp="1"/>
          </p:cNvSpPr>
          <p:nvPr>
            <p:ph/>
          </p:nvPr>
        </p:nvSpPr>
        <p:spPr>
          <a:xfrm>
            <a:off x="143280" y="1077840"/>
            <a:ext cx="11906640" cy="262440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
        <p:nvSpPr>
          <p:cNvPr id="26" name="PlaceHolder 3"/>
          <p:cNvSpPr>
            <a:spLocks noGrp="1"/>
          </p:cNvSpPr>
          <p:nvPr>
            <p:ph/>
          </p:nvPr>
        </p:nvSpPr>
        <p:spPr>
          <a:xfrm>
            <a:off x="143280" y="3952080"/>
            <a:ext cx="11906640" cy="262440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144000" y="0"/>
            <a:ext cx="11905920" cy="946800"/>
          </a:xfrm>
          <a:prstGeom prst="rect">
            <a:avLst/>
          </a:prstGeom>
          <a:noFill/>
          <a:ln w="0">
            <a:noFill/>
          </a:ln>
        </p:spPr>
        <p:txBody>
          <a:bodyPr lIns="0" rIns="0" tIns="0" bIns="0" anchor="ctr">
            <a:noAutofit/>
          </a:bodyPr>
          <a:p>
            <a:endParaRPr b="0" lang="nl-NL" sz="1800" spc="-1" strike="noStrike">
              <a:solidFill>
                <a:srgbClr val="000000"/>
              </a:solidFill>
              <a:latin typeface="Tahoma"/>
            </a:endParaRPr>
          </a:p>
        </p:txBody>
      </p:sp>
      <p:sp>
        <p:nvSpPr>
          <p:cNvPr id="28" name="PlaceHolder 2"/>
          <p:cNvSpPr>
            <a:spLocks noGrp="1"/>
          </p:cNvSpPr>
          <p:nvPr>
            <p:ph/>
          </p:nvPr>
        </p:nvSpPr>
        <p:spPr>
          <a:xfrm>
            <a:off x="143280" y="1077840"/>
            <a:ext cx="5810400" cy="262440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
        <p:nvSpPr>
          <p:cNvPr id="29" name="PlaceHolder 3"/>
          <p:cNvSpPr>
            <a:spLocks noGrp="1"/>
          </p:cNvSpPr>
          <p:nvPr>
            <p:ph/>
          </p:nvPr>
        </p:nvSpPr>
        <p:spPr>
          <a:xfrm>
            <a:off x="6244560" y="1077840"/>
            <a:ext cx="5810400" cy="262440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
        <p:nvSpPr>
          <p:cNvPr id="30" name="PlaceHolder 4"/>
          <p:cNvSpPr>
            <a:spLocks noGrp="1"/>
          </p:cNvSpPr>
          <p:nvPr>
            <p:ph/>
          </p:nvPr>
        </p:nvSpPr>
        <p:spPr>
          <a:xfrm>
            <a:off x="143280" y="3952080"/>
            <a:ext cx="5810400" cy="262440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
        <p:nvSpPr>
          <p:cNvPr id="31" name="PlaceHolder 5"/>
          <p:cNvSpPr>
            <a:spLocks noGrp="1"/>
          </p:cNvSpPr>
          <p:nvPr>
            <p:ph/>
          </p:nvPr>
        </p:nvSpPr>
        <p:spPr>
          <a:xfrm>
            <a:off x="6244560" y="3952080"/>
            <a:ext cx="5810400" cy="262440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2" name="PlaceHolder 1"/>
          <p:cNvSpPr>
            <a:spLocks noGrp="1"/>
          </p:cNvSpPr>
          <p:nvPr>
            <p:ph type="title"/>
          </p:nvPr>
        </p:nvSpPr>
        <p:spPr>
          <a:xfrm>
            <a:off x="144000" y="0"/>
            <a:ext cx="11905920" cy="946800"/>
          </a:xfrm>
          <a:prstGeom prst="rect">
            <a:avLst/>
          </a:prstGeom>
          <a:noFill/>
          <a:ln w="0">
            <a:noFill/>
          </a:ln>
        </p:spPr>
        <p:txBody>
          <a:bodyPr lIns="0" rIns="0" tIns="0" bIns="0" anchor="ctr">
            <a:noAutofit/>
          </a:bodyPr>
          <a:p>
            <a:endParaRPr b="0" lang="nl-NL" sz="1800" spc="-1" strike="noStrike">
              <a:solidFill>
                <a:srgbClr val="000000"/>
              </a:solidFill>
              <a:latin typeface="Tahoma"/>
            </a:endParaRPr>
          </a:p>
        </p:txBody>
      </p:sp>
      <p:sp>
        <p:nvSpPr>
          <p:cNvPr id="33" name="PlaceHolder 2"/>
          <p:cNvSpPr>
            <a:spLocks noGrp="1"/>
          </p:cNvSpPr>
          <p:nvPr>
            <p:ph/>
          </p:nvPr>
        </p:nvSpPr>
        <p:spPr>
          <a:xfrm>
            <a:off x="143280" y="1077840"/>
            <a:ext cx="3833640" cy="262440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
        <p:nvSpPr>
          <p:cNvPr id="34" name="PlaceHolder 3"/>
          <p:cNvSpPr>
            <a:spLocks noGrp="1"/>
          </p:cNvSpPr>
          <p:nvPr>
            <p:ph/>
          </p:nvPr>
        </p:nvSpPr>
        <p:spPr>
          <a:xfrm>
            <a:off x="4169160" y="1077840"/>
            <a:ext cx="3833640" cy="262440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
        <p:nvSpPr>
          <p:cNvPr id="35" name="PlaceHolder 4"/>
          <p:cNvSpPr>
            <a:spLocks noGrp="1"/>
          </p:cNvSpPr>
          <p:nvPr>
            <p:ph/>
          </p:nvPr>
        </p:nvSpPr>
        <p:spPr>
          <a:xfrm>
            <a:off x="8194680" y="1077840"/>
            <a:ext cx="3833640" cy="262440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
        <p:nvSpPr>
          <p:cNvPr id="36" name="PlaceHolder 5"/>
          <p:cNvSpPr>
            <a:spLocks noGrp="1"/>
          </p:cNvSpPr>
          <p:nvPr>
            <p:ph/>
          </p:nvPr>
        </p:nvSpPr>
        <p:spPr>
          <a:xfrm>
            <a:off x="143280" y="3952080"/>
            <a:ext cx="3833640" cy="262440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
        <p:nvSpPr>
          <p:cNvPr id="37" name="PlaceHolder 6"/>
          <p:cNvSpPr>
            <a:spLocks noGrp="1"/>
          </p:cNvSpPr>
          <p:nvPr>
            <p:ph/>
          </p:nvPr>
        </p:nvSpPr>
        <p:spPr>
          <a:xfrm>
            <a:off x="4169160" y="3952080"/>
            <a:ext cx="3833640" cy="262440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
        <p:nvSpPr>
          <p:cNvPr id="38" name="PlaceHolder 7"/>
          <p:cNvSpPr>
            <a:spLocks noGrp="1"/>
          </p:cNvSpPr>
          <p:nvPr>
            <p:ph/>
          </p:nvPr>
        </p:nvSpPr>
        <p:spPr>
          <a:xfrm>
            <a:off x="8194680" y="3952080"/>
            <a:ext cx="3833640" cy="262440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2" name="PlaceHolder 1"/>
          <p:cNvSpPr>
            <a:spLocks noGrp="1"/>
          </p:cNvSpPr>
          <p:nvPr>
            <p:ph type="title"/>
          </p:nvPr>
        </p:nvSpPr>
        <p:spPr>
          <a:xfrm>
            <a:off x="144000" y="0"/>
            <a:ext cx="11905920" cy="946800"/>
          </a:xfrm>
          <a:prstGeom prst="rect">
            <a:avLst/>
          </a:prstGeom>
          <a:noFill/>
          <a:ln w="0">
            <a:noFill/>
          </a:ln>
        </p:spPr>
        <p:txBody>
          <a:bodyPr lIns="0" rIns="0" tIns="0" bIns="0" anchor="ctr">
            <a:noAutofit/>
          </a:bodyPr>
          <a:p>
            <a:endParaRPr b="0" lang="nl-NL" sz="1800" spc="-1" strike="noStrike">
              <a:solidFill>
                <a:srgbClr val="000000"/>
              </a:solidFill>
              <a:latin typeface="Tahoma"/>
            </a:endParaRPr>
          </a:p>
        </p:txBody>
      </p:sp>
      <p:sp>
        <p:nvSpPr>
          <p:cNvPr id="43" name="PlaceHolder 2"/>
          <p:cNvSpPr>
            <a:spLocks noGrp="1"/>
          </p:cNvSpPr>
          <p:nvPr>
            <p:ph type="subTitle"/>
          </p:nvPr>
        </p:nvSpPr>
        <p:spPr>
          <a:xfrm>
            <a:off x="143280" y="1077840"/>
            <a:ext cx="11906640" cy="5502240"/>
          </a:xfrm>
          <a:prstGeom prst="rect">
            <a:avLst/>
          </a:prstGeom>
          <a:noFill/>
          <a:ln w="0">
            <a:noFill/>
          </a:ln>
        </p:spPr>
        <p:txBody>
          <a:bodyPr lIns="0" rIns="0" tIns="0" bIns="0" anchor="ctr">
            <a:noAutofit/>
          </a:bodyPr>
          <a:p>
            <a:pPr algn="ctr">
              <a:buNone/>
            </a:pPr>
            <a:endParaRPr b="0" lang="en-US" sz="3200" spc="-1" strike="noStrike">
              <a:solidFill>
                <a:srgbClr val="000000"/>
              </a:solidFill>
              <a:latin typeface="Calibri"/>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144000" y="0"/>
            <a:ext cx="11905920" cy="946800"/>
          </a:xfrm>
          <a:prstGeom prst="rect">
            <a:avLst/>
          </a:prstGeom>
          <a:noFill/>
          <a:ln w="0">
            <a:noFill/>
          </a:ln>
        </p:spPr>
        <p:txBody>
          <a:bodyPr lIns="0" rIns="0" tIns="0" bIns="0" anchor="ctr">
            <a:noAutofit/>
          </a:bodyPr>
          <a:p>
            <a:endParaRPr b="0" lang="nl-NL" sz="1800" spc="-1" strike="noStrike">
              <a:solidFill>
                <a:srgbClr val="000000"/>
              </a:solidFill>
              <a:latin typeface="Tahoma"/>
            </a:endParaRPr>
          </a:p>
        </p:txBody>
      </p:sp>
      <p:sp>
        <p:nvSpPr>
          <p:cNvPr id="45" name="PlaceHolder 2"/>
          <p:cNvSpPr>
            <a:spLocks noGrp="1"/>
          </p:cNvSpPr>
          <p:nvPr>
            <p:ph/>
          </p:nvPr>
        </p:nvSpPr>
        <p:spPr>
          <a:xfrm>
            <a:off x="143280" y="1077840"/>
            <a:ext cx="11906640" cy="550224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6" name="PlaceHolder 1"/>
          <p:cNvSpPr>
            <a:spLocks noGrp="1"/>
          </p:cNvSpPr>
          <p:nvPr>
            <p:ph type="title"/>
          </p:nvPr>
        </p:nvSpPr>
        <p:spPr>
          <a:xfrm>
            <a:off x="144000" y="0"/>
            <a:ext cx="11905920" cy="946800"/>
          </a:xfrm>
          <a:prstGeom prst="rect">
            <a:avLst/>
          </a:prstGeom>
          <a:noFill/>
          <a:ln w="0">
            <a:noFill/>
          </a:ln>
        </p:spPr>
        <p:txBody>
          <a:bodyPr lIns="0" rIns="0" tIns="0" bIns="0" anchor="ctr">
            <a:noAutofit/>
          </a:bodyPr>
          <a:p>
            <a:endParaRPr b="0" lang="nl-NL" sz="1800" spc="-1" strike="noStrike">
              <a:solidFill>
                <a:srgbClr val="000000"/>
              </a:solidFill>
              <a:latin typeface="Tahoma"/>
            </a:endParaRPr>
          </a:p>
        </p:txBody>
      </p:sp>
      <p:sp>
        <p:nvSpPr>
          <p:cNvPr id="47" name="PlaceHolder 2"/>
          <p:cNvSpPr>
            <a:spLocks noGrp="1"/>
          </p:cNvSpPr>
          <p:nvPr>
            <p:ph/>
          </p:nvPr>
        </p:nvSpPr>
        <p:spPr>
          <a:xfrm>
            <a:off x="143280" y="1077840"/>
            <a:ext cx="5810400" cy="550224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
        <p:nvSpPr>
          <p:cNvPr id="48" name="PlaceHolder 3"/>
          <p:cNvSpPr>
            <a:spLocks noGrp="1"/>
          </p:cNvSpPr>
          <p:nvPr>
            <p:ph/>
          </p:nvPr>
        </p:nvSpPr>
        <p:spPr>
          <a:xfrm>
            <a:off x="6244560" y="1077840"/>
            <a:ext cx="5810400" cy="550224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9" name="PlaceHolder 1"/>
          <p:cNvSpPr>
            <a:spLocks noGrp="1"/>
          </p:cNvSpPr>
          <p:nvPr>
            <p:ph type="title"/>
          </p:nvPr>
        </p:nvSpPr>
        <p:spPr>
          <a:xfrm>
            <a:off x="144000" y="0"/>
            <a:ext cx="11905920" cy="946800"/>
          </a:xfrm>
          <a:prstGeom prst="rect">
            <a:avLst/>
          </a:prstGeom>
          <a:noFill/>
          <a:ln w="0">
            <a:noFill/>
          </a:ln>
        </p:spPr>
        <p:txBody>
          <a:bodyPr lIns="0" rIns="0" tIns="0" bIns="0" anchor="ctr">
            <a:noAutofit/>
          </a:bodyPr>
          <a:p>
            <a:endParaRPr b="0" lang="nl-NL" sz="1800" spc="-1" strike="noStrike">
              <a:solidFill>
                <a:srgbClr val="000000"/>
              </a:solidFill>
              <a:latin typeface="Tahoma"/>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0" name="PlaceHolder 1"/>
          <p:cNvSpPr>
            <a:spLocks noGrp="1"/>
          </p:cNvSpPr>
          <p:nvPr>
            <p:ph type="subTitle"/>
          </p:nvPr>
        </p:nvSpPr>
        <p:spPr>
          <a:xfrm>
            <a:off x="144000" y="0"/>
            <a:ext cx="11905920" cy="4390200"/>
          </a:xfrm>
          <a:prstGeom prst="rect">
            <a:avLst/>
          </a:prstGeom>
          <a:noFill/>
          <a:ln w="0">
            <a:noFill/>
          </a:ln>
        </p:spPr>
        <p:txBody>
          <a:bodyPr lIns="0" rIns="0" tIns="0" bIns="0" anchor="ctr">
            <a:noAutofit/>
          </a:bodyPr>
          <a:p>
            <a:pPr algn="ctr">
              <a:buNone/>
            </a:pPr>
            <a:endParaRPr b="0" lang="en-US" sz="3200" spc="-1" strike="noStrike">
              <a:solidFill>
                <a:srgbClr val="000000"/>
              </a:solidFill>
              <a:latin typeface="Calibri"/>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144000" y="0"/>
            <a:ext cx="11905920" cy="946800"/>
          </a:xfrm>
          <a:prstGeom prst="rect">
            <a:avLst/>
          </a:prstGeom>
          <a:noFill/>
          <a:ln w="0">
            <a:noFill/>
          </a:ln>
        </p:spPr>
        <p:txBody>
          <a:bodyPr lIns="0" rIns="0" tIns="0" bIns="0" anchor="ctr">
            <a:noAutofit/>
          </a:bodyPr>
          <a:p>
            <a:endParaRPr b="0" lang="nl-NL" sz="1800" spc="-1" strike="noStrike">
              <a:solidFill>
                <a:srgbClr val="000000"/>
              </a:solidFill>
              <a:latin typeface="Tahoma"/>
            </a:endParaRPr>
          </a:p>
        </p:txBody>
      </p:sp>
      <p:sp>
        <p:nvSpPr>
          <p:cNvPr id="52" name="PlaceHolder 2"/>
          <p:cNvSpPr>
            <a:spLocks noGrp="1"/>
          </p:cNvSpPr>
          <p:nvPr>
            <p:ph/>
          </p:nvPr>
        </p:nvSpPr>
        <p:spPr>
          <a:xfrm>
            <a:off x="143280" y="1077840"/>
            <a:ext cx="5810400" cy="262440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
        <p:nvSpPr>
          <p:cNvPr id="53" name="PlaceHolder 3"/>
          <p:cNvSpPr>
            <a:spLocks noGrp="1"/>
          </p:cNvSpPr>
          <p:nvPr>
            <p:ph/>
          </p:nvPr>
        </p:nvSpPr>
        <p:spPr>
          <a:xfrm>
            <a:off x="6244560" y="1077840"/>
            <a:ext cx="5810400" cy="550224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
        <p:nvSpPr>
          <p:cNvPr id="54" name="PlaceHolder 4"/>
          <p:cNvSpPr>
            <a:spLocks noGrp="1"/>
          </p:cNvSpPr>
          <p:nvPr>
            <p:ph/>
          </p:nvPr>
        </p:nvSpPr>
        <p:spPr>
          <a:xfrm>
            <a:off x="143280" y="3952080"/>
            <a:ext cx="5810400" cy="262440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3" name="PlaceHolder 1"/>
          <p:cNvSpPr>
            <a:spLocks noGrp="1"/>
          </p:cNvSpPr>
          <p:nvPr>
            <p:ph type="title"/>
          </p:nvPr>
        </p:nvSpPr>
        <p:spPr>
          <a:xfrm>
            <a:off x="144000" y="0"/>
            <a:ext cx="11905920" cy="946800"/>
          </a:xfrm>
          <a:prstGeom prst="rect">
            <a:avLst/>
          </a:prstGeom>
          <a:noFill/>
          <a:ln w="0">
            <a:noFill/>
          </a:ln>
        </p:spPr>
        <p:txBody>
          <a:bodyPr lIns="0" rIns="0" tIns="0" bIns="0" anchor="ctr">
            <a:noAutofit/>
          </a:bodyPr>
          <a:p>
            <a:endParaRPr b="0" lang="nl-NL" sz="1800" spc="-1" strike="noStrike">
              <a:solidFill>
                <a:srgbClr val="000000"/>
              </a:solidFill>
              <a:latin typeface="Tahoma"/>
            </a:endParaRPr>
          </a:p>
        </p:txBody>
      </p:sp>
      <p:sp>
        <p:nvSpPr>
          <p:cNvPr id="4" name="PlaceHolder 2"/>
          <p:cNvSpPr>
            <a:spLocks noGrp="1"/>
          </p:cNvSpPr>
          <p:nvPr>
            <p:ph type="subTitle"/>
          </p:nvPr>
        </p:nvSpPr>
        <p:spPr>
          <a:xfrm>
            <a:off x="143280" y="1077840"/>
            <a:ext cx="11906640" cy="5502240"/>
          </a:xfrm>
          <a:prstGeom prst="rect">
            <a:avLst/>
          </a:prstGeom>
          <a:noFill/>
          <a:ln w="0">
            <a:noFill/>
          </a:ln>
        </p:spPr>
        <p:txBody>
          <a:bodyPr lIns="0" rIns="0" tIns="0" bIns="0" anchor="ctr">
            <a:noAutofit/>
          </a:bodyPr>
          <a:p>
            <a:pPr algn="ctr">
              <a:buNone/>
            </a:pPr>
            <a:endParaRPr b="0" lang="en-US" sz="3200" spc="-1" strike="noStrike">
              <a:solidFill>
                <a:srgbClr val="000000"/>
              </a:solidFill>
              <a:latin typeface="Calibri"/>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144000" y="0"/>
            <a:ext cx="11905920" cy="946800"/>
          </a:xfrm>
          <a:prstGeom prst="rect">
            <a:avLst/>
          </a:prstGeom>
          <a:noFill/>
          <a:ln w="0">
            <a:noFill/>
          </a:ln>
        </p:spPr>
        <p:txBody>
          <a:bodyPr lIns="0" rIns="0" tIns="0" bIns="0" anchor="ctr">
            <a:noAutofit/>
          </a:bodyPr>
          <a:p>
            <a:endParaRPr b="0" lang="nl-NL" sz="1800" spc="-1" strike="noStrike">
              <a:solidFill>
                <a:srgbClr val="000000"/>
              </a:solidFill>
              <a:latin typeface="Tahoma"/>
            </a:endParaRPr>
          </a:p>
        </p:txBody>
      </p:sp>
      <p:sp>
        <p:nvSpPr>
          <p:cNvPr id="56" name="PlaceHolder 2"/>
          <p:cNvSpPr>
            <a:spLocks noGrp="1"/>
          </p:cNvSpPr>
          <p:nvPr>
            <p:ph/>
          </p:nvPr>
        </p:nvSpPr>
        <p:spPr>
          <a:xfrm>
            <a:off x="143280" y="1077840"/>
            <a:ext cx="5810400" cy="550224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
        <p:nvSpPr>
          <p:cNvPr id="57" name="PlaceHolder 3"/>
          <p:cNvSpPr>
            <a:spLocks noGrp="1"/>
          </p:cNvSpPr>
          <p:nvPr>
            <p:ph/>
          </p:nvPr>
        </p:nvSpPr>
        <p:spPr>
          <a:xfrm>
            <a:off x="6244560" y="1077840"/>
            <a:ext cx="5810400" cy="262440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
        <p:nvSpPr>
          <p:cNvPr id="58" name="PlaceHolder 4"/>
          <p:cNvSpPr>
            <a:spLocks noGrp="1"/>
          </p:cNvSpPr>
          <p:nvPr>
            <p:ph/>
          </p:nvPr>
        </p:nvSpPr>
        <p:spPr>
          <a:xfrm>
            <a:off x="6244560" y="3952080"/>
            <a:ext cx="5810400" cy="262440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144000" y="0"/>
            <a:ext cx="11905920" cy="946800"/>
          </a:xfrm>
          <a:prstGeom prst="rect">
            <a:avLst/>
          </a:prstGeom>
          <a:noFill/>
          <a:ln w="0">
            <a:noFill/>
          </a:ln>
        </p:spPr>
        <p:txBody>
          <a:bodyPr lIns="0" rIns="0" tIns="0" bIns="0" anchor="ctr">
            <a:noAutofit/>
          </a:bodyPr>
          <a:p>
            <a:endParaRPr b="0" lang="nl-NL" sz="1800" spc="-1" strike="noStrike">
              <a:solidFill>
                <a:srgbClr val="000000"/>
              </a:solidFill>
              <a:latin typeface="Tahoma"/>
            </a:endParaRPr>
          </a:p>
        </p:txBody>
      </p:sp>
      <p:sp>
        <p:nvSpPr>
          <p:cNvPr id="60" name="PlaceHolder 2"/>
          <p:cNvSpPr>
            <a:spLocks noGrp="1"/>
          </p:cNvSpPr>
          <p:nvPr>
            <p:ph/>
          </p:nvPr>
        </p:nvSpPr>
        <p:spPr>
          <a:xfrm>
            <a:off x="143280" y="1077840"/>
            <a:ext cx="5810400" cy="262440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
        <p:nvSpPr>
          <p:cNvPr id="61" name="PlaceHolder 3"/>
          <p:cNvSpPr>
            <a:spLocks noGrp="1"/>
          </p:cNvSpPr>
          <p:nvPr>
            <p:ph/>
          </p:nvPr>
        </p:nvSpPr>
        <p:spPr>
          <a:xfrm>
            <a:off x="6244560" y="1077840"/>
            <a:ext cx="5810400" cy="262440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
        <p:nvSpPr>
          <p:cNvPr id="62" name="PlaceHolder 4"/>
          <p:cNvSpPr>
            <a:spLocks noGrp="1"/>
          </p:cNvSpPr>
          <p:nvPr>
            <p:ph/>
          </p:nvPr>
        </p:nvSpPr>
        <p:spPr>
          <a:xfrm>
            <a:off x="143280" y="3952080"/>
            <a:ext cx="11906640" cy="262440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144000" y="0"/>
            <a:ext cx="11905920" cy="946800"/>
          </a:xfrm>
          <a:prstGeom prst="rect">
            <a:avLst/>
          </a:prstGeom>
          <a:noFill/>
          <a:ln w="0">
            <a:noFill/>
          </a:ln>
        </p:spPr>
        <p:txBody>
          <a:bodyPr lIns="0" rIns="0" tIns="0" bIns="0" anchor="ctr">
            <a:noAutofit/>
          </a:bodyPr>
          <a:p>
            <a:endParaRPr b="0" lang="nl-NL" sz="1800" spc="-1" strike="noStrike">
              <a:solidFill>
                <a:srgbClr val="000000"/>
              </a:solidFill>
              <a:latin typeface="Tahoma"/>
            </a:endParaRPr>
          </a:p>
        </p:txBody>
      </p:sp>
      <p:sp>
        <p:nvSpPr>
          <p:cNvPr id="64" name="PlaceHolder 2"/>
          <p:cNvSpPr>
            <a:spLocks noGrp="1"/>
          </p:cNvSpPr>
          <p:nvPr>
            <p:ph/>
          </p:nvPr>
        </p:nvSpPr>
        <p:spPr>
          <a:xfrm>
            <a:off x="143280" y="1077840"/>
            <a:ext cx="11906640" cy="262440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
        <p:nvSpPr>
          <p:cNvPr id="65" name="PlaceHolder 3"/>
          <p:cNvSpPr>
            <a:spLocks noGrp="1"/>
          </p:cNvSpPr>
          <p:nvPr>
            <p:ph/>
          </p:nvPr>
        </p:nvSpPr>
        <p:spPr>
          <a:xfrm>
            <a:off x="143280" y="3952080"/>
            <a:ext cx="11906640" cy="262440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144000" y="0"/>
            <a:ext cx="11905920" cy="946800"/>
          </a:xfrm>
          <a:prstGeom prst="rect">
            <a:avLst/>
          </a:prstGeom>
          <a:noFill/>
          <a:ln w="0">
            <a:noFill/>
          </a:ln>
        </p:spPr>
        <p:txBody>
          <a:bodyPr lIns="0" rIns="0" tIns="0" bIns="0" anchor="ctr">
            <a:noAutofit/>
          </a:bodyPr>
          <a:p>
            <a:endParaRPr b="0" lang="nl-NL" sz="1800" spc="-1" strike="noStrike">
              <a:solidFill>
                <a:srgbClr val="000000"/>
              </a:solidFill>
              <a:latin typeface="Tahoma"/>
            </a:endParaRPr>
          </a:p>
        </p:txBody>
      </p:sp>
      <p:sp>
        <p:nvSpPr>
          <p:cNvPr id="67" name="PlaceHolder 2"/>
          <p:cNvSpPr>
            <a:spLocks noGrp="1"/>
          </p:cNvSpPr>
          <p:nvPr>
            <p:ph/>
          </p:nvPr>
        </p:nvSpPr>
        <p:spPr>
          <a:xfrm>
            <a:off x="143280" y="1077840"/>
            <a:ext cx="5810400" cy="262440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
        <p:nvSpPr>
          <p:cNvPr id="68" name="PlaceHolder 3"/>
          <p:cNvSpPr>
            <a:spLocks noGrp="1"/>
          </p:cNvSpPr>
          <p:nvPr>
            <p:ph/>
          </p:nvPr>
        </p:nvSpPr>
        <p:spPr>
          <a:xfrm>
            <a:off x="6244560" y="1077840"/>
            <a:ext cx="5810400" cy="262440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
        <p:nvSpPr>
          <p:cNvPr id="69" name="PlaceHolder 4"/>
          <p:cNvSpPr>
            <a:spLocks noGrp="1"/>
          </p:cNvSpPr>
          <p:nvPr>
            <p:ph/>
          </p:nvPr>
        </p:nvSpPr>
        <p:spPr>
          <a:xfrm>
            <a:off x="143280" y="3952080"/>
            <a:ext cx="5810400" cy="262440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
        <p:nvSpPr>
          <p:cNvPr id="70" name="PlaceHolder 5"/>
          <p:cNvSpPr>
            <a:spLocks noGrp="1"/>
          </p:cNvSpPr>
          <p:nvPr>
            <p:ph/>
          </p:nvPr>
        </p:nvSpPr>
        <p:spPr>
          <a:xfrm>
            <a:off x="6244560" y="3952080"/>
            <a:ext cx="5810400" cy="262440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1" name="PlaceHolder 1"/>
          <p:cNvSpPr>
            <a:spLocks noGrp="1"/>
          </p:cNvSpPr>
          <p:nvPr>
            <p:ph type="title"/>
          </p:nvPr>
        </p:nvSpPr>
        <p:spPr>
          <a:xfrm>
            <a:off x="144000" y="0"/>
            <a:ext cx="11905920" cy="946800"/>
          </a:xfrm>
          <a:prstGeom prst="rect">
            <a:avLst/>
          </a:prstGeom>
          <a:noFill/>
          <a:ln w="0">
            <a:noFill/>
          </a:ln>
        </p:spPr>
        <p:txBody>
          <a:bodyPr lIns="0" rIns="0" tIns="0" bIns="0" anchor="ctr">
            <a:noAutofit/>
          </a:bodyPr>
          <a:p>
            <a:endParaRPr b="0" lang="nl-NL" sz="1800" spc="-1" strike="noStrike">
              <a:solidFill>
                <a:srgbClr val="000000"/>
              </a:solidFill>
              <a:latin typeface="Tahoma"/>
            </a:endParaRPr>
          </a:p>
        </p:txBody>
      </p:sp>
      <p:sp>
        <p:nvSpPr>
          <p:cNvPr id="72" name="PlaceHolder 2"/>
          <p:cNvSpPr>
            <a:spLocks noGrp="1"/>
          </p:cNvSpPr>
          <p:nvPr>
            <p:ph/>
          </p:nvPr>
        </p:nvSpPr>
        <p:spPr>
          <a:xfrm>
            <a:off x="143280" y="1077840"/>
            <a:ext cx="3833640" cy="262440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
        <p:nvSpPr>
          <p:cNvPr id="73" name="PlaceHolder 3"/>
          <p:cNvSpPr>
            <a:spLocks noGrp="1"/>
          </p:cNvSpPr>
          <p:nvPr>
            <p:ph/>
          </p:nvPr>
        </p:nvSpPr>
        <p:spPr>
          <a:xfrm>
            <a:off x="4169160" y="1077840"/>
            <a:ext cx="3833640" cy="262440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
        <p:nvSpPr>
          <p:cNvPr id="74" name="PlaceHolder 4"/>
          <p:cNvSpPr>
            <a:spLocks noGrp="1"/>
          </p:cNvSpPr>
          <p:nvPr>
            <p:ph/>
          </p:nvPr>
        </p:nvSpPr>
        <p:spPr>
          <a:xfrm>
            <a:off x="8194680" y="1077840"/>
            <a:ext cx="3833640" cy="262440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
        <p:nvSpPr>
          <p:cNvPr id="75" name="PlaceHolder 5"/>
          <p:cNvSpPr>
            <a:spLocks noGrp="1"/>
          </p:cNvSpPr>
          <p:nvPr>
            <p:ph/>
          </p:nvPr>
        </p:nvSpPr>
        <p:spPr>
          <a:xfrm>
            <a:off x="143280" y="3952080"/>
            <a:ext cx="3833640" cy="262440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
        <p:nvSpPr>
          <p:cNvPr id="76" name="PlaceHolder 6"/>
          <p:cNvSpPr>
            <a:spLocks noGrp="1"/>
          </p:cNvSpPr>
          <p:nvPr>
            <p:ph/>
          </p:nvPr>
        </p:nvSpPr>
        <p:spPr>
          <a:xfrm>
            <a:off x="4169160" y="3952080"/>
            <a:ext cx="3833640" cy="262440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
        <p:nvSpPr>
          <p:cNvPr id="77" name="PlaceHolder 7"/>
          <p:cNvSpPr>
            <a:spLocks noGrp="1"/>
          </p:cNvSpPr>
          <p:nvPr>
            <p:ph/>
          </p:nvPr>
        </p:nvSpPr>
        <p:spPr>
          <a:xfrm>
            <a:off x="8194680" y="3952080"/>
            <a:ext cx="3833640" cy="262440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81" name="PlaceHolder 1"/>
          <p:cNvSpPr>
            <a:spLocks noGrp="1"/>
          </p:cNvSpPr>
          <p:nvPr>
            <p:ph type="title"/>
          </p:nvPr>
        </p:nvSpPr>
        <p:spPr>
          <a:xfrm>
            <a:off x="144000" y="0"/>
            <a:ext cx="11905920" cy="946800"/>
          </a:xfrm>
          <a:prstGeom prst="rect">
            <a:avLst/>
          </a:prstGeom>
          <a:noFill/>
          <a:ln w="0">
            <a:noFill/>
          </a:ln>
        </p:spPr>
        <p:txBody>
          <a:bodyPr lIns="0" rIns="0" tIns="0" bIns="0" anchor="ctr">
            <a:noAutofit/>
          </a:bodyPr>
          <a:p>
            <a:endParaRPr b="0" lang="nl-NL" sz="1800" spc="-1" strike="noStrike">
              <a:solidFill>
                <a:srgbClr val="000000"/>
              </a:solidFill>
              <a:latin typeface="Tahoma"/>
            </a:endParaRPr>
          </a:p>
        </p:txBody>
      </p:sp>
      <p:sp>
        <p:nvSpPr>
          <p:cNvPr id="82" name="PlaceHolder 2"/>
          <p:cNvSpPr>
            <a:spLocks noGrp="1"/>
          </p:cNvSpPr>
          <p:nvPr>
            <p:ph type="subTitle"/>
          </p:nvPr>
        </p:nvSpPr>
        <p:spPr>
          <a:xfrm>
            <a:off x="143280" y="1077840"/>
            <a:ext cx="11906640" cy="5502240"/>
          </a:xfrm>
          <a:prstGeom prst="rect">
            <a:avLst/>
          </a:prstGeom>
          <a:noFill/>
          <a:ln w="0">
            <a:noFill/>
          </a:ln>
        </p:spPr>
        <p:txBody>
          <a:bodyPr lIns="0" rIns="0" tIns="0" bIns="0" anchor="ctr">
            <a:noAutofit/>
          </a:bodyPr>
          <a:p>
            <a:pPr algn="ctr">
              <a:buNone/>
            </a:pPr>
            <a:endParaRPr b="0" lang="en-US" sz="3200" spc="-1" strike="noStrike">
              <a:solidFill>
                <a:srgbClr val="000000"/>
              </a:solidFill>
              <a:latin typeface="Calibri"/>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3" name="PlaceHolder 1"/>
          <p:cNvSpPr>
            <a:spLocks noGrp="1"/>
          </p:cNvSpPr>
          <p:nvPr>
            <p:ph type="title"/>
          </p:nvPr>
        </p:nvSpPr>
        <p:spPr>
          <a:xfrm>
            <a:off x="144000" y="0"/>
            <a:ext cx="11905920" cy="946800"/>
          </a:xfrm>
          <a:prstGeom prst="rect">
            <a:avLst/>
          </a:prstGeom>
          <a:noFill/>
          <a:ln w="0">
            <a:noFill/>
          </a:ln>
        </p:spPr>
        <p:txBody>
          <a:bodyPr lIns="0" rIns="0" tIns="0" bIns="0" anchor="ctr">
            <a:noAutofit/>
          </a:bodyPr>
          <a:p>
            <a:endParaRPr b="0" lang="nl-NL" sz="1800" spc="-1" strike="noStrike">
              <a:solidFill>
                <a:srgbClr val="000000"/>
              </a:solidFill>
              <a:latin typeface="Tahoma"/>
            </a:endParaRPr>
          </a:p>
        </p:txBody>
      </p:sp>
      <p:sp>
        <p:nvSpPr>
          <p:cNvPr id="84" name="PlaceHolder 2"/>
          <p:cNvSpPr>
            <a:spLocks noGrp="1"/>
          </p:cNvSpPr>
          <p:nvPr>
            <p:ph/>
          </p:nvPr>
        </p:nvSpPr>
        <p:spPr>
          <a:xfrm>
            <a:off x="143280" y="1077840"/>
            <a:ext cx="11906640" cy="550224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85" name="PlaceHolder 1"/>
          <p:cNvSpPr>
            <a:spLocks noGrp="1"/>
          </p:cNvSpPr>
          <p:nvPr>
            <p:ph type="title"/>
          </p:nvPr>
        </p:nvSpPr>
        <p:spPr>
          <a:xfrm>
            <a:off x="144000" y="0"/>
            <a:ext cx="11905920" cy="946800"/>
          </a:xfrm>
          <a:prstGeom prst="rect">
            <a:avLst/>
          </a:prstGeom>
          <a:noFill/>
          <a:ln w="0">
            <a:noFill/>
          </a:ln>
        </p:spPr>
        <p:txBody>
          <a:bodyPr lIns="0" rIns="0" tIns="0" bIns="0" anchor="ctr">
            <a:noAutofit/>
          </a:bodyPr>
          <a:p>
            <a:endParaRPr b="0" lang="nl-NL" sz="1800" spc="-1" strike="noStrike">
              <a:solidFill>
                <a:srgbClr val="000000"/>
              </a:solidFill>
              <a:latin typeface="Tahoma"/>
            </a:endParaRPr>
          </a:p>
        </p:txBody>
      </p:sp>
      <p:sp>
        <p:nvSpPr>
          <p:cNvPr id="86" name="PlaceHolder 2"/>
          <p:cNvSpPr>
            <a:spLocks noGrp="1"/>
          </p:cNvSpPr>
          <p:nvPr>
            <p:ph/>
          </p:nvPr>
        </p:nvSpPr>
        <p:spPr>
          <a:xfrm>
            <a:off x="143280" y="1077840"/>
            <a:ext cx="5810400" cy="550224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
        <p:nvSpPr>
          <p:cNvPr id="87" name="PlaceHolder 3"/>
          <p:cNvSpPr>
            <a:spLocks noGrp="1"/>
          </p:cNvSpPr>
          <p:nvPr>
            <p:ph/>
          </p:nvPr>
        </p:nvSpPr>
        <p:spPr>
          <a:xfrm>
            <a:off x="6244560" y="1077840"/>
            <a:ext cx="5810400" cy="550224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88" name="PlaceHolder 1"/>
          <p:cNvSpPr>
            <a:spLocks noGrp="1"/>
          </p:cNvSpPr>
          <p:nvPr>
            <p:ph type="title"/>
          </p:nvPr>
        </p:nvSpPr>
        <p:spPr>
          <a:xfrm>
            <a:off x="144000" y="0"/>
            <a:ext cx="11905920" cy="946800"/>
          </a:xfrm>
          <a:prstGeom prst="rect">
            <a:avLst/>
          </a:prstGeom>
          <a:noFill/>
          <a:ln w="0">
            <a:noFill/>
          </a:ln>
        </p:spPr>
        <p:txBody>
          <a:bodyPr lIns="0" rIns="0" tIns="0" bIns="0" anchor="ctr">
            <a:noAutofit/>
          </a:bodyPr>
          <a:p>
            <a:endParaRPr b="0" lang="nl-NL" sz="1800" spc="-1" strike="noStrike">
              <a:solidFill>
                <a:srgbClr val="000000"/>
              </a:solidFill>
              <a:latin typeface="Tahoma"/>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 name="PlaceHolder 1"/>
          <p:cNvSpPr>
            <a:spLocks noGrp="1"/>
          </p:cNvSpPr>
          <p:nvPr>
            <p:ph type="title"/>
          </p:nvPr>
        </p:nvSpPr>
        <p:spPr>
          <a:xfrm>
            <a:off x="144000" y="0"/>
            <a:ext cx="11905920" cy="946800"/>
          </a:xfrm>
          <a:prstGeom prst="rect">
            <a:avLst/>
          </a:prstGeom>
          <a:noFill/>
          <a:ln w="0">
            <a:noFill/>
          </a:ln>
        </p:spPr>
        <p:txBody>
          <a:bodyPr lIns="0" rIns="0" tIns="0" bIns="0" anchor="ctr">
            <a:noAutofit/>
          </a:bodyPr>
          <a:p>
            <a:endParaRPr b="0" lang="nl-NL" sz="1800" spc="-1" strike="noStrike">
              <a:solidFill>
                <a:srgbClr val="000000"/>
              </a:solidFill>
              <a:latin typeface="Tahoma"/>
            </a:endParaRPr>
          </a:p>
        </p:txBody>
      </p:sp>
      <p:sp>
        <p:nvSpPr>
          <p:cNvPr id="6" name="PlaceHolder 2"/>
          <p:cNvSpPr>
            <a:spLocks noGrp="1"/>
          </p:cNvSpPr>
          <p:nvPr>
            <p:ph/>
          </p:nvPr>
        </p:nvSpPr>
        <p:spPr>
          <a:xfrm>
            <a:off x="143280" y="1077840"/>
            <a:ext cx="11906640" cy="550224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89" name="PlaceHolder 1"/>
          <p:cNvSpPr>
            <a:spLocks noGrp="1"/>
          </p:cNvSpPr>
          <p:nvPr>
            <p:ph type="subTitle"/>
          </p:nvPr>
        </p:nvSpPr>
        <p:spPr>
          <a:xfrm>
            <a:off x="144000" y="0"/>
            <a:ext cx="11905920" cy="4390200"/>
          </a:xfrm>
          <a:prstGeom prst="rect">
            <a:avLst/>
          </a:prstGeom>
          <a:noFill/>
          <a:ln w="0">
            <a:noFill/>
          </a:ln>
        </p:spPr>
        <p:txBody>
          <a:bodyPr lIns="0" rIns="0" tIns="0" bIns="0" anchor="ctr">
            <a:noAutofit/>
          </a:bodyPr>
          <a:p>
            <a:pPr algn="ctr">
              <a:buNone/>
            </a:pPr>
            <a:endParaRPr b="0" lang="en-US" sz="3200" spc="-1" strike="noStrike">
              <a:solidFill>
                <a:srgbClr val="000000"/>
              </a:solidFill>
              <a:latin typeface="Calibri"/>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90" name="PlaceHolder 1"/>
          <p:cNvSpPr>
            <a:spLocks noGrp="1"/>
          </p:cNvSpPr>
          <p:nvPr>
            <p:ph type="title"/>
          </p:nvPr>
        </p:nvSpPr>
        <p:spPr>
          <a:xfrm>
            <a:off x="144000" y="0"/>
            <a:ext cx="11905920" cy="946800"/>
          </a:xfrm>
          <a:prstGeom prst="rect">
            <a:avLst/>
          </a:prstGeom>
          <a:noFill/>
          <a:ln w="0">
            <a:noFill/>
          </a:ln>
        </p:spPr>
        <p:txBody>
          <a:bodyPr lIns="0" rIns="0" tIns="0" bIns="0" anchor="ctr">
            <a:noAutofit/>
          </a:bodyPr>
          <a:p>
            <a:endParaRPr b="0" lang="nl-NL" sz="1800" spc="-1" strike="noStrike">
              <a:solidFill>
                <a:srgbClr val="000000"/>
              </a:solidFill>
              <a:latin typeface="Tahoma"/>
            </a:endParaRPr>
          </a:p>
        </p:txBody>
      </p:sp>
      <p:sp>
        <p:nvSpPr>
          <p:cNvPr id="91" name="PlaceHolder 2"/>
          <p:cNvSpPr>
            <a:spLocks noGrp="1"/>
          </p:cNvSpPr>
          <p:nvPr>
            <p:ph/>
          </p:nvPr>
        </p:nvSpPr>
        <p:spPr>
          <a:xfrm>
            <a:off x="143280" y="1077840"/>
            <a:ext cx="5810400" cy="262440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
        <p:nvSpPr>
          <p:cNvPr id="92" name="PlaceHolder 3"/>
          <p:cNvSpPr>
            <a:spLocks noGrp="1"/>
          </p:cNvSpPr>
          <p:nvPr>
            <p:ph/>
          </p:nvPr>
        </p:nvSpPr>
        <p:spPr>
          <a:xfrm>
            <a:off x="6244560" y="1077840"/>
            <a:ext cx="5810400" cy="550224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
        <p:nvSpPr>
          <p:cNvPr id="93" name="PlaceHolder 4"/>
          <p:cNvSpPr>
            <a:spLocks noGrp="1"/>
          </p:cNvSpPr>
          <p:nvPr>
            <p:ph/>
          </p:nvPr>
        </p:nvSpPr>
        <p:spPr>
          <a:xfrm>
            <a:off x="143280" y="3952080"/>
            <a:ext cx="5810400" cy="262440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94" name="PlaceHolder 1"/>
          <p:cNvSpPr>
            <a:spLocks noGrp="1"/>
          </p:cNvSpPr>
          <p:nvPr>
            <p:ph type="title"/>
          </p:nvPr>
        </p:nvSpPr>
        <p:spPr>
          <a:xfrm>
            <a:off x="144000" y="0"/>
            <a:ext cx="11905920" cy="946800"/>
          </a:xfrm>
          <a:prstGeom prst="rect">
            <a:avLst/>
          </a:prstGeom>
          <a:noFill/>
          <a:ln w="0">
            <a:noFill/>
          </a:ln>
        </p:spPr>
        <p:txBody>
          <a:bodyPr lIns="0" rIns="0" tIns="0" bIns="0" anchor="ctr">
            <a:noAutofit/>
          </a:bodyPr>
          <a:p>
            <a:endParaRPr b="0" lang="nl-NL" sz="1800" spc="-1" strike="noStrike">
              <a:solidFill>
                <a:srgbClr val="000000"/>
              </a:solidFill>
              <a:latin typeface="Tahoma"/>
            </a:endParaRPr>
          </a:p>
        </p:txBody>
      </p:sp>
      <p:sp>
        <p:nvSpPr>
          <p:cNvPr id="95" name="PlaceHolder 2"/>
          <p:cNvSpPr>
            <a:spLocks noGrp="1"/>
          </p:cNvSpPr>
          <p:nvPr>
            <p:ph/>
          </p:nvPr>
        </p:nvSpPr>
        <p:spPr>
          <a:xfrm>
            <a:off x="143280" y="1077840"/>
            <a:ext cx="5810400" cy="550224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
        <p:nvSpPr>
          <p:cNvPr id="96" name="PlaceHolder 3"/>
          <p:cNvSpPr>
            <a:spLocks noGrp="1"/>
          </p:cNvSpPr>
          <p:nvPr>
            <p:ph/>
          </p:nvPr>
        </p:nvSpPr>
        <p:spPr>
          <a:xfrm>
            <a:off x="6244560" y="1077840"/>
            <a:ext cx="5810400" cy="262440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
        <p:nvSpPr>
          <p:cNvPr id="97" name="PlaceHolder 4"/>
          <p:cNvSpPr>
            <a:spLocks noGrp="1"/>
          </p:cNvSpPr>
          <p:nvPr>
            <p:ph/>
          </p:nvPr>
        </p:nvSpPr>
        <p:spPr>
          <a:xfrm>
            <a:off x="6244560" y="3952080"/>
            <a:ext cx="5810400" cy="262440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98" name="PlaceHolder 1"/>
          <p:cNvSpPr>
            <a:spLocks noGrp="1"/>
          </p:cNvSpPr>
          <p:nvPr>
            <p:ph type="title"/>
          </p:nvPr>
        </p:nvSpPr>
        <p:spPr>
          <a:xfrm>
            <a:off x="144000" y="0"/>
            <a:ext cx="11905920" cy="946800"/>
          </a:xfrm>
          <a:prstGeom prst="rect">
            <a:avLst/>
          </a:prstGeom>
          <a:noFill/>
          <a:ln w="0">
            <a:noFill/>
          </a:ln>
        </p:spPr>
        <p:txBody>
          <a:bodyPr lIns="0" rIns="0" tIns="0" bIns="0" anchor="ctr">
            <a:noAutofit/>
          </a:bodyPr>
          <a:p>
            <a:endParaRPr b="0" lang="nl-NL" sz="1800" spc="-1" strike="noStrike">
              <a:solidFill>
                <a:srgbClr val="000000"/>
              </a:solidFill>
              <a:latin typeface="Tahoma"/>
            </a:endParaRPr>
          </a:p>
        </p:txBody>
      </p:sp>
      <p:sp>
        <p:nvSpPr>
          <p:cNvPr id="99" name="PlaceHolder 2"/>
          <p:cNvSpPr>
            <a:spLocks noGrp="1"/>
          </p:cNvSpPr>
          <p:nvPr>
            <p:ph/>
          </p:nvPr>
        </p:nvSpPr>
        <p:spPr>
          <a:xfrm>
            <a:off x="143280" y="1077840"/>
            <a:ext cx="5810400" cy="262440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
        <p:nvSpPr>
          <p:cNvPr id="100" name="PlaceHolder 3"/>
          <p:cNvSpPr>
            <a:spLocks noGrp="1"/>
          </p:cNvSpPr>
          <p:nvPr>
            <p:ph/>
          </p:nvPr>
        </p:nvSpPr>
        <p:spPr>
          <a:xfrm>
            <a:off x="6244560" y="1077840"/>
            <a:ext cx="5810400" cy="262440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
        <p:nvSpPr>
          <p:cNvPr id="101" name="PlaceHolder 4"/>
          <p:cNvSpPr>
            <a:spLocks noGrp="1"/>
          </p:cNvSpPr>
          <p:nvPr>
            <p:ph/>
          </p:nvPr>
        </p:nvSpPr>
        <p:spPr>
          <a:xfrm>
            <a:off x="143280" y="3952080"/>
            <a:ext cx="11906640" cy="262440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02" name="PlaceHolder 1"/>
          <p:cNvSpPr>
            <a:spLocks noGrp="1"/>
          </p:cNvSpPr>
          <p:nvPr>
            <p:ph type="title"/>
          </p:nvPr>
        </p:nvSpPr>
        <p:spPr>
          <a:xfrm>
            <a:off x="144000" y="0"/>
            <a:ext cx="11905920" cy="946800"/>
          </a:xfrm>
          <a:prstGeom prst="rect">
            <a:avLst/>
          </a:prstGeom>
          <a:noFill/>
          <a:ln w="0">
            <a:noFill/>
          </a:ln>
        </p:spPr>
        <p:txBody>
          <a:bodyPr lIns="0" rIns="0" tIns="0" bIns="0" anchor="ctr">
            <a:noAutofit/>
          </a:bodyPr>
          <a:p>
            <a:endParaRPr b="0" lang="nl-NL" sz="1800" spc="-1" strike="noStrike">
              <a:solidFill>
                <a:srgbClr val="000000"/>
              </a:solidFill>
              <a:latin typeface="Tahoma"/>
            </a:endParaRPr>
          </a:p>
        </p:txBody>
      </p:sp>
      <p:sp>
        <p:nvSpPr>
          <p:cNvPr id="103" name="PlaceHolder 2"/>
          <p:cNvSpPr>
            <a:spLocks noGrp="1"/>
          </p:cNvSpPr>
          <p:nvPr>
            <p:ph/>
          </p:nvPr>
        </p:nvSpPr>
        <p:spPr>
          <a:xfrm>
            <a:off x="143280" y="1077840"/>
            <a:ext cx="11906640" cy="262440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
        <p:nvSpPr>
          <p:cNvPr id="104" name="PlaceHolder 3"/>
          <p:cNvSpPr>
            <a:spLocks noGrp="1"/>
          </p:cNvSpPr>
          <p:nvPr>
            <p:ph/>
          </p:nvPr>
        </p:nvSpPr>
        <p:spPr>
          <a:xfrm>
            <a:off x="143280" y="3952080"/>
            <a:ext cx="11906640" cy="262440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144000" y="0"/>
            <a:ext cx="11905920" cy="946800"/>
          </a:xfrm>
          <a:prstGeom prst="rect">
            <a:avLst/>
          </a:prstGeom>
          <a:noFill/>
          <a:ln w="0">
            <a:noFill/>
          </a:ln>
        </p:spPr>
        <p:txBody>
          <a:bodyPr lIns="0" rIns="0" tIns="0" bIns="0" anchor="ctr">
            <a:noAutofit/>
          </a:bodyPr>
          <a:p>
            <a:endParaRPr b="0" lang="nl-NL" sz="1800" spc="-1" strike="noStrike">
              <a:solidFill>
                <a:srgbClr val="000000"/>
              </a:solidFill>
              <a:latin typeface="Tahoma"/>
            </a:endParaRPr>
          </a:p>
        </p:txBody>
      </p:sp>
      <p:sp>
        <p:nvSpPr>
          <p:cNvPr id="106" name="PlaceHolder 2"/>
          <p:cNvSpPr>
            <a:spLocks noGrp="1"/>
          </p:cNvSpPr>
          <p:nvPr>
            <p:ph/>
          </p:nvPr>
        </p:nvSpPr>
        <p:spPr>
          <a:xfrm>
            <a:off x="143280" y="1077840"/>
            <a:ext cx="5810400" cy="262440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
        <p:nvSpPr>
          <p:cNvPr id="107" name="PlaceHolder 3"/>
          <p:cNvSpPr>
            <a:spLocks noGrp="1"/>
          </p:cNvSpPr>
          <p:nvPr>
            <p:ph/>
          </p:nvPr>
        </p:nvSpPr>
        <p:spPr>
          <a:xfrm>
            <a:off x="6244560" y="1077840"/>
            <a:ext cx="5810400" cy="262440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
        <p:nvSpPr>
          <p:cNvPr id="108" name="PlaceHolder 4"/>
          <p:cNvSpPr>
            <a:spLocks noGrp="1"/>
          </p:cNvSpPr>
          <p:nvPr>
            <p:ph/>
          </p:nvPr>
        </p:nvSpPr>
        <p:spPr>
          <a:xfrm>
            <a:off x="143280" y="3952080"/>
            <a:ext cx="5810400" cy="262440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
        <p:nvSpPr>
          <p:cNvPr id="109" name="PlaceHolder 5"/>
          <p:cNvSpPr>
            <a:spLocks noGrp="1"/>
          </p:cNvSpPr>
          <p:nvPr>
            <p:ph/>
          </p:nvPr>
        </p:nvSpPr>
        <p:spPr>
          <a:xfrm>
            <a:off x="6244560" y="3952080"/>
            <a:ext cx="5810400" cy="262440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10" name="PlaceHolder 1"/>
          <p:cNvSpPr>
            <a:spLocks noGrp="1"/>
          </p:cNvSpPr>
          <p:nvPr>
            <p:ph type="title"/>
          </p:nvPr>
        </p:nvSpPr>
        <p:spPr>
          <a:xfrm>
            <a:off x="144000" y="0"/>
            <a:ext cx="11905920" cy="946800"/>
          </a:xfrm>
          <a:prstGeom prst="rect">
            <a:avLst/>
          </a:prstGeom>
          <a:noFill/>
          <a:ln w="0">
            <a:noFill/>
          </a:ln>
        </p:spPr>
        <p:txBody>
          <a:bodyPr lIns="0" rIns="0" tIns="0" bIns="0" anchor="ctr">
            <a:noAutofit/>
          </a:bodyPr>
          <a:p>
            <a:endParaRPr b="0" lang="nl-NL" sz="1800" spc="-1" strike="noStrike">
              <a:solidFill>
                <a:srgbClr val="000000"/>
              </a:solidFill>
              <a:latin typeface="Tahoma"/>
            </a:endParaRPr>
          </a:p>
        </p:txBody>
      </p:sp>
      <p:sp>
        <p:nvSpPr>
          <p:cNvPr id="111" name="PlaceHolder 2"/>
          <p:cNvSpPr>
            <a:spLocks noGrp="1"/>
          </p:cNvSpPr>
          <p:nvPr>
            <p:ph/>
          </p:nvPr>
        </p:nvSpPr>
        <p:spPr>
          <a:xfrm>
            <a:off x="143280" y="1077840"/>
            <a:ext cx="3833640" cy="262440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
        <p:nvSpPr>
          <p:cNvPr id="112" name="PlaceHolder 3"/>
          <p:cNvSpPr>
            <a:spLocks noGrp="1"/>
          </p:cNvSpPr>
          <p:nvPr>
            <p:ph/>
          </p:nvPr>
        </p:nvSpPr>
        <p:spPr>
          <a:xfrm>
            <a:off x="4169160" y="1077840"/>
            <a:ext cx="3833640" cy="262440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
        <p:nvSpPr>
          <p:cNvPr id="113" name="PlaceHolder 4"/>
          <p:cNvSpPr>
            <a:spLocks noGrp="1"/>
          </p:cNvSpPr>
          <p:nvPr>
            <p:ph/>
          </p:nvPr>
        </p:nvSpPr>
        <p:spPr>
          <a:xfrm>
            <a:off x="8194680" y="1077840"/>
            <a:ext cx="3833640" cy="262440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
        <p:nvSpPr>
          <p:cNvPr id="114" name="PlaceHolder 5"/>
          <p:cNvSpPr>
            <a:spLocks noGrp="1"/>
          </p:cNvSpPr>
          <p:nvPr>
            <p:ph/>
          </p:nvPr>
        </p:nvSpPr>
        <p:spPr>
          <a:xfrm>
            <a:off x="143280" y="3952080"/>
            <a:ext cx="3833640" cy="262440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
        <p:nvSpPr>
          <p:cNvPr id="115" name="PlaceHolder 6"/>
          <p:cNvSpPr>
            <a:spLocks noGrp="1"/>
          </p:cNvSpPr>
          <p:nvPr>
            <p:ph/>
          </p:nvPr>
        </p:nvSpPr>
        <p:spPr>
          <a:xfrm>
            <a:off x="4169160" y="3952080"/>
            <a:ext cx="3833640" cy="262440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
        <p:nvSpPr>
          <p:cNvPr id="116" name="PlaceHolder 7"/>
          <p:cNvSpPr>
            <a:spLocks noGrp="1"/>
          </p:cNvSpPr>
          <p:nvPr>
            <p:ph/>
          </p:nvPr>
        </p:nvSpPr>
        <p:spPr>
          <a:xfrm>
            <a:off x="8194680" y="3952080"/>
            <a:ext cx="3833640" cy="262440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20" name="PlaceHolder 1"/>
          <p:cNvSpPr>
            <a:spLocks noGrp="1"/>
          </p:cNvSpPr>
          <p:nvPr>
            <p:ph type="title"/>
          </p:nvPr>
        </p:nvSpPr>
        <p:spPr>
          <a:xfrm>
            <a:off x="144000" y="0"/>
            <a:ext cx="11905920" cy="946800"/>
          </a:xfrm>
          <a:prstGeom prst="rect">
            <a:avLst/>
          </a:prstGeom>
          <a:noFill/>
          <a:ln w="0">
            <a:noFill/>
          </a:ln>
        </p:spPr>
        <p:txBody>
          <a:bodyPr lIns="0" rIns="0" tIns="0" bIns="0" anchor="ctr">
            <a:noAutofit/>
          </a:bodyPr>
          <a:p>
            <a:endParaRPr b="0" lang="nl-NL" sz="1800" spc="-1" strike="noStrike">
              <a:solidFill>
                <a:srgbClr val="000000"/>
              </a:solidFill>
              <a:latin typeface="Tahoma"/>
            </a:endParaRPr>
          </a:p>
        </p:txBody>
      </p:sp>
      <p:sp>
        <p:nvSpPr>
          <p:cNvPr id="121" name="PlaceHolder 2"/>
          <p:cNvSpPr>
            <a:spLocks noGrp="1"/>
          </p:cNvSpPr>
          <p:nvPr>
            <p:ph type="subTitle"/>
          </p:nvPr>
        </p:nvSpPr>
        <p:spPr>
          <a:xfrm>
            <a:off x="143280" y="1077840"/>
            <a:ext cx="11906640" cy="5502240"/>
          </a:xfrm>
          <a:prstGeom prst="rect">
            <a:avLst/>
          </a:prstGeom>
          <a:noFill/>
          <a:ln w="0">
            <a:noFill/>
          </a:ln>
        </p:spPr>
        <p:txBody>
          <a:bodyPr lIns="0" rIns="0" tIns="0" bIns="0" anchor="ctr">
            <a:noAutofit/>
          </a:bodyPr>
          <a:p>
            <a:pPr algn="ctr">
              <a:buNone/>
            </a:pPr>
            <a:endParaRPr b="0" lang="en-US" sz="3200" spc="-1" strike="noStrike">
              <a:solidFill>
                <a:srgbClr val="000000"/>
              </a:solidFill>
              <a:latin typeface="Calibri"/>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22" name="PlaceHolder 1"/>
          <p:cNvSpPr>
            <a:spLocks noGrp="1"/>
          </p:cNvSpPr>
          <p:nvPr>
            <p:ph type="title"/>
          </p:nvPr>
        </p:nvSpPr>
        <p:spPr>
          <a:xfrm>
            <a:off x="144000" y="0"/>
            <a:ext cx="11905920" cy="946800"/>
          </a:xfrm>
          <a:prstGeom prst="rect">
            <a:avLst/>
          </a:prstGeom>
          <a:noFill/>
          <a:ln w="0">
            <a:noFill/>
          </a:ln>
        </p:spPr>
        <p:txBody>
          <a:bodyPr lIns="0" rIns="0" tIns="0" bIns="0" anchor="ctr">
            <a:noAutofit/>
          </a:bodyPr>
          <a:p>
            <a:endParaRPr b="0" lang="nl-NL" sz="1800" spc="-1" strike="noStrike">
              <a:solidFill>
                <a:srgbClr val="000000"/>
              </a:solidFill>
              <a:latin typeface="Tahoma"/>
            </a:endParaRPr>
          </a:p>
        </p:txBody>
      </p:sp>
      <p:sp>
        <p:nvSpPr>
          <p:cNvPr id="123" name="PlaceHolder 2"/>
          <p:cNvSpPr>
            <a:spLocks noGrp="1"/>
          </p:cNvSpPr>
          <p:nvPr>
            <p:ph/>
          </p:nvPr>
        </p:nvSpPr>
        <p:spPr>
          <a:xfrm>
            <a:off x="143280" y="1077840"/>
            <a:ext cx="11906640" cy="550224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144000" y="0"/>
            <a:ext cx="11905920" cy="946800"/>
          </a:xfrm>
          <a:prstGeom prst="rect">
            <a:avLst/>
          </a:prstGeom>
          <a:noFill/>
          <a:ln w="0">
            <a:noFill/>
          </a:ln>
        </p:spPr>
        <p:txBody>
          <a:bodyPr lIns="0" rIns="0" tIns="0" bIns="0" anchor="ctr">
            <a:noAutofit/>
          </a:bodyPr>
          <a:p>
            <a:endParaRPr b="0" lang="nl-NL" sz="1800" spc="-1" strike="noStrike">
              <a:solidFill>
                <a:srgbClr val="000000"/>
              </a:solidFill>
              <a:latin typeface="Tahoma"/>
            </a:endParaRPr>
          </a:p>
        </p:txBody>
      </p:sp>
      <p:sp>
        <p:nvSpPr>
          <p:cNvPr id="8" name="PlaceHolder 2"/>
          <p:cNvSpPr>
            <a:spLocks noGrp="1"/>
          </p:cNvSpPr>
          <p:nvPr>
            <p:ph/>
          </p:nvPr>
        </p:nvSpPr>
        <p:spPr>
          <a:xfrm>
            <a:off x="143280" y="1077840"/>
            <a:ext cx="5810400" cy="550224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
        <p:nvSpPr>
          <p:cNvPr id="9" name="PlaceHolder 3"/>
          <p:cNvSpPr>
            <a:spLocks noGrp="1"/>
          </p:cNvSpPr>
          <p:nvPr>
            <p:ph/>
          </p:nvPr>
        </p:nvSpPr>
        <p:spPr>
          <a:xfrm>
            <a:off x="6244560" y="1077840"/>
            <a:ext cx="5810400" cy="550224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24" name="PlaceHolder 1"/>
          <p:cNvSpPr>
            <a:spLocks noGrp="1"/>
          </p:cNvSpPr>
          <p:nvPr>
            <p:ph type="title"/>
          </p:nvPr>
        </p:nvSpPr>
        <p:spPr>
          <a:xfrm>
            <a:off x="144000" y="0"/>
            <a:ext cx="11905920" cy="946800"/>
          </a:xfrm>
          <a:prstGeom prst="rect">
            <a:avLst/>
          </a:prstGeom>
          <a:noFill/>
          <a:ln w="0">
            <a:noFill/>
          </a:ln>
        </p:spPr>
        <p:txBody>
          <a:bodyPr lIns="0" rIns="0" tIns="0" bIns="0" anchor="ctr">
            <a:noAutofit/>
          </a:bodyPr>
          <a:p>
            <a:endParaRPr b="0" lang="nl-NL" sz="1800" spc="-1" strike="noStrike">
              <a:solidFill>
                <a:srgbClr val="000000"/>
              </a:solidFill>
              <a:latin typeface="Tahoma"/>
            </a:endParaRPr>
          </a:p>
        </p:txBody>
      </p:sp>
      <p:sp>
        <p:nvSpPr>
          <p:cNvPr id="125" name="PlaceHolder 2"/>
          <p:cNvSpPr>
            <a:spLocks noGrp="1"/>
          </p:cNvSpPr>
          <p:nvPr>
            <p:ph/>
          </p:nvPr>
        </p:nvSpPr>
        <p:spPr>
          <a:xfrm>
            <a:off x="143280" y="1077840"/>
            <a:ext cx="5810400" cy="550224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
        <p:nvSpPr>
          <p:cNvPr id="126" name="PlaceHolder 3"/>
          <p:cNvSpPr>
            <a:spLocks noGrp="1"/>
          </p:cNvSpPr>
          <p:nvPr>
            <p:ph/>
          </p:nvPr>
        </p:nvSpPr>
        <p:spPr>
          <a:xfrm>
            <a:off x="6244560" y="1077840"/>
            <a:ext cx="5810400" cy="550224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27" name="PlaceHolder 1"/>
          <p:cNvSpPr>
            <a:spLocks noGrp="1"/>
          </p:cNvSpPr>
          <p:nvPr>
            <p:ph type="title"/>
          </p:nvPr>
        </p:nvSpPr>
        <p:spPr>
          <a:xfrm>
            <a:off x="144000" y="0"/>
            <a:ext cx="11905920" cy="946800"/>
          </a:xfrm>
          <a:prstGeom prst="rect">
            <a:avLst/>
          </a:prstGeom>
          <a:noFill/>
          <a:ln w="0">
            <a:noFill/>
          </a:ln>
        </p:spPr>
        <p:txBody>
          <a:bodyPr lIns="0" rIns="0" tIns="0" bIns="0" anchor="ctr">
            <a:noAutofit/>
          </a:bodyPr>
          <a:p>
            <a:endParaRPr b="0" lang="nl-NL" sz="1800" spc="-1" strike="noStrike">
              <a:solidFill>
                <a:srgbClr val="000000"/>
              </a:solidFill>
              <a:latin typeface="Tahoma"/>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28" name="PlaceHolder 1"/>
          <p:cNvSpPr>
            <a:spLocks noGrp="1"/>
          </p:cNvSpPr>
          <p:nvPr>
            <p:ph type="subTitle"/>
          </p:nvPr>
        </p:nvSpPr>
        <p:spPr>
          <a:xfrm>
            <a:off x="144000" y="0"/>
            <a:ext cx="11905920" cy="4390200"/>
          </a:xfrm>
          <a:prstGeom prst="rect">
            <a:avLst/>
          </a:prstGeom>
          <a:noFill/>
          <a:ln w="0">
            <a:noFill/>
          </a:ln>
        </p:spPr>
        <p:txBody>
          <a:bodyPr lIns="0" rIns="0" tIns="0" bIns="0" anchor="ctr">
            <a:noAutofit/>
          </a:bodyPr>
          <a:p>
            <a:pPr algn="ctr">
              <a:buNone/>
            </a:pPr>
            <a:endParaRPr b="0" lang="en-US" sz="3200" spc="-1" strike="noStrike">
              <a:solidFill>
                <a:srgbClr val="000000"/>
              </a:solidFill>
              <a:latin typeface="Calibri"/>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29" name="PlaceHolder 1"/>
          <p:cNvSpPr>
            <a:spLocks noGrp="1"/>
          </p:cNvSpPr>
          <p:nvPr>
            <p:ph type="title"/>
          </p:nvPr>
        </p:nvSpPr>
        <p:spPr>
          <a:xfrm>
            <a:off x="144000" y="0"/>
            <a:ext cx="11905920" cy="946800"/>
          </a:xfrm>
          <a:prstGeom prst="rect">
            <a:avLst/>
          </a:prstGeom>
          <a:noFill/>
          <a:ln w="0">
            <a:noFill/>
          </a:ln>
        </p:spPr>
        <p:txBody>
          <a:bodyPr lIns="0" rIns="0" tIns="0" bIns="0" anchor="ctr">
            <a:noAutofit/>
          </a:bodyPr>
          <a:p>
            <a:endParaRPr b="0" lang="nl-NL" sz="1800" spc="-1" strike="noStrike">
              <a:solidFill>
                <a:srgbClr val="000000"/>
              </a:solidFill>
              <a:latin typeface="Tahoma"/>
            </a:endParaRPr>
          </a:p>
        </p:txBody>
      </p:sp>
      <p:sp>
        <p:nvSpPr>
          <p:cNvPr id="130" name="PlaceHolder 2"/>
          <p:cNvSpPr>
            <a:spLocks noGrp="1"/>
          </p:cNvSpPr>
          <p:nvPr>
            <p:ph/>
          </p:nvPr>
        </p:nvSpPr>
        <p:spPr>
          <a:xfrm>
            <a:off x="143280" y="1077840"/>
            <a:ext cx="5810400" cy="262440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
        <p:nvSpPr>
          <p:cNvPr id="131" name="PlaceHolder 3"/>
          <p:cNvSpPr>
            <a:spLocks noGrp="1"/>
          </p:cNvSpPr>
          <p:nvPr>
            <p:ph/>
          </p:nvPr>
        </p:nvSpPr>
        <p:spPr>
          <a:xfrm>
            <a:off x="6244560" y="1077840"/>
            <a:ext cx="5810400" cy="550224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
        <p:nvSpPr>
          <p:cNvPr id="132" name="PlaceHolder 4"/>
          <p:cNvSpPr>
            <a:spLocks noGrp="1"/>
          </p:cNvSpPr>
          <p:nvPr>
            <p:ph/>
          </p:nvPr>
        </p:nvSpPr>
        <p:spPr>
          <a:xfrm>
            <a:off x="143280" y="3952080"/>
            <a:ext cx="5810400" cy="262440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33" name="PlaceHolder 1"/>
          <p:cNvSpPr>
            <a:spLocks noGrp="1"/>
          </p:cNvSpPr>
          <p:nvPr>
            <p:ph type="title"/>
          </p:nvPr>
        </p:nvSpPr>
        <p:spPr>
          <a:xfrm>
            <a:off x="144000" y="0"/>
            <a:ext cx="11905920" cy="946800"/>
          </a:xfrm>
          <a:prstGeom prst="rect">
            <a:avLst/>
          </a:prstGeom>
          <a:noFill/>
          <a:ln w="0">
            <a:noFill/>
          </a:ln>
        </p:spPr>
        <p:txBody>
          <a:bodyPr lIns="0" rIns="0" tIns="0" bIns="0" anchor="ctr">
            <a:noAutofit/>
          </a:bodyPr>
          <a:p>
            <a:endParaRPr b="0" lang="nl-NL" sz="1800" spc="-1" strike="noStrike">
              <a:solidFill>
                <a:srgbClr val="000000"/>
              </a:solidFill>
              <a:latin typeface="Tahoma"/>
            </a:endParaRPr>
          </a:p>
        </p:txBody>
      </p:sp>
      <p:sp>
        <p:nvSpPr>
          <p:cNvPr id="134" name="PlaceHolder 2"/>
          <p:cNvSpPr>
            <a:spLocks noGrp="1"/>
          </p:cNvSpPr>
          <p:nvPr>
            <p:ph/>
          </p:nvPr>
        </p:nvSpPr>
        <p:spPr>
          <a:xfrm>
            <a:off x="143280" y="1077840"/>
            <a:ext cx="5810400" cy="550224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
        <p:nvSpPr>
          <p:cNvPr id="135" name="PlaceHolder 3"/>
          <p:cNvSpPr>
            <a:spLocks noGrp="1"/>
          </p:cNvSpPr>
          <p:nvPr>
            <p:ph/>
          </p:nvPr>
        </p:nvSpPr>
        <p:spPr>
          <a:xfrm>
            <a:off x="6244560" y="1077840"/>
            <a:ext cx="5810400" cy="262440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
        <p:nvSpPr>
          <p:cNvPr id="136" name="PlaceHolder 4"/>
          <p:cNvSpPr>
            <a:spLocks noGrp="1"/>
          </p:cNvSpPr>
          <p:nvPr>
            <p:ph/>
          </p:nvPr>
        </p:nvSpPr>
        <p:spPr>
          <a:xfrm>
            <a:off x="6244560" y="3952080"/>
            <a:ext cx="5810400" cy="262440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37" name="PlaceHolder 1"/>
          <p:cNvSpPr>
            <a:spLocks noGrp="1"/>
          </p:cNvSpPr>
          <p:nvPr>
            <p:ph type="title"/>
          </p:nvPr>
        </p:nvSpPr>
        <p:spPr>
          <a:xfrm>
            <a:off x="144000" y="0"/>
            <a:ext cx="11905920" cy="946800"/>
          </a:xfrm>
          <a:prstGeom prst="rect">
            <a:avLst/>
          </a:prstGeom>
          <a:noFill/>
          <a:ln w="0">
            <a:noFill/>
          </a:ln>
        </p:spPr>
        <p:txBody>
          <a:bodyPr lIns="0" rIns="0" tIns="0" bIns="0" anchor="ctr">
            <a:noAutofit/>
          </a:bodyPr>
          <a:p>
            <a:endParaRPr b="0" lang="nl-NL" sz="1800" spc="-1" strike="noStrike">
              <a:solidFill>
                <a:srgbClr val="000000"/>
              </a:solidFill>
              <a:latin typeface="Tahoma"/>
            </a:endParaRPr>
          </a:p>
        </p:txBody>
      </p:sp>
      <p:sp>
        <p:nvSpPr>
          <p:cNvPr id="138" name="PlaceHolder 2"/>
          <p:cNvSpPr>
            <a:spLocks noGrp="1"/>
          </p:cNvSpPr>
          <p:nvPr>
            <p:ph/>
          </p:nvPr>
        </p:nvSpPr>
        <p:spPr>
          <a:xfrm>
            <a:off x="143280" y="1077840"/>
            <a:ext cx="5810400" cy="262440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
        <p:nvSpPr>
          <p:cNvPr id="139" name="PlaceHolder 3"/>
          <p:cNvSpPr>
            <a:spLocks noGrp="1"/>
          </p:cNvSpPr>
          <p:nvPr>
            <p:ph/>
          </p:nvPr>
        </p:nvSpPr>
        <p:spPr>
          <a:xfrm>
            <a:off x="6244560" y="1077840"/>
            <a:ext cx="5810400" cy="262440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
        <p:nvSpPr>
          <p:cNvPr id="140" name="PlaceHolder 4"/>
          <p:cNvSpPr>
            <a:spLocks noGrp="1"/>
          </p:cNvSpPr>
          <p:nvPr>
            <p:ph/>
          </p:nvPr>
        </p:nvSpPr>
        <p:spPr>
          <a:xfrm>
            <a:off x="143280" y="3952080"/>
            <a:ext cx="11906640" cy="262440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41" name="PlaceHolder 1"/>
          <p:cNvSpPr>
            <a:spLocks noGrp="1"/>
          </p:cNvSpPr>
          <p:nvPr>
            <p:ph type="title"/>
          </p:nvPr>
        </p:nvSpPr>
        <p:spPr>
          <a:xfrm>
            <a:off x="144000" y="0"/>
            <a:ext cx="11905920" cy="946800"/>
          </a:xfrm>
          <a:prstGeom prst="rect">
            <a:avLst/>
          </a:prstGeom>
          <a:noFill/>
          <a:ln w="0">
            <a:noFill/>
          </a:ln>
        </p:spPr>
        <p:txBody>
          <a:bodyPr lIns="0" rIns="0" tIns="0" bIns="0" anchor="ctr">
            <a:noAutofit/>
          </a:bodyPr>
          <a:p>
            <a:endParaRPr b="0" lang="nl-NL" sz="1800" spc="-1" strike="noStrike">
              <a:solidFill>
                <a:srgbClr val="000000"/>
              </a:solidFill>
              <a:latin typeface="Tahoma"/>
            </a:endParaRPr>
          </a:p>
        </p:txBody>
      </p:sp>
      <p:sp>
        <p:nvSpPr>
          <p:cNvPr id="142" name="PlaceHolder 2"/>
          <p:cNvSpPr>
            <a:spLocks noGrp="1"/>
          </p:cNvSpPr>
          <p:nvPr>
            <p:ph/>
          </p:nvPr>
        </p:nvSpPr>
        <p:spPr>
          <a:xfrm>
            <a:off x="143280" y="1077840"/>
            <a:ext cx="11906640" cy="262440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
        <p:nvSpPr>
          <p:cNvPr id="143" name="PlaceHolder 3"/>
          <p:cNvSpPr>
            <a:spLocks noGrp="1"/>
          </p:cNvSpPr>
          <p:nvPr>
            <p:ph/>
          </p:nvPr>
        </p:nvSpPr>
        <p:spPr>
          <a:xfrm>
            <a:off x="143280" y="3952080"/>
            <a:ext cx="11906640" cy="262440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44" name="PlaceHolder 1"/>
          <p:cNvSpPr>
            <a:spLocks noGrp="1"/>
          </p:cNvSpPr>
          <p:nvPr>
            <p:ph type="title"/>
          </p:nvPr>
        </p:nvSpPr>
        <p:spPr>
          <a:xfrm>
            <a:off x="144000" y="0"/>
            <a:ext cx="11905920" cy="946800"/>
          </a:xfrm>
          <a:prstGeom prst="rect">
            <a:avLst/>
          </a:prstGeom>
          <a:noFill/>
          <a:ln w="0">
            <a:noFill/>
          </a:ln>
        </p:spPr>
        <p:txBody>
          <a:bodyPr lIns="0" rIns="0" tIns="0" bIns="0" anchor="ctr">
            <a:noAutofit/>
          </a:bodyPr>
          <a:p>
            <a:endParaRPr b="0" lang="nl-NL" sz="1800" spc="-1" strike="noStrike">
              <a:solidFill>
                <a:srgbClr val="000000"/>
              </a:solidFill>
              <a:latin typeface="Tahoma"/>
            </a:endParaRPr>
          </a:p>
        </p:txBody>
      </p:sp>
      <p:sp>
        <p:nvSpPr>
          <p:cNvPr id="145" name="PlaceHolder 2"/>
          <p:cNvSpPr>
            <a:spLocks noGrp="1"/>
          </p:cNvSpPr>
          <p:nvPr>
            <p:ph/>
          </p:nvPr>
        </p:nvSpPr>
        <p:spPr>
          <a:xfrm>
            <a:off x="143280" y="1077840"/>
            <a:ext cx="5810400" cy="262440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
        <p:nvSpPr>
          <p:cNvPr id="146" name="PlaceHolder 3"/>
          <p:cNvSpPr>
            <a:spLocks noGrp="1"/>
          </p:cNvSpPr>
          <p:nvPr>
            <p:ph/>
          </p:nvPr>
        </p:nvSpPr>
        <p:spPr>
          <a:xfrm>
            <a:off x="6244560" y="1077840"/>
            <a:ext cx="5810400" cy="262440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
        <p:nvSpPr>
          <p:cNvPr id="147" name="PlaceHolder 4"/>
          <p:cNvSpPr>
            <a:spLocks noGrp="1"/>
          </p:cNvSpPr>
          <p:nvPr>
            <p:ph/>
          </p:nvPr>
        </p:nvSpPr>
        <p:spPr>
          <a:xfrm>
            <a:off x="143280" y="3952080"/>
            <a:ext cx="5810400" cy="262440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
        <p:nvSpPr>
          <p:cNvPr id="148" name="PlaceHolder 5"/>
          <p:cNvSpPr>
            <a:spLocks noGrp="1"/>
          </p:cNvSpPr>
          <p:nvPr>
            <p:ph/>
          </p:nvPr>
        </p:nvSpPr>
        <p:spPr>
          <a:xfrm>
            <a:off x="6244560" y="3952080"/>
            <a:ext cx="5810400" cy="262440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49" name="PlaceHolder 1"/>
          <p:cNvSpPr>
            <a:spLocks noGrp="1"/>
          </p:cNvSpPr>
          <p:nvPr>
            <p:ph type="title"/>
          </p:nvPr>
        </p:nvSpPr>
        <p:spPr>
          <a:xfrm>
            <a:off x="144000" y="0"/>
            <a:ext cx="11905920" cy="946800"/>
          </a:xfrm>
          <a:prstGeom prst="rect">
            <a:avLst/>
          </a:prstGeom>
          <a:noFill/>
          <a:ln w="0">
            <a:noFill/>
          </a:ln>
        </p:spPr>
        <p:txBody>
          <a:bodyPr lIns="0" rIns="0" tIns="0" bIns="0" anchor="ctr">
            <a:noAutofit/>
          </a:bodyPr>
          <a:p>
            <a:endParaRPr b="0" lang="nl-NL" sz="1800" spc="-1" strike="noStrike">
              <a:solidFill>
                <a:srgbClr val="000000"/>
              </a:solidFill>
              <a:latin typeface="Tahoma"/>
            </a:endParaRPr>
          </a:p>
        </p:txBody>
      </p:sp>
      <p:sp>
        <p:nvSpPr>
          <p:cNvPr id="150" name="PlaceHolder 2"/>
          <p:cNvSpPr>
            <a:spLocks noGrp="1"/>
          </p:cNvSpPr>
          <p:nvPr>
            <p:ph/>
          </p:nvPr>
        </p:nvSpPr>
        <p:spPr>
          <a:xfrm>
            <a:off x="143280" y="1077840"/>
            <a:ext cx="3833640" cy="262440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
        <p:nvSpPr>
          <p:cNvPr id="151" name="PlaceHolder 3"/>
          <p:cNvSpPr>
            <a:spLocks noGrp="1"/>
          </p:cNvSpPr>
          <p:nvPr>
            <p:ph/>
          </p:nvPr>
        </p:nvSpPr>
        <p:spPr>
          <a:xfrm>
            <a:off x="4169160" y="1077840"/>
            <a:ext cx="3833640" cy="262440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
        <p:nvSpPr>
          <p:cNvPr id="152" name="PlaceHolder 4"/>
          <p:cNvSpPr>
            <a:spLocks noGrp="1"/>
          </p:cNvSpPr>
          <p:nvPr>
            <p:ph/>
          </p:nvPr>
        </p:nvSpPr>
        <p:spPr>
          <a:xfrm>
            <a:off x="8194680" y="1077840"/>
            <a:ext cx="3833640" cy="262440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
        <p:nvSpPr>
          <p:cNvPr id="153" name="PlaceHolder 5"/>
          <p:cNvSpPr>
            <a:spLocks noGrp="1"/>
          </p:cNvSpPr>
          <p:nvPr>
            <p:ph/>
          </p:nvPr>
        </p:nvSpPr>
        <p:spPr>
          <a:xfrm>
            <a:off x="143280" y="3952080"/>
            <a:ext cx="3833640" cy="262440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
        <p:nvSpPr>
          <p:cNvPr id="154" name="PlaceHolder 6"/>
          <p:cNvSpPr>
            <a:spLocks noGrp="1"/>
          </p:cNvSpPr>
          <p:nvPr>
            <p:ph/>
          </p:nvPr>
        </p:nvSpPr>
        <p:spPr>
          <a:xfrm>
            <a:off x="4169160" y="3952080"/>
            <a:ext cx="3833640" cy="262440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
        <p:nvSpPr>
          <p:cNvPr id="155" name="PlaceHolder 7"/>
          <p:cNvSpPr>
            <a:spLocks noGrp="1"/>
          </p:cNvSpPr>
          <p:nvPr>
            <p:ph/>
          </p:nvPr>
        </p:nvSpPr>
        <p:spPr>
          <a:xfrm>
            <a:off x="8194680" y="3952080"/>
            <a:ext cx="3833640" cy="262440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0" name="PlaceHolder 1"/>
          <p:cNvSpPr>
            <a:spLocks noGrp="1"/>
          </p:cNvSpPr>
          <p:nvPr>
            <p:ph type="title"/>
          </p:nvPr>
        </p:nvSpPr>
        <p:spPr>
          <a:xfrm>
            <a:off x="144000" y="0"/>
            <a:ext cx="11905920" cy="946800"/>
          </a:xfrm>
          <a:prstGeom prst="rect">
            <a:avLst/>
          </a:prstGeom>
          <a:noFill/>
          <a:ln w="0">
            <a:noFill/>
          </a:ln>
        </p:spPr>
        <p:txBody>
          <a:bodyPr lIns="0" rIns="0" tIns="0" bIns="0" anchor="ctr">
            <a:noAutofit/>
          </a:bodyPr>
          <a:p>
            <a:endParaRPr b="0" lang="nl-NL" sz="1800" spc="-1" strike="noStrike">
              <a:solidFill>
                <a:srgbClr val="000000"/>
              </a:solidFill>
              <a:latin typeface="Tahoma"/>
            </a:endParaRP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75" name="PlaceHolder 1"/>
          <p:cNvSpPr>
            <a:spLocks noGrp="1"/>
          </p:cNvSpPr>
          <p:nvPr>
            <p:ph type="title"/>
          </p:nvPr>
        </p:nvSpPr>
        <p:spPr>
          <a:xfrm>
            <a:off x="144000" y="0"/>
            <a:ext cx="11905920" cy="946800"/>
          </a:xfrm>
          <a:prstGeom prst="rect">
            <a:avLst/>
          </a:prstGeom>
          <a:noFill/>
          <a:ln w="0">
            <a:noFill/>
          </a:ln>
        </p:spPr>
        <p:txBody>
          <a:bodyPr lIns="0" rIns="0" tIns="0" bIns="0" anchor="ctr">
            <a:noAutofit/>
          </a:bodyPr>
          <a:p>
            <a:endParaRPr b="0" lang="nl-NL" sz="1800" spc="-1" strike="noStrike">
              <a:solidFill>
                <a:srgbClr val="000000"/>
              </a:solidFill>
              <a:latin typeface="Tahoma"/>
            </a:endParaRPr>
          </a:p>
        </p:txBody>
      </p:sp>
      <p:sp>
        <p:nvSpPr>
          <p:cNvPr id="176" name="PlaceHolder 2"/>
          <p:cNvSpPr>
            <a:spLocks noGrp="1"/>
          </p:cNvSpPr>
          <p:nvPr>
            <p:ph type="subTitle"/>
          </p:nvPr>
        </p:nvSpPr>
        <p:spPr>
          <a:xfrm>
            <a:off x="143280" y="1077840"/>
            <a:ext cx="11906640" cy="5502240"/>
          </a:xfrm>
          <a:prstGeom prst="rect">
            <a:avLst/>
          </a:prstGeom>
          <a:noFill/>
          <a:ln w="0">
            <a:noFill/>
          </a:ln>
        </p:spPr>
        <p:txBody>
          <a:bodyPr lIns="0" rIns="0" tIns="0" bIns="0" anchor="ctr">
            <a:noAutofit/>
          </a:bodyPr>
          <a:p>
            <a:pPr algn="ctr">
              <a:buNone/>
            </a:pPr>
            <a:endParaRPr b="0" lang="en-US" sz="3200" spc="-1" strike="noStrike">
              <a:solidFill>
                <a:srgbClr val="000000"/>
              </a:solidFill>
              <a:latin typeface="Calibri"/>
            </a:endParaRP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77" name="PlaceHolder 1"/>
          <p:cNvSpPr>
            <a:spLocks noGrp="1"/>
          </p:cNvSpPr>
          <p:nvPr>
            <p:ph type="title"/>
          </p:nvPr>
        </p:nvSpPr>
        <p:spPr>
          <a:xfrm>
            <a:off x="144000" y="0"/>
            <a:ext cx="11905920" cy="946800"/>
          </a:xfrm>
          <a:prstGeom prst="rect">
            <a:avLst/>
          </a:prstGeom>
          <a:noFill/>
          <a:ln w="0">
            <a:noFill/>
          </a:ln>
        </p:spPr>
        <p:txBody>
          <a:bodyPr lIns="0" rIns="0" tIns="0" bIns="0" anchor="ctr">
            <a:noAutofit/>
          </a:bodyPr>
          <a:p>
            <a:endParaRPr b="0" lang="nl-NL" sz="1800" spc="-1" strike="noStrike">
              <a:solidFill>
                <a:srgbClr val="000000"/>
              </a:solidFill>
              <a:latin typeface="Tahoma"/>
            </a:endParaRPr>
          </a:p>
        </p:txBody>
      </p:sp>
      <p:sp>
        <p:nvSpPr>
          <p:cNvPr id="178" name="PlaceHolder 2"/>
          <p:cNvSpPr>
            <a:spLocks noGrp="1"/>
          </p:cNvSpPr>
          <p:nvPr>
            <p:ph/>
          </p:nvPr>
        </p:nvSpPr>
        <p:spPr>
          <a:xfrm>
            <a:off x="143280" y="1077840"/>
            <a:ext cx="11906640" cy="550224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79" name="PlaceHolder 1"/>
          <p:cNvSpPr>
            <a:spLocks noGrp="1"/>
          </p:cNvSpPr>
          <p:nvPr>
            <p:ph type="title"/>
          </p:nvPr>
        </p:nvSpPr>
        <p:spPr>
          <a:xfrm>
            <a:off x="144000" y="0"/>
            <a:ext cx="11905920" cy="946800"/>
          </a:xfrm>
          <a:prstGeom prst="rect">
            <a:avLst/>
          </a:prstGeom>
          <a:noFill/>
          <a:ln w="0">
            <a:noFill/>
          </a:ln>
        </p:spPr>
        <p:txBody>
          <a:bodyPr lIns="0" rIns="0" tIns="0" bIns="0" anchor="ctr">
            <a:noAutofit/>
          </a:bodyPr>
          <a:p>
            <a:endParaRPr b="0" lang="nl-NL" sz="1800" spc="-1" strike="noStrike">
              <a:solidFill>
                <a:srgbClr val="000000"/>
              </a:solidFill>
              <a:latin typeface="Tahoma"/>
            </a:endParaRPr>
          </a:p>
        </p:txBody>
      </p:sp>
      <p:sp>
        <p:nvSpPr>
          <p:cNvPr id="180" name="PlaceHolder 2"/>
          <p:cNvSpPr>
            <a:spLocks noGrp="1"/>
          </p:cNvSpPr>
          <p:nvPr>
            <p:ph/>
          </p:nvPr>
        </p:nvSpPr>
        <p:spPr>
          <a:xfrm>
            <a:off x="143280" y="1077840"/>
            <a:ext cx="5810400" cy="550224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
        <p:nvSpPr>
          <p:cNvPr id="181" name="PlaceHolder 3"/>
          <p:cNvSpPr>
            <a:spLocks noGrp="1"/>
          </p:cNvSpPr>
          <p:nvPr>
            <p:ph/>
          </p:nvPr>
        </p:nvSpPr>
        <p:spPr>
          <a:xfrm>
            <a:off x="6244560" y="1077840"/>
            <a:ext cx="5810400" cy="550224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82" name="PlaceHolder 1"/>
          <p:cNvSpPr>
            <a:spLocks noGrp="1"/>
          </p:cNvSpPr>
          <p:nvPr>
            <p:ph type="title"/>
          </p:nvPr>
        </p:nvSpPr>
        <p:spPr>
          <a:xfrm>
            <a:off x="144000" y="0"/>
            <a:ext cx="11905920" cy="946800"/>
          </a:xfrm>
          <a:prstGeom prst="rect">
            <a:avLst/>
          </a:prstGeom>
          <a:noFill/>
          <a:ln w="0">
            <a:noFill/>
          </a:ln>
        </p:spPr>
        <p:txBody>
          <a:bodyPr lIns="0" rIns="0" tIns="0" bIns="0" anchor="ctr">
            <a:noAutofit/>
          </a:bodyPr>
          <a:p>
            <a:endParaRPr b="0" lang="nl-NL" sz="1800" spc="-1" strike="noStrike">
              <a:solidFill>
                <a:srgbClr val="000000"/>
              </a:solidFill>
              <a:latin typeface="Tahoma"/>
            </a:endParaRPr>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83" name="PlaceHolder 1"/>
          <p:cNvSpPr>
            <a:spLocks noGrp="1"/>
          </p:cNvSpPr>
          <p:nvPr>
            <p:ph type="subTitle"/>
          </p:nvPr>
        </p:nvSpPr>
        <p:spPr>
          <a:xfrm>
            <a:off x="144000" y="0"/>
            <a:ext cx="11905920" cy="4390200"/>
          </a:xfrm>
          <a:prstGeom prst="rect">
            <a:avLst/>
          </a:prstGeom>
          <a:noFill/>
          <a:ln w="0">
            <a:noFill/>
          </a:ln>
        </p:spPr>
        <p:txBody>
          <a:bodyPr lIns="0" rIns="0" tIns="0" bIns="0" anchor="ctr">
            <a:noAutofit/>
          </a:bodyPr>
          <a:p>
            <a:pPr algn="ctr">
              <a:buNone/>
            </a:pPr>
            <a:endParaRPr b="0" lang="en-US" sz="3200" spc="-1" strike="noStrike">
              <a:solidFill>
                <a:srgbClr val="000000"/>
              </a:solidFill>
              <a:latin typeface="Calibri"/>
            </a:endParaRPr>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84" name="PlaceHolder 1"/>
          <p:cNvSpPr>
            <a:spLocks noGrp="1"/>
          </p:cNvSpPr>
          <p:nvPr>
            <p:ph type="title"/>
          </p:nvPr>
        </p:nvSpPr>
        <p:spPr>
          <a:xfrm>
            <a:off x="144000" y="0"/>
            <a:ext cx="11905920" cy="946800"/>
          </a:xfrm>
          <a:prstGeom prst="rect">
            <a:avLst/>
          </a:prstGeom>
          <a:noFill/>
          <a:ln w="0">
            <a:noFill/>
          </a:ln>
        </p:spPr>
        <p:txBody>
          <a:bodyPr lIns="0" rIns="0" tIns="0" bIns="0" anchor="ctr">
            <a:noAutofit/>
          </a:bodyPr>
          <a:p>
            <a:endParaRPr b="0" lang="nl-NL" sz="1800" spc="-1" strike="noStrike">
              <a:solidFill>
                <a:srgbClr val="000000"/>
              </a:solidFill>
              <a:latin typeface="Tahoma"/>
            </a:endParaRPr>
          </a:p>
        </p:txBody>
      </p:sp>
      <p:sp>
        <p:nvSpPr>
          <p:cNvPr id="185" name="PlaceHolder 2"/>
          <p:cNvSpPr>
            <a:spLocks noGrp="1"/>
          </p:cNvSpPr>
          <p:nvPr>
            <p:ph/>
          </p:nvPr>
        </p:nvSpPr>
        <p:spPr>
          <a:xfrm>
            <a:off x="143280" y="1077840"/>
            <a:ext cx="5810400" cy="262440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
        <p:nvSpPr>
          <p:cNvPr id="186" name="PlaceHolder 3"/>
          <p:cNvSpPr>
            <a:spLocks noGrp="1"/>
          </p:cNvSpPr>
          <p:nvPr>
            <p:ph/>
          </p:nvPr>
        </p:nvSpPr>
        <p:spPr>
          <a:xfrm>
            <a:off x="6244560" y="1077840"/>
            <a:ext cx="5810400" cy="550224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
        <p:nvSpPr>
          <p:cNvPr id="187" name="PlaceHolder 4"/>
          <p:cNvSpPr>
            <a:spLocks noGrp="1"/>
          </p:cNvSpPr>
          <p:nvPr>
            <p:ph/>
          </p:nvPr>
        </p:nvSpPr>
        <p:spPr>
          <a:xfrm>
            <a:off x="143280" y="3952080"/>
            <a:ext cx="5810400" cy="262440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88" name="PlaceHolder 1"/>
          <p:cNvSpPr>
            <a:spLocks noGrp="1"/>
          </p:cNvSpPr>
          <p:nvPr>
            <p:ph type="title"/>
          </p:nvPr>
        </p:nvSpPr>
        <p:spPr>
          <a:xfrm>
            <a:off x="144000" y="0"/>
            <a:ext cx="11905920" cy="946800"/>
          </a:xfrm>
          <a:prstGeom prst="rect">
            <a:avLst/>
          </a:prstGeom>
          <a:noFill/>
          <a:ln w="0">
            <a:noFill/>
          </a:ln>
        </p:spPr>
        <p:txBody>
          <a:bodyPr lIns="0" rIns="0" tIns="0" bIns="0" anchor="ctr">
            <a:noAutofit/>
          </a:bodyPr>
          <a:p>
            <a:endParaRPr b="0" lang="nl-NL" sz="1800" spc="-1" strike="noStrike">
              <a:solidFill>
                <a:srgbClr val="000000"/>
              </a:solidFill>
              <a:latin typeface="Tahoma"/>
            </a:endParaRPr>
          </a:p>
        </p:txBody>
      </p:sp>
      <p:sp>
        <p:nvSpPr>
          <p:cNvPr id="189" name="PlaceHolder 2"/>
          <p:cNvSpPr>
            <a:spLocks noGrp="1"/>
          </p:cNvSpPr>
          <p:nvPr>
            <p:ph/>
          </p:nvPr>
        </p:nvSpPr>
        <p:spPr>
          <a:xfrm>
            <a:off x="143280" y="1077840"/>
            <a:ext cx="5810400" cy="550224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
        <p:nvSpPr>
          <p:cNvPr id="190" name="PlaceHolder 3"/>
          <p:cNvSpPr>
            <a:spLocks noGrp="1"/>
          </p:cNvSpPr>
          <p:nvPr>
            <p:ph/>
          </p:nvPr>
        </p:nvSpPr>
        <p:spPr>
          <a:xfrm>
            <a:off x="6244560" y="1077840"/>
            <a:ext cx="5810400" cy="262440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
        <p:nvSpPr>
          <p:cNvPr id="191" name="PlaceHolder 4"/>
          <p:cNvSpPr>
            <a:spLocks noGrp="1"/>
          </p:cNvSpPr>
          <p:nvPr>
            <p:ph/>
          </p:nvPr>
        </p:nvSpPr>
        <p:spPr>
          <a:xfrm>
            <a:off x="6244560" y="3952080"/>
            <a:ext cx="5810400" cy="262440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92" name="PlaceHolder 1"/>
          <p:cNvSpPr>
            <a:spLocks noGrp="1"/>
          </p:cNvSpPr>
          <p:nvPr>
            <p:ph type="title"/>
          </p:nvPr>
        </p:nvSpPr>
        <p:spPr>
          <a:xfrm>
            <a:off x="144000" y="0"/>
            <a:ext cx="11905920" cy="946800"/>
          </a:xfrm>
          <a:prstGeom prst="rect">
            <a:avLst/>
          </a:prstGeom>
          <a:noFill/>
          <a:ln w="0">
            <a:noFill/>
          </a:ln>
        </p:spPr>
        <p:txBody>
          <a:bodyPr lIns="0" rIns="0" tIns="0" bIns="0" anchor="ctr">
            <a:noAutofit/>
          </a:bodyPr>
          <a:p>
            <a:endParaRPr b="0" lang="nl-NL" sz="1800" spc="-1" strike="noStrike">
              <a:solidFill>
                <a:srgbClr val="000000"/>
              </a:solidFill>
              <a:latin typeface="Tahoma"/>
            </a:endParaRPr>
          </a:p>
        </p:txBody>
      </p:sp>
      <p:sp>
        <p:nvSpPr>
          <p:cNvPr id="193" name="PlaceHolder 2"/>
          <p:cNvSpPr>
            <a:spLocks noGrp="1"/>
          </p:cNvSpPr>
          <p:nvPr>
            <p:ph/>
          </p:nvPr>
        </p:nvSpPr>
        <p:spPr>
          <a:xfrm>
            <a:off x="143280" y="1077840"/>
            <a:ext cx="5810400" cy="262440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
        <p:nvSpPr>
          <p:cNvPr id="194" name="PlaceHolder 3"/>
          <p:cNvSpPr>
            <a:spLocks noGrp="1"/>
          </p:cNvSpPr>
          <p:nvPr>
            <p:ph/>
          </p:nvPr>
        </p:nvSpPr>
        <p:spPr>
          <a:xfrm>
            <a:off x="6244560" y="1077840"/>
            <a:ext cx="5810400" cy="262440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
        <p:nvSpPr>
          <p:cNvPr id="195" name="PlaceHolder 4"/>
          <p:cNvSpPr>
            <a:spLocks noGrp="1"/>
          </p:cNvSpPr>
          <p:nvPr>
            <p:ph/>
          </p:nvPr>
        </p:nvSpPr>
        <p:spPr>
          <a:xfrm>
            <a:off x="143280" y="3952080"/>
            <a:ext cx="11906640" cy="262440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96" name="PlaceHolder 1"/>
          <p:cNvSpPr>
            <a:spLocks noGrp="1"/>
          </p:cNvSpPr>
          <p:nvPr>
            <p:ph type="title"/>
          </p:nvPr>
        </p:nvSpPr>
        <p:spPr>
          <a:xfrm>
            <a:off x="144000" y="0"/>
            <a:ext cx="11905920" cy="946800"/>
          </a:xfrm>
          <a:prstGeom prst="rect">
            <a:avLst/>
          </a:prstGeom>
          <a:noFill/>
          <a:ln w="0">
            <a:noFill/>
          </a:ln>
        </p:spPr>
        <p:txBody>
          <a:bodyPr lIns="0" rIns="0" tIns="0" bIns="0" anchor="ctr">
            <a:noAutofit/>
          </a:bodyPr>
          <a:p>
            <a:endParaRPr b="0" lang="nl-NL" sz="1800" spc="-1" strike="noStrike">
              <a:solidFill>
                <a:srgbClr val="000000"/>
              </a:solidFill>
              <a:latin typeface="Tahoma"/>
            </a:endParaRPr>
          </a:p>
        </p:txBody>
      </p:sp>
      <p:sp>
        <p:nvSpPr>
          <p:cNvPr id="197" name="PlaceHolder 2"/>
          <p:cNvSpPr>
            <a:spLocks noGrp="1"/>
          </p:cNvSpPr>
          <p:nvPr>
            <p:ph/>
          </p:nvPr>
        </p:nvSpPr>
        <p:spPr>
          <a:xfrm>
            <a:off x="143280" y="1077840"/>
            <a:ext cx="11906640" cy="262440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
        <p:nvSpPr>
          <p:cNvPr id="198" name="PlaceHolder 3"/>
          <p:cNvSpPr>
            <a:spLocks noGrp="1"/>
          </p:cNvSpPr>
          <p:nvPr>
            <p:ph/>
          </p:nvPr>
        </p:nvSpPr>
        <p:spPr>
          <a:xfrm>
            <a:off x="143280" y="3952080"/>
            <a:ext cx="11906640" cy="262440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99" name="PlaceHolder 1"/>
          <p:cNvSpPr>
            <a:spLocks noGrp="1"/>
          </p:cNvSpPr>
          <p:nvPr>
            <p:ph type="title"/>
          </p:nvPr>
        </p:nvSpPr>
        <p:spPr>
          <a:xfrm>
            <a:off x="144000" y="0"/>
            <a:ext cx="11905920" cy="946800"/>
          </a:xfrm>
          <a:prstGeom prst="rect">
            <a:avLst/>
          </a:prstGeom>
          <a:noFill/>
          <a:ln w="0">
            <a:noFill/>
          </a:ln>
        </p:spPr>
        <p:txBody>
          <a:bodyPr lIns="0" rIns="0" tIns="0" bIns="0" anchor="ctr">
            <a:noAutofit/>
          </a:bodyPr>
          <a:p>
            <a:endParaRPr b="0" lang="nl-NL" sz="1800" spc="-1" strike="noStrike">
              <a:solidFill>
                <a:srgbClr val="000000"/>
              </a:solidFill>
              <a:latin typeface="Tahoma"/>
            </a:endParaRPr>
          </a:p>
        </p:txBody>
      </p:sp>
      <p:sp>
        <p:nvSpPr>
          <p:cNvPr id="200" name="PlaceHolder 2"/>
          <p:cNvSpPr>
            <a:spLocks noGrp="1"/>
          </p:cNvSpPr>
          <p:nvPr>
            <p:ph/>
          </p:nvPr>
        </p:nvSpPr>
        <p:spPr>
          <a:xfrm>
            <a:off x="143280" y="1077840"/>
            <a:ext cx="5810400" cy="262440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
        <p:nvSpPr>
          <p:cNvPr id="201" name="PlaceHolder 3"/>
          <p:cNvSpPr>
            <a:spLocks noGrp="1"/>
          </p:cNvSpPr>
          <p:nvPr>
            <p:ph/>
          </p:nvPr>
        </p:nvSpPr>
        <p:spPr>
          <a:xfrm>
            <a:off x="6244560" y="1077840"/>
            <a:ext cx="5810400" cy="262440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
        <p:nvSpPr>
          <p:cNvPr id="202" name="PlaceHolder 4"/>
          <p:cNvSpPr>
            <a:spLocks noGrp="1"/>
          </p:cNvSpPr>
          <p:nvPr>
            <p:ph/>
          </p:nvPr>
        </p:nvSpPr>
        <p:spPr>
          <a:xfrm>
            <a:off x="143280" y="3952080"/>
            <a:ext cx="5810400" cy="262440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
        <p:nvSpPr>
          <p:cNvPr id="203" name="PlaceHolder 5"/>
          <p:cNvSpPr>
            <a:spLocks noGrp="1"/>
          </p:cNvSpPr>
          <p:nvPr>
            <p:ph/>
          </p:nvPr>
        </p:nvSpPr>
        <p:spPr>
          <a:xfrm>
            <a:off x="6244560" y="3952080"/>
            <a:ext cx="5810400" cy="262440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1" name="PlaceHolder 1"/>
          <p:cNvSpPr>
            <a:spLocks noGrp="1"/>
          </p:cNvSpPr>
          <p:nvPr>
            <p:ph type="subTitle"/>
          </p:nvPr>
        </p:nvSpPr>
        <p:spPr>
          <a:xfrm>
            <a:off x="144000" y="0"/>
            <a:ext cx="11905920" cy="4390200"/>
          </a:xfrm>
          <a:prstGeom prst="rect">
            <a:avLst/>
          </a:prstGeom>
          <a:noFill/>
          <a:ln w="0">
            <a:noFill/>
          </a:ln>
        </p:spPr>
        <p:txBody>
          <a:bodyPr lIns="0" rIns="0" tIns="0" bIns="0" anchor="ctr">
            <a:noAutofit/>
          </a:bodyPr>
          <a:p>
            <a:pPr algn="ctr">
              <a:buNone/>
            </a:pPr>
            <a:endParaRPr b="0" lang="en-US" sz="3200" spc="-1" strike="noStrike">
              <a:solidFill>
                <a:srgbClr val="000000"/>
              </a:solidFill>
              <a:latin typeface="Calibri"/>
            </a:endParaRP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04" name="PlaceHolder 1"/>
          <p:cNvSpPr>
            <a:spLocks noGrp="1"/>
          </p:cNvSpPr>
          <p:nvPr>
            <p:ph type="title"/>
          </p:nvPr>
        </p:nvSpPr>
        <p:spPr>
          <a:xfrm>
            <a:off x="144000" y="0"/>
            <a:ext cx="11905920" cy="946800"/>
          </a:xfrm>
          <a:prstGeom prst="rect">
            <a:avLst/>
          </a:prstGeom>
          <a:noFill/>
          <a:ln w="0">
            <a:noFill/>
          </a:ln>
        </p:spPr>
        <p:txBody>
          <a:bodyPr lIns="0" rIns="0" tIns="0" bIns="0" anchor="ctr">
            <a:noAutofit/>
          </a:bodyPr>
          <a:p>
            <a:endParaRPr b="0" lang="nl-NL" sz="1800" spc="-1" strike="noStrike">
              <a:solidFill>
                <a:srgbClr val="000000"/>
              </a:solidFill>
              <a:latin typeface="Tahoma"/>
            </a:endParaRPr>
          </a:p>
        </p:txBody>
      </p:sp>
      <p:sp>
        <p:nvSpPr>
          <p:cNvPr id="205" name="PlaceHolder 2"/>
          <p:cNvSpPr>
            <a:spLocks noGrp="1"/>
          </p:cNvSpPr>
          <p:nvPr>
            <p:ph/>
          </p:nvPr>
        </p:nvSpPr>
        <p:spPr>
          <a:xfrm>
            <a:off x="143280" y="1077840"/>
            <a:ext cx="3833640" cy="262440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
        <p:nvSpPr>
          <p:cNvPr id="206" name="PlaceHolder 3"/>
          <p:cNvSpPr>
            <a:spLocks noGrp="1"/>
          </p:cNvSpPr>
          <p:nvPr>
            <p:ph/>
          </p:nvPr>
        </p:nvSpPr>
        <p:spPr>
          <a:xfrm>
            <a:off x="4169160" y="1077840"/>
            <a:ext cx="3833640" cy="262440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
        <p:nvSpPr>
          <p:cNvPr id="207" name="PlaceHolder 4"/>
          <p:cNvSpPr>
            <a:spLocks noGrp="1"/>
          </p:cNvSpPr>
          <p:nvPr>
            <p:ph/>
          </p:nvPr>
        </p:nvSpPr>
        <p:spPr>
          <a:xfrm>
            <a:off x="8194680" y="1077840"/>
            <a:ext cx="3833640" cy="262440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
        <p:nvSpPr>
          <p:cNvPr id="208" name="PlaceHolder 5"/>
          <p:cNvSpPr>
            <a:spLocks noGrp="1"/>
          </p:cNvSpPr>
          <p:nvPr>
            <p:ph/>
          </p:nvPr>
        </p:nvSpPr>
        <p:spPr>
          <a:xfrm>
            <a:off x="143280" y="3952080"/>
            <a:ext cx="3833640" cy="262440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
        <p:nvSpPr>
          <p:cNvPr id="209" name="PlaceHolder 6"/>
          <p:cNvSpPr>
            <a:spLocks noGrp="1"/>
          </p:cNvSpPr>
          <p:nvPr>
            <p:ph/>
          </p:nvPr>
        </p:nvSpPr>
        <p:spPr>
          <a:xfrm>
            <a:off x="4169160" y="3952080"/>
            <a:ext cx="3833640" cy="262440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
        <p:nvSpPr>
          <p:cNvPr id="210" name="PlaceHolder 7"/>
          <p:cNvSpPr>
            <a:spLocks noGrp="1"/>
          </p:cNvSpPr>
          <p:nvPr>
            <p:ph/>
          </p:nvPr>
        </p:nvSpPr>
        <p:spPr>
          <a:xfrm>
            <a:off x="8194680" y="3952080"/>
            <a:ext cx="3833640" cy="262440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Tree>
  </p:cSld>
</p:sldLayout>
</file>

<file path=ppt/slideLayouts/slideLayout6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6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14" name="PlaceHolder 1"/>
          <p:cNvSpPr>
            <a:spLocks noGrp="1"/>
          </p:cNvSpPr>
          <p:nvPr>
            <p:ph type="title"/>
          </p:nvPr>
        </p:nvSpPr>
        <p:spPr>
          <a:xfrm>
            <a:off x="144000" y="0"/>
            <a:ext cx="11905920" cy="946800"/>
          </a:xfrm>
          <a:prstGeom prst="rect">
            <a:avLst/>
          </a:prstGeom>
          <a:noFill/>
          <a:ln w="0">
            <a:noFill/>
          </a:ln>
        </p:spPr>
        <p:txBody>
          <a:bodyPr lIns="0" rIns="0" tIns="0" bIns="0" anchor="ctr">
            <a:noAutofit/>
          </a:bodyPr>
          <a:p>
            <a:endParaRPr b="0" lang="nl-NL" sz="1800" spc="-1" strike="noStrike">
              <a:solidFill>
                <a:srgbClr val="000000"/>
              </a:solidFill>
              <a:latin typeface="Tahoma"/>
            </a:endParaRPr>
          </a:p>
        </p:txBody>
      </p:sp>
      <p:sp>
        <p:nvSpPr>
          <p:cNvPr id="215" name="PlaceHolder 2"/>
          <p:cNvSpPr>
            <a:spLocks noGrp="1"/>
          </p:cNvSpPr>
          <p:nvPr>
            <p:ph type="subTitle"/>
          </p:nvPr>
        </p:nvSpPr>
        <p:spPr>
          <a:xfrm>
            <a:off x="143280" y="1077840"/>
            <a:ext cx="11906640" cy="5502240"/>
          </a:xfrm>
          <a:prstGeom prst="rect">
            <a:avLst/>
          </a:prstGeom>
          <a:noFill/>
          <a:ln w="0">
            <a:noFill/>
          </a:ln>
        </p:spPr>
        <p:txBody>
          <a:bodyPr lIns="0" rIns="0" tIns="0" bIns="0" anchor="ctr">
            <a:noAutofit/>
          </a:bodyPr>
          <a:p>
            <a:pPr algn="ctr">
              <a:buNone/>
            </a:pPr>
            <a:endParaRPr b="0" lang="en-US" sz="3200" spc="-1" strike="noStrike">
              <a:solidFill>
                <a:srgbClr val="000000"/>
              </a:solidFill>
              <a:latin typeface="Calibri"/>
            </a:endParaRPr>
          </a:p>
        </p:txBody>
      </p:sp>
    </p:spTree>
  </p:cSld>
</p:sldLayout>
</file>

<file path=ppt/slideLayouts/slideLayout6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16" name="PlaceHolder 1"/>
          <p:cNvSpPr>
            <a:spLocks noGrp="1"/>
          </p:cNvSpPr>
          <p:nvPr>
            <p:ph type="title"/>
          </p:nvPr>
        </p:nvSpPr>
        <p:spPr>
          <a:xfrm>
            <a:off x="144000" y="0"/>
            <a:ext cx="11905920" cy="946800"/>
          </a:xfrm>
          <a:prstGeom prst="rect">
            <a:avLst/>
          </a:prstGeom>
          <a:noFill/>
          <a:ln w="0">
            <a:noFill/>
          </a:ln>
        </p:spPr>
        <p:txBody>
          <a:bodyPr lIns="0" rIns="0" tIns="0" bIns="0" anchor="ctr">
            <a:noAutofit/>
          </a:bodyPr>
          <a:p>
            <a:endParaRPr b="0" lang="nl-NL" sz="1800" spc="-1" strike="noStrike">
              <a:solidFill>
                <a:srgbClr val="000000"/>
              </a:solidFill>
              <a:latin typeface="Tahoma"/>
            </a:endParaRPr>
          </a:p>
        </p:txBody>
      </p:sp>
      <p:sp>
        <p:nvSpPr>
          <p:cNvPr id="217" name="PlaceHolder 2"/>
          <p:cNvSpPr>
            <a:spLocks noGrp="1"/>
          </p:cNvSpPr>
          <p:nvPr>
            <p:ph/>
          </p:nvPr>
        </p:nvSpPr>
        <p:spPr>
          <a:xfrm>
            <a:off x="143280" y="1077840"/>
            <a:ext cx="11906640" cy="550224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Tree>
  </p:cSld>
</p:sldLayout>
</file>

<file path=ppt/slideLayouts/slideLayout6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18" name="PlaceHolder 1"/>
          <p:cNvSpPr>
            <a:spLocks noGrp="1"/>
          </p:cNvSpPr>
          <p:nvPr>
            <p:ph type="title"/>
          </p:nvPr>
        </p:nvSpPr>
        <p:spPr>
          <a:xfrm>
            <a:off x="144000" y="0"/>
            <a:ext cx="11905920" cy="946800"/>
          </a:xfrm>
          <a:prstGeom prst="rect">
            <a:avLst/>
          </a:prstGeom>
          <a:noFill/>
          <a:ln w="0">
            <a:noFill/>
          </a:ln>
        </p:spPr>
        <p:txBody>
          <a:bodyPr lIns="0" rIns="0" tIns="0" bIns="0" anchor="ctr">
            <a:noAutofit/>
          </a:bodyPr>
          <a:p>
            <a:endParaRPr b="0" lang="nl-NL" sz="1800" spc="-1" strike="noStrike">
              <a:solidFill>
                <a:srgbClr val="000000"/>
              </a:solidFill>
              <a:latin typeface="Tahoma"/>
            </a:endParaRPr>
          </a:p>
        </p:txBody>
      </p:sp>
      <p:sp>
        <p:nvSpPr>
          <p:cNvPr id="219" name="PlaceHolder 2"/>
          <p:cNvSpPr>
            <a:spLocks noGrp="1"/>
          </p:cNvSpPr>
          <p:nvPr>
            <p:ph/>
          </p:nvPr>
        </p:nvSpPr>
        <p:spPr>
          <a:xfrm>
            <a:off x="143280" y="1077840"/>
            <a:ext cx="5810400" cy="550224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
        <p:nvSpPr>
          <p:cNvPr id="220" name="PlaceHolder 3"/>
          <p:cNvSpPr>
            <a:spLocks noGrp="1"/>
          </p:cNvSpPr>
          <p:nvPr>
            <p:ph/>
          </p:nvPr>
        </p:nvSpPr>
        <p:spPr>
          <a:xfrm>
            <a:off x="6244560" y="1077840"/>
            <a:ext cx="5810400" cy="550224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Tree>
  </p:cSld>
</p:sldLayout>
</file>

<file path=ppt/slideLayouts/slideLayout6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21" name="PlaceHolder 1"/>
          <p:cNvSpPr>
            <a:spLocks noGrp="1"/>
          </p:cNvSpPr>
          <p:nvPr>
            <p:ph type="title"/>
          </p:nvPr>
        </p:nvSpPr>
        <p:spPr>
          <a:xfrm>
            <a:off x="144000" y="0"/>
            <a:ext cx="11905920" cy="946800"/>
          </a:xfrm>
          <a:prstGeom prst="rect">
            <a:avLst/>
          </a:prstGeom>
          <a:noFill/>
          <a:ln w="0">
            <a:noFill/>
          </a:ln>
        </p:spPr>
        <p:txBody>
          <a:bodyPr lIns="0" rIns="0" tIns="0" bIns="0" anchor="ctr">
            <a:noAutofit/>
          </a:bodyPr>
          <a:p>
            <a:endParaRPr b="0" lang="nl-NL" sz="1800" spc="-1" strike="noStrike">
              <a:solidFill>
                <a:srgbClr val="000000"/>
              </a:solidFill>
              <a:latin typeface="Tahoma"/>
            </a:endParaRPr>
          </a:p>
        </p:txBody>
      </p:sp>
    </p:spTree>
  </p:cSld>
</p:sldLayout>
</file>

<file path=ppt/slideLayouts/slideLayout6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22" name="PlaceHolder 1"/>
          <p:cNvSpPr>
            <a:spLocks noGrp="1"/>
          </p:cNvSpPr>
          <p:nvPr>
            <p:ph type="subTitle"/>
          </p:nvPr>
        </p:nvSpPr>
        <p:spPr>
          <a:xfrm>
            <a:off x="144000" y="0"/>
            <a:ext cx="11905920" cy="4390200"/>
          </a:xfrm>
          <a:prstGeom prst="rect">
            <a:avLst/>
          </a:prstGeom>
          <a:noFill/>
          <a:ln w="0">
            <a:noFill/>
          </a:ln>
        </p:spPr>
        <p:txBody>
          <a:bodyPr lIns="0" rIns="0" tIns="0" bIns="0" anchor="ctr">
            <a:noAutofit/>
          </a:bodyPr>
          <a:p>
            <a:pPr algn="ctr">
              <a:buNone/>
            </a:pPr>
            <a:endParaRPr b="0" lang="en-US" sz="3200" spc="-1" strike="noStrike">
              <a:solidFill>
                <a:srgbClr val="000000"/>
              </a:solidFill>
              <a:latin typeface="Calibri"/>
            </a:endParaRPr>
          </a:p>
        </p:txBody>
      </p:sp>
    </p:spTree>
  </p:cSld>
</p:sldLayout>
</file>

<file path=ppt/slideLayouts/slideLayout6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23" name="PlaceHolder 1"/>
          <p:cNvSpPr>
            <a:spLocks noGrp="1"/>
          </p:cNvSpPr>
          <p:nvPr>
            <p:ph type="title"/>
          </p:nvPr>
        </p:nvSpPr>
        <p:spPr>
          <a:xfrm>
            <a:off x="144000" y="0"/>
            <a:ext cx="11905920" cy="946800"/>
          </a:xfrm>
          <a:prstGeom prst="rect">
            <a:avLst/>
          </a:prstGeom>
          <a:noFill/>
          <a:ln w="0">
            <a:noFill/>
          </a:ln>
        </p:spPr>
        <p:txBody>
          <a:bodyPr lIns="0" rIns="0" tIns="0" bIns="0" anchor="ctr">
            <a:noAutofit/>
          </a:bodyPr>
          <a:p>
            <a:endParaRPr b="0" lang="nl-NL" sz="1800" spc="-1" strike="noStrike">
              <a:solidFill>
                <a:srgbClr val="000000"/>
              </a:solidFill>
              <a:latin typeface="Tahoma"/>
            </a:endParaRPr>
          </a:p>
        </p:txBody>
      </p:sp>
      <p:sp>
        <p:nvSpPr>
          <p:cNvPr id="224" name="PlaceHolder 2"/>
          <p:cNvSpPr>
            <a:spLocks noGrp="1"/>
          </p:cNvSpPr>
          <p:nvPr>
            <p:ph/>
          </p:nvPr>
        </p:nvSpPr>
        <p:spPr>
          <a:xfrm>
            <a:off x="143280" y="1077840"/>
            <a:ext cx="5810400" cy="262440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
        <p:nvSpPr>
          <p:cNvPr id="225" name="PlaceHolder 3"/>
          <p:cNvSpPr>
            <a:spLocks noGrp="1"/>
          </p:cNvSpPr>
          <p:nvPr>
            <p:ph/>
          </p:nvPr>
        </p:nvSpPr>
        <p:spPr>
          <a:xfrm>
            <a:off x="6244560" y="1077840"/>
            <a:ext cx="5810400" cy="550224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
        <p:nvSpPr>
          <p:cNvPr id="226" name="PlaceHolder 4"/>
          <p:cNvSpPr>
            <a:spLocks noGrp="1"/>
          </p:cNvSpPr>
          <p:nvPr>
            <p:ph/>
          </p:nvPr>
        </p:nvSpPr>
        <p:spPr>
          <a:xfrm>
            <a:off x="143280" y="3952080"/>
            <a:ext cx="5810400" cy="262440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Tree>
  </p:cSld>
</p:sldLayout>
</file>

<file path=ppt/slideLayouts/slideLayout6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27" name="PlaceHolder 1"/>
          <p:cNvSpPr>
            <a:spLocks noGrp="1"/>
          </p:cNvSpPr>
          <p:nvPr>
            <p:ph type="title"/>
          </p:nvPr>
        </p:nvSpPr>
        <p:spPr>
          <a:xfrm>
            <a:off x="144000" y="0"/>
            <a:ext cx="11905920" cy="946800"/>
          </a:xfrm>
          <a:prstGeom prst="rect">
            <a:avLst/>
          </a:prstGeom>
          <a:noFill/>
          <a:ln w="0">
            <a:noFill/>
          </a:ln>
        </p:spPr>
        <p:txBody>
          <a:bodyPr lIns="0" rIns="0" tIns="0" bIns="0" anchor="ctr">
            <a:noAutofit/>
          </a:bodyPr>
          <a:p>
            <a:endParaRPr b="0" lang="nl-NL" sz="1800" spc="-1" strike="noStrike">
              <a:solidFill>
                <a:srgbClr val="000000"/>
              </a:solidFill>
              <a:latin typeface="Tahoma"/>
            </a:endParaRPr>
          </a:p>
        </p:txBody>
      </p:sp>
      <p:sp>
        <p:nvSpPr>
          <p:cNvPr id="228" name="PlaceHolder 2"/>
          <p:cNvSpPr>
            <a:spLocks noGrp="1"/>
          </p:cNvSpPr>
          <p:nvPr>
            <p:ph/>
          </p:nvPr>
        </p:nvSpPr>
        <p:spPr>
          <a:xfrm>
            <a:off x="143280" y="1077840"/>
            <a:ext cx="5810400" cy="550224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
        <p:nvSpPr>
          <p:cNvPr id="229" name="PlaceHolder 3"/>
          <p:cNvSpPr>
            <a:spLocks noGrp="1"/>
          </p:cNvSpPr>
          <p:nvPr>
            <p:ph/>
          </p:nvPr>
        </p:nvSpPr>
        <p:spPr>
          <a:xfrm>
            <a:off x="6244560" y="1077840"/>
            <a:ext cx="5810400" cy="262440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
        <p:nvSpPr>
          <p:cNvPr id="230" name="PlaceHolder 4"/>
          <p:cNvSpPr>
            <a:spLocks noGrp="1"/>
          </p:cNvSpPr>
          <p:nvPr>
            <p:ph/>
          </p:nvPr>
        </p:nvSpPr>
        <p:spPr>
          <a:xfrm>
            <a:off x="6244560" y="3952080"/>
            <a:ext cx="5810400" cy="262440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Tree>
  </p:cSld>
</p:sldLayout>
</file>

<file path=ppt/slideLayouts/slideLayout6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31" name="PlaceHolder 1"/>
          <p:cNvSpPr>
            <a:spLocks noGrp="1"/>
          </p:cNvSpPr>
          <p:nvPr>
            <p:ph type="title"/>
          </p:nvPr>
        </p:nvSpPr>
        <p:spPr>
          <a:xfrm>
            <a:off x="144000" y="0"/>
            <a:ext cx="11905920" cy="946800"/>
          </a:xfrm>
          <a:prstGeom prst="rect">
            <a:avLst/>
          </a:prstGeom>
          <a:noFill/>
          <a:ln w="0">
            <a:noFill/>
          </a:ln>
        </p:spPr>
        <p:txBody>
          <a:bodyPr lIns="0" rIns="0" tIns="0" bIns="0" anchor="ctr">
            <a:noAutofit/>
          </a:bodyPr>
          <a:p>
            <a:endParaRPr b="0" lang="nl-NL" sz="1800" spc="-1" strike="noStrike">
              <a:solidFill>
                <a:srgbClr val="000000"/>
              </a:solidFill>
              <a:latin typeface="Tahoma"/>
            </a:endParaRPr>
          </a:p>
        </p:txBody>
      </p:sp>
      <p:sp>
        <p:nvSpPr>
          <p:cNvPr id="232" name="PlaceHolder 2"/>
          <p:cNvSpPr>
            <a:spLocks noGrp="1"/>
          </p:cNvSpPr>
          <p:nvPr>
            <p:ph/>
          </p:nvPr>
        </p:nvSpPr>
        <p:spPr>
          <a:xfrm>
            <a:off x="143280" y="1077840"/>
            <a:ext cx="5810400" cy="262440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
        <p:nvSpPr>
          <p:cNvPr id="233" name="PlaceHolder 3"/>
          <p:cNvSpPr>
            <a:spLocks noGrp="1"/>
          </p:cNvSpPr>
          <p:nvPr>
            <p:ph/>
          </p:nvPr>
        </p:nvSpPr>
        <p:spPr>
          <a:xfrm>
            <a:off x="6244560" y="1077840"/>
            <a:ext cx="5810400" cy="262440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
        <p:nvSpPr>
          <p:cNvPr id="234" name="PlaceHolder 4"/>
          <p:cNvSpPr>
            <a:spLocks noGrp="1"/>
          </p:cNvSpPr>
          <p:nvPr>
            <p:ph/>
          </p:nvPr>
        </p:nvSpPr>
        <p:spPr>
          <a:xfrm>
            <a:off x="143280" y="3952080"/>
            <a:ext cx="11906640" cy="262440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2" name="PlaceHolder 1"/>
          <p:cNvSpPr>
            <a:spLocks noGrp="1"/>
          </p:cNvSpPr>
          <p:nvPr>
            <p:ph type="title"/>
          </p:nvPr>
        </p:nvSpPr>
        <p:spPr>
          <a:xfrm>
            <a:off x="144000" y="0"/>
            <a:ext cx="11905920" cy="946800"/>
          </a:xfrm>
          <a:prstGeom prst="rect">
            <a:avLst/>
          </a:prstGeom>
          <a:noFill/>
          <a:ln w="0">
            <a:noFill/>
          </a:ln>
        </p:spPr>
        <p:txBody>
          <a:bodyPr lIns="0" rIns="0" tIns="0" bIns="0" anchor="ctr">
            <a:noAutofit/>
          </a:bodyPr>
          <a:p>
            <a:endParaRPr b="0" lang="nl-NL" sz="1800" spc="-1" strike="noStrike">
              <a:solidFill>
                <a:srgbClr val="000000"/>
              </a:solidFill>
              <a:latin typeface="Tahoma"/>
            </a:endParaRPr>
          </a:p>
        </p:txBody>
      </p:sp>
      <p:sp>
        <p:nvSpPr>
          <p:cNvPr id="13" name="PlaceHolder 2"/>
          <p:cNvSpPr>
            <a:spLocks noGrp="1"/>
          </p:cNvSpPr>
          <p:nvPr>
            <p:ph/>
          </p:nvPr>
        </p:nvSpPr>
        <p:spPr>
          <a:xfrm>
            <a:off x="143280" y="1077840"/>
            <a:ext cx="5810400" cy="262440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
        <p:nvSpPr>
          <p:cNvPr id="14" name="PlaceHolder 3"/>
          <p:cNvSpPr>
            <a:spLocks noGrp="1"/>
          </p:cNvSpPr>
          <p:nvPr>
            <p:ph/>
          </p:nvPr>
        </p:nvSpPr>
        <p:spPr>
          <a:xfrm>
            <a:off x="6244560" y="1077840"/>
            <a:ext cx="5810400" cy="550224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
        <p:nvSpPr>
          <p:cNvPr id="15" name="PlaceHolder 4"/>
          <p:cNvSpPr>
            <a:spLocks noGrp="1"/>
          </p:cNvSpPr>
          <p:nvPr>
            <p:ph/>
          </p:nvPr>
        </p:nvSpPr>
        <p:spPr>
          <a:xfrm>
            <a:off x="143280" y="3952080"/>
            <a:ext cx="5810400" cy="262440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Tree>
  </p:cSld>
</p:sldLayout>
</file>

<file path=ppt/slideLayouts/slideLayout7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35" name="PlaceHolder 1"/>
          <p:cNvSpPr>
            <a:spLocks noGrp="1"/>
          </p:cNvSpPr>
          <p:nvPr>
            <p:ph type="title"/>
          </p:nvPr>
        </p:nvSpPr>
        <p:spPr>
          <a:xfrm>
            <a:off x="144000" y="0"/>
            <a:ext cx="11905920" cy="946800"/>
          </a:xfrm>
          <a:prstGeom prst="rect">
            <a:avLst/>
          </a:prstGeom>
          <a:noFill/>
          <a:ln w="0">
            <a:noFill/>
          </a:ln>
        </p:spPr>
        <p:txBody>
          <a:bodyPr lIns="0" rIns="0" tIns="0" bIns="0" anchor="ctr">
            <a:noAutofit/>
          </a:bodyPr>
          <a:p>
            <a:endParaRPr b="0" lang="nl-NL" sz="1800" spc="-1" strike="noStrike">
              <a:solidFill>
                <a:srgbClr val="000000"/>
              </a:solidFill>
              <a:latin typeface="Tahoma"/>
            </a:endParaRPr>
          </a:p>
        </p:txBody>
      </p:sp>
      <p:sp>
        <p:nvSpPr>
          <p:cNvPr id="236" name="PlaceHolder 2"/>
          <p:cNvSpPr>
            <a:spLocks noGrp="1"/>
          </p:cNvSpPr>
          <p:nvPr>
            <p:ph/>
          </p:nvPr>
        </p:nvSpPr>
        <p:spPr>
          <a:xfrm>
            <a:off x="143280" y="1077840"/>
            <a:ext cx="11906640" cy="262440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
        <p:nvSpPr>
          <p:cNvPr id="237" name="PlaceHolder 3"/>
          <p:cNvSpPr>
            <a:spLocks noGrp="1"/>
          </p:cNvSpPr>
          <p:nvPr>
            <p:ph/>
          </p:nvPr>
        </p:nvSpPr>
        <p:spPr>
          <a:xfrm>
            <a:off x="143280" y="3952080"/>
            <a:ext cx="11906640" cy="262440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Tree>
  </p:cSld>
</p:sldLayout>
</file>

<file path=ppt/slideLayouts/slideLayout7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38" name="PlaceHolder 1"/>
          <p:cNvSpPr>
            <a:spLocks noGrp="1"/>
          </p:cNvSpPr>
          <p:nvPr>
            <p:ph type="title"/>
          </p:nvPr>
        </p:nvSpPr>
        <p:spPr>
          <a:xfrm>
            <a:off x="144000" y="0"/>
            <a:ext cx="11905920" cy="946800"/>
          </a:xfrm>
          <a:prstGeom prst="rect">
            <a:avLst/>
          </a:prstGeom>
          <a:noFill/>
          <a:ln w="0">
            <a:noFill/>
          </a:ln>
        </p:spPr>
        <p:txBody>
          <a:bodyPr lIns="0" rIns="0" tIns="0" bIns="0" anchor="ctr">
            <a:noAutofit/>
          </a:bodyPr>
          <a:p>
            <a:endParaRPr b="0" lang="nl-NL" sz="1800" spc="-1" strike="noStrike">
              <a:solidFill>
                <a:srgbClr val="000000"/>
              </a:solidFill>
              <a:latin typeface="Tahoma"/>
            </a:endParaRPr>
          </a:p>
        </p:txBody>
      </p:sp>
      <p:sp>
        <p:nvSpPr>
          <p:cNvPr id="239" name="PlaceHolder 2"/>
          <p:cNvSpPr>
            <a:spLocks noGrp="1"/>
          </p:cNvSpPr>
          <p:nvPr>
            <p:ph/>
          </p:nvPr>
        </p:nvSpPr>
        <p:spPr>
          <a:xfrm>
            <a:off x="143280" y="1077840"/>
            <a:ext cx="5810400" cy="262440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
        <p:nvSpPr>
          <p:cNvPr id="240" name="PlaceHolder 3"/>
          <p:cNvSpPr>
            <a:spLocks noGrp="1"/>
          </p:cNvSpPr>
          <p:nvPr>
            <p:ph/>
          </p:nvPr>
        </p:nvSpPr>
        <p:spPr>
          <a:xfrm>
            <a:off x="6244560" y="1077840"/>
            <a:ext cx="5810400" cy="262440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
        <p:nvSpPr>
          <p:cNvPr id="241" name="PlaceHolder 4"/>
          <p:cNvSpPr>
            <a:spLocks noGrp="1"/>
          </p:cNvSpPr>
          <p:nvPr>
            <p:ph/>
          </p:nvPr>
        </p:nvSpPr>
        <p:spPr>
          <a:xfrm>
            <a:off x="143280" y="3952080"/>
            <a:ext cx="5810400" cy="262440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
        <p:nvSpPr>
          <p:cNvPr id="242" name="PlaceHolder 5"/>
          <p:cNvSpPr>
            <a:spLocks noGrp="1"/>
          </p:cNvSpPr>
          <p:nvPr>
            <p:ph/>
          </p:nvPr>
        </p:nvSpPr>
        <p:spPr>
          <a:xfrm>
            <a:off x="6244560" y="3952080"/>
            <a:ext cx="5810400" cy="262440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Tree>
  </p:cSld>
</p:sldLayout>
</file>

<file path=ppt/slideLayouts/slideLayout7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43" name="PlaceHolder 1"/>
          <p:cNvSpPr>
            <a:spLocks noGrp="1"/>
          </p:cNvSpPr>
          <p:nvPr>
            <p:ph type="title"/>
          </p:nvPr>
        </p:nvSpPr>
        <p:spPr>
          <a:xfrm>
            <a:off x="144000" y="0"/>
            <a:ext cx="11905920" cy="946800"/>
          </a:xfrm>
          <a:prstGeom prst="rect">
            <a:avLst/>
          </a:prstGeom>
          <a:noFill/>
          <a:ln w="0">
            <a:noFill/>
          </a:ln>
        </p:spPr>
        <p:txBody>
          <a:bodyPr lIns="0" rIns="0" tIns="0" bIns="0" anchor="ctr">
            <a:noAutofit/>
          </a:bodyPr>
          <a:p>
            <a:endParaRPr b="0" lang="nl-NL" sz="1800" spc="-1" strike="noStrike">
              <a:solidFill>
                <a:srgbClr val="000000"/>
              </a:solidFill>
              <a:latin typeface="Tahoma"/>
            </a:endParaRPr>
          </a:p>
        </p:txBody>
      </p:sp>
      <p:sp>
        <p:nvSpPr>
          <p:cNvPr id="244" name="PlaceHolder 2"/>
          <p:cNvSpPr>
            <a:spLocks noGrp="1"/>
          </p:cNvSpPr>
          <p:nvPr>
            <p:ph/>
          </p:nvPr>
        </p:nvSpPr>
        <p:spPr>
          <a:xfrm>
            <a:off x="143280" y="1077840"/>
            <a:ext cx="3833640" cy="262440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
        <p:nvSpPr>
          <p:cNvPr id="245" name="PlaceHolder 3"/>
          <p:cNvSpPr>
            <a:spLocks noGrp="1"/>
          </p:cNvSpPr>
          <p:nvPr>
            <p:ph/>
          </p:nvPr>
        </p:nvSpPr>
        <p:spPr>
          <a:xfrm>
            <a:off x="4169160" y="1077840"/>
            <a:ext cx="3833640" cy="262440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
        <p:nvSpPr>
          <p:cNvPr id="246" name="PlaceHolder 4"/>
          <p:cNvSpPr>
            <a:spLocks noGrp="1"/>
          </p:cNvSpPr>
          <p:nvPr>
            <p:ph/>
          </p:nvPr>
        </p:nvSpPr>
        <p:spPr>
          <a:xfrm>
            <a:off x="8194680" y="1077840"/>
            <a:ext cx="3833640" cy="262440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
        <p:nvSpPr>
          <p:cNvPr id="247" name="PlaceHolder 5"/>
          <p:cNvSpPr>
            <a:spLocks noGrp="1"/>
          </p:cNvSpPr>
          <p:nvPr>
            <p:ph/>
          </p:nvPr>
        </p:nvSpPr>
        <p:spPr>
          <a:xfrm>
            <a:off x="143280" y="3952080"/>
            <a:ext cx="3833640" cy="262440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
        <p:nvSpPr>
          <p:cNvPr id="248" name="PlaceHolder 6"/>
          <p:cNvSpPr>
            <a:spLocks noGrp="1"/>
          </p:cNvSpPr>
          <p:nvPr>
            <p:ph/>
          </p:nvPr>
        </p:nvSpPr>
        <p:spPr>
          <a:xfrm>
            <a:off x="4169160" y="3952080"/>
            <a:ext cx="3833640" cy="262440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
        <p:nvSpPr>
          <p:cNvPr id="249" name="PlaceHolder 7"/>
          <p:cNvSpPr>
            <a:spLocks noGrp="1"/>
          </p:cNvSpPr>
          <p:nvPr>
            <p:ph/>
          </p:nvPr>
        </p:nvSpPr>
        <p:spPr>
          <a:xfrm>
            <a:off x="8194680" y="3952080"/>
            <a:ext cx="3833640" cy="262440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Tree>
  </p:cSld>
</p:sldLayout>
</file>

<file path=ppt/slideLayouts/slideLayout7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7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53" name="PlaceHolder 1"/>
          <p:cNvSpPr>
            <a:spLocks noGrp="1"/>
          </p:cNvSpPr>
          <p:nvPr>
            <p:ph type="title"/>
          </p:nvPr>
        </p:nvSpPr>
        <p:spPr>
          <a:xfrm>
            <a:off x="144000" y="0"/>
            <a:ext cx="11905920" cy="946800"/>
          </a:xfrm>
          <a:prstGeom prst="rect">
            <a:avLst/>
          </a:prstGeom>
          <a:noFill/>
          <a:ln w="0">
            <a:noFill/>
          </a:ln>
        </p:spPr>
        <p:txBody>
          <a:bodyPr lIns="0" rIns="0" tIns="0" bIns="0" anchor="ctr">
            <a:noAutofit/>
          </a:bodyPr>
          <a:p>
            <a:endParaRPr b="0" lang="nl-NL" sz="1800" spc="-1" strike="noStrike">
              <a:solidFill>
                <a:srgbClr val="000000"/>
              </a:solidFill>
              <a:latin typeface="Tahoma"/>
            </a:endParaRPr>
          </a:p>
        </p:txBody>
      </p:sp>
      <p:sp>
        <p:nvSpPr>
          <p:cNvPr id="254" name="PlaceHolder 2"/>
          <p:cNvSpPr>
            <a:spLocks noGrp="1"/>
          </p:cNvSpPr>
          <p:nvPr>
            <p:ph type="subTitle"/>
          </p:nvPr>
        </p:nvSpPr>
        <p:spPr>
          <a:xfrm>
            <a:off x="143280" y="1077840"/>
            <a:ext cx="11906640" cy="5502240"/>
          </a:xfrm>
          <a:prstGeom prst="rect">
            <a:avLst/>
          </a:prstGeom>
          <a:noFill/>
          <a:ln w="0">
            <a:noFill/>
          </a:ln>
        </p:spPr>
        <p:txBody>
          <a:bodyPr lIns="0" rIns="0" tIns="0" bIns="0" anchor="ctr">
            <a:noAutofit/>
          </a:bodyPr>
          <a:p>
            <a:pPr algn="ctr">
              <a:buNone/>
            </a:pPr>
            <a:endParaRPr b="0" lang="en-US" sz="3200" spc="-1" strike="noStrike">
              <a:solidFill>
                <a:srgbClr val="000000"/>
              </a:solidFill>
              <a:latin typeface="Calibri"/>
            </a:endParaRPr>
          </a:p>
        </p:txBody>
      </p:sp>
    </p:spTree>
  </p:cSld>
</p:sldLayout>
</file>

<file path=ppt/slideLayouts/slideLayout7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55" name="PlaceHolder 1"/>
          <p:cNvSpPr>
            <a:spLocks noGrp="1"/>
          </p:cNvSpPr>
          <p:nvPr>
            <p:ph type="title"/>
          </p:nvPr>
        </p:nvSpPr>
        <p:spPr>
          <a:xfrm>
            <a:off x="144000" y="0"/>
            <a:ext cx="11905920" cy="946800"/>
          </a:xfrm>
          <a:prstGeom prst="rect">
            <a:avLst/>
          </a:prstGeom>
          <a:noFill/>
          <a:ln w="0">
            <a:noFill/>
          </a:ln>
        </p:spPr>
        <p:txBody>
          <a:bodyPr lIns="0" rIns="0" tIns="0" bIns="0" anchor="ctr">
            <a:noAutofit/>
          </a:bodyPr>
          <a:p>
            <a:endParaRPr b="0" lang="nl-NL" sz="1800" spc="-1" strike="noStrike">
              <a:solidFill>
                <a:srgbClr val="000000"/>
              </a:solidFill>
              <a:latin typeface="Tahoma"/>
            </a:endParaRPr>
          </a:p>
        </p:txBody>
      </p:sp>
      <p:sp>
        <p:nvSpPr>
          <p:cNvPr id="256" name="PlaceHolder 2"/>
          <p:cNvSpPr>
            <a:spLocks noGrp="1"/>
          </p:cNvSpPr>
          <p:nvPr>
            <p:ph/>
          </p:nvPr>
        </p:nvSpPr>
        <p:spPr>
          <a:xfrm>
            <a:off x="143280" y="1077840"/>
            <a:ext cx="11906640" cy="550224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Tree>
  </p:cSld>
</p:sldLayout>
</file>

<file path=ppt/slideLayouts/slideLayout7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57" name="PlaceHolder 1"/>
          <p:cNvSpPr>
            <a:spLocks noGrp="1"/>
          </p:cNvSpPr>
          <p:nvPr>
            <p:ph type="title"/>
          </p:nvPr>
        </p:nvSpPr>
        <p:spPr>
          <a:xfrm>
            <a:off x="144000" y="0"/>
            <a:ext cx="11905920" cy="946800"/>
          </a:xfrm>
          <a:prstGeom prst="rect">
            <a:avLst/>
          </a:prstGeom>
          <a:noFill/>
          <a:ln w="0">
            <a:noFill/>
          </a:ln>
        </p:spPr>
        <p:txBody>
          <a:bodyPr lIns="0" rIns="0" tIns="0" bIns="0" anchor="ctr">
            <a:noAutofit/>
          </a:bodyPr>
          <a:p>
            <a:endParaRPr b="0" lang="nl-NL" sz="1800" spc="-1" strike="noStrike">
              <a:solidFill>
                <a:srgbClr val="000000"/>
              </a:solidFill>
              <a:latin typeface="Tahoma"/>
            </a:endParaRPr>
          </a:p>
        </p:txBody>
      </p:sp>
      <p:sp>
        <p:nvSpPr>
          <p:cNvPr id="258" name="PlaceHolder 2"/>
          <p:cNvSpPr>
            <a:spLocks noGrp="1"/>
          </p:cNvSpPr>
          <p:nvPr>
            <p:ph/>
          </p:nvPr>
        </p:nvSpPr>
        <p:spPr>
          <a:xfrm>
            <a:off x="143280" y="1077840"/>
            <a:ext cx="5810400" cy="550224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
        <p:nvSpPr>
          <p:cNvPr id="259" name="PlaceHolder 3"/>
          <p:cNvSpPr>
            <a:spLocks noGrp="1"/>
          </p:cNvSpPr>
          <p:nvPr>
            <p:ph/>
          </p:nvPr>
        </p:nvSpPr>
        <p:spPr>
          <a:xfrm>
            <a:off x="6244560" y="1077840"/>
            <a:ext cx="5810400" cy="550224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Tree>
  </p:cSld>
</p:sldLayout>
</file>

<file path=ppt/slideLayouts/slideLayout7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60" name="PlaceHolder 1"/>
          <p:cNvSpPr>
            <a:spLocks noGrp="1"/>
          </p:cNvSpPr>
          <p:nvPr>
            <p:ph type="title"/>
          </p:nvPr>
        </p:nvSpPr>
        <p:spPr>
          <a:xfrm>
            <a:off x="144000" y="0"/>
            <a:ext cx="11905920" cy="946800"/>
          </a:xfrm>
          <a:prstGeom prst="rect">
            <a:avLst/>
          </a:prstGeom>
          <a:noFill/>
          <a:ln w="0">
            <a:noFill/>
          </a:ln>
        </p:spPr>
        <p:txBody>
          <a:bodyPr lIns="0" rIns="0" tIns="0" bIns="0" anchor="ctr">
            <a:noAutofit/>
          </a:bodyPr>
          <a:p>
            <a:endParaRPr b="0" lang="nl-NL" sz="1800" spc="-1" strike="noStrike">
              <a:solidFill>
                <a:srgbClr val="000000"/>
              </a:solidFill>
              <a:latin typeface="Tahoma"/>
            </a:endParaRPr>
          </a:p>
        </p:txBody>
      </p:sp>
    </p:spTree>
  </p:cSld>
</p:sldLayout>
</file>

<file path=ppt/slideLayouts/slideLayout7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61" name="PlaceHolder 1"/>
          <p:cNvSpPr>
            <a:spLocks noGrp="1"/>
          </p:cNvSpPr>
          <p:nvPr>
            <p:ph type="subTitle"/>
          </p:nvPr>
        </p:nvSpPr>
        <p:spPr>
          <a:xfrm>
            <a:off x="144000" y="0"/>
            <a:ext cx="11905920" cy="4390200"/>
          </a:xfrm>
          <a:prstGeom prst="rect">
            <a:avLst/>
          </a:prstGeom>
          <a:noFill/>
          <a:ln w="0">
            <a:noFill/>
          </a:ln>
        </p:spPr>
        <p:txBody>
          <a:bodyPr lIns="0" rIns="0" tIns="0" bIns="0" anchor="ctr">
            <a:noAutofit/>
          </a:bodyPr>
          <a:p>
            <a:pPr algn="ctr">
              <a:buNone/>
            </a:pPr>
            <a:endParaRPr b="0" lang="en-US" sz="3200" spc="-1" strike="noStrike">
              <a:solidFill>
                <a:srgbClr val="000000"/>
              </a:solidFill>
              <a:latin typeface="Calibri"/>
            </a:endParaRPr>
          </a:p>
        </p:txBody>
      </p:sp>
    </p:spTree>
  </p:cSld>
</p:sldLayout>
</file>

<file path=ppt/slideLayouts/slideLayout7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62" name="PlaceHolder 1"/>
          <p:cNvSpPr>
            <a:spLocks noGrp="1"/>
          </p:cNvSpPr>
          <p:nvPr>
            <p:ph type="title"/>
          </p:nvPr>
        </p:nvSpPr>
        <p:spPr>
          <a:xfrm>
            <a:off x="144000" y="0"/>
            <a:ext cx="11905920" cy="946800"/>
          </a:xfrm>
          <a:prstGeom prst="rect">
            <a:avLst/>
          </a:prstGeom>
          <a:noFill/>
          <a:ln w="0">
            <a:noFill/>
          </a:ln>
        </p:spPr>
        <p:txBody>
          <a:bodyPr lIns="0" rIns="0" tIns="0" bIns="0" anchor="ctr">
            <a:noAutofit/>
          </a:bodyPr>
          <a:p>
            <a:endParaRPr b="0" lang="nl-NL" sz="1800" spc="-1" strike="noStrike">
              <a:solidFill>
                <a:srgbClr val="000000"/>
              </a:solidFill>
              <a:latin typeface="Tahoma"/>
            </a:endParaRPr>
          </a:p>
        </p:txBody>
      </p:sp>
      <p:sp>
        <p:nvSpPr>
          <p:cNvPr id="263" name="PlaceHolder 2"/>
          <p:cNvSpPr>
            <a:spLocks noGrp="1"/>
          </p:cNvSpPr>
          <p:nvPr>
            <p:ph/>
          </p:nvPr>
        </p:nvSpPr>
        <p:spPr>
          <a:xfrm>
            <a:off x="143280" y="1077840"/>
            <a:ext cx="5810400" cy="262440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
        <p:nvSpPr>
          <p:cNvPr id="264" name="PlaceHolder 3"/>
          <p:cNvSpPr>
            <a:spLocks noGrp="1"/>
          </p:cNvSpPr>
          <p:nvPr>
            <p:ph/>
          </p:nvPr>
        </p:nvSpPr>
        <p:spPr>
          <a:xfrm>
            <a:off x="6244560" y="1077840"/>
            <a:ext cx="5810400" cy="550224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
        <p:nvSpPr>
          <p:cNvPr id="265" name="PlaceHolder 4"/>
          <p:cNvSpPr>
            <a:spLocks noGrp="1"/>
          </p:cNvSpPr>
          <p:nvPr>
            <p:ph/>
          </p:nvPr>
        </p:nvSpPr>
        <p:spPr>
          <a:xfrm>
            <a:off x="143280" y="3952080"/>
            <a:ext cx="5810400" cy="262440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6" name="PlaceHolder 1"/>
          <p:cNvSpPr>
            <a:spLocks noGrp="1"/>
          </p:cNvSpPr>
          <p:nvPr>
            <p:ph type="title"/>
          </p:nvPr>
        </p:nvSpPr>
        <p:spPr>
          <a:xfrm>
            <a:off x="144000" y="0"/>
            <a:ext cx="11905920" cy="946800"/>
          </a:xfrm>
          <a:prstGeom prst="rect">
            <a:avLst/>
          </a:prstGeom>
          <a:noFill/>
          <a:ln w="0">
            <a:noFill/>
          </a:ln>
        </p:spPr>
        <p:txBody>
          <a:bodyPr lIns="0" rIns="0" tIns="0" bIns="0" anchor="ctr">
            <a:noAutofit/>
          </a:bodyPr>
          <a:p>
            <a:endParaRPr b="0" lang="nl-NL" sz="1800" spc="-1" strike="noStrike">
              <a:solidFill>
                <a:srgbClr val="000000"/>
              </a:solidFill>
              <a:latin typeface="Tahoma"/>
            </a:endParaRPr>
          </a:p>
        </p:txBody>
      </p:sp>
      <p:sp>
        <p:nvSpPr>
          <p:cNvPr id="17" name="PlaceHolder 2"/>
          <p:cNvSpPr>
            <a:spLocks noGrp="1"/>
          </p:cNvSpPr>
          <p:nvPr>
            <p:ph/>
          </p:nvPr>
        </p:nvSpPr>
        <p:spPr>
          <a:xfrm>
            <a:off x="143280" y="1077840"/>
            <a:ext cx="5810400" cy="550224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
        <p:nvSpPr>
          <p:cNvPr id="18" name="PlaceHolder 3"/>
          <p:cNvSpPr>
            <a:spLocks noGrp="1"/>
          </p:cNvSpPr>
          <p:nvPr>
            <p:ph/>
          </p:nvPr>
        </p:nvSpPr>
        <p:spPr>
          <a:xfrm>
            <a:off x="6244560" y="1077840"/>
            <a:ext cx="5810400" cy="262440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
        <p:nvSpPr>
          <p:cNvPr id="19" name="PlaceHolder 4"/>
          <p:cNvSpPr>
            <a:spLocks noGrp="1"/>
          </p:cNvSpPr>
          <p:nvPr>
            <p:ph/>
          </p:nvPr>
        </p:nvSpPr>
        <p:spPr>
          <a:xfrm>
            <a:off x="6244560" y="3952080"/>
            <a:ext cx="5810400" cy="262440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Tree>
  </p:cSld>
</p:sldLayout>
</file>

<file path=ppt/slideLayouts/slideLayout8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66" name="PlaceHolder 1"/>
          <p:cNvSpPr>
            <a:spLocks noGrp="1"/>
          </p:cNvSpPr>
          <p:nvPr>
            <p:ph type="title"/>
          </p:nvPr>
        </p:nvSpPr>
        <p:spPr>
          <a:xfrm>
            <a:off x="144000" y="0"/>
            <a:ext cx="11905920" cy="946800"/>
          </a:xfrm>
          <a:prstGeom prst="rect">
            <a:avLst/>
          </a:prstGeom>
          <a:noFill/>
          <a:ln w="0">
            <a:noFill/>
          </a:ln>
        </p:spPr>
        <p:txBody>
          <a:bodyPr lIns="0" rIns="0" tIns="0" bIns="0" anchor="ctr">
            <a:noAutofit/>
          </a:bodyPr>
          <a:p>
            <a:endParaRPr b="0" lang="nl-NL" sz="1800" spc="-1" strike="noStrike">
              <a:solidFill>
                <a:srgbClr val="000000"/>
              </a:solidFill>
              <a:latin typeface="Tahoma"/>
            </a:endParaRPr>
          </a:p>
        </p:txBody>
      </p:sp>
      <p:sp>
        <p:nvSpPr>
          <p:cNvPr id="267" name="PlaceHolder 2"/>
          <p:cNvSpPr>
            <a:spLocks noGrp="1"/>
          </p:cNvSpPr>
          <p:nvPr>
            <p:ph/>
          </p:nvPr>
        </p:nvSpPr>
        <p:spPr>
          <a:xfrm>
            <a:off x="143280" y="1077840"/>
            <a:ext cx="5810400" cy="550224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
        <p:nvSpPr>
          <p:cNvPr id="268" name="PlaceHolder 3"/>
          <p:cNvSpPr>
            <a:spLocks noGrp="1"/>
          </p:cNvSpPr>
          <p:nvPr>
            <p:ph/>
          </p:nvPr>
        </p:nvSpPr>
        <p:spPr>
          <a:xfrm>
            <a:off x="6244560" y="1077840"/>
            <a:ext cx="5810400" cy="262440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
        <p:nvSpPr>
          <p:cNvPr id="269" name="PlaceHolder 4"/>
          <p:cNvSpPr>
            <a:spLocks noGrp="1"/>
          </p:cNvSpPr>
          <p:nvPr>
            <p:ph/>
          </p:nvPr>
        </p:nvSpPr>
        <p:spPr>
          <a:xfrm>
            <a:off x="6244560" y="3952080"/>
            <a:ext cx="5810400" cy="262440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Tree>
  </p:cSld>
</p:sldLayout>
</file>

<file path=ppt/slideLayouts/slideLayout8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70" name="PlaceHolder 1"/>
          <p:cNvSpPr>
            <a:spLocks noGrp="1"/>
          </p:cNvSpPr>
          <p:nvPr>
            <p:ph type="title"/>
          </p:nvPr>
        </p:nvSpPr>
        <p:spPr>
          <a:xfrm>
            <a:off x="144000" y="0"/>
            <a:ext cx="11905920" cy="946800"/>
          </a:xfrm>
          <a:prstGeom prst="rect">
            <a:avLst/>
          </a:prstGeom>
          <a:noFill/>
          <a:ln w="0">
            <a:noFill/>
          </a:ln>
        </p:spPr>
        <p:txBody>
          <a:bodyPr lIns="0" rIns="0" tIns="0" bIns="0" anchor="ctr">
            <a:noAutofit/>
          </a:bodyPr>
          <a:p>
            <a:endParaRPr b="0" lang="nl-NL" sz="1800" spc="-1" strike="noStrike">
              <a:solidFill>
                <a:srgbClr val="000000"/>
              </a:solidFill>
              <a:latin typeface="Tahoma"/>
            </a:endParaRPr>
          </a:p>
        </p:txBody>
      </p:sp>
      <p:sp>
        <p:nvSpPr>
          <p:cNvPr id="271" name="PlaceHolder 2"/>
          <p:cNvSpPr>
            <a:spLocks noGrp="1"/>
          </p:cNvSpPr>
          <p:nvPr>
            <p:ph/>
          </p:nvPr>
        </p:nvSpPr>
        <p:spPr>
          <a:xfrm>
            <a:off x="143280" y="1077840"/>
            <a:ext cx="5810400" cy="262440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
        <p:nvSpPr>
          <p:cNvPr id="272" name="PlaceHolder 3"/>
          <p:cNvSpPr>
            <a:spLocks noGrp="1"/>
          </p:cNvSpPr>
          <p:nvPr>
            <p:ph/>
          </p:nvPr>
        </p:nvSpPr>
        <p:spPr>
          <a:xfrm>
            <a:off x="6244560" y="1077840"/>
            <a:ext cx="5810400" cy="262440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
        <p:nvSpPr>
          <p:cNvPr id="273" name="PlaceHolder 4"/>
          <p:cNvSpPr>
            <a:spLocks noGrp="1"/>
          </p:cNvSpPr>
          <p:nvPr>
            <p:ph/>
          </p:nvPr>
        </p:nvSpPr>
        <p:spPr>
          <a:xfrm>
            <a:off x="143280" y="3952080"/>
            <a:ext cx="11906640" cy="262440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Tree>
  </p:cSld>
</p:sldLayout>
</file>

<file path=ppt/slideLayouts/slideLayout8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74" name="PlaceHolder 1"/>
          <p:cNvSpPr>
            <a:spLocks noGrp="1"/>
          </p:cNvSpPr>
          <p:nvPr>
            <p:ph type="title"/>
          </p:nvPr>
        </p:nvSpPr>
        <p:spPr>
          <a:xfrm>
            <a:off x="144000" y="0"/>
            <a:ext cx="11905920" cy="946800"/>
          </a:xfrm>
          <a:prstGeom prst="rect">
            <a:avLst/>
          </a:prstGeom>
          <a:noFill/>
          <a:ln w="0">
            <a:noFill/>
          </a:ln>
        </p:spPr>
        <p:txBody>
          <a:bodyPr lIns="0" rIns="0" tIns="0" bIns="0" anchor="ctr">
            <a:noAutofit/>
          </a:bodyPr>
          <a:p>
            <a:endParaRPr b="0" lang="nl-NL" sz="1800" spc="-1" strike="noStrike">
              <a:solidFill>
                <a:srgbClr val="000000"/>
              </a:solidFill>
              <a:latin typeface="Tahoma"/>
            </a:endParaRPr>
          </a:p>
        </p:txBody>
      </p:sp>
      <p:sp>
        <p:nvSpPr>
          <p:cNvPr id="275" name="PlaceHolder 2"/>
          <p:cNvSpPr>
            <a:spLocks noGrp="1"/>
          </p:cNvSpPr>
          <p:nvPr>
            <p:ph/>
          </p:nvPr>
        </p:nvSpPr>
        <p:spPr>
          <a:xfrm>
            <a:off x="143280" y="1077840"/>
            <a:ext cx="11906640" cy="262440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
        <p:nvSpPr>
          <p:cNvPr id="276" name="PlaceHolder 3"/>
          <p:cNvSpPr>
            <a:spLocks noGrp="1"/>
          </p:cNvSpPr>
          <p:nvPr>
            <p:ph/>
          </p:nvPr>
        </p:nvSpPr>
        <p:spPr>
          <a:xfrm>
            <a:off x="143280" y="3952080"/>
            <a:ext cx="11906640" cy="262440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Tree>
  </p:cSld>
</p:sldLayout>
</file>

<file path=ppt/slideLayouts/slideLayout8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77" name="PlaceHolder 1"/>
          <p:cNvSpPr>
            <a:spLocks noGrp="1"/>
          </p:cNvSpPr>
          <p:nvPr>
            <p:ph type="title"/>
          </p:nvPr>
        </p:nvSpPr>
        <p:spPr>
          <a:xfrm>
            <a:off x="144000" y="0"/>
            <a:ext cx="11905920" cy="946800"/>
          </a:xfrm>
          <a:prstGeom prst="rect">
            <a:avLst/>
          </a:prstGeom>
          <a:noFill/>
          <a:ln w="0">
            <a:noFill/>
          </a:ln>
        </p:spPr>
        <p:txBody>
          <a:bodyPr lIns="0" rIns="0" tIns="0" bIns="0" anchor="ctr">
            <a:noAutofit/>
          </a:bodyPr>
          <a:p>
            <a:endParaRPr b="0" lang="nl-NL" sz="1800" spc="-1" strike="noStrike">
              <a:solidFill>
                <a:srgbClr val="000000"/>
              </a:solidFill>
              <a:latin typeface="Tahoma"/>
            </a:endParaRPr>
          </a:p>
        </p:txBody>
      </p:sp>
      <p:sp>
        <p:nvSpPr>
          <p:cNvPr id="278" name="PlaceHolder 2"/>
          <p:cNvSpPr>
            <a:spLocks noGrp="1"/>
          </p:cNvSpPr>
          <p:nvPr>
            <p:ph/>
          </p:nvPr>
        </p:nvSpPr>
        <p:spPr>
          <a:xfrm>
            <a:off x="143280" y="1077840"/>
            <a:ext cx="5810400" cy="262440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
        <p:nvSpPr>
          <p:cNvPr id="279" name="PlaceHolder 3"/>
          <p:cNvSpPr>
            <a:spLocks noGrp="1"/>
          </p:cNvSpPr>
          <p:nvPr>
            <p:ph/>
          </p:nvPr>
        </p:nvSpPr>
        <p:spPr>
          <a:xfrm>
            <a:off x="6244560" y="1077840"/>
            <a:ext cx="5810400" cy="262440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
        <p:nvSpPr>
          <p:cNvPr id="280" name="PlaceHolder 4"/>
          <p:cNvSpPr>
            <a:spLocks noGrp="1"/>
          </p:cNvSpPr>
          <p:nvPr>
            <p:ph/>
          </p:nvPr>
        </p:nvSpPr>
        <p:spPr>
          <a:xfrm>
            <a:off x="143280" y="3952080"/>
            <a:ext cx="5810400" cy="262440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
        <p:nvSpPr>
          <p:cNvPr id="281" name="PlaceHolder 5"/>
          <p:cNvSpPr>
            <a:spLocks noGrp="1"/>
          </p:cNvSpPr>
          <p:nvPr>
            <p:ph/>
          </p:nvPr>
        </p:nvSpPr>
        <p:spPr>
          <a:xfrm>
            <a:off x="6244560" y="3952080"/>
            <a:ext cx="5810400" cy="262440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Tree>
  </p:cSld>
</p:sldLayout>
</file>

<file path=ppt/slideLayouts/slideLayout8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82" name="PlaceHolder 1"/>
          <p:cNvSpPr>
            <a:spLocks noGrp="1"/>
          </p:cNvSpPr>
          <p:nvPr>
            <p:ph type="title"/>
          </p:nvPr>
        </p:nvSpPr>
        <p:spPr>
          <a:xfrm>
            <a:off x="144000" y="0"/>
            <a:ext cx="11905920" cy="946800"/>
          </a:xfrm>
          <a:prstGeom prst="rect">
            <a:avLst/>
          </a:prstGeom>
          <a:noFill/>
          <a:ln w="0">
            <a:noFill/>
          </a:ln>
        </p:spPr>
        <p:txBody>
          <a:bodyPr lIns="0" rIns="0" tIns="0" bIns="0" anchor="ctr">
            <a:noAutofit/>
          </a:bodyPr>
          <a:p>
            <a:endParaRPr b="0" lang="nl-NL" sz="1800" spc="-1" strike="noStrike">
              <a:solidFill>
                <a:srgbClr val="000000"/>
              </a:solidFill>
              <a:latin typeface="Tahoma"/>
            </a:endParaRPr>
          </a:p>
        </p:txBody>
      </p:sp>
      <p:sp>
        <p:nvSpPr>
          <p:cNvPr id="283" name="PlaceHolder 2"/>
          <p:cNvSpPr>
            <a:spLocks noGrp="1"/>
          </p:cNvSpPr>
          <p:nvPr>
            <p:ph/>
          </p:nvPr>
        </p:nvSpPr>
        <p:spPr>
          <a:xfrm>
            <a:off x="143280" y="1077840"/>
            <a:ext cx="3833640" cy="262440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
        <p:nvSpPr>
          <p:cNvPr id="284" name="PlaceHolder 3"/>
          <p:cNvSpPr>
            <a:spLocks noGrp="1"/>
          </p:cNvSpPr>
          <p:nvPr>
            <p:ph/>
          </p:nvPr>
        </p:nvSpPr>
        <p:spPr>
          <a:xfrm>
            <a:off x="4169160" y="1077840"/>
            <a:ext cx="3833640" cy="262440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
        <p:nvSpPr>
          <p:cNvPr id="285" name="PlaceHolder 4"/>
          <p:cNvSpPr>
            <a:spLocks noGrp="1"/>
          </p:cNvSpPr>
          <p:nvPr>
            <p:ph/>
          </p:nvPr>
        </p:nvSpPr>
        <p:spPr>
          <a:xfrm>
            <a:off x="8194680" y="1077840"/>
            <a:ext cx="3833640" cy="262440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
        <p:nvSpPr>
          <p:cNvPr id="286" name="PlaceHolder 5"/>
          <p:cNvSpPr>
            <a:spLocks noGrp="1"/>
          </p:cNvSpPr>
          <p:nvPr>
            <p:ph/>
          </p:nvPr>
        </p:nvSpPr>
        <p:spPr>
          <a:xfrm>
            <a:off x="143280" y="3952080"/>
            <a:ext cx="3833640" cy="262440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
        <p:nvSpPr>
          <p:cNvPr id="287" name="PlaceHolder 6"/>
          <p:cNvSpPr>
            <a:spLocks noGrp="1"/>
          </p:cNvSpPr>
          <p:nvPr>
            <p:ph/>
          </p:nvPr>
        </p:nvSpPr>
        <p:spPr>
          <a:xfrm>
            <a:off x="4169160" y="3952080"/>
            <a:ext cx="3833640" cy="262440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
        <p:nvSpPr>
          <p:cNvPr id="288" name="PlaceHolder 7"/>
          <p:cNvSpPr>
            <a:spLocks noGrp="1"/>
          </p:cNvSpPr>
          <p:nvPr>
            <p:ph/>
          </p:nvPr>
        </p:nvSpPr>
        <p:spPr>
          <a:xfrm>
            <a:off x="8194680" y="3952080"/>
            <a:ext cx="3833640" cy="262440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0" name="PlaceHolder 1"/>
          <p:cNvSpPr>
            <a:spLocks noGrp="1"/>
          </p:cNvSpPr>
          <p:nvPr>
            <p:ph type="title"/>
          </p:nvPr>
        </p:nvSpPr>
        <p:spPr>
          <a:xfrm>
            <a:off x="144000" y="0"/>
            <a:ext cx="11905920" cy="946800"/>
          </a:xfrm>
          <a:prstGeom prst="rect">
            <a:avLst/>
          </a:prstGeom>
          <a:noFill/>
          <a:ln w="0">
            <a:noFill/>
          </a:ln>
        </p:spPr>
        <p:txBody>
          <a:bodyPr lIns="0" rIns="0" tIns="0" bIns="0" anchor="ctr">
            <a:noAutofit/>
          </a:bodyPr>
          <a:p>
            <a:endParaRPr b="0" lang="nl-NL" sz="1800" spc="-1" strike="noStrike">
              <a:solidFill>
                <a:srgbClr val="000000"/>
              </a:solidFill>
              <a:latin typeface="Tahoma"/>
            </a:endParaRPr>
          </a:p>
        </p:txBody>
      </p:sp>
      <p:sp>
        <p:nvSpPr>
          <p:cNvPr id="21" name="PlaceHolder 2"/>
          <p:cNvSpPr>
            <a:spLocks noGrp="1"/>
          </p:cNvSpPr>
          <p:nvPr>
            <p:ph/>
          </p:nvPr>
        </p:nvSpPr>
        <p:spPr>
          <a:xfrm>
            <a:off x="143280" y="1077840"/>
            <a:ext cx="5810400" cy="262440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
        <p:nvSpPr>
          <p:cNvPr id="22" name="PlaceHolder 3"/>
          <p:cNvSpPr>
            <a:spLocks noGrp="1"/>
          </p:cNvSpPr>
          <p:nvPr>
            <p:ph/>
          </p:nvPr>
        </p:nvSpPr>
        <p:spPr>
          <a:xfrm>
            <a:off x="6244560" y="1077840"/>
            <a:ext cx="5810400" cy="262440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
        <p:nvSpPr>
          <p:cNvPr id="23" name="PlaceHolder 4"/>
          <p:cNvSpPr>
            <a:spLocks noGrp="1"/>
          </p:cNvSpPr>
          <p:nvPr>
            <p:ph/>
          </p:nvPr>
        </p:nvSpPr>
        <p:spPr>
          <a:xfrm>
            <a:off x="143280" y="3952080"/>
            <a:ext cx="11906640" cy="2624400"/>
          </a:xfrm>
          <a:prstGeom prst="rect">
            <a:avLst/>
          </a:prstGeom>
          <a:noFill/>
          <a:ln w="0">
            <a:noFill/>
          </a:ln>
        </p:spPr>
        <p:txBody>
          <a:bodyPr lIns="0" rIns="0" tIns="0" bIns="0" anchor="t">
            <a:normAutofit/>
          </a:bodyPr>
          <a:p>
            <a:endParaRPr b="1" lang="nl-NL" sz="2400" spc="-1" strike="noStrike">
              <a:solidFill>
                <a:srgbClr val="000000"/>
              </a:solidFill>
              <a:latin typeface="Tahoma"/>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 Id="rId11" Type="http://schemas.openxmlformats.org/officeDocument/2006/relationships/slideLayout" Target="../slideLayouts/slideLayout46.xml"/><Relationship Id="rId12" Type="http://schemas.openxmlformats.org/officeDocument/2006/relationships/slideLayout" Target="../slideLayouts/slideLayout47.xml"/><Relationship Id="rId13" Type="http://schemas.openxmlformats.org/officeDocument/2006/relationships/slideLayout" Target="../slideLayouts/slideLayout48.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8.png"/><Relationship Id="rId10" Type="http://schemas.openxmlformats.org/officeDocument/2006/relationships/image" Target="../media/image9.png"/><Relationship Id="rId11" Type="http://schemas.openxmlformats.org/officeDocument/2006/relationships/image" Target="../media/image10.png"/><Relationship Id="rId12" Type="http://schemas.openxmlformats.org/officeDocument/2006/relationships/slideLayout" Target="../slideLayouts/slideLayout49.xml"/><Relationship Id="rId13" Type="http://schemas.openxmlformats.org/officeDocument/2006/relationships/slideLayout" Target="../slideLayouts/slideLayout50.xml"/><Relationship Id="rId14" Type="http://schemas.openxmlformats.org/officeDocument/2006/relationships/slideLayout" Target="../slideLayouts/slideLayout51.xml"/><Relationship Id="rId15" Type="http://schemas.openxmlformats.org/officeDocument/2006/relationships/slideLayout" Target="../slideLayouts/slideLayout52.xml"/><Relationship Id="rId16" Type="http://schemas.openxmlformats.org/officeDocument/2006/relationships/slideLayout" Target="../slideLayouts/slideLayout53.xml"/><Relationship Id="rId17" Type="http://schemas.openxmlformats.org/officeDocument/2006/relationships/slideLayout" Target="../slideLayouts/slideLayout54.xml"/><Relationship Id="rId18" Type="http://schemas.openxmlformats.org/officeDocument/2006/relationships/slideLayout" Target="../slideLayouts/slideLayout55.xml"/><Relationship Id="rId19" Type="http://schemas.openxmlformats.org/officeDocument/2006/relationships/slideLayout" Target="../slideLayouts/slideLayout56.xml"/><Relationship Id="rId20" Type="http://schemas.openxmlformats.org/officeDocument/2006/relationships/slideLayout" Target="../slideLayouts/slideLayout57.xml"/><Relationship Id="rId21" Type="http://schemas.openxmlformats.org/officeDocument/2006/relationships/slideLayout" Target="../slideLayouts/slideLayout58.xml"/><Relationship Id="rId22" Type="http://schemas.openxmlformats.org/officeDocument/2006/relationships/slideLayout" Target="../slideLayouts/slideLayout59.xml"/><Relationship Id="rId23" Type="http://schemas.openxmlformats.org/officeDocument/2006/relationships/slideLayout" Target="../slideLayouts/slideLayout60.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image" Target="../media/image11.png"/><Relationship Id="rId3" Type="http://schemas.openxmlformats.org/officeDocument/2006/relationships/slideLayout" Target="../slideLayouts/slideLayout61.xml"/><Relationship Id="rId4" Type="http://schemas.openxmlformats.org/officeDocument/2006/relationships/slideLayout" Target="../slideLayouts/slideLayout62.xml"/><Relationship Id="rId5" Type="http://schemas.openxmlformats.org/officeDocument/2006/relationships/slideLayout" Target="../slideLayouts/slideLayout63.xml"/><Relationship Id="rId6" Type="http://schemas.openxmlformats.org/officeDocument/2006/relationships/slideLayout" Target="../slideLayouts/slideLayout64.xml"/><Relationship Id="rId7" Type="http://schemas.openxmlformats.org/officeDocument/2006/relationships/slideLayout" Target="../slideLayouts/slideLayout65.xml"/><Relationship Id="rId8" Type="http://schemas.openxmlformats.org/officeDocument/2006/relationships/slideLayout" Target="../slideLayouts/slideLayout66.xml"/><Relationship Id="rId9" Type="http://schemas.openxmlformats.org/officeDocument/2006/relationships/slideLayout" Target="../slideLayouts/slideLayout67.xml"/><Relationship Id="rId10" Type="http://schemas.openxmlformats.org/officeDocument/2006/relationships/slideLayout" Target="../slideLayouts/slideLayout68.xml"/><Relationship Id="rId11" Type="http://schemas.openxmlformats.org/officeDocument/2006/relationships/slideLayout" Target="../slideLayouts/slideLayout69.xml"/><Relationship Id="rId12" Type="http://schemas.openxmlformats.org/officeDocument/2006/relationships/slideLayout" Target="../slideLayouts/slideLayout70.xml"/><Relationship Id="rId13" Type="http://schemas.openxmlformats.org/officeDocument/2006/relationships/slideLayout" Target="../slideLayouts/slideLayout71.xml"/><Relationship Id="rId14" Type="http://schemas.openxmlformats.org/officeDocument/2006/relationships/slideLayout" Target="../slideLayouts/slideLayout72.xml"/>
</Relationships>
</file>

<file path=ppt/slideMasters/_rels/slideMaster7.xml.rels><?xml version="1.0" encoding="UTF-8"?>
<Relationships xmlns="http://schemas.openxmlformats.org/package/2006/relationships"><Relationship Id="rId1" Type="http://schemas.openxmlformats.org/officeDocument/2006/relationships/theme" Target="../theme/theme7.xml"/><Relationship Id="rId2" Type="http://schemas.openxmlformats.org/officeDocument/2006/relationships/image" Target="../media/image11.png"/><Relationship Id="rId3" Type="http://schemas.openxmlformats.org/officeDocument/2006/relationships/slideLayout" Target="../slideLayouts/slideLayout73.xml"/><Relationship Id="rId4" Type="http://schemas.openxmlformats.org/officeDocument/2006/relationships/slideLayout" Target="../slideLayouts/slideLayout74.xml"/><Relationship Id="rId5" Type="http://schemas.openxmlformats.org/officeDocument/2006/relationships/slideLayout" Target="../slideLayouts/slideLayout75.xml"/><Relationship Id="rId6" Type="http://schemas.openxmlformats.org/officeDocument/2006/relationships/slideLayout" Target="../slideLayouts/slideLayout76.xml"/><Relationship Id="rId7" Type="http://schemas.openxmlformats.org/officeDocument/2006/relationships/slideLayout" Target="../slideLayouts/slideLayout77.xml"/><Relationship Id="rId8" Type="http://schemas.openxmlformats.org/officeDocument/2006/relationships/slideLayout" Target="../slideLayouts/slideLayout78.xml"/><Relationship Id="rId9" Type="http://schemas.openxmlformats.org/officeDocument/2006/relationships/slideLayout" Target="../slideLayouts/slideLayout79.xml"/><Relationship Id="rId10" Type="http://schemas.openxmlformats.org/officeDocument/2006/relationships/slideLayout" Target="../slideLayouts/slideLayout80.xml"/><Relationship Id="rId11" Type="http://schemas.openxmlformats.org/officeDocument/2006/relationships/slideLayout" Target="../slideLayouts/slideLayout81.xml"/><Relationship Id="rId12" Type="http://schemas.openxmlformats.org/officeDocument/2006/relationships/slideLayout" Target="../slideLayouts/slideLayout82.xml"/><Relationship Id="rId13" Type="http://schemas.openxmlformats.org/officeDocument/2006/relationships/slideLayout" Target="../slideLayouts/slideLayout83.xml"/><Relationship Id="rId14" Type="http://schemas.openxmlformats.org/officeDocument/2006/relationships/slideLayout" Target="../slideLayouts/slideLayout84.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CustomShape 1"/>
          <p:cNvSpPr/>
          <p:nvPr/>
        </p:nvSpPr>
        <p:spPr>
          <a:xfrm>
            <a:off x="4038480" y="6356520"/>
            <a:ext cx="4114080" cy="364320"/>
          </a:xfrm>
          <a:custGeom>
            <a:avLst/>
            <a:gdLst>
              <a:gd name="textAreaLeft" fmla="*/ 0 w 4114080"/>
              <a:gd name="textAreaRight" fmla="*/ 4114440 w 4114080"/>
              <a:gd name="textAreaTop" fmla="*/ 0 h 364320"/>
              <a:gd name="textAreaBottom" fmla="*/ 364680 h 364320"/>
            </a:gdLst>
            <a:ahLst/>
            <a:rect l="textAreaLeft" t="textAreaTop" r="textAreaRight" b="textAreaBottom"/>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5000" bIns="45000" anchor="t">
            <a:noAutofit/>
          </a:bodyPr>
          <a:p>
            <a:endParaRPr b="0" lang="en-US" sz="1800" spc="-1" strike="noStrike">
              <a:solidFill>
                <a:srgbClr val="000000"/>
              </a:solidFill>
              <a:latin typeface="Calibri"/>
            </a:endParaRPr>
          </a:p>
        </p:txBody>
      </p:sp>
      <p:sp>
        <p:nvSpPr>
          <p:cNvPr id="1" name="PlaceHolder 1"/>
          <p:cNvSpPr>
            <a:spLocks noGrp="1"/>
          </p:cNvSpPr>
          <p:nvPr>
            <p:ph type="title"/>
          </p:nvPr>
        </p:nvSpPr>
        <p:spPr>
          <a:xfrm>
            <a:off x="144000" y="0"/>
            <a:ext cx="11905920" cy="946800"/>
          </a:xfrm>
          <a:prstGeom prst="rect">
            <a:avLst/>
          </a:prstGeom>
          <a:noFill/>
          <a:ln w="0">
            <a:noFill/>
          </a:ln>
        </p:spPr>
        <p:txBody>
          <a:bodyPr lIns="90000" rIns="90000" tIns="45000" bIns="45000" anchor="ctr">
            <a:noAutofit/>
          </a:bodyPr>
          <a:p>
            <a:pPr>
              <a:lnSpc>
                <a:spcPct val="90000"/>
              </a:lnSpc>
              <a:buNone/>
            </a:pPr>
            <a:r>
              <a:rPr b="0" lang="en-US" sz="4400" spc="-1" strike="noStrike">
                <a:solidFill>
                  <a:srgbClr val="000000"/>
                </a:solidFill>
                <a:latin typeface="Arial"/>
                <a:ea typeface="DejaVu Sans"/>
              </a:rPr>
              <a:t>Click to edit Master title style</a:t>
            </a:r>
            <a:endParaRPr b="0" lang="nl-NL" sz="4400" spc="-1" strike="noStrike">
              <a:solidFill>
                <a:srgbClr val="000000"/>
              </a:solidFill>
              <a:latin typeface="Arial"/>
            </a:endParaRPr>
          </a:p>
        </p:txBody>
      </p:sp>
      <p:sp>
        <p:nvSpPr>
          <p:cNvPr id="2" name="PlaceHolder 2"/>
          <p:cNvSpPr>
            <a:spLocks noGrp="1"/>
          </p:cNvSpPr>
          <p:nvPr>
            <p:ph type="body"/>
          </p:nvPr>
        </p:nvSpPr>
        <p:spPr>
          <a:xfrm>
            <a:off x="143280" y="1077840"/>
            <a:ext cx="11906640" cy="5502240"/>
          </a:xfrm>
          <a:prstGeom prst="rect">
            <a:avLst/>
          </a:prstGeom>
          <a:noFill/>
          <a:ln w="0">
            <a:noFill/>
          </a:ln>
        </p:spPr>
        <p:txBody>
          <a:bodyPr lIns="0" rIns="0" tIns="0" bIns="0" anchor="t">
            <a:noAutofit/>
          </a:bodyPr>
          <a:p>
            <a:pPr marL="228600" indent="-228600">
              <a:lnSpc>
                <a:spcPct val="90000"/>
              </a:lnSpc>
              <a:spcBef>
                <a:spcPts val="1001"/>
              </a:spcBef>
              <a:buClr>
                <a:srgbClr val="000000"/>
              </a:buClr>
              <a:buFont typeface="Arial"/>
              <a:buChar char="•"/>
            </a:pPr>
            <a:r>
              <a:rPr b="0" lang="en-US" sz="2800" spc="-1" strike="noStrike">
                <a:solidFill>
                  <a:srgbClr val="000000"/>
                </a:solidFill>
                <a:latin typeface="Arial"/>
                <a:ea typeface="DejaVu Sans"/>
              </a:rPr>
              <a:t>Click to edit Master text styles</a:t>
            </a:r>
            <a:endParaRPr b="0" lang="nl-NL" sz="2800" spc="-1" strike="noStrike">
              <a:solidFill>
                <a:srgbClr val="000000"/>
              </a:solidFill>
              <a:latin typeface="Arial"/>
            </a:endParaRPr>
          </a:p>
          <a:p>
            <a:pPr lvl="1" marL="685800" indent="-228600">
              <a:lnSpc>
                <a:spcPct val="90000"/>
              </a:lnSpc>
              <a:spcBef>
                <a:spcPts val="499"/>
              </a:spcBef>
              <a:buClr>
                <a:srgbClr val="000000"/>
              </a:buClr>
              <a:buFont typeface="Arial"/>
              <a:buChar char="•"/>
            </a:pPr>
            <a:r>
              <a:rPr b="0" lang="en-US" sz="2400" spc="-1" strike="noStrike">
                <a:solidFill>
                  <a:srgbClr val="000000"/>
                </a:solidFill>
                <a:latin typeface="Arial"/>
                <a:ea typeface="DejaVu Sans"/>
              </a:rPr>
              <a:t>Second level</a:t>
            </a:r>
            <a:endParaRPr b="0" lang="nl-NL" sz="2400" spc="-1" strike="noStrike">
              <a:solidFill>
                <a:srgbClr val="000000"/>
              </a:solidFill>
              <a:latin typeface="Arial"/>
            </a:endParaRPr>
          </a:p>
          <a:p>
            <a:pPr lvl="2" marL="1143000" indent="-228600">
              <a:lnSpc>
                <a:spcPct val="90000"/>
              </a:lnSpc>
              <a:spcBef>
                <a:spcPts val="499"/>
              </a:spcBef>
              <a:buClr>
                <a:srgbClr val="000000"/>
              </a:buClr>
              <a:buFont typeface="Arial"/>
              <a:buChar char="•"/>
            </a:pPr>
            <a:r>
              <a:rPr b="0" lang="en-US" sz="2000" spc="-1" strike="noStrike">
                <a:solidFill>
                  <a:srgbClr val="000000"/>
                </a:solidFill>
                <a:latin typeface="Arial"/>
                <a:ea typeface="DejaVu Sans"/>
              </a:rPr>
              <a:t>Third level</a:t>
            </a:r>
            <a:endParaRPr b="0" lang="nl-NL" sz="2000" spc="-1" strike="noStrike">
              <a:solidFill>
                <a:srgbClr val="000000"/>
              </a:solidFill>
              <a:latin typeface="Arial"/>
            </a:endParaRPr>
          </a:p>
          <a:p>
            <a:pPr lvl="3" marL="1600200" indent="-228600">
              <a:lnSpc>
                <a:spcPct val="90000"/>
              </a:lnSpc>
              <a:spcBef>
                <a:spcPts val="499"/>
              </a:spcBef>
              <a:buClr>
                <a:srgbClr val="000000"/>
              </a:buClr>
              <a:buFont typeface="Arial"/>
              <a:buChar char="•"/>
            </a:pPr>
            <a:r>
              <a:rPr b="0" lang="en-US" sz="1800" spc="-1" strike="noStrike">
                <a:solidFill>
                  <a:srgbClr val="000000"/>
                </a:solidFill>
                <a:latin typeface="Arial"/>
                <a:ea typeface="DejaVu Sans"/>
              </a:rPr>
              <a:t>Fourth level</a:t>
            </a:r>
            <a:endParaRPr b="0" lang="nl-NL" sz="1800" spc="-1" strike="noStrike">
              <a:solidFill>
                <a:srgbClr val="000000"/>
              </a:solidFill>
              <a:latin typeface="Arial"/>
            </a:endParaRPr>
          </a:p>
          <a:p>
            <a:pPr lvl="4" marL="2057400" indent="-228600">
              <a:lnSpc>
                <a:spcPct val="90000"/>
              </a:lnSpc>
              <a:spcBef>
                <a:spcPts val="499"/>
              </a:spcBef>
              <a:buClr>
                <a:srgbClr val="000000"/>
              </a:buClr>
              <a:buFont typeface="Arial"/>
              <a:buChar char="•"/>
            </a:pPr>
            <a:r>
              <a:rPr b="0" lang="en-US" sz="1800" spc="-1" strike="noStrike">
                <a:solidFill>
                  <a:srgbClr val="000000"/>
                </a:solidFill>
                <a:latin typeface="Arial"/>
                <a:ea typeface="DejaVu Sans"/>
              </a:rPr>
              <a:t>Fifth level</a:t>
            </a:r>
            <a:endParaRPr b="0" lang="nl-NL" sz="18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9" name="CustomShape 1"/>
          <p:cNvSpPr/>
          <p:nvPr/>
        </p:nvSpPr>
        <p:spPr>
          <a:xfrm>
            <a:off x="4038480" y="6356520"/>
            <a:ext cx="4114080" cy="364320"/>
          </a:xfrm>
          <a:custGeom>
            <a:avLst/>
            <a:gdLst>
              <a:gd name="textAreaLeft" fmla="*/ 0 w 4114080"/>
              <a:gd name="textAreaRight" fmla="*/ 4114440 w 4114080"/>
              <a:gd name="textAreaTop" fmla="*/ 0 h 364320"/>
              <a:gd name="textAreaBottom" fmla="*/ 364680 h 364320"/>
            </a:gdLst>
            <a:ahLst/>
            <a:rect l="textAreaLeft" t="textAreaTop" r="textAreaRight" b="textAreaBottom"/>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5000" bIns="45000" anchor="t">
            <a:noAutofit/>
          </a:bodyPr>
          <a:p>
            <a:endParaRPr b="0" lang="en-US" sz="1800" spc="-1" strike="noStrike">
              <a:solidFill>
                <a:srgbClr val="000000"/>
              </a:solidFill>
              <a:latin typeface="Calibri"/>
            </a:endParaRPr>
          </a:p>
        </p:txBody>
      </p:sp>
      <p:sp>
        <p:nvSpPr>
          <p:cNvPr id="40" name="PlaceHolder 1"/>
          <p:cNvSpPr>
            <a:spLocks noGrp="1"/>
          </p:cNvSpPr>
          <p:nvPr>
            <p:ph type="title"/>
          </p:nvPr>
        </p:nvSpPr>
        <p:spPr>
          <a:xfrm>
            <a:off x="609480" y="273600"/>
            <a:ext cx="10973160" cy="1144440"/>
          </a:xfrm>
          <a:prstGeom prst="rect">
            <a:avLst/>
          </a:prstGeom>
          <a:noFill/>
          <a:ln w="0">
            <a:noFill/>
          </a:ln>
        </p:spPr>
        <p:txBody>
          <a:bodyPr lIns="0" rIns="0" tIns="0" bIns="0" anchor="ctr">
            <a:noAutofit/>
          </a:bodyPr>
          <a:p>
            <a:pPr algn="ctr">
              <a:lnSpc>
                <a:spcPct val="90000"/>
              </a:lnSpc>
              <a:buNone/>
            </a:pPr>
            <a:r>
              <a:rPr b="0" lang="en-US" sz="4400" spc="-1" strike="noStrike">
                <a:solidFill>
                  <a:srgbClr val="000000"/>
                </a:solidFill>
                <a:latin typeface="Arial"/>
                <a:ea typeface="DejaVu Sans"/>
              </a:rPr>
              <a:t>Click to edit Master title style</a:t>
            </a:r>
            <a:endParaRPr b="0" lang="nl-NL" sz="4400" spc="-1" strike="noStrike">
              <a:solidFill>
                <a:srgbClr val="000000"/>
              </a:solidFill>
              <a:latin typeface="Arial"/>
            </a:endParaRPr>
          </a:p>
        </p:txBody>
      </p:sp>
      <p:sp>
        <p:nvSpPr>
          <p:cNvPr id="41" name="PlaceHolder 2"/>
          <p:cNvSpPr>
            <a:spLocks noGrp="1"/>
          </p:cNvSpPr>
          <p:nvPr>
            <p:ph type="body"/>
          </p:nvPr>
        </p:nvSpPr>
        <p:spPr>
          <a:xfrm>
            <a:off x="609480" y="1604520"/>
            <a:ext cx="10973160" cy="3976920"/>
          </a:xfrm>
          <a:prstGeom prst="rect">
            <a:avLst/>
          </a:prstGeom>
          <a:noFill/>
          <a:ln w="0">
            <a:noFill/>
          </a:ln>
        </p:spPr>
        <p:txBody>
          <a:bodyPr lIns="0" rIns="0" tIns="0" bIns="0" anchor="t">
            <a:normAutofit/>
          </a:bodyPr>
          <a:p>
            <a:pPr marL="228600" indent="-228600">
              <a:lnSpc>
                <a:spcPct val="90000"/>
              </a:lnSpc>
              <a:spcBef>
                <a:spcPts val="1001"/>
              </a:spcBef>
              <a:buClr>
                <a:srgbClr val="000000"/>
              </a:buClr>
              <a:buFont typeface="Arial"/>
              <a:buChar char="•"/>
            </a:pPr>
            <a:r>
              <a:rPr b="0" lang="en-US" sz="3200" spc="-1" strike="noStrike">
                <a:solidFill>
                  <a:srgbClr val="000000"/>
                </a:solidFill>
                <a:latin typeface="Arial"/>
                <a:ea typeface="DejaVu Sans"/>
              </a:rPr>
              <a:t>Click to edit Master text styles</a:t>
            </a:r>
            <a:endParaRPr b="0" lang="nl-NL" sz="32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78" name="CustomShape 1"/>
          <p:cNvSpPr/>
          <p:nvPr/>
        </p:nvSpPr>
        <p:spPr>
          <a:xfrm>
            <a:off x="4038480" y="6356520"/>
            <a:ext cx="4114080" cy="364320"/>
          </a:xfrm>
          <a:custGeom>
            <a:avLst/>
            <a:gdLst>
              <a:gd name="textAreaLeft" fmla="*/ 0 w 4114080"/>
              <a:gd name="textAreaRight" fmla="*/ 4114440 w 4114080"/>
              <a:gd name="textAreaTop" fmla="*/ 0 h 364320"/>
              <a:gd name="textAreaBottom" fmla="*/ 364680 h 364320"/>
            </a:gdLst>
            <a:ahLst/>
            <a:rect l="textAreaLeft" t="textAreaTop" r="textAreaRight" b="textAreaBottom"/>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5000" bIns="45000" anchor="t">
            <a:noAutofit/>
          </a:bodyPr>
          <a:p>
            <a:endParaRPr b="0" lang="en-US" sz="1800" spc="-1" strike="noStrike">
              <a:solidFill>
                <a:srgbClr val="000000"/>
              </a:solidFill>
              <a:latin typeface="Calibri"/>
            </a:endParaRPr>
          </a:p>
        </p:txBody>
      </p:sp>
      <p:sp>
        <p:nvSpPr>
          <p:cNvPr id="79" name="PlaceHolder 1"/>
          <p:cNvSpPr>
            <a:spLocks noGrp="1"/>
          </p:cNvSpPr>
          <p:nvPr>
            <p:ph type="title"/>
          </p:nvPr>
        </p:nvSpPr>
        <p:spPr>
          <a:xfrm>
            <a:off x="609480" y="273600"/>
            <a:ext cx="10973520" cy="1144800"/>
          </a:xfrm>
          <a:prstGeom prst="rect">
            <a:avLst/>
          </a:prstGeom>
          <a:noFill/>
          <a:ln w="0">
            <a:noFill/>
          </a:ln>
        </p:spPr>
        <p:txBody>
          <a:bodyPr lIns="0" rIns="0" tIns="0" bIns="0" anchor="ctr">
            <a:noAutofit/>
          </a:bodyPr>
          <a:p>
            <a:r>
              <a:rPr b="0" lang="nl-NL" sz="1800" spc="-1" strike="noStrike">
                <a:solidFill>
                  <a:srgbClr val="000000"/>
                </a:solidFill>
                <a:latin typeface="Arial"/>
              </a:rPr>
              <a:t>Click to edit the title text format</a:t>
            </a:r>
            <a:endParaRPr b="0" lang="nl-NL" sz="1800" spc="-1" strike="noStrike">
              <a:solidFill>
                <a:srgbClr val="000000"/>
              </a:solidFill>
              <a:latin typeface="Arial"/>
            </a:endParaRPr>
          </a:p>
        </p:txBody>
      </p:sp>
      <p:sp>
        <p:nvSpPr>
          <p:cNvPr id="80" name="PlaceHolder 2"/>
          <p:cNvSpPr>
            <a:spLocks noGrp="1"/>
          </p:cNvSpPr>
          <p:nvPr>
            <p:ph type="body"/>
          </p:nvPr>
        </p:nvSpPr>
        <p:spPr>
          <a:xfrm>
            <a:off x="609480" y="1604520"/>
            <a:ext cx="10973520" cy="3977280"/>
          </a:xfrm>
          <a:prstGeom prst="rect">
            <a:avLst/>
          </a:prstGeom>
          <a:noFill/>
          <a:ln w="0">
            <a:noFill/>
          </a:ln>
        </p:spPr>
        <p:txBody>
          <a:bodyPr lIns="0" rIns="0" tIns="0" bIns="0" anchor="t">
            <a:normAutofit/>
          </a:bodyPr>
          <a:p>
            <a:pPr marL="432000" indent="-324000">
              <a:lnSpc>
                <a:spcPct val="90000"/>
              </a:lnSpc>
              <a:spcBef>
                <a:spcPts val="1417"/>
              </a:spcBef>
              <a:buClr>
                <a:srgbClr val="000000"/>
              </a:buClr>
              <a:buSzPct val="45000"/>
              <a:buFont typeface="Wingdings" charset="2"/>
              <a:buChar char=""/>
            </a:pPr>
            <a:r>
              <a:rPr b="0" lang="nl-NL" sz="2800" spc="-1" strike="noStrike">
                <a:solidFill>
                  <a:srgbClr val="000000"/>
                </a:solidFill>
                <a:latin typeface="Arial"/>
              </a:rPr>
              <a:t>Click to edit the outline text format</a:t>
            </a:r>
            <a:endParaRPr b="0" lang="nl-NL" sz="2800" spc="-1" strike="noStrike">
              <a:solidFill>
                <a:srgbClr val="000000"/>
              </a:solidFill>
              <a:latin typeface="Arial"/>
            </a:endParaRPr>
          </a:p>
          <a:p>
            <a:pPr lvl="1" marL="864000" indent="-324000">
              <a:lnSpc>
                <a:spcPct val="90000"/>
              </a:lnSpc>
              <a:spcBef>
                <a:spcPts val="1134"/>
              </a:spcBef>
              <a:buClr>
                <a:srgbClr val="000000"/>
              </a:buClr>
              <a:buSzPct val="75000"/>
              <a:buFont typeface="Symbol" charset="2"/>
              <a:buChar char=""/>
            </a:pPr>
            <a:r>
              <a:rPr b="0" lang="nl-NL" sz="2000" spc="-1" strike="noStrike">
                <a:solidFill>
                  <a:srgbClr val="000000"/>
                </a:solidFill>
                <a:latin typeface="Arial"/>
              </a:rPr>
              <a:t>Second Outline Level</a:t>
            </a:r>
            <a:endParaRPr b="0" lang="nl-NL" sz="2000" spc="-1" strike="noStrike">
              <a:solidFill>
                <a:srgbClr val="000000"/>
              </a:solidFill>
              <a:latin typeface="Arial"/>
            </a:endParaRPr>
          </a:p>
          <a:p>
            <a:pPr lvl="2" marL="1296000" indent="-288000">
              <a:lnSpc>
                <a:spcPct val="90000"/>
              </a:lnSpc>
              <a:spcBef>
                <a:spcPts val="850"/>
              </a:spcBef>
              <a:buClr>
                <a:srgbClr val="000000"/>
              </a:buClr>
              <a:buSzPct val="45000"/>
              <a:buFont typeface="Wingdings" charset="2"/>
              <a:buChar char=""/>
            </a:pPr>
            <a:r>
              <a:rPr b="0" lang="nl-NL" sz="1800" spc="-1" strike="noStrike">
                <a:solidFill>
                  <a:srgbClr val="000000"/>
                </a:solidFill>
                <a:latin typeface="Arial"/>
              </a:rPr>
              <a:t>Third Outline Level</a:t>
            </a:r>
            <a:endParaRPr b="0" lang="nl-NL" sz="1800" spc="-1" strike="noStrike">
              <a:solidFill>
                <a:srgbClr val="000000"/>
              </a:solidFill>
              <a:latin typeface="Arial"/>
            </a:endParaRPr>
          </a:p>
          <a:p>
            <a:pPr lvl="3" marL="1728000" indent="-216000">
              <a:lnSpc>
                <a:spcPct val="90000"/>
              </a:lnSpc>
              <a:spcBef>
                <a:spcPts val="567"/>
              </a:spcBef>
              <a:buClr>
                <a:srgbClr val="000000"/>
              </a:buClr>
              <a:buSzPct val="75000"/>
              <a:buFont typeface="Symbol" charset="2"/>
              <a:buChar char=""/>
            </a:pPr>
            <a:r>
              <a:rPr b="0" lang="nl-NL" sz="1800" spc="-1" strike="noStrike">
                <a:solidFill>
                  <a:srgbClr val="000000"/>
                </a:solidFill>
                <a:latin typeface="Arial"/>
              </a:rPr>
              <a:t>Fourth Outline Level</a:t>
            </a:r>
            <a:endParaRPr b="0" lang="nl-NL" sz="1800" spc="-1" strike="noStrike">
              <a:solidFill>
                <a:srgbClr val="000000"/>
              </a:solidFill>
              <a:latin typeface="Arial"/>
            </a:endParaRPr>
          </a:p>
          <a:p>
            <a:pPr lvl="4" marL="2160000" indent="-216000">
              <a:lnSpc>
                <a:spcPct val="90000"/>
              </a:lnSpc>
              <a:spcBef>
                <a:spcPts val="283"/>
              </a:spcBef>
              <a:buClr>
                <a:srgbClr val="000000"/>
              </a:buClr>
              <a:buSzPct val="45000"/>
              <a:buFont typeface="Wingdings" charset="2"/>
              <a:buChar char=""/>
            </a:pPr>
            <a:r>
              <a:rPr b="0" lang="nl-NL" sz="2000" spc="-1" strike="noStrike">
                <a:solidFill>
                  <a:srgbClr val="000000"/>
                </a:solidFill>
                <a:latin typeface="Arial"/>
              </a:rPr>
              <a:t>Fifth Outline Level</a:t>
            </a:r>
            <a:endParaRPr b="0" lang="nl-NL" sz="2000" spc="-1" strike="noStrike">
              <a:solidFill>
                <a:srgbClr val="000000"/>
              </a:solidFill>
              <a:latin typeface="Arial"/>
            </a:endParaRPr>
          </a:p>
          <a:p>
            <a:pPr lvl="5" marL="2592000" indent="-216000">
              <a:lnSpc>
                <a:spcPct val="90000"/>
              </a:lnSpc>
              <a:spcBef>
                <a:spcPts val="283"/>
              </a:spcBef>
              <a:buClr>
                <a:srgbClr val="000000"/>
              </a:buClr>
              <a:buSzPct val="45000"/>
              <a:buFont typeface="Wingdings" charset="2"/>
              <a:buChar char=""/>
            </a:pPr>
            <a:r>
              <a:rPr b="0" lang="nl-NL" sz="2000" spc="-1" strike="noStrike">
                <a:solidFill>
                  <a:srgbClr val="000000"/>
                </a:solidFill>
                <a:latin typeface="Arial"/>
              </a:rPr>
              <a:t>Sixth Outline Level</a:t>
            </a:r>
            <a:endParaRPr b="0" lang="nl-NL" sz="2000" spc="-1" strike="noStrike">
              <a:solidFill>
                <a:srgbClr val="000000"/>
              </a:solidFill>
              <a:latin typeface="Arial"/>
            </a:endParaRPr>
          </a:p>
          <a:p>
            <a:pPr lvl="6" marL="3024000" indent="-216000">
              <a:lnSpc>
                <a:spcPct val="90000"/>
              </a:lnSpc>
              <a:spcBef>
                <a:spcPts val="283"/>
              </a:spcBef>
              <a:buClr>
                <a:srgbClr val="000000"/>
              </a:buClr>
              <a:buSzPct val="45000"/>
              <a:buFont typeface="Wingdings" charset="2"/>
              <a:buChar char=""/>
            </a:pPr>
            <a:r>
              <a:rPr b="0" lang="nl-NL" sz="2000" spc="-1" strike="noStrike">
                <a:solidFill>
                  <a:srgbClr val="000000"/>
                </a:solidFill>
                <a:latin typeface="Arial"/>
              </a:rPr>
              <a:t>Seventh Outline Level</a:t>
            </a:r>
            <a:endParaRPr b="0" lang="nl-NL"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17" name="CustomShape 1"/>
          <p:cNvSpPr/>
          <p:nvPr/>
        </p:nvSpPr>
        <p:spPr>
          <a:xfrm>
            <a:off x="4038480" y="6356520"/>
            <a:ext cx="4114080" cy="364320"/>
          </a:xfrm>
          <a:custGeom>
            <a:avLst/>
            <a:gdLst>
              <a:gd name="textAreaLeft" fmla="*/ 0 w 4114080"/>
              <a:gd name="textAreaRight" fmla="*/ 4114440 w 4114080"/>
              <a:gd name="textAreaTop" fmla="*/ 0 h 364320"/>
              <a:gd name="textAreaBottom" fmla="*/ 364680 h 364320"/>
            </a:gdLst>
            <a:ahLst/>
            <a:rect l="textAreaLeft" t="textAreaTop" r="textAreaRight" b="textAreaBottom"/>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5000" bIns="45000" anchor="t">
            <a:noAutofit/>
          </a:bodyPr>
          <a:p>
            <a:endParaRPr b="0" lang="en-US" sz="1800" spc="-1" strike="noStrike">
              <a:solidFill>
                <a:srgbClr val="000000"/>
              </a:solidFill>
              <a:latin typeface="Calibri"/>
            </a:endParaRPr>
          </a:p>
        </p:txBody>
      </p:sp>
      <p:sp>
        <p:nvSpPr>
          <p:cNvPr id="118" name="PlaceHolder 1"/>
          <p:cNvSpPr>
            <a:spLocks noGrp="1"/>
          </p:cNvSpPr>
          <p:nvPr>
            <p:ph type="title"/>
          </p:nvPr>
        </p:nvSpPr>
        <p:spPr>
          <a:xfrm>
            <a:off x="609480" y="273600"/>
            <a:ext cx="10973160" cy="1144440"/>
          </a:xfrm>
          <a:prstGeom prst="rect">
            <a:avLst/>
          </a:prstGeom>
          <a:noFill/>
          <a:ln w="0">
            <a:noFill/>
          </a:ln>
        </p:spPr>
        <p:txBody>
          <a:bodyPr lIns="0" rIns="0" tIns="0" bIns="0" anchor="ctr">
            <a:noAutofit/>
          </a:bodyPr>
          <a:p>
            <a:pPr algn="ctr">
              <a:lnSpc>
                <a:spcPct val="90000"/>
              </a:lnSpc>
              <a:buNone/>
            </a:pPr>
            <a:r>
              <a:rPr b="0" lang="en-US" sz="4400" spc="-1" strike="noStrike">
                <a:solidFill>
                  <a:srgbClr val="000000"/>
                </a:solidFill>
                <a:latin typeface="Arial"/>
                <a:ea typeface="DejaVu Sans"/>
              </a:rPr>
              <a:t>Click to edit Master title style</a:t>
            </a:r>
            <a:endParaRPr b="0" lang="nl-NL" sz="4400" spc="-1" strike="noStrike">
              <a:solidFill>
                <a:srgbClr val="000000"/>
              </a:solidFill>
              <a:latin typeface="Arial"/>
            </a:endParaRPr>
          </a:p>
        </p:txBody>
      </p:sp>
      <p:sp>
        <p:nvSpPr>
          <p:cNvPr id="119" name="PlaceHolder 2"/>
          <p:cNvSpPr>
            <a:spLocks noGrp="1"/>
          </p:cNvSpPr>
          <p:nvPr>
            <p:ph type="body"/>
          </p:nvPr>
        </p:nvSpPr>
        <p:spPr>
          <a:xfrm>
            <a:off x="609480" y="1604520"/>
            <a:ext cx="10973520" cy="3977280"/>
          </a:xfrm>
          <a:prstGeom prst="rect">
            <a:avLst/>
          </a:prstGeom>
          <a:noFill/>
          <a:ln w="0">
            <a:noFill/>
          </a:ln>
        </p:spPr>
        <p:txBody>
          <a:bodyPr lIns="0" rIns="0" tIns="0" bIns="0" anchor="t">
            <a:normAutofit/>
          </a:bodyPr>
          <a:p>
            <a:pPr marL="432000" indent="-324000">
              <a:lnSpc>
                <a:spcPct val="90000"/>
              </a:lnSpc>
              <a:spcBef>
                <a:spcPts val="1417"/>
              </a:spcBef>
              <a:buClr>
                <a:srgbClr val="000000"/>
              </a:buClr>
              <a:buSzPct val="45000"/>
              <a:buFont typeface="Wingdings" charset="2"/>
              <a:buChar char=""/>
            </a:pPr>
            <a:r>
              <a:rPr b="0" lang="nl-NL" sz="2800" spc="-1" strike="noStrike">
                <a:solidFill>
                  <a:srgbClr val="000000"/>
                </a:solidFill>
                <a:latin typeface="Arial"/>
              </a:rPr>
              <a:t>Click to edit the outline text format</a:t>
            </a:r>
            <a:endParaRPr b="0" lang="nl-NL" sz="2800" spc="-1" strike="noStrike">
              <a:solidFill>
                <a:srgbClr val="000000"/>
              </a:solidFill>
              <a:latin typeface="Arial"/>
            </a:endParaRPr>
          </a:p>
          <a:p>
            <a:pPr lvl="1" marL="864000" indent="-324000">
              <a:lnSpc>
                <a:spcPct val="90000"/>
              </a:lnSpc>
              <a:spcBef>
                <a:spcPts val="1134"/>
              </a:spcBef>
              <a:buClr>
                <a:srgbClr val="000000"/>
              </a:buClr>
              <a:buSzPct val="75000"/>
              <a:buFont typeface="Symbol" charset="2"/>
              <a:buChar char=""/>
            </a:pPr>
            <a:r>
              <a:rPr b="0" lang="nl-NL" sz="2000" spc="-1" strike="noStrike">
                <a:solidFill>
                  <a:srgbClr val="000000"/>
                </a:solidFill>
                <a:latin typeface="Arial"/>
              </a:rPr>
              <a:t>Second Outline Level</a:t>
            </a:r>
            <a:endParaRPr b="0" lang="nl-NL" sz="2000" spc="-1" strike="noStrike">
              <a:solidFill>
                <a:srgbClr val="000000"/>
              </a:solidFill>
              <a:latin typeface="Arial"/>
            </a:endParaRPr>
          </a:p>
          <a:p>
            <a:pPr lvl="2" marL="1296000" indent="-288000">
              <a:lnSpc>
                <a:spcPct val="90000"/>
              </a:lnSpc>
              <a:spcBef>
                <a:spcPts val="850"/>
              </a:spcBef>
              <a:buClr>
                <a:srgbClr val="000000"/>
              </a:buClr>
              <a:buSzPct val="45000"/>
              <a:buFont typeface="Wingdings" charset="2"/>
              <a:buChar char=""/>
            </a:pPr>
            <a:r>
              <a:rPr b="0" lang="nl-NL" sz="1800" spc="-1" strike="noStrike">
                <a:solidFill>
                  <a:srgbClr val="000000"/>
                </a:solidFill>
                <a:latin typeface="Arial"/>
              </a:rPr>
              <a:t>Third Outline Level</a:t>
            </a:r>
            <a:endParaRPr b="0" lang="nl-NL" sz="1800" spc="-1" strike="noStrike">
              <a:solidFill>
                <a:srgbClr val="000000"/>
              </a:solidFill>
              <a:latin typeface="Arial"/>
            </a:endParaRPr>
          </a:p>
          <a:p>
            <a:pPr lvl="3" marL="1728000" indent="-216000">
              <a:lnSpc>
                <a:spcPct val="90000"/>
              </a:lnSpc>
              <a:spcBef>
                <a:spcPts val="567"/>
              </a:spcBef>
              <a:buClr>
                <a:srgbClr val="000000"/>
              </a:buClr>
              <a:buSzPct val="75000"/>
              <a:buFont typeface="Symbol" charset="2"/>
              <a:buChar char=""/>
            </a:pPr>
            <a:r>
              <a:rPr b="0" lang="nl-NL" sz="1800" spc="-1" strike="noStrike">
                <a:solidFill>
                  <a:srgbClr val="000000"/>
                </a:solidFill>
                <a:latin typeface="Arial"/>
              </a:rPr>
              <a:t>Fourth Outline Level</a:t>
            </a:r>
            <a:endParaRPr b="0" lang="nl-NL" sz="1800" spc="-1" strike="noStrike">
              <a:solidFill>
                <a:srgbClr val="000000"/>
              </a:solidFill>
              <a:latin typeface="Arial"/>
            </a:endParaRPr>
          </a:p>
          <a:p>
            <a:pPr lvl="4" marL="2160000" indent="-216000">
              <a:lnSpc>
                <a:spcPct val="90000"/>
              </a:lnSpc>
              <a:spcBef>
                <a:spcPts val="283"/>
              </a:spcBef>
              <a:buClr>
                <a:srgbClr val="000000"/>
              </a:buClr>
              <a:buSzPct val="45000"/>
              <a:buFont typeface="Wingdings" charset="2"/>
              <a:buChar char=""/>
            </a:pPr>
            <a:r>
              <a:rPr b="0" lang="nl-NL" sz="2000" spc="-1" strike="noStrike">
                <a:solidFill>
                  <a:srgbClr val="000000"/>
                </a:solidFill>
                <a:latin typeface="Arial"/>
              </a:rPr>
              <a:t>Fifth Outline Level</a:t>
            </a:r>
            <a:endParaRPr b="0" lang="nl-NL" sz="2000" spc="-1" strike="noStrike">
              <a:solidFill>
                <a:srgbClr val="000000"/>
              </a:solidFill>
              <a:latin typeface="Arial"/>
            </a:endParaRPr>
          </a:p>
          <a:p>
            <a:pPr lvl="5" marL="2592000" indent="-216000">
              <a:lnSpc>
                <a:spcPct val="90000"/>
              </a:lnSpc>
              <a:spcBef>
                <a:spcPts val="283"/>
              </a:spcBef>
              <a:buClr>
                <a:srgbClr val="000000"/>
              </a:buClr>
              <a:buSzPct val="45000"/>
              <a:buFont typeface="Wingdings" charset="2"/>
              <a:buChar char=""/>
            </a:pPr>
            <a:r>
              <a:rPr b="0" lang="nl-NL" sz="2000" spc="-1" strike="noStrike">
                <a:solidFill>
                  <a:srgbClr val="000000"/>
                </a:solidFill>
                <a:latin typeface="Arial"/>
              </a:rPr>
              <a:t>Sixth Outline Level</a:t>
            </a:r>
            <a:endParaRPr b="0" lang="nl-NL" sz="2000" spc="-1" strike="noStrike">
              <a:solidFill>
                <a:srgbClr val="000000"/>
              </a:solidFill>
              <a:latin typeface="Arial"/>
            </a:endParaRPr>
          </a:p>
          <a:p>
            <a:pPr lvl="6" marL="3024000" indent="-216000">
              <a:lnSpc>
                <a:spcPct val="90000"/>
              </a:lnSpc>
              <a:spcBef>
                <a:spcPts val="283"/>
              </a:spcBef>
              <a:buClr>
                <a:srgbClr val="000000"/>
              </a:buClr>
              <a:buSzPct val="45000"/>
              <a:buFont typeface="Wingdings" charset="2"/>
              <a:buChar char=""/>
            </a:pPr>
            <a:r>
              <a:rPr b="0" lang="nl-NL" sz="2000" spc="-1" strike="noStrike">
                <a:solidFill>
                  <a:srgbClr val="000000"/>
                </a:solidFill>
                <a:latin typeface="Arial"/>
              </a:rPr>
              <a:t>Seventh Outline Level</a:t>
            </a:r>
            <a:endParaRPr b="0" lang="nl-NL"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56" name="CustomShape 1"/>
          <p:cNvSpPr/>
          <p:nvPr/>
        </p:nvSpPr>
        <p:spPr>
          <a:xfrm>
            <a:off x="4038480" y="6356520"/>
            <a:ext cx="4114080" cy="364320"/>
          </a:xfrm>
          <a:custGeom>
            <a:avLst/>
            <a:gdLst>
              <a:gd name="textAreaLeft" fmla="*/ 0 w 4114080"/>
              <a:gd name="textAreaRight" fmla="*/ 4114440 w 4114080"/>
              <a:gd name="textAreaTop" fmla="*/ 0 h 364320"/>
              <a:gd name="textAreaBottom" fmla="*/ 364680 h 364320"/>
            </a:gdLst>
            <a:ahLst/>
            <a:rect l="textAreaLeft" t="textAreaTop" r="textAreaRight" b="textAreaBottom"/>
            <a:pathLst>
              <a:path w="21600" h="21600">
                <a:moveTo>
                  <a:pt x="0" y="0"/>
                </a:moveTo>
                <a:lnTo>
                  <a:pt x="21600" y="0"/>
                </a:lnTo>
                <a:lnTo>
                  <a:pt x="21600" y="21600"/>
                </a:lnTo>
                <a:lnTo>
                  <a:pt x="0" y="21600"/>
                </a:lnTo>
                <a:lnTo>
                  <a:pt x="0" y="0"/>
                </a:lnTo>
                <a:close/>
              </a:path>
            </a:pathLst>
          </a:custGeom>
          <a:noFill/>
          <a:ln w="0">
            <a:noFill/>
          </a:ln>
        </p:spPr>
        <p:style>
          <a:lnRef idx="0"/>
          <a:fillRef idx="0"/>
          <a:effectRef idx="0"/>
          <a:fontRef idx="minor"/>
        </p:style>
        <p:txBody>
          <a:bodyPr lIns="90000" rIns="90000" tIns="45000" bIns="45000" anchor="t">
            <a:noAutofit/>
          </a:bodyPr>
          <a:p>
            <a:endParaRPr b="0" lang="en-US" sz="1800" spc="-1" strike="noStrike">
              <a:solidFill>
                <a:srgbClr val="000000"/>
              </a:solidFill>
              <a:latin typeface="Calibri"/>
            </a:endParaRPr>
          </a:p>
        </p:txBody>
      </p:sp>
      <p:sp>
        <p:nvSpPr>
          <p:cNvPr id="157" name="object 3"/>
          <p:cNvSpPr/>
          <p:nvPr/>
        </p:nvSpPr>
        <p:spPr>
          <a:xfrm>
            <a:off x="0" y="0"/>
            <a:ext cx="12194280" cy="6857640"/>
          </a:xfrm>
          <a:prstGeom prst="rect">
            <a:avLst/>
          </a:prstGeom>
          <a:blipFill rotWithShape="0">
            <a:blip r:embed="rId2"/>
            <a:srcRect/>
            <a:stretch/>
          </a:blipFill>
          <a:ln w="0">
            <a:noFill/>
          </a:ln>
        </p:spPr>
        <p:style>
          <a:lnRef idx="0"/>
          <a:fillRef idx="0"/>
          <a:effectRef idx="0"/>
          <a:fontRef idx="minor"/>
        </p:style>
        <p:txBody>
          <a:bodyPr lIns="0" rIns="0" tIns="0" bIns="0" anchor="t">
            <a:noAutofit/>
          </a:bodyPr>
          <a:p>
            <a:pPr>
              <a:lnSpc>
                <a:spcPct val="100000"/>
              </a:lnSpc>
              <a:buNone/>
              <a:tabLst>
                <a:tab algn="l" pos="0"/>
              </a:tabLst>
            </a:pPr>
            <a:endParaRPr b="0" lang="nl-NL" sz="1800" spc="-1" strike="noStrike">
              <a:solidFill>
                <a:srgbClr val="000000"/>
              </a:solidFill>
              <a:latin typeface="Tahoma"/>
              <a:ea typeface="DejaVu Sans"/>
            </a:endParaRPr>
          </a:p>
        </p:txBody>
      </p:sp>
      <p:pic>
        <p:nvPicPr>
          <p:cNvPr id="158" name="Graphic 81" descr=""/>
          <p:cNvPicPr/>
          <p:nvPr/>
        </p:nvPicPr>
        <p:blipFill>
          <a:blip r:embed="rId3"/>
          <a:srcRect l="0" t="0" r="24949" b="40973"/>
          <a:stretch/>
        </p:blipFill>
        <p:spPr>
          <a:xfrm>
            <a:off x="6250320" y="2184480"/>
            <a:ext cx="5942880" cy="4673160"/>
          </a:xfrm>
          <a:prstGeom prst="rect">
            <a:avLst/>
          </a:prstGeom>
          <a:ln w="0">
            <a:noFill/>
          </a:ln>
        </p:spPr>
      </p:pic>
      <p:grpSp>
        <p:nvGrpSpPr>
          <p:cNvPr id="159" name="Groep 90"/>
          <p:cNvGrpSpPr/>
          <p:nvPr/>
        </p:nvGrpSpPr>
        <p:grpSpPr>
          <a:xfrm>
            <a:off x="5877720" y="4183560"/>
            <a:ext cx="430560" cy="2694960"/>
            <a:chOff x="5877720" y="4183560"/>
            <a:chExt cx="430560" cy="2694960"/>
          </a:xfrm>
        </p:grpSpPr>
        <p:sp>
          <p:nvSpPr>
            <p:cNvPr id="160" name="object 71"/>
            <p:cNvSpPr/>
            <p:nvPr/>
          </p:nvSpPr>
          <p:spPr>
            <a:xfrm>
              <a:off x="5877720" y="4370760"/>
              <a:ext cx="315000" cy="2507760"/>
            </a:xfrm>
            <a:custGeom>
              <a:avLst/>
              <a:gdLst>
                <a:gd name="textAreaLeft" fmla="*/ 0 w 315000"/>
                <a:gd name="textAreaRight" fmla="*/ 315360 w 315000"/>
                <a:gd name="textAreaTop" fmla="*/ 0 h 2507760"/>
                <a:gd name="textAreaBottom" fmla="*/ 2508120 h 2507760"/>
              </a:gdLst>
              <a:ahLst/>
              <a:rect l="textAreaLeft" t="textAreaTop" r="textAreaRight" b="textAreaBottom"/>
              <a:pathLst>
                <a:path w="315219" h="2508053">
                  <a:moveTo>
                    <a:pt x="315219" y="0"/>
                  </a:moveTo>
                  <a:lnTo>
                    <a:pt x="296607" y="46149"/>
                  </a:lnTo>
                  <a:lnTo>
                    <a:pt x="278571" y="92439"/>
                  </a:lnTo>
                  <a:lnTo>
                    <a:pt x="261109" y="138865"/>
                  </a:lnTo>
                  <a:lnTo>
                    <a:pt x="244220" y="185421"/>
                  </a:lnTo>
                  <a:lnTo>
                    <a:pt x="227905" y="232102"/>
                  </a:lnTo>
                  <a:lnTo>
                    <a:pt x="212161" y="278905"/>
                  </a:lnTo>
                  <a:lnTo>
                    <a:pt x="196989" y="325823"/>
                  </a:lnTo>
                  <a:lnTo>
                    <a:pt x="182387" y="372852"/>
                  </a:lnTo>
                  <a:lnTo>
                    <a:pt x="168354" y="419988"/>
                  </a:lnTo>
                  <a:lnTo>
                    <a:pt x="154890" y="467224"/>
                  </a:lnTo>
                  <a:lnTo>
                    <a:pt x="141993" y="514557"/>
                  </a:lnTo>
                  <a:lnTo>
                    <a:pt x="129664" y="561982"/>
                  </a:lnTo>
                  <a:lnTo>
                    <a:pt x="117899" y="609493"/>
                  </a:lnTo>
                  <a:lnTo>
                    <a:pt x="106700" y="657086"/>
                  </a:lnTo>
                  <a:lnTo>
                    <a:pt x="96065" y="704756"/>
                  </a:lnTo>
                  <a:lnTo>
                    <a:pt x="85993" y="752497"/>
                  </a:lnTo>
                  <a:lnTo>
                    <a:pt x="76484" y="800306"/>
                  </a:lnTo>
                  <a:lnTo>
                    <a:pt x="67535" y="848177"/>
                  </a:lnTo>
                  <a:lnTo>
                    <a:pt x="59148" y="896106"/>
                  </a:lnTo>
                  <a:lnTo>
                    <a:pt x="51320" y="944087"/>
                  </a:lnTo>
                  <a:lnTo>
                    <a:pt x="44050" y="992115"/>
                  </a:lnTo>
                  <a:lnTo>
                    <a:pt x="37339" y="1040187"/>
                  </a:lnTo>
                  <a:lnTo>
                    <a:pt x="31185" y="1088296"/>
                  </a:lnTo>
                  <a:lnTo>
                    <a:pt x="25587" y="1136438"/>
                  </a:lnTo>
                  <a:lnTo>
                    <a:pt x="20544" y="1184609"/>
                  </a:lnTo>
                  <a:lnTo>
                    <a:pt x="16055" y="1232802"/>
                  </a:lnTo>
                  <a:lnTo>
                    <a:pt x="12120" y="1281014"/>
                  </a:lnTo>
                  <a:lnTo>
                    <a:pt x="8738" y="1329240"/>
                  </a:lnTo>
                  <a:lnTo>
                    <a:pt x="5907" y="1377474"/>
                  </a:lnTo>
                  <a:lnTo>
                    <a:pt x="3628" y="1425711"/>
                  </a:lnTo>
                  <a:cubicBezTo>
                    <a:pt x="3051" y="1441790"/>
                    <a:pt x="2475" y="1457869"/>
                    <a:pt x="1898" y="1473948"/>
                  </a:cubicBezTo>
                  <a:cubicBezTo>
                    <a:pt x="1504" y="1490025"/>
                    <a:pt x="1111" y="1506102"/>
                    <a:pt x="717" y="1522179"/>
                  </a:cubicBezTo>
                  <a:cubicBezTo>
                    <a:pt x="506" y="1538252"/>
                    <a:pt x="296" y="1554325"/>
                    <a:pt x="85" y="1570398"/>
                  </a:cubicBezTo>
                  <a:cubicBezTo>
                    <a:pt x="57" y="1586466"/>
                    <a:pt x="28" y="1602534"/>
                    <a:pt x="0" y="1618602"/>
                  </a:cubicBezTo>
                  <a:cubicBezTo>
                    <a:pt x="154" y="1634663"/>
                    <a:pt x="307" y="1650724"/>
                    <a:pt x="461" y="1666785"/>
                  </a:cubicBezTo>
                  <a:cubicBezTo>
                    <a:pt x="797" y="1682838"/>
                    <a:pt x="1132" y="1698890"/>
                    <a:pt x="1468" y="1714943"/>
                  </a:cubicBezTo>
                  <a:lnTo>
                    <a:pt x="3019" y="1763071"/>
                  </a:lnTo>
                  <a:cubicBezTo>
                    <a:pt x="3718" y="1779102"/>
                    <a:pt x="4416" y="1795132"/>
                    <a:pt x="5115" y="1811163"/>
                  </a:cubicBezTo>
                  <a:lnTo>
                    <a:pt x="7753" y="1859215"/>
                  </a:lnTo>
                  <a:lnTo>
                    <a:pt x="10934" y="1907222"/>
                  </a:lnTo>
                  <a:lnTo>
                    <a:pt x="14655" y="1955179"/>
                  </a:lnTo>
                  <a:lnTo>
                    <a:pt x="18917" y="2003081"/>
                  </a:lnTo>
                  <a:lnTo>
                    <a:pt x="23718" y="2050923"/>
                  </a:lnTo>
                  <a:lnTo>
                    <a:pt x="29058" y="2098701"/>
                  </a:lnTo>
                  <a:lnTo>
                    <a:pt x="34936" y="2146410"/>
                  </a:lnTo>
                  <a:lnTo>
                    <a:pt x="41350" y="2194045"/>
                  </a:lnTo>
                  <a:lnTo>
                    <a:pt x="48300" y="2241600"/>
                  </a:lnTo>
                  <a:lnTo>
                    <a:pt x="55785" y="2289071"/>
                  </a:lnTo>
                  <a:lnTo>
                    <a:pt x="63805" y="2336453"/>
                  </a:lnTo>
                  <a:lnTo>
                    <a:pt x="72357" y="2383742"/>
                  </a:lnTo>
                  <a:lnTo>
                    <a:pt x="81442" y="2430932"/>
                  </a:lnTo>
                  <a:lnTo>
                    <a:pt x="91059" y="2478018"/>
                  </a:lnTo>
                  <a:cubicBezTo>
                    <a:pt x="91713" y="2481045"/>
                    <a:pt x="101891" y="2505026"/>
                    <a:pt x="102545" y="2508053"/>
                  </a:cubicBezTo>
                </a:path>
              </a:pathLst>
            </a:custGeom>
            <a:noFill/>
            <a:ln w="38036">
              <a:solidFill>
                <a:srgbClr val="b1d17f"/>
              </a:solidFill>
              <a:round/>
            </a:ln>
          </p:spPr>
          <p:style>
            <a:lnRef idx="0"/>
            <a:fillRef idx="0"/>
            <a:effectRef idx="0"/>
            <a:fontRef idx="minor"/>
          </p:style>
          <p:txBody>
            <a:bodyPr lIns="0" rIns="0" tIns="0" bIns="0" anchor="t">
              <a:noAutofit/>
            </a:bodyPr>
            <a:p>
              <a:pPr>
                <a:lnSpc>
                  <a:spcPct val="100000"/>
                </a:lnSpc>
                <a:buNone/>
                <a:tabLst>
                  <a:tab algn="l" pos="0"/>
                </a:tabLst>
              </a:pPr>
              <a:endParaRPr b="0" lang="nl-NL" sz="1800" spc="-1" strike="noStrike">
                <a:solidFill>
                  <a:srgbClr val="000000"/>
                </a:solidFill>
                <a:latin typeface="Tahoma"/>
                <a:ea typeface="DejaVu Sans"/>
              </a:endParaRPr>
            </a:p>
          </p:txBody>
        </p:sp>
        <p:sp>
          <p:nvSpPr>
            <p:cNvPr id="161" name="object 72"/>
            <p:cNvSpPr/>
            <p:nvPr/>
          </p:nvSpPr>
          <p:spPr>
            <a:xfrm>
              <a:off x="6046920" y="4183560"/>
              <a:ext cx="261360" cy="282240"/>
            </a:xfrm>
            <a:custGeom>
              <a:avLst/>
              <a:gdLst>
                <a:gd name="textAreaLeft" fmla="*/ 0 w 261360"/>
                <a:gd name="textAreaRight" fmla="*/ 261720 w 261360"/>
                <a:gd name="textAreaTop" fmla="*/ 0 h 282240"/>
                <a:gd name="textAreaBottom" fmla="*/ 282600 h 282240"/>
              </a:gdLst>
              <a:ahLst/>
              <a:rect l="textAreaLeft" t="textAreaTop" r="textAreaRight" b="textAreaBottom"/>
              <a:pathLst>
                <a:path w="261620" h="282575">
                  <a:moveTo>
                    <a:pt x="228206" y="0"/>
                  </a:moveTo>
                  <a:lnTo>
                    <a:pt x="0" y="169786"/>
                  </a:lnTo>
                  <a:lnTo>
                    <a:pt x="261188" y="282524"/>
                  </a:lnTo>
                  <a:lnTo>
                    <a:pt x="228206" y="0"/>
                  </a:lnTo>
                  <a:close/>
                </a:path>
              </a:pathLst>
            </a:custGeom>
            <a:solidFill>
              <a:srgbClr val="b1d17f"/>
            </a:solidFill>
            <a:ln w="0">
              <a:noFill/>
            </a:ln>
          </p:spPr>
          <p:style>
            <a:lnRef idx="0"/>
            <a:fillRef idx="0"/>
            <a:effectRef idx="0"/>
            <a:fontRef idx="minor"/>
          </p:style>
          <p:txBody>
            <a:bodyPr lIns="0" rIns="0" tIns="0" bIns="0" anchor="t">
              <a:noAutofit/>
            </a:bodyPr>
            <a:p>
              <a:pPr>
                <a:lnSpc>
                  <a:spcPct val="100000"/>
                </a:lnSpc>
                <a:buNone/>
                <a:tabLst>
                  <a:tab algn="l" pos="0"/>
                </a:tabLst>
              </a:pPr>
              <a:endParaRPr b="0" lang="nl-NL" sz="1800" spc="-1" strike="noStrike">
                <a:solidFill>
                  <a:srgbClr val="000000"/>
                </a:solidFill>
                <a:latin typeface="Tahoma"/>
                <a:ea typeface="DejaVu Sans"/>
              </a:endParaRPr>
            </a:p>
          </p:txBody>
        </p:sp>
      </p:grpSp>
      <p:grpSp>
        <p:nvGrpSpPr>
          <p:cNvPr id="162" name="Groep 91"/>
          <p:cNvGrpSpPr/>
          <p:nvPr/>
        </p:nvGrpSpPr>
        <p:grpSpPr>
          <a:xfrm>
            <a:off x="7095240" y="1684080"/>
            <a:ext cx="4118040" cy="1318320"/>
            <a:chOff x="7095240" y="1684080"/>
            <a:chExt cx="4118040" cy="1318320"/>
          </a:xfrm>
        </p:grpSpPr>
        <p:sp>
          <p:nvSpPr>
            <p:cNvPr id="163" name="object 73"/>
            <p:cNvSpPr/>
            <p:nvPr/>
          </p:nvSpPr>
          <p:spPr>
            <a:xfrm>
              <a:off x="7095240" y="1735920"/>
              <a:ext cx="3919320" cy="1266480"/>
            </a:xfrm>
            <a:custGeom>
              <a:avLst/>
              <a:gdLst>
                <a:gd name="textAreaLeft" fmla="*/ 0 w 3919320"/>
                <a:gd name="textAreaRight" fmla="*/ 3919680 w 3919320"/>
                <a:gd name="textAreaTop" fmla="*/ 0 h 1266480"/>
                <a:gd name="textAreaBottom" fmla="*/ 1266840 h 1266480"/>
              </a:gdLst>
              <a:ahLst/>
              <a:rect l="textAreaLeft" t="textAreaTop" r="textAreaRight" b="textAreaBottom"/>
              <a:pathLst>
                <a:path w="3919220" h="1266825">
                  <a:moveTo>
                    <a:pt x="3918686" y="94877"/>
                  </a:moveTo>
                  <a:lnTo>
                    <a:pt x="3870977" y="84875"/>
                  </a:lnTo>
                  <a:lnTo>
                    <a:pt x="3823202" y="75435"/>
                  </a:lnTo>
                  <a:lnTo>
                    <a:pt x="3775366" y="66555"/>
                  </a:lnTo>
                  <a:lnTo>
                    <a:pt x="3727473" y="58235"/>
                  </a:lnTo>
                  <a:lnTo>
                    <a:pt x="3679528" y="50474"/>
                  </a:lnTo>
                  <a:lnTo>
                    <a:pt x="3631537" y="43271"/>
                  </a:lnTo>
                  <a:lnTo>
                    <a:pt x="3583503" y="36625"/>
                  </a:lnTo>
                  <a:lnTo>
                    <a:pt x="3535433" y="30535"/>
                  </a:lnTo>
                  <a:lnTo>
                    <a:pt x="3487330" y="25001"/>
                  </a:lnTo>
                  <a:lnTo>
                    <a:pt x="3439199" y="20021"/>
                  </a:lnTo>
                  <a:lnTo>
                    <a:pt x="3391047" y="15594"/>
                  </a:lnTo>
                  <a:lnTo>
                    <a:pt x="3342876" y="11720"/>
                  </a:lnTo>
                  <a:lnTo>
                    <a:pt x="3294693" y="8397"/>
                  </a:lnTo>
                  <a:lnTo>
                    <a:pt x="3246501" y="5626"/>
                  </a:lnTo>
                  <a:lnTo>
                    <a:pt x="3198307" y="3404"/>
                  </a:lnTo>
                  <a:lnTo>
                    <a:pt x="3150114" y="1732"/>
                  </a:lnTo>
                  <a:lnTo>
                    <a:pt x="3101928" y="607"/>
                  </a:lnTo>
                  <a:lnTo>
                    <a:pt x="3053754" y="30"/>
                  </a:lnTo>
                  <a:lnTo>
                    <a:pt x="3005596" y="0"/>
                  </a:lnTo>
                  <a:lnTo>
                    <a:pt x="2957459" y="514"/>
                  </a:lnTo>
                  <a:lnTo>
                    <a:pt x="2909348" y="1574"/>
                  </a:lnTo>
                  <a:lnTo>
                    <a:pt x="2861268" y="3177"/>
                  </a:lnTo>
                  <a:lnTo>
                    <a:pt x="2813224" y="5323"/>
                  </a:lnTo>
                  <a:lnTo>
                    <a:pt x="2765220" y="8011"/>
                  </a:lnTo>
                  <a:lnTo>
                    <a:pt x="2717262" y="11240"/>
                  </a:lnTo>
                  <a:lnTo>
                    <a:pt x="2669355" y="15010"/>
                  </a:lnTo>
                  <a:lnTo>
                    <a:pt x="2621502" y="19318"/>
                  </a:lnTo>
                  <a:lnTo>
                    <a:pt x="2573710" y="24165"/>
                  </a:lnTo>
                  <a:lnTo>
                    <a:pt x="2525982" y="29550"/>
                  </a:lnTo>
                  <a:lnTo>
                    <a:pt x="2478325" y="35471"/>
                  </a:lnTo>
                  <a:lnTo>
                    <a:pt x="2430742" y="41928"/>
                  </a:lnTo>
                  <a:lnTo>
                    <a:pt x="2383239" y="48920"/>
                  </a:lnTo>
                  <a:lnTo>
                    <a:pt x="2335820" y="56446"/>
                  </a:lnTo>
                  <a:lnTo>
                    <a:pt x="2288490" y="64505"/>
                  </a:lnTo>
                  <a:lnTo>
                    <a:pt x="2241255" y="73096"/>
                  </a:lnTo>
                  <a:lnTo>
                    <a:pt x="2194118" y="82219"/>
                  </a:lnTo>
                  <a:lnTo>
                    <a:pt x="2147086" y="91871"/>
                  </a:lnTo>
                  <a:lnTo>
                    <a:pt x="2100162" y="102054"/>
                  </a:lnTo>
                  <a:lnTo>
                    <a:pt x="2053351" y="112765"/>
                  </a:lnTo>
                  <a:lnTo>
                    <a:pt x="2006659" y="124004"/>
                  </a:lnTo>
                  <a:lnTo>
                    <a:pt x="1960091" y="135770"/>
                  </a:lnTo>
                  <a:lnTo>
                    <a:pt x="1913650" y="148062"/>
                  </a:lnTo>
                  <a:lnTo>
                    <a:pt x="1867343" y="160879"/>
                  </a:lnTo>
                  <a:lnTo>
                    <a:pt x="1821173" y="174220"/>
                  </a:lnTo>
                  <a:lnTo>
                    <a:pt x="1775146" y="188084"/>
                  </a:lnTo>
                  <a:lnTo>
                    <a:pt x="1729267" y="202471"/>
                  </a:lnTo>
                  <a:lnTo>
                    <a:pt x="1683540" y="217380"/>
                  </a:lnTo>
                  <a:lnTo>
                    <a:pt x="1637971" y="232809"/>
                  </a:lnTo>
                  <a:lnTo>
                    <a:pt x="1592563" y="248758"/>
                  </a:lnTo>
                  <a:lnTo>
                    <a:pt x="1547323" y="265226"/>
                  </a:lnTo>
                  <a:lnTo>
                    <a:pt x="1502255" y="282212"/>
                  </a:lnTo>
                  <a:lnTo>
                    <a:pt x="1457363" y="299715"/>
                  </a:lnTo>
                  <a:lnTo>
                    <a:pt x="1412653" y="317735"/>
                  </a:lnTo>
                  <a:lnTo>
                    <a:pt x="1368130" y="336269"/>
                  </a:lnTo>
                  <a:lnTo>
                    <a:pt x="1323798" y="355318"/>
                  </a:lnTo>
                  <a:lnTo>
                    <a:pt x="1279662" y="374881"/>
                  </a:lnTo>
                  <a:lnTo>
                    <a:pt x="1235727" y="394957"/>
                  </a:lnTo>
                  <a:lnTo>
                    <a:pt x="1191998" y="415544"/>
                  </a:lnTo>
                  <a:lnTo>
                    <a:pt x="1148480" y="436642"/>
                  </a:lnTo>
                  <a:lnTo>
                    <a:pt x="1105177" y="458250"/>
                  </a:lnTo>
                  <a:lnTo>
                    <a:pt x="1062095" y="480368"/>
                  </a:lnTo>
                  <a:lnTo>
                    <a:pt x="1019239" y="502993"/>
                  </a:lnTo>
                  <a:lnTo>
                    <a:pt x="976612" y="526126"/>
                  </a:lnTo>
                  <a:lnTo>
                    <a:pt x="934221" y="549766"/>
                  </a:lnTo>
                  <a:lnTo>
                    <a:pt x="892070" y="573911"/>
                  </a:lnTo>
                  <a:lnTo>
                    <a:pt x="850163" y="598561"/>
                  </a:lnTo>
                  <a:lnTo>
                    <a:pt x="808507" y="623715"/>
                  </a:lnTo>
                  <a:lnTo>
                    <a:pt x="767104" y="649371"/>
                  </a:lnTo>
                  <a:lnTo>
                    <a:pt x="725961" y="675530"/>
                  </a:lnTo>
                  <a:lnTo>
                    <a:pt x="685083" y="702190"/>
                  </a:lnTo>
                  <a:lnTo>
                    <a:pt x="644473" y="729350"/>
                  </a:lnTo>
                  <a:lnTo>
                    <a:pt x="604138" y="757010"/>
                  </a:lnTo>
                  <a:lnTo>
                    <a:pt x="564081" y="785168"/>
                  </a:lnTo>
                  <a:lnTo>
                    <a:pt x="524308" y="813823"/>
                  </a:lnTo>
                  <a:lnTo>
                    <a:pt x="484824" y="842976"/>
                  </a:lnTo>
                  <a:lnTo>
                    <a:pt x="445633" y="872624"/>
                  </a:lnTo>
                  <a:lnTo>
                    <a:pt x="406741" y="902767"/>
                  </a:lnTo>
                  <a:lnTo>
                    <a:pt x="368151" y="933404"/>
                  </a:lnTo>
                  <a:lnTo>
                    <a:pt x="329870" y="964535"/>
                  </a:lnTo>
                  <a:lnTo>
                    <a:pt x="291901" y="996158"/>
                  </a:lnTo>
                  <a:lnTo>
                    <a:pt x="254250" y="1028272"/>
                  </a:lnTo>
                  <a:lnTo>
                    <a:pt x="216922" y="1060877"/>
                  </a:lnTo>
                  <a:lnTo>
                    <a:pt x="179921" y="1093971"/>
                  </a:lnTo>
                  <a:lnTo>
                    <a:pt x="143253" y="1127554"/>
                  </a:lnTo>
                  <a:lnTo>
                    <a:pt x="106922" y="1161625"/>
                  </a:lnTo>
                  <a:lnTo>
                    <a:pt x="70932" y="1196183"/>
                  </a:lnTo>
                  <a:lnTo>
                    <a:pt x="35290" y="1231227"/>
                  </a:lnTo>
                  <a:lnTo>
                    <a:pt x="0" y="1266756"/>
                  </a:lnTo>
                </a:path>
              </a:pathLst>
            </a:custGeom>
            <a:noFill/>
            <a:ln w="38036">
              <a:solidFill>
                <a:srgbClr val="b1d17f"/>
              </a:solidFill>
              <a:round/>
            </a:ln>
          </p:spPr>
          <p:style>
            <a:lnRef idx="0"/>
            <a:fillRef idx="0"/>
            <a:effectRef idx="0"/>
            <a:fontRef idx="minor"/>
          </p:style>
          <p:txBody>
            <a:bodyPr lIns="0" rIns="0" tIns="0" bIns="0" anchor="t">
              <a:noAutofit/>
            </a:bodyPr>
            <a:p>
              <a:pPr>
                <a:lnSpc>
                  <a:spcPct val="100000"/>
                </a:lnSpc>
                <a:buNone/>
                <a:tabLst>
                  <a:tab algn="l" pos="0"/>
                </a:tabLst>
              </a:pPr>
              <a:endParaRPr b="0" lang="nl-NL" sz="1800" spc="-1" strike="noStrike">
                <a:solidFill>
                  <a:srgbClr val="000000"/>
                </a:solidFill>
                <a:latin typeface="Tahoma"/>
                <a:ea typeface="DejaVu Sans"/>
              </a:endParaRPr>
            </a:p>
          </p:txBody>
        </p:sp>
        <p:sp>
          <p:nvSpPr>
            <p:cNvPr id="164" name="object 74"/>
            <p:cNvSpPr/>
            <p:nvPr/>
          </p:nvSpPr>
          <p:spPr>
            <a:xfrm>
              <a:off x="10941120" y="1684080"/>
              <a:ext cx="272160" cy="277200"/>
            </a:xfrm>
            <a:custGeom>
              <a:avLst/>
              <a:gdLst>
                <a:gd name="textAreaLeft" fmla="*/ 0 w 272160"/>
                <a:gd name="textAreaRight" fmla="*/ 272520 w 272160"/>
                <a:gd name="textAreaTop" fmla="*/ 0 h 277200"/>
                <a:gd name="textAreaBottom" fmla="*/ 277560 h 277200"/>
              </a:gdLst>
              <a:ahLst/>
              <a:rect l="textAreaLeft" t="textAreaTop" r="textAreaRight" b="textAreaBottom"/>
              <a:pathLst>
                <a:path w="272415" h="277494">
                  <a:moveTo>
                    <a:pt x="65112" y="0"/>
                  </a:moveTo>
                  <a:lnTo>
                    <a:pt x="0" y="276936"/>
                  </a:lnTo>
                  <a:lnTo>
                    <a:pt x="272326" y="194843"/>
                  </a:lnTo>
                  <a:lnTo>
                    <a:pt x="65112" y="0"/>
                  </a:lnTo>
                  <a:close/>
                </a:path>
              </a:pathLst>
            </a:custGeom>
            <a:solidFill>
              <a:srgbClr val="b1d17f"/>
            </a:solidFill>
            <a:ln w="0">
              <a:noFill/>
            </a:ln>
          </p:spPr>
          <p:style>
            <a:lnRef idx="0"/>
            <a:fillRef idx="0"/>
            <a:effectRef idx="0"/>
            <a:fontRef idx="minor"/>
          </p:style>
          <p:txBody>
            <a:bodyPr lIns="0" rIns="0" tIns="0" bIns="0" anchor="t">
              <a:noAutofit/>
            </a:bodyPr>
            <a:p>
              <a:pPr>
                <a:lnSpc>
                  <a:spcPct val="100000"/>
                </a:lnSpc>
                <a:buNone/>
                <a:tabLst>
                  <a:tab algn="l" pos="0"/>
                </a:tabLst>
              </a:pPr>
              <a:endParaRPr b="0" lang="nl-NL" sz="1800" spc="-1" strike="noStrike">
                <a:solidFill>
                  <a:srgbClr val="000000"/>
                </a:solidFill>
                <a:latin typeface="Tahoma"/>
                <a:ea typeface="DejaVu Sans"/>
              </a:endParaRPr>
            </a:p>
          </p:txBody>
        </p:sp>
      </p:grpSp>
      <p:sp>
        <p:nvSpPr>
          <p:cNvPr id="165" name="PlaceHolder 1"/>
          <p:cNvSpPr>
            <a:spLocks noGrp="1"/>
          </p:cNvSpPr>
          <p:nvPr>
            <p:ph type="title"/>
          </p:nvPr>
        </p:nvSpPr>
        <p:spPr>
          <a:xfrm>
            <a:off x="695520" y="1425600"/>
            <a:ext cx="6120360" cy="1145160"/>
          </a:xfrm>
          <a:prstGeom prst="rect">
            <a:avLst/>
          </a:prstGeom>
          <a:noFill/>
          <a:ln w="0">
            <a:noFill/>
          </a:ln>
        </p:spPr>
        <p:txBody>
          <a:bodyPr lIns="0" rIns="0" tIns="0" bIns="0" anchor="ctr">
            <a:noAutofit/>
          </a:bodyPr>
          <a:p>
            <a:pPr>
              <a:lnSpc>
                <a:spcPct val="90000"/>
              </a:lnSpc>
              <a:buNone/>
            </a:pPr>
            <a:r>
              <a:rPr b="0" lang="nl-NL" sz="3400" spc="-1" strike="noStrike" cap="all">
                <a:solidFill>
                  <a:srgbClr val="000000"/>
                </a:solidFill>
                <a:latin typeface="Arial"/>
                <a:ea typeface="DejaVu Sans"/>
              </a:rPr>
              <a:t>Presentatietitel</a:t>
            </a:r>
            <a:endParaRPr b="0" lang="nl-NL" sz="3400" spc="-1" strike="noStrike">
              <a:solidFill>
                <a:srgbClr val="000000"/>
              </a:solidFill>
              <a:latin typeface="Arial"/>
            </a:endParaRPr>
          </a:p>
        </p:txBody>
      </p:sp>
      <p:pic>
        <p:nvPicPr>
          <p:cNvPr id="166" name="Graphic 92" descr=""/>
          <p:cNvPicPr/>
          <p:nvPr/>
        </p:nvPicPr>
        <p:blipFill>
          <a:blip r:embed="rId4"/>
          <a:stretch/>
        </p:blipFill>
        <p:spPr>
          <a:xfrm>
            <a:off x="720000" y="5893560"/>
            <a:ext cx="611640" cy="654840"/>
          </a:xfrm>
          <a:prstGeom prst="rect">
            <a:avLst/>
          </a:prstGeom>
          <a:ln w="0">
            <a:noFill/>
          </a:ln>
        </p:spPr>
      </p:pic>
      <p:pic>
        <p:nvPicPr>
          <p:cNvPr id="167" name="Graphic 93" descr=""/>
          <p:cNvPicPr/>
          <p:nvPr/>
        </p:nvPicPr>
        <p:blipFill>
          <a:blip r:embed="rId5"/>
          <a:stretch/>
        </p:blipFill>
        <p:spPr>
          <a:xfrm>
            <a:off x="2166840" y="6077160"/>
            <a:ext cx="665280" cy="471240"/>
          </a:xfrm>
          <a:prstGeom prst="rect">
            <a:avLst/>
          </a:prstGeom>
          <a:ln w="0">
            <a:noFill/>
          </a:ln>
        </p:spPr>
      </p:pic>
      <p:pic>
        <p:nvPicPr>
          <p:cNvPr id="168" name="Graphic 94" descr=""/>
          <p:cNvPicPr/>
          <p:nvPr/>
        </p:nvPicPr>
        <p:blipFill>
          <a:blip r:embed="rId6"/>
          <a:stretch/>
        </p:blipFill>
        <p:spPr>
          <a:xfrm>
            <a:off x="3710880" y="6095160"/>
            <a:ext cx="520920" cy="453240"/>
          </a:xfrm>
          <a:prstGeom prst="rect">
            <a:avLst/>
          </a:prstGeom>
          <a:ln w="0">
            <a:noFill/>
          </a:ln>
        </p:spPr>
      </p:pic>
      <p:pic>
        <p:nvPicPr>
          <p:cNvPr id="169" name="Graphic 95" descr=""/>
          <p:cNvPicPr/>
          <p:nvPr/>
        </p:nvPicPr>
        <p:blipFill>
          <a:blip r:embed="rId7"/>
          <a:stretch/>
        </p:blipFill>
        <p:spPr>
          <a:xfrm>
            <a:off x="5160600" y="6026760"/>
            <a:ext cx="555120" cy="521640"/>
          </a:xfrm>
          <a:prstGeom prst="rect">
            <a:avLst/>
          </a:prstGeom>
          <a:ln w="0">
            <a:noFill/>
          </a:ln>
        </p:spPr>
      </p:pic>
      <p:pic>
        <p:nvPicPr>
          <p:cNvPr id="170" name="Graphic 96" descr=""/>
          <p:cNvPicPr/>
          <p:nvPr/>
        </p:nvPicPr>
        <p:blipFill>
          <a:blip r:embed="rId8"/>
          <a:stretch/>
        </p:blipFill>
        <p:spPr>
          <a:xfrm>
            <a:off x="6649920" y="6242760"/>
            <a:ext cx="564840" cy="305640"/>
          </a:xfrm>
          <a:prstGeom prst="rect">
            <a:avLst/>
          </a:prstGeom>
          <a:ln w="0">
            <a:noFill/>
          </a:ln>
        </p:spPr>
      </p:pic>
      <p:pic>
        <p:nvPicPr>
          <p:cNvPr id="171" name="Graphic 97" descr=""/>
          <p:cNvPicPr/>
          <p:nvPr/>
        </p:nvPicPr>
        <p:blipFill>
          <a:blip r:embed="rId9"/>
          <a:stretch/>
        </p:blipFill>
        <p:spPr>
          <a:xfrm>
            <a:off x="8185680" y="6131160"/>
            <a:ext cx="417240" cy="417240"/>
          </a:xfrm>
          <a:prstGeom prst="rect">
            <a:avLst/>
          </a:prstGeom>
          <a:ln w="0">
            <a:noFill/>
          </a:ln>
        </p:spPr>
      </p:pic>
      <p:pic>
        <p:nvPicPr>
          <p:cNvPr id="172" name="Graphic 98" descr=""/>
          <p:cNvPicPr/>
          <p:nvPr/>
        </p:nvPicPr>
        <p:blipFill>
          <a:blip r:embed="rId10"/>
          <a:stretch/>
        </p:blipFill>
        <p:spPr>
          <a:xfrm>
            <a:off x="9631080" y="6084360"/>
            <a:ext cx="460800" cy="464040"/>
          </a:xfrm>
          <a:prstGeom prst="rect">
            <a:avLst/>
          </a:prstGeom>
          <a:ln w="0">
            <a:noFill/>
          </a:ln>
        </p:spPr>
      </p:pic>
      <p:pic>
        <p:nvPicPr>
          <p:cNvPr id="173" name="Graphic 99" descr=""/>
          <p:cNvPicPr/>
          <p:nvPr/>
        </p:nvPicPr>
        <p:blipFill>
          <a:blip r:embed="rId11"/>
          <a:stretch/>
        </p:blipFill>
        <p:spPr>
          <a:xfrm>
            <a:off x="11195280" y="5922360"/>
            <a:ext cx="281880" cy="626040"/>
          </a:xfrm>
          <a:prstGeom prst="rect">
            <a:avLst/>
          </a:prstGeom>
          <a:ln w="0">
            <a:noFill/>
          </a:ln>
        </p:spPr>
      </p:pic>
      <p:sp>
        <p:nvSpPr>
          <p:cNvPr id="174" name="PlaceHolder 2"/>
          <p:cNvSpPr>
            <a:spLocks noGrp="1"/>
          </p:cNvSpPr>
          <p:nvPr>
            <p:ph type="body"/>
          </p:nvPr>
        </p:nvSpPr>
        <p:spPr>
          <a:xfrm>
            <a:off x="609480" y="1604520"/>
            <a:ext cx="10973520" cy="3977280"/>
          </a:xfrm>
          <a:prstGeom prst="rect">
            <a:avLst/>
          </a:prstGeom>
          <a:noFill/>
          <a:ln w="0">
            <a:noFill/>
          </a:ln>
        </p:spPr>
        <p:txBody>
          <a:bodyPr lIns="0" rIns="0" tIns="0" bIns="0" anchor="t">
            <a:normAutofit/>
          </a:bodyPr>
          <a:p>
            <a:pPr marL="432000" indent="-324000">
              <a:lnSpc>
                <a:spcPct val="90000"/>
              </a:lnSpc>
              <a:spcBef>
                <a:spcPts val="1417"/>
              </a:spcBef>
              <a:buClr>
                <a:srgbClr val="000000"/>
              </a:buClr>
              <a:buSzPct val="45000"/>
              <a:buFont typeface="Wingdings" charset="2"/>
              <a:buChar char=""/>
            </a:pPr>
            <a:r>
              <a:rPr b="0" lang="nl-NL" sz="2800" spc="-1" strike="noStrike">
                <a:solidFill>
                  <a:srgbClr val="000000"/>
                </a:solidFill>
                <a:latin typeface="Arial"/>
              </a:rPr>
              <a:t>Click to edit the outline text format</a:t>
            </a:r>
            <a:endParaRPr b="0" lang="nl-NL" sz="2800" spc="-1" strike="noStrike">
              <a:solidFill>
                <a:srgbClr val="000000"/>
              </a:solidFill>
              <a:latin typeface="Arial"/>
            </a:endParaRPr>
          </a:p>
          <a:p>
            <a:pPr lvl="1" marL="864000" indent="-324000">
              <a:lnSpc>
                <a:spcPct val="90000"/>
              </a:lnSpc>
              <a:spcBef>
                <a:spcPts val="1134"/>
              </a:spcBef>
              <a:buClr>
                <a:srgbClr val="000000"/>
              </a:buClr>
              <a:buSzPct val="75000"/>
              <a:buFont typeface="Symbol" charset="2"/>
              <a:buChar char=""/>
            </a:pPr>
            <a:r>
              <a:rPr b="0" lang="nl-NL" sz="2000" spc="-1" strike="noStrike">
                <a:solidFill>
                  <a:srgbClr val="000000"/>
                </a:solidFill>
                <a:latin typeface="Arial"/>
              </a:rPr>
              <a:t>Second Outline Level</a:t>
            </a:r>
            <a:endParaRPr b="0" lang="nl-NL" sz="2000" spc="-1" strike="noStrike">
              <a:solidFill>
                <a:srgbClr val="000000"/>
              </a:solidFill>
              <a:latin typeface="Arial"/>
            </a:endParaRPr>
          </a:p>
          <a:p>
            <a:pPr lvl="2" marL="1296000" indent="-288000">
              <a:lnSpc>
                <a:spcPct val="90000"/>
              </a:lnSpc>
              <a:spcBef>
                <a:spcPts val="850"/>
              </a:spcBef>
              <a:buClr>
                <a:srgbClr val="000000"/>
              </a:buClr>
              <a:buSzPct val="45000"/>
              <a:buFont typeface="Wingdings" charset="2"/>
              <a:buChar char=""/>
            </a:pPr>
            <a:r>
              <a:rPr b="0" lang="nl-NL" sz="1800" spc="-1" strike="noStrike">
                <a:solidFill>
                  <a:srgbClr val="000000"/>
                </a:solidFill>
                <a:latin typeface="Arial"/>
              </a:rPr>
              <a:t>Third Outline Level</a:t>
            </a:r>
            <a:endParaRPr b="0" lang="nl-NL" sz="1800" spc="-1" strike="noStrike">
              <a:solidFill>
                <a:srgbClr val="000000"/>
              </a:solidFill>
              <a:latin typeface="Arial"/>
            </a:endParaRPr>
          </a:p>
          <a:p>
            <a:pPr lvl="3" marL="1728000" indent="-216000">
              <a:lnSpc>
                <a:spcPct val="90000"/>
              </a:lnSpc>
              <a:spcBef>
                <a:spcPts val="567"/>
              </a:spcBef>
              <a:buClr>
                <a:srgbClr val="000000"/>
              </a:buClr>
              <a:buSzPct val="75000"/>
              <a:buFont typeface="Symbol" charset="2"/>
              <a:buChar char=""/>
            </a:pPr>
            <a:r>
              <a:rPr b="0" lang="nl-NL" sz="1800" spc="-1" strike="noStrike">
                <a:solidFill>
                  <a:srgbClr val="000000"/>
                </a:solidFill>
                <a:latin typeface="Arial"/>
              </a:rPr>
              <a:t>Fourth Outline Level</a:t>
            </a:r>
            <a:endParaRPr b="0" lang="nl-NL" sz="1800" spc="-1" strike="noStrike">
              <a:solidFill>
                <a:srgbClr val="000000"/>
              </a:solidFill>
              <a:latin typeface="Arial"/>
            </a:endParaRPr>
          </a:p>
          <a:p>
            <a:pPr lvl="4" marL="2160000" indent="-216000">
              <a:lnSpc>
                <a:spcPct val="90000"/>
              </a:lnSpc>
              <a:spcBef>
                <a:spcPts val="283"/>
              </a:spcBef>
              <a:buClr>
                <a:srgbClr val="000000"/>
              </a:buClr>
              <a:buSzPct val="45000"/>
              <a:buFont typeface="Wingdings" charset="2"/>
              <a:buChar char=""/>
            </a:pPr>
            <a:r>
              <a:rPr b="0" lang="nl-NL" sz="2000" spc="-1" strike="noStrike">
                <a:solidFill>
                  <a:srgbClr val="000000"/>
                </a:solidFill>
                <a:latin typeface="Arial"/>
              </a:rPr>
              <a:t>Fifth Outline Level</a:t>
            </a:r>
            <a:endParaRPr b="0" lang="nl-NL" sz="2000" spc="-1" strike="noStrike">
              <a:solidFill>
                <a:srgbClr val="000000"/>
              </a:solidFill>
              <a:latin typeface="Arial"/>
            </a:endParaRPr>
          </a:p>
          <a:p>
            <a:pPr lvl="5" marL="2592000" indent="-216000">
              <a:lnSpc>
                <a:spcPct val="90000"/>
              </a:lnSpc>
              <a:spcBef>
                <a:spcPts val="283"/>
              </a:spcBef>
              <a:buClr>
                <a:srgbClr val="000000"/>
              </a:buClr>
              <a:buSzPct val="45000"/>
              <a:buFont typeface="Wingdings" charset="2"/>
              <a:buChar char=""/>
            </a:pPr>
            <a:r>
              <a:rPr b="0" lang="nl-NL" sz="2000" spc="-1" strike="noStrike">
                <a:solidFill>
                  <a:srgbClr val="000000"/>
                </a:solidFill>
                <a:latin typeface="Arial"/>
              </a:rPr>
              <a:t>Sixth Outline Level</a:t>
            </a:r>
            <a:endParaRPr b="0" lang="nl-NL" sz="2000" spc="-1" strike="noStrike">
              <a:solidFill>
                <a:srgbClr val="000000"/>
              </a:solidFill>
              <a:latin typeface="Arial"/>
            </a:endParaRPr>
          </a:p>
          <a:p>
            <a:pPr lvl="6" marL="3024000" indent="-216000">
              <a:lnSpc>
                <a:spcPct val="90000"/>
              </a:lnSpc>
              <a:spcBef>
                <a:spcPts val="283"/>
              </a:spcBef>
              <a:buClr>
                <a:srgbClr val="000000"/>
              </a:buClr>
              <a:buSzPct val="45000"/>
              <a:buFont typeface="Wingdings" charset="2"/>
              <a:buChar char=""/>
            </a:pPr>
            <a:r>
              <a:rPr b="0" lang="nl-NL" sz="2000" spc="-1" strike="noStrike">
                <a:solidFill>
                  <a:srgbClr val="000000"/>
                </a:solidFill>
                <a:latin typeface="Arial"/>
              </a:rPr>
              <a:t>Seventh Outline Level</a:t>
            </a:r>
            <a:endParaRPr b="0" lang="nl-NL"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701" r:id="rId12"/>
    <p:sldLayoutId id="2147483702" r:id="rId13"/>
    <p:sldLayoutId id="2147483703" r:id="rId14"/>
    <p:sldLayoutId id="2147483704" r:id="rId15"/>
    <p:sldLayoutId id="2147483705" r:id="rId16"/>
    <p:sldLayoutId id="2147483706" r:id="rId17"/>
    <p:sldLayoutId id="2147483707" r:id="rId18"/>
    <p:sldLayoutId id="2147483708" r:id="rId19"/>
    <p:sldLayoutId id="2147483709" r:id="rId20"/>
    <p:sldLayoutId id="2147483710" r:id="rId21"/>
    <p:sldLayoutId id="2147483711" r:id="rId22"/>
    <p:sldLayoutId id="2147483712" r:id="rId23"/>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211" name="Picture 3" descr="Logo, company name&#10;&#10;Description automatically generated"/>
          <p:cNvPicPr/>
          <p:nvPr/>
        </p:nvPicPr>
        <p:blipFill>
          <a:blip r:embed="rId2"/>
          <a:stretch/>
        </p:blipFill>
        <p:spPr>
          <a:xfrm>
            <a:off x="163080" y="5931000"/>
            <a:ext cx="1642320" cy="779760"/>
          </a:xfrm>
          <a:prstGeom prst="rect">
            <a:avLst/>
          </a:prstGeom>
          <a:ln w="0">
            <a:noFill/>
          </a:ln>
        </p:spPr>
      </p:pic>
      <p:sp>
        <p:nvSpPr>
          <p:cNvPr id="212" name="PlaceHolder 1"/>
          <p:cNvSpPr>
            <a:spLocks noGrp="1"/>
          </p:cNvSpPr>
          <p:nvPr>
            <p:ph type="title"/>
          </p:nvPr>
        </p:nvSpPr>
        <p:spPr>
          <a:xfrm>
            <a:off x="144000" y="0"/>
            <a:ext cx="11905920" cy="946800"/>
          </a:xfrm>
          <a:prstGeom prst="rect">
            <a:avLst/>
          </a:prstGeom>
          <a:noFill/>
          <a:ln w="0">
            <a:noFill/>
          </a:ln>
        </p:spPr>
        <p:txBody>
          <a:bodyPr numCol="1" spcCol="0" anchor="ctr">
            <a:noAutofit/>
          </a:bodyPr>
          <a:p>
            <a:pPr>
              <a:lnSpc>
                <a:spcPct val="100000"/>
              </a:lnSpc>
              <a:buNone/>
            </a:pPr>
            <a:r>
              <a:rPr b="1" lang="en-US" sz="3600" spc="-1" strike="noStrike">
                <a:solidFill>
                  <a:srgbClr val="000000"/>
                </a:solidFill>
                <a:latin typeface="Tahoma"/>
              </a:rPr>
              <a:t>Click to edit Master title style</a:t>
            </a:r>
            <a:endParaRPr b="0" lang="nl-NL" sz="3600" spc="-1" strike="noStrike">
              <a:solidFill>
                <a:srgbClr val="000000"/>
              </a:solidFill>
              <a:latin typeface="Tahoma"/>
            </a:endParaRPr>
          </a:p>
        </p:txBody>
      </p:sp>
      <p:sp>
        <p:nvSpPr>
          <p:cNvPr id="213" name="PlaceHolder 2"/>
          <p:cNvSpPr>
            <a:spLocks noGrp="1"/>
          </p:cNvSpPr>
          <p:nvPr>
            <p:ph type="body"/>
          </p:nvPr>
        </p:nvSpPr>
        <p:spPr>
          <a:xfrm>
            <a:off x="143280" y="1077840"/>
            <a:ext cx="11906640" cy="5502240"/>
          </a:xfrm>
          <a:prstGeom prst="rect">
            <a:avLst/>
          </a:prstGeom>
          <a:noFill/>
          <a:ln w="0">
            <a:noFill/>
          </a:ln>
        </p:spPr>
        <p:txBody>
          <a:bodyPr numCol="1" spcCol="0" anchor="t">
            <a:noAutofit/>
          </a:bodyPr>
          <a:p>
            <a:pPr marL="343080" indent="-343080">
              <a:lnSpc>
                <a:spcPct val="100000"/>
              </a:lnSpc>
              <a:spcBef>
                <a:spcPts val="479"/>
              </a:spcBef>
              <a:buClr>
                <a:srgbClr val="000000"/>
              </a:buClr>
              <a:buFont typeface="Wingdings" charset="2"/>
              <a:buChar char=""/>
            </a:pPr>
            <a:r>
              <a:rPr b="1" lang="en-US" sz="2400" spc="-1" strike="noStrike">
                <a:solidFill>
                  <a:srgbClr val="000000"/>
                </a:solidFill>
                <a:latin typeface="Tahoma"/>
              </a:rPr>
              <a:t>Click to edit Master text styles</a:t>
            </a:r>
            <a:endParaRPr b="1" lang="nl-NL" sz="2400" spc="-1" strike="noStrike">
              <a:solidFill>
                <a:srgbClr val="000000"/>
              </a:solidFill>
              <a:latin typeface="Tahoma"/>
            </a:endParaRPr>
          </a:p>
          <a:p>
            <a:pPr lvl="1" marL="743040" indent="-285840">
              <a:lnSpc>
                <a:spcPct val="100000"/>
              </a:lnSpc>
              <a:spcBef>
                <a:spcPts val="479"/>
              </a:spcBef>
              <a:buClr>
                <a:srgbClr val="000000"/>
              </a:buClr>
              <a:buFont typeface="Arial Unicode MS"/>
              <a:buChar char="–"/>
            </a:pPr>
            <a:r>
              <a:rPr b="0" lang="en-US" sz="2400" spc="-1" strike="noStrike">
                <a:solidFill>
                  <a:srgbClr val="000000"/>
                </a:solidFill>
                <a:latin typeface="Tahoma"/>
              </a:rPr>
              <a:t>Second level</a:t>
            </a:r>
            <a:endParaRPr b="0" lang="nl-NL" sz="2400" spc="-1" strike="noStrike">
              <a:solidFill>
                <a:srgbClr val="000000"/>
              </a:solidFill>
              <a:latin typeface="Arial Rounded MT Bold"/>
            </a:endParaRPr>
          </a:p>
          <a:p>
            <a:pPr marL="1143000" indent="-228600">
              <a:lnSpc>
                <a:spcPct val="100000"/>
              </a:lnSpc>
              <a:spcBef>
                <a:spcPts val="400"/>
              </a:spcBef>
              <a:buNone/>
              <a:tabLst>
                <a:tab algn="l" pos="0"/>
              </a:tabLst>
            </a:pPr>
            <a:r>
              <a:rPr b="0" lang="en-US" sz="2000" spc="-1" strike="noStrike">
                <a:solidFill>
                  <a:srgbClr val="000000"/>
                </a:solidFill>
                <a:latin typeface="Arial Rounded MT Bold"/>
              </a:rPr>
              <a:t>Third level</a:t>
            </a:r>
            <a:endParaRPr b="1" lang="nl-NL" sz="2000" spc="-1" strike="noStrike">
              <a:solidFill>
                <a:srgbClr val="000000"/>
              </a:solidFill>
              <a:latin typeface="Tahoma"/>
            </a:endParaRPr>
          </a:p>
          <a:p>
            <a:pPr lvl="3" marL="1600200" indent="-228600">
              <a:lnSpc>
                <a:spcPct val="100000"/>
              </a:lnSpc>
              <a:spcBef>
                <a:spcPts val="360"/>
              </a:spcBef>
              <a:buClr>
                <a:srgbClr val="000000"/>
              </a:buClr>
              <a:buFont typeface="Symbol" charset="2"/>
              <a:buChar char=""/>
              <a:tabLst>
                <a:tab algn="l" pos="0"/>
              </a:tabLst>
            </a:pPr>
            <a:r>
              <a:rPr b="0" lang="en-US" sz="1800" spc="-1" strike="noStrike">
                <a:solidFill>
                  <a:srgbClr val="000000"/>
                </a:solidFill>
                <a:latin typeface="Arial Rounded MT Bold"/>
              </a:rPr>
              <a:t>Fourth level</a:t>
            </a:r>
            <a:endParaRPr b="0" lang="nl-NL" sz="1800" spc="-1" strike="noStrike">
              <a:solidFill>
                <a:srgbClr val="000000"/>
              </a:solidFill>
              <a:latin typeface="Arial"/>
            </a:endParaRPr>
          </a:p>
          <a:p>
            <a:pPr marL="2057400" indent="-228600">
              <a:lnSpc>
                <a:spcPct val="100000"/>
              </a:lnSpc>
              <a:spcBef>
                <a:spcPts val="400"/>
              </a:spcBef>
              <a:buNone/>
              <a:tabLst>
                <a:tab algn="l" pos="0"/>
              </a:tabLst>
            </a:pPr>
            <a:r>
              <a:rPr b="0" lang="en-US" sz="2000" spc="-1" strike="noStrike">
                <a:solidFill>
                  <a:srgbClr val="000000"/>
                </a:solidFill>
                <a:latin typeface="Arial"/>
              </a:rPr>
              <a:t>Fifth level</a:t>
            </a:r>
            <a:endParaRPr b="1" lang="nl-NL" sz="2000" spc="-1" strike="noStrike">
              <a:solidFill>
                <a:srgbClr val="000000"/>
              </a:solidFill>
              <a:latin typeface="Tahoma"/>
            </a:endParaRPr>
          </a:p>
        </p:txBody>
      </p:sp>
    </p:spTree>
  </p:cSld>
  <p:clrMap bg1="lt1" bg2="lt2" tx1="dk1" tx2="dk2" accent1="accent1" accent2="accent2" accent3="accent3" accent4="accent4" accent5="accent5" accent6="accent6" hlink="hlink" folHlink="folHlink"/>
  <p:sldLayoutIdLst>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Lst>
</p:sldMaster>
</file>

<file path=ppt/slideMasters/slideMaster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250" name="Picture 3" descr="Logo, company name&#10;&#10;Description automatically generated"/>
          <p:cNvPicPr/>
          <p:nvPr/>
        </p:nvPicPr>
        <p:blipFill>
          <a:blip r:embed="rId2"/>
          <a:stretch/>
        </p:blipFill>
        <p:spPr>
          <a:xfrm>
            <a:off x="163080" y="5931000"/>
            <a:ext cx="1642320" cy="779760"/>
          </a:xfrm>
          <a:prstGeom prst="rect">
            <a:avLst/>
          </a:prstGeom>
          <a:ln w="0">
            <a:noFill/>
          </a:ln>
        </p:spPr>
      </p:pic>
      <p:sp>
        <p:nvSpPr>
          <p:cNvPr id="251" name="PlaceHolder 1"/>
          <p:cNvSpPr>
            <a:spLocks noGrp="1"/>
          </p:cNvSpPr>
          <p:nvPr>
            <p:ph type="title"/>
          </p:nvPr>
        </p:nvSpPr>
        <p:spPr>
          <a:xfrm>
            <a:off x="277560" y="0"/>
            <a:ext cx="11659680" cy="914040"/>
          </a:xfrm>
          <a:prstGeom prst="rect">
            <a:avLst/>
          </a:prstGeom>
          <a:noFill/>
          <a:ln w="0">
            <a:noFill/>
          </a:ln>
        </p:spPr>
        <p:txBody>
          <a:bodyPr numCol="1" spcCol="0" anchor="ctr">
            <a:noAutofit/>
          </a:bodyPr>
          <a:p>
            <a:pPr>
              <a:lnSpc>
                <a:spcPct val="100000"/>
              </a:lnSpc>
              <a:buNone/>
            </a:pPr>
            <a:r>
              <a:rPr b="1" lang="en-US" sz="3600" spc="-1" strike="noStrike">
                <a:solidFill>
                  <a:srgbClr val="000000"/>
                </a:solidFill>
                <a:latin typeface="Tahoma"/>
              </a:rPr>
              <a:t>Click to edit Master title style</a:t>
            </a:r>
            <a:endParaRPr b="0" lang="nl-NL" sz="3600" spc="-1" strike="noStrike">
              <a:solidFill>
                <a:srgbClr val="000000"/>
              </a:solidFill>
              <a:latin typeface="Tahoma"/>
            </a:endParaRPr>
          </a:p>
        </p:txBody>
      </p:sp>
      <p:sp>
        <p:nvSpPr>
          <p:cNvPr id="252" name="PlaceHolder 2"/>
          <p:cNvSpPr>
            <a:spLocks noGrp="1"/>
          </p:cNvSpPr>
          <p:nvPr>
            <p:ph type="body"/>
          </p:nvPr>
        </p:nvSpPr>
        <p:spPr>
          <a:xfrm>
            <a:off x="609480" y="1604520"/>
            <a:ext cx="1097352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1" lang="nl-NL" sz="2400" spc="-1" strike="noStrike">
                <a:solidFill>
                  <a:srgbClr val="000000"/>
                </a:solidFill>
                <a:latin typeface="Tahoma"/>
              </a:rPr>
              <a:t>Click to edit the outline text format</a:t>
            </a:r>
            <a:endParaRPr b="1" lang="nl-NL" sz="2400" spc="-1" strike="noStrike">
              <a:solidFill>
                <a:srgbClr val="000000"/>
              </a:solidFill>
              <a:latin typeface="Tahoma"/>
            </a:endParaRPr>
          </a:p>
          <a:p>
            <a:pPr lvl="1" marL="864000" indent="-324000">
              <a:spcBef>
                <a:spcPts val="1134"/>
              </a:spcBef>
              <a:buClr>
                <a:srgbClr val="000000"/>
              </a:buClr>
              <a:buSzPct val="75000"/>
              <a:buFont typeface="Symbol" charset="2"/>
              <a:buChar char=""/>
            </a:pPr>
            <a:r>
              <a:rPr b="0" lang="nl-NL" sz="2000" spc="-1" strike="noStrike">
                <a:solidFill>
                  <a:srgbClr val="000000"/>
                </a:solidFill>
                <a:latin typeface="Arial Rounded MT Bold"/>
              </a:rPr>
              <a:t>Second Outline Level</a:t>
            </a:r>
            <a:endParaRPr b="0" lang="nl-NL" sz="2000" spc="-1" strike="noStrike">
              <a:solidFill>
                <a:srgbClr val="000000"/>
              </a:solidFill>
              <a:latin typeface="Arial Rounded MT Bold"/>
            </a:endParaRPr>
          </a:p>
          <a:p>
            <a:pPr lvl="2" marL="1296000" indent="-288000">
              <a:spcBef>
                <a:spcPts val="850"/>
              </a:spcBef>
              <a:buClr>
                <a:srgbClr val="000000"/>
              </a:buClr>
              <a:buSzPct val="45000"/>
              <a:buFont typeface="Wingdings" charset="2"/>
              <a:buChar char=""/>
            </a:pPr>
            <a:r>
              <a:rPr b="0" lang="nl-NL" sz="1800" spc="-1" strike="noStrike">
                <a:solidFill>
                  <a:srgbClr val="000000"/>
                </a:solidFill>
                <a:latin typeface="Arial Rounded MT Bold"/>
              </a:rPr>
              <a:t>Third Outline Level</a:t>
            </a:r>
            <a:endParaRPr b="0" lang="nl-NL" sz="1800" spc="-1" strike="noStrike">
              <a:solidFill>
                <a:srgbClr val="000000"/>
              </a:solidFill>
              <a:latin typeface="Arial Rounded MT Bold"/>
            </a:endParaRPr>
          </a:p>
          <a:p>
            <a:pPr lvl="3" marL="1728000" indent="-216000">
              <a:spcBef>
                <a:spcPts val="567"/>
              </a:spcBef>
              <a:buClr>
                <a:srgbClr val="000000"/>
              </a:buClr>
              <a:buSzPct val="75000"/>
              <a:buFont typeface="Symbol" charset="2"/>
              <a:buChar char=""/>
            </a:pPr>
            <a:r>
              <a:rPr b="0" lang="nl-NL" sz="2000" spc="-1" strike="noStrike">
                <a:solidFill>
                  <a:srgbClr val="000000"/>
                </a:solidFill>
                <a:latin typeface="Arial"/>
              </a:rPr>
              <a:t>Fourth Outline Level</a:t>
            </a:r>
            <a:endParaRPr b="0" lang="nl-NL"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nl-NL" sz="2000" spc="-1" strike="noStrike">
                <a:solidFill>
                  <a:srgbClr val="000000"/>
                </a:solidFill>
                <a:latin typeface="Arial"/>
              </a:rPr>
              <a:t>Fifth Outline Level</a:t>
            </a:r>
            <a:endParaRPr b="0" lang="nl-NL"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nl-NL" sz="2000" spc="-1" strike="noStrike">
                <a:solidFill>
                  <a:srgbClr val="000000"/>
                </a:solidFill>
                <a:latin typeface="Arial"/>
              </a:rPr>
              <a:t>Sixth Outline Level</a:t>
            </a:r>
            <a:endParaRPr b="0" lang="nl-NL"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nl-NL" sz="2000" spc="-1" strike="noStrike">
                <a:solidFill>
                  <a:srgbClr val="000000"/>
                </a:solidFill>
                <a:latin typeface="Arial"/>
              </a:rPr>
              <a:t>Seventh Outline Level</a:t>
            </a:r>
            <a:endParaRPr b="0" lang="nl-NL"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Lst>
</p:sldMaster>
</file>

<file path=ppt/slides/_rels/slide1.xml.rels><?xml version="1.0" encoding="UTF-8"?>
<Relationships xmlns="http://schemas.openxmlformats.org/package/2006/relationships"><Relationship Id="rId1" Type="http://schemas.openxmlformats.org/officeDocument/2006/relationships/image" Target="../media/image12.png"/><Relationship Id="rId2"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image" Target="../media/image20.png"/><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image" Target="../media/image23.png"/><Relationship Id="rId9" Type="http://schemas.openxmlformats.org/officeDocument/2006/relationships/slideLayout" Target="../slideLayouts/slideLayout49.xml"/><Relationship Id="rId10" Type="http://schemas.openxmlformats.org/officeDocument/2006/relationships/notesSlide" Target="../notesSlides/notesSlide10.xml"/>
</Relationships>
</file>

<file path=ppt/slides/_rels/slide11.xml.rels><?xml version="1.0" encoding="UTF-8"?>
<Relationships xmlns="http://schemas.openxmlformats.org/package/2006/relationships"><Relationship Id="rId1" Type="http://schemas.openxmlformats.org/officeDocument/2006/relationships/image" Target="../media/image24.png"/><Relationship Id="rId2" Type="http://schemas.openxmlformats.org/officeDocument/2006/relationships/slideLayout" Target="../slideLayouts/slideLayout1.xml"/>
</Relationships>
</file>

<file path=ppt/slides/_rels/slide12.xml.rels><?xml version="1.0" encoding="UTF-8"?>
<Relationships xmlns="http://schemas.openxmlformats.org/package/2006/relationships"><Relationship Id="rId1" Type="http://schemas.openxmlformats.org/officeDocument/2006/relationships/image" Target="../media/image25.png"/><Relationship Id="rId2" Type="http://schemas.microsoft.com/office/2007/relationships/hdphoto" Target="../media/hdphoto1.wdp"/><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slideLayout" Target="../slideLayouts/slideLayout1.xml"/>
</Relationships>
</file>

<file path=ppt/slides/_rels/slide13.xml.rels><?xml version="1.0" encoding="UTF-8"?>
<Relationships xmlns="http://schemas.openxmlformats.org/package/2006/relationships"><Relationship Id="rId1" Type="http://schemas.openxmlformats.org/officeDocument/2006/relationships/image" Target="../media/image28.png"/><Relationship Id="rId2" Type="http://schemas.openxmlformats.org/officeDocument/2006/relationships/slideLayout" Target="../slideLayouts/slideLayout1.xml"/>
</Relationships>
</file>

<file path=ppt/slides/_rels/slide14.xml.rels><?xml version="1.0" encoding="UTF-8"?>
<Relationships xmlns="http://schemas.openxmlformats.org/package/2006/relationships"><Relationship Id="rId1" Type="http://schemas.openxmlformats.org/officeDocument/2006/relationships/image" Target="../media/image24.png"/><Relationship Id="rId2" Type="http://schemas.openxmlformats.org/officeDocument/2006/relationships/slideLayout" Target="../slideLayouts/slideLayout1.xml"/>
</Relationships>
</file>

<file path=ppt/slides/_rels/slide15.xml.rels><?xml version="1.0" encoding="UTF-8"?>
<Relationships xmlns="http://schemas.openxmlformats.org/package/2006/relationships"><Relationship Id="rId1" Type="http://schemas.openxmlformats.org/officeDocument/2006/relationships/image" Target="../media/image29.png"/><Relationship Id="rId2" Type="http://schemas.openxmlformats.org/officeDocument/2006/relationships/slideLayout" Target="../slideLayouts/slideLayout1.xml"/>
</Relationships>
</file>

<file path=ppt/slides/_rels/slide16.xml.rels><?xml version="1.0" encoding="UTF-8"?>
<Relationships xmlns="http://schemas.openxmlformats.org/package/2006/relationships"><Relationship Id="rId1" Type="http://schemas.openxmlformats.org/officeDocument/2006/relationships/image" Target="../media/image29.png"/><Relationship Id="rId2" Type="http://schemas.openxmlformats.org/officeDocument/2006/relationships/image" Target="../media/image29.png"/><Relationship Id="rId3" Type="http://schemas.openxmlformats.org/officeDocument/2006/relationships/slideLayout" Target="../slideLayouts/slideLayout1.xml"/>
</Relationships>
</file>

<file path=ppt/slides/_rels/slide17.xml.rels><?xml version="1.0" encoding="UTF-8"?>
<Relationships xmlns="http://schemas.openxmlformats.org/package/2006/relationships"><Relationship Id="rId1" Type="http://schemas.openxmlformats.org/officeDocument/2006/relationships/image" Target="../media/image30.jpeg"/><Relationship Id="rId2" Type="http://schemas.openxmlformats.org/officeDocument/2006/relationships/slideLayout" Target="../slideLayouts/slideLayout1.xml"/>
</Relationships>
</file>

<file path=ppt/slides/_rels/slide18.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9.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2.xml.rels><?xml version="1.0" encoding="UTF-8"?>
<Relationships xmlns="http://schemas.openxmlformats.org/package/2006/relationships"><Relationship Id="rId1" Type="http://schemas.openxmlformats.org/officeDocument/2006/relationships/image" Target="../media/image13.jpeg"/><Relationship Id="rId2" Type="http://schemas.openxmlformats.org/officeDocument/2006/relationships/slideLayout" Target="../slideLayouts/slideLayout1.xml"/>
</Relationships>
</file>

<file path=ppt/slides/_rels/slide20.xml.rels><?xml version="1.0" encoding="UTF-8"?>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1.xml"/>
</Relationships>
</file>

<file path=ppt/slides/_rels/slide21.xml.rels><?xml version="1.0" encoding="UTF-8"?>
<Relationships xmlns="http://schemas.openxmlformats.org/package/2006/relationships"><Relationship Id="rId1" Type="http://schemas.openxmlformats.org/officeDocument/2006/relationships/image" Target="../media/image32.png"/><Relationship Id="rId2" Type="http://schemas.openxmlformats.org/officeDocument/2006/relationships/slideLayout" Target="../slideLayouts/slideLayout61.xml"/>
</Relationships>
</file>

<file path=ppt/slides/_rels/slide22.xml.rels><?xml version="1.0" encoding="UTF-8"?>
<Relationships xmlns="http://schemas.openxmlformats.org/package/2006/relationships"><Relationship Id="rId1" Type="http://schemas.openxmlformats.org/officeDocument/2006/relationships/image" Target="../media/image33.jpeg"/><Relationship Id="rId2" Type="http://schemas.openxmlformats.org/officeDocument/2006/relationships/slideLayout" Target="../slideLayouts/slideLayout61.xml"/>
</Relationships>
</file>

<file path=ppt/slides/_rels/slide23.xml.rels><?xml version="1.0" encoding="UTF-8"?>
<Relationships xmlns="http://schemas.openxmlformats.org/package/2006/relationships"><Relationship Id="rId1" Type="http://schemas.openxmlformats.org/officeDocument/2006/relationships/image" Target="../media/image34.wmf"/><Relationship Id="rId2" Type="http://schemas.openxmlformats.org/officeDocument/2006/relationships/slideLayout" Target="../slideLayouts/slideLayout61.xml"/>
</Relationships>
</file>

<file path=ppt/slides/_rels/slide24.xml.rels><?xml version="1.0" encoding="UTF-8"?>
<Relationships xmlns="http://schemas.openxmlformats.org/package/2006/relationships"><Relationship Id="rId1" Type="http://schemas.openxmlformats.org/officeDocument/2006/relationships/image" Target="../media/image34.wmf"/><Relationship Id="rId2" Type="http://schemas.openxmlformats.org/officeDocument/2006/relationships/image" Target="../media/image35.wmf"/><Relationship Id="rId3" Type="http://schemas.openxmlformats.org/officeDocument/2006/relationships/slideLayout" Target="../slideLayouts/slideLayout61.xml"/>
</Relationships>
</file>

<file path=ppt/slides/_rels/slide25.xml.rels><?xml version="1.0" encoding="UTF-8"?>
<Relationships xmlns="http://schemas.openxmlformats.org/package/2006/relationships"><Relationship Id="rId1" Type="http://schemas.openxmlformats.org/officeDocument/2006/relationships/slideLayout" Target="../slideLayouts/slideLayout61.xml"/>
</Relationships>
</file>

<file path=ppt/slides/_rels/slide26.xml.rels><?xml version="1.0" encoding="UTF-8"?>
<Relationships xmlns="http://schemas.openxmlformats.org/package/2006/relationships"><Relationship Id="rId1" Type="http://schemas.openxmlformats.org/officeDocument/2006/relationships/video" Target="../media/media36.mp4"/><Relationship Id="rId2" Type="http://schemas.microsoft.com/office/2007/relationships/media" Target="../media/media36.mp4"/><Relationship Id="rId3" Type="http://schemas.openxmlformats.org/officeDocument/2006/relationships/image" Target="../media/image37.png"/><Relationship Id="rId4" Type="http://schemas.openxmlformats.org/officeDocument/2006/relationships/slideLayout" Target="../slideLayouts/slideLayout61.xml"/>
</Relationships>
</file>

<file path=ppt/slides/_rels/slide27.xml.rels><?xml version="1.0" encoding="UTF-8"?>
<Relationships xmlns="http://schemas.openxmlformats.org/package/2006/relationships"><Relationship Id="rId1" Type="http://schemas.openxmlformats.org/officeDocument/2006/relationships/slideLayout" Target="../slideLayouts/slideLayout77.xml"/>
</Relationships>
</file>

<file path=ppt/slides/_rels/slide28.xml.rels><?xml version="1.0" encoding="UTF-8"?>
<Relationships xmlns="http://schemas.openxmlformats.org/package/2006/relationships"><Relationship Id="rId1" Type="http://schemas.openxmlformats.org/officeDocument/2006/relationships/image" Target="../media/image38.png"/><Relationship Id="rId2" Type="http://schemas.microsoft.com/office/2007/relationships/hdphoto" Target="../media/hdphoto2.wdp"/><Relationship Id="rId3" Type="http://schemas.openxmlformats.org/officeDocument/2006/relationships/slideLayout" Target="../slideLayouts/slideLayout61.xml"/>
</Relationships>
</file>

<file path=ppt/slides/_rels/slide29.xml.rels><?xml version="1.0" encoding="UTF-8"?>
<Relationships xmlns="http://schemas.openxmlformats.org/package/2006/relationships"><Relationship Id="rId1" Type="http://schemas.openxmlformats.org/officeDocument/2006/relationships/image" Target="../media/image39.png"/><Relationship Id="rId2" Type="http://schemas.openxmlformats.org/officeDocument/2006/relationships/slideLayout" Target="../slideLayouts/slideLayout61.xml"/>
</Relationships>
</file>

<file path=ppt/slides/_rels/slide3.xml.rels><?xml version="1.0" encoding="UTF-8"?>
<Relationships xmlns="http://schemas.openxmlformats.org/package/2006/relationships"><Relationship Id="rId1" Type="http://schemas.openxmlformats.org/officeDocument/2006/relationships/image" Target="../media/image13.jpeg"/><Relationship Id="rId2" Type="http://schemas.openxmlformats.org/officeDocument/2006/relationships/slideLayout" Target="../slideLayouts/slideLayout1.xml"/>
</Relationships>
</file>

<file path=ppt/slides/_rels/slide30.xml.rels><?xml version="1.0" encoding="UTF-8"?>
<Relationships xmlns="http://schemas.openxmlformats.org/package/2006/relationships"><Relationship Id="rId1" Type="http://schemas.openxmlformats.org/officeDocument/2006/relationships/image" Target="../media/image40.jpeg"/><Relationship Id="rId2" Type="http://schemas.openxmlformats.org/officeDocument/2006/relationships/image" Target="../media/image41.jpeg"/><Relationship Id="rId3" Type="http://schemas.openxmlformats.org/officeDocument/2006/relationships/image" Target="../media/image42.jpeg"/><Relationship Id="rId4" Type="http://schemas.openxmlformats.org/officeDocument/2006/relationships/slideLayout" Target="../slideLayouts/slideLayout61.xml"/>
</Relationships>
</file>

<file path=ppt/slides/_rels/slide31.xml.rels><?xml version="1.0" encoding="UTF-8"?>
<Relationships xmlns="http://schemas.openxmlformats.org/package/2006/relationships"><Relationship Id="rId1" Type="http://schemas.openxmlformats.org/officeDocument/2006/relationships/image" Target="../media/image43.wmf"/><Relationship Id="rId2" Type="http://schemas.openxmlformats.org/officeDocument/2006/relationships/slideLayout" Target="../slideLayouts/slideLayout61.xml"/>
</Relationships>
</file>

<file path=ppt/slides/_rels/slide32.xml.rels><?xml version="1.0" encoding="UTF-8"?>
<Relationships xmlns="http://schemas.openxmlformats.org/package/2006/relationships"><Relationship Id="rId1" Type="http://schemas.openxmlformats.org/officeDocument/2006/relationships/image" Target="../media/image44.png"/><Relationship Id="rId2" Type="http://schemas.microsoft.com/office/2007/relationships/hdphoto" Target="../media/hdphoto3.wdp"/><Relationship Id="rId3" Type="http://schemas.openxmlformats.org/officeDocument/2006/relationships/slideLayout" Target="../slideLayouts/slideLayout61.xml"/>
</Relationships>
</file>

<file path=ppt/slides/_rels/slide33.xml.rels><?xml version="1.0" encoding="UTF-8"?>
<Relationships xmlns="http://schemas.openxmlformats.org/package/2006/relationships"><Relationship Id="rId1" Type="http://schemas.openxmlformats.org/officeDocument/2006/relationships/image" Target="../media/image45.png"/><Relationship Id="rId2" Type="http://schemas.microsoft.com/office/2007/relationships/hdphoto" Target="../media/hdphoto4.wdp"/><Relationship Id="rId3" Type="http://schemas.openxmlformats.org/officeDocument/2006/relationships/slideLayout" Target="../slideLayouts/slideLayout61.xml"/>
</Relationships>
</file>

<file path=ppt/slides/_rels/slide34.xml.rels><?xml version="1.0" encoding="UTF-8"?>
<Relationships xmlns="http://schemas.openxmlformats.org/package/2006/relationships"><Relationship Id="rId1" Type="http://schemas.openxmlformats.org/officeDocument/2006/relationships/image" Target="../media/image46.png"/><Relationship Id="rId2" Type="http://schemas.microsoft.com/office/2007/relationships/hdphoto" Target="../media/hdphoto5.wdp"/><Relationship Id="rId3" Type="http://schemas.openxmlformats.org/officeDocument/2006/relationships/slideLayout" Target="../slideLayouts/slideLayout61.xml"/><Relationship Id="rId4" Type="http://schemas.openxmlformats.org/officeDocument/2006/relationships/notesSlide" Target="../notesSlides/notesSlide34.xml"/>
</Relationships>
</file>

<file path=ppt/slides/_rels/slide35.xml.rels><?xml version="1.0" encoding="UTF-8"?>
<Relationships xmlns="http://schemas.openxmlformats.org/package/2006/relationships"><Relationship Id="rId1" Type="http://schemas.openxmlformats.org/officeDocument/2006/relationships/image" Target="../media/image47.png"/><Relationship Id="rId2" Type="http://schemas.microsoft.com/office/2007/relationships/hdphoto" Target="../media/hdphoto6.wdp"/><Relationship Id="rId3" Type="http://schemas.openxmlformats.org/officeDocument/2006/relationships/image" Target="../media/image27.png"/><Relationship Id="rId4" Type="http://schemas.openxmlformats.org/officeDocument/2006/relationships/slideLayout" Target="../slideLayouts/slideLayout61.xml"/>
</Relationships>
</file>

<file path=ppt/slides/_rels/slide36.xml.rels><?xml version="1.0" encoding="UTF-8"?>
<Relationships xmlns="http://schemas.openxmlformats.org/package/2006/relationships"><Relationship Id="rId1" Type="http://schemas.openxmlformats.org/officeDocument/2006/relationships/image" Target="../media/image48.png"/><Relationship Id="rId2" Type="http://schemas.microsoft.com/office/2007/relationships/hdphoto" Target="../media/hdphoto7.wdp"/><Relationship Id="rId3" Type="http://schemas.openxmlformats.org/officeDocument/2006/relationships/slideLayout" Target="../slideLayouts/slideLayout61.xml"/>
</Relationships>
</file>

<file path=ppt/slides/_rels/slide37.xml.rels><?xml version="1.0" encoding="UTF-8"?>
<Relationships xmlns="http://schemas.openxmlformats.org/package/2006/relationships"><Relationship Id="rId1" Type="http://schemas.openxmlformats.org/officeDocument/2006/relationships/image" Target="../media/image49.png"/><Relationship Id="rId2" Type="http://schemas.openxmlformats.org/officeDocument/2006/relationships/slideLayout" Target="../slideLayouts/slideLayout61.xml"/>
</Relationships>
</file>

<file path=ppt/slides/_rels/slide38.xml.rels><?xml version="1.0" encoding="UTF-8"?>
<Relationships xmlns="http://schemas.openxmlformats.org/package/2006/relationships"><Relationship Id="rId1" Type="http://schemas.openxmlformats.org/officeDocument/2006/relationships/slideLayout" Target="../slideLayouts/slideLayout77.xml"/>
</Relationships>
</file>

<file path=ppt/slides/_rels/slide39.xml.rels><?xml version="1.0" encoding="UTF-8"?>
<Relationships xmlns="http://schemas.openxmlformats.org/package/2006/relationships"><Relationship Id="rId1" Type="http://schemas.openxmlformats.org/officeDocument/2006/relationships/image" Target="../media/image50.jpeg"/><Relationship Id="rId2" Type="http://schemas.openxmlformats.org/officeDocument/2006/relationships/image" Target="../media/image51.jpeg"/><Relationship Id="rId3" Type="http://schemas.openxmlformats.org/officeDocument/2006/relationships/image" Target="../media/image52.jpeg"/><Relationship Id="rId4" Type="http://schemas.openxmlformats.org/officeDocument/2006/relationships/slideLayout" Target="../slideLayouts/slideLayout61.xml"/>
</Relationships>
</file>

<file path=ppt/slides/_rels/slide4.xml.rels><?xml version="1.0" encoding="UTF-8"?>
<Relationships xmlns="http://schemas.openxmlformats.org/package/2006/relationships"><Relationship Id="rId1" Type="http://schemas.openxmlformats.org/officeDocument/2006/relationships/image" Target="../media/image14.jpeg"/><Relationship Id="rId2" Type="http://schemas.openxmlformats.org/officeDocument/2006/relationships/image" Target="../media/image12.png"/><Relationship Id="rId3" Type="http://schemas.openxmlformats.org/officeDocument/2006/relationships/slideLayout" Target="../slideLayouts/slideLayout13.xml"/><Relationship Id="rId4" Type="http://schemas.openxmlformats.org/officeDocument/2006/relationships/notesSlide" Target="../notesSlides/notesSlide4.xml"/>
</Relationships>
</file>

<file path=ppt/slides/_rels/slide40.xml.rels><?xml version="1.0" encoding="UTF-8"?>
<Relationships xmlns="http://schemas.openxmlformats.org/package/2006/relationships"><Relationship Id="rId1" Type="http://schemas.openxmlformats.org/officeDocument/2006/relationships/image" Target="../media/image53.jpeg"/><Relationship Id="rId2" Type="http://schemas.openxmlformats.org/officeDocument/2006/relationships/image" Target="../media/image54.png"/><Relationship Id="rId3" Type="http://schemas.openxmlformats.org/officeDocument/2006/relationships/image" Target="../media/image55.png"/><Relationship Id="rId4" Type="http://schemas.openxmlformats.org/officeDocument/2006/relationships/image" Target="../media/image56.jpeg"/><Relationship Id="rId5" Type="http://schemas.openxmlformats.org/officeDocument/2006/relationships/slideLayout" Target="../slideLayouts/slideLayout77.xml"/>
</Relationships>
</file>

<file path=ppt/slides/_rels/slide41.xml.rels><?xml version="1.0" encoding="UTF-8"?>
<Relationships xmlns="http://schemas.openxmlformats.org/package/2006/relationships"><Relationship Id="rId1" Type="http://schemas.openxmlformats.org/officeDocument/2006/relationships/image" Target="../media/image57.png"/><Relationship Id="rId2" Type="http://schemas.openxmlformats.org/officeDocument/2006/relationships/slideLayout" Target="../slideLayouts/slideLayout77.xml"/>
</Relationships>
</file>

<file path=ppt/slides/_rels/slide42.xml.rels><?xml version="1.0" encoding="UTF-8"?>
<Relationships xmlns="http://schemas.openxmlformats.org/package/2006/relationships"><Relationship Id="rId1" Type="http://schemas.openxmlformats.org/officeDocument/2006/relationships/slideLayout" Target="../slideLayouts/slideLayout77.xml"/>
</Relationships>
</file>

<file path=ppt/slides/_rels/slide43.xml.rels><?xml version="1.0" encoding="UTF-8"?>
<Relationships xmlns="http://schemas.openxmlformats.org/package/2006/relationships"><Relationship Id="rId1" Type="http://schemas.openxmlformats.org/officeDocument/2006/relationships/slideLayout" Target="../slideLayouts/slideLayout61.xml"/>
</Relationships>
</file>

<file path=ppt/slides/_rels/slide44.xml.rels><?xml version="1.0" encoding="UTF-8"?>
<Relationships xmlns="http://schemas.openxmlformats.org/package/2006/relationships"><Relationship Id="rId1" Type="http://schemas.openxmlformats.org/officeDocument/2006/relationships/image" Target="../media/image58.wmf"/><Relationship Id="rId2" Type="http://schemas.openxmlformats.org/officeDocument/2006/relationships/slideLayout" Target="../slideLayouts/slideLayout61.xml"/>
</Relationships>
</file>

<file path=ppt/slides/_rels/slide45.xml.rels><?xml version="1.0" encoding="UTF-8"?>
<Relationships xmlns="http://schemas.openxmlformats.org/package/2006/relationships"><Relationship Id="rId1" Type="http://schemas.openxmlformats.org/officeDocument/2006/relationships/image" Target="../media/image58.wmf"/><Relationship Id="rId2" Type="http://schemas.openxmlformats.org/officeDocument/2006/relationships/slideLayout" Target="../slideLayouts/slideLayout61.xml"/>
</Relationships>
</file>

<file path=ppt/slides/_rels/slide46.xml.rels><?xml version="1.0" encoding="UTF-8"?>
<Relationships xmlns="http://schemas.openxmlformats.org/package/2006/relationships"><Relationship Id="rId1" Type="http://schemas.openxmlformats.org/officeDocument/2006/relationships/image" Target="../media/image12.png"/><Relationship Id="rId2" Type="http://schemas.openxmlformats.org/officeDocument/2006/relationships/slideLayout" Target="../slideLayouts/slideLayout61.xml"/>
</Relationships>
</file>

<file path=ppt/slides/_rels/slide5.xml.rels><?xml version="1.0" encoding="UTF-8"?>
<Relationships xmlns="http://schemas.openxmlformats.org/package/2006/relationships"><Relationship Id="rId1" Type="http://schemas.openxmlformats.org/officeDocument/2006/relationships/image" Target="../media/image15.png"/><Relationship Id="rId2" Type="http://schemas.openxmlformats.org/officeDocument/2006/relationships/slideLayout" Target="../slideLayouts/slideLayout25.xml"/>
</Relationships>
</file>

<file path=ppt/slides/_rels/slide6.xml.rels><?xml version="1.0" encoding="UTF-8"?>
<Relationships xmlns="http://schemas.openxmlformats.org/package/2006/relationships"><Relationship Id="rId1" Type="http://schemas.openxmlformats.org/officeDocument/2006/relationships/image" Target="../media/image16.jpeg"/><Relationship Id="rId2" Type="http://schemas.openxmlformats.org/officeDocument/2006/relationships/image" Target="../media/image17.jpeg"/><Relationship Id="rId3" Type="http://schemas.openxmlformats.org/officeDocument/2006/relationships/slideLayout" Target="../slideLayouts/slideLayout25.xml"/><Relationship Id="rId4" Type="http://schemas.openxmlformats.org/officeDocument/2006/relationships/notesSlide" Target="../notesSlides/notesSlide6.xml"/>
</Relationships>
</file>

<file path=ppt/slides/_rels/slide7.xml.rels><?xml version="1.0" encoding="UTF-8"?>
<Relationships xmlns="http://schemas.openxmlformats.org/package/2006/relationships"><Relationship Id="rId1" Type="http://schemas.openxmlformats.org/officeDocument/2006/relationships/image" Target="../media/image18.jpeg"/><Relationship Id="rId2" Type="http://schemas.openxmlformats.org/officeDocument/2006/relationships/slideLayout" Target="../slideLayouts/slideLayout25.xml"/><Relationship Id="rId3" Type="http://schemas.openxmlformats.org/officeDocument/2006/relationships/notesSlide" Target="../notesSlides/notesSlide7.xml"/>
</Relationships>
</file>

<file path=ppt/slides/_rels/slide8.xml.rels><?xml version="1.0" encoding="UTF-8"?>
<Relationships xmlns="http://schemas.openxmlformats.org/package/2006/relationships"><Relationship Id="rId1" Type="http://schemas.openxmlformats.org/officeDocument/2006/relationships/slideLayout" Target="../slideLayouts/slideLayout41.xml"/>
</Relationships>
</file>

<file path=ppt/slides/_rels/slide9.xml.rels><?xml version="1.0" encoding="UTF-8"?>
<Relationships xmlns="http://schemas.openxmlformats.org/package/2006/relationships"><Relationship Id="rId1" Type="http://schemas.openxmlformats.org/officeDocument/2006/relationships/image" Target="../media/image19.png"/><Relationship Id="rId2" Type="http://schemas.openxmlformats.org/officeDocument/2006/relationships/slideLayout" Target="../slideLayouts/slideLayout1.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5" name="Rectangle 3"/>
          <p:cNvSpPr/>
          <p:nvPr/>
        </p:nvSpPr>
        <p:spPr>
          <a:xfrm>
            <a:off x="720" y="0"/>
            <a:ext cx="12191760" cy="6857640"/>
          </a:xfrm>
          <a:prstGeom prst="rect">
            <a:avLst/>
          </a:prstGeom>
          <a:solidFill>
            <a:schemeClr val="tx1"/>
          </a:solidFill>
          <a:ln w="0">
            <a:noFill/>
          </a:ln>
        </p:spPr>
        <p:style>
          <a:lnRef idx="0"/>
          <a:fillRef idx="0"/>
          <a:effectRef idx="0"/>
          <a:fontRef idx="minor"/>
        </p:style>
        <p:txBody>
          <a:bodyPr numCol="1" spcCol="0" anchor="t">
            <a:noAutofit/>
          </a:bodyPr>
          <a:p>
            <a:pPr marL="343080" indent="-343080">
              <a:lnSpc>
                <a:spcPct val="100000"/>
              </a:lnSpc>
              <a:spcBef>
                <a:spcPts val="479"/>
              </a:spcBef>
              <a:buNone/>
              <a:tabLst>
                <a:tab algn="l" pos="0"/>
              </a:tabLst>
            </a:pPr>
            <a:endParaRPr b="1" lang="nl-NL" sz="2400" spc="-1" strike="noStrike">
              <a:solidFill>
                <a:srgbClr val="ff0000"/>
              </a:solidFill>
              <a:latin typeface="Tahoma"/>
              <a:ea typeface="DejaVu Sans"/>
            </a:endParaRPr>
          </a:p>
        </p:txBody>
      </p:sp>
      <p:sp>
        <p:nvSpPr>
          <p:cNvPr id="296" name="CustomShape 3"/>
          <p:cNvSpPr/>
          <p:nvPr/>
        </p:nvSpPr>
        <p:spPr>
          <a:xfrm>
            <a:off x="8460000" y="277920"/>
            <a:ext cx="1979640" cy="118656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buNone/>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 algn="l" pos="9434160"/>
                <a:tab algn="l" pos="9883440"/>
                <a:tab algn="l" pos="10332720"/>
                <a:tab algn="l" pos="10782000"/>
              </a:tabLst>
            </a:pPr>
            <a:r>
              <a:rPr b="1" lang="en-GB" sz="2400" spc="-1" strike="noStrike">
                <a:solidFill>
                  <a:srgbClr val="ffffff"/>
                </a:solidFill>
                <a:latin typeface="Times New Roman"/>
                <a:ea typeface="DejaVu Sans"/>
              </a:rPr>
              <a:t>ICARB 2023</a:t>
            </a:r>
            <a:endParaRPr b="0" lang="en-US" sz="2400" spc="-1" strike="noStrike">
              <a:solidFill>
                <a:srgbClr val="000000"/>
              </a:solidFill>
              <a:latin typeface="Calibri"/>
            </a:endParaRPr>
          </a:p>
          <a:p>
            <a:pPr>
              <a:lnSpc>
                <a:spcPct val="100000"/>
              </a:lnSpc>
              <a:buNone/>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 algn="l" pos="9434160"/>
                <a:tab algn="l" pos="9883440"/>
                <a:tab algn="l" pos="10332720"/>
                <a:tab algn="l" pos="10782000"/>
              </a:tabLst>
            </a:pPr>
            <a:r>
              <a:rPr b="0" i="1" lang="en-GB" sz="1600" spc="-1" strike="noStrike">
                <a:solidFill>
                  <a:srgbClr val="ffffff"/>
                </a:solidFill>
                <a:latin typeface="Times New Roman"/>
                <a:ea typeface="Microsoft YaHei"/>
              </a:rPr>
              <a:t> </a:t>
            </a:r>
            <a:r>
              <a:rPr b="0" i="1" lang="en-GB" sz="1600" spc="-1" strike="noStrike">
                <a:solidFill>
                  <a:srgbClr val="ffffff"/>
                </a:solidFill>
                <a:latin typeface="Times New Roman"/>
                <a:ea typeface="Microsoft YaHei"/>
              </a:rPr>
              <a:t>Measuring Net Zero</a:t>
            </a:r>
            <a:endParaRPr b="0" lang="en-US" sz="1600" spc="-1" strike="noStrike">
              <a:solidFill>
                <a:srgbClr val="000000"/>
              </a:solidFill>
              <a:latin typeface="Calibri"/>
            </a:endParaRPr>
          </a:p>
          <a:p>
            <a:pPr>
              <a:lnSpc>
                <a:spcPct val="100000"/>
              </a:lnSpc>
              <a:buNone/>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 algn="l" pos="9434160"/>
                <a:tab algn="l" pos="9883440"/>
                <a:tab algn="l" pos="10332720"/>
                <a:tab algn="l" pos="10782000"/>
              </a:tabLst>
            </a:pPr>
            <a:endParaRPr b="0" lang="en-US" sz="1600" spc="-1" strike="noStrike">
              <a:solidFill>
                <a:srgbClr val="000000"/>
              </a:solidFill>
              <a:latin typeface="Calibri"/>
            </a:endParaRPr>
          </a:p>
          <a:p>
            <a:pPr>
              <a:lnSpc>
                <a:spcPct val="100000"/>
              </a:lnSpc>
              <a:buNone/>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 algn="l" pos="9434160"/>
                <a:tab algn="l" pos="9883440"/>
                <a:tab algn="l" pos="10332720"/>
                <a:tab algn="l" pos="10782000"/>
              </a:tabLst>
            </a:pPr>
            <a:endParaRPr b="0" lang="en-US" sz="1600" spc="-1" strike="noStrike">
              <a:solidFill>
                <a:srgbClr val="000000"/>
              </a:solidFill>
              <a:latin typeface="Calibri"/>
            </a:endParaRPr>
          </a:p>
        </p:txBody>
      </p:sp>
      <p:sp>
        <p:nvSpPr>
          <p:cNvPr id="297" name="Line 4"/>
          <p:cNvSpPr/>
          <p:nvPr/>
        </p:nvSpPr>
        <p:spPr>
          <a:xfrm flipH="1" flipV="1">
            <a:off x="853920" y="661680"/>
            <a:ext cx="9398160" cy="27000"/>
          </a:xfrm>
          <a:prstGeom prst="line">
            <a:avLst/>
          </a:prstGeom>
          <a:ln w="6480">
            <a:solidFill>
              <a:srgbClr val="4472c4"/>
            </a:solidFill>
            <a:miter/>
          </a:ln>
        </p:spPr>
        <p:style>
          <a:lnRef idx="0"/>
          <a:fillRef idx="0"/>
          <a:effectRef idx="0"/>
          <a:fontRef idx="minor"/>
        </p:style>
        <p:txBody>
          <a:bodyPr lIns="90000" rIns="90000" tIns="-18000" bIns="-18000" anchor="t" anchorCtr="1">
            <a:noAutofit/>
          </a:bodyPr>
          <a:p>
            <a:endParaRPr b="0" lang="en-US" sz="1800" spc="-1" strike="noStrike">
              <a:solidFill>
                <a:srgbClr val="000000"/>
              </a:solidFill>
              <a:latin typeface="Calibri"/>
            </a:endParaRPr>
          </a:p>
        </p:txBody>
      </p:sp>
      <p:pic>
        <p:nvPicPr>
          <p:cNvPr id="298" name="Picture 5" descr=""/>
          <p:cNvPicPr/>
          <p:nvPr/>
        </p:nvPicPr>
        <p:blipFill>
          <a:blip r:embed="rId1"/>
          <a:stretch/>
        </p:blipFill>
        <p:spPr>
          <a:xfrm>
            <a:off x="10376640" y="180000"/>
            <a:ext cx="1683000" cy="820440"/>
          </a:xfrm>
          <a:prstGeom prst="rect">
            <a:avLst/>
          </a:prstGeom>
          <a:ln w="0">
            <a:noFill/>
          </a:ln>
        </p:spPr>
      </p:pic>
    </p:spTree>
  </p:cSld>
  <mc:AlternateContent>
    <mc:Choice Requires="p14">
      <p:transition spd="med" p14:dur="700">
        <p:fade/>
      </p:transition>
    </mc:Choice>
    <mc:Fallback>
      <p:transition spd="med">
        <p:fade/>
      </p:transition>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0" name="Vrije vorm: vorm 8"/>
          <p:cNvSpPr/>
          <p:nvPr/>
        </p:nvSpPr>
        <p:spPr>
          <a:xfrm>
            <a:off x="8073360" y="2571480"/>
            <a:ext cx="1978920" cy="1713960"/>
          </a:xfrm>
          <a:custGeom>
            <a:avLst/>
            <a:gdLst>
              <a:gd name="textAreaLeft" fmla="*/ 0 w 1978920"/>
              <a:gd name="textAreaRight" fmla="*/ 1979280 w 1978920"/>
              <a:gd name="textAreaTop" fmla="*/ 0 h 1713960"/>
              <a:gd name="textAreaBottom" fmla="*/ 1714320 h 1713960"/>
            </a:gdLst>
            <a:ahLst/>
            <a:rect l="textAreaLeft" t="textAreaTop" r="textAreaRight" b="textAreaBottom"/>
            <a:pathLst>
              <a:path w="1979222" h="1714372">
                <a:moveTo>
                  <a:pt x="-104" y="857154"/>
                </a:moveTo>
                <a:lnTo>
                  <a:pt x="494003" y="-1"/>
                </a:lnTo>
                <a:lnTo>
                  <a:pt x="1483868" y="-1"/>
                </a:lnTo>
                <a:lnTo>
                  <a:pt x="1979119" y="857154"/>
                </a:lnTo>
                <a:lnTo>
                  <a:pt x="1483868" y="1714372"/>
                </a:lnTo>
                <a:lnTo>
                  <a:pt x="494384" y="1714372"/>
                </a:lnTo>
                <a:close/>
              </a:path>
            </a:pathLst>
          </a:custGeom>
          <a:solidFill>
            <a:srgbClr val="6fb261">
              <a:alpha val="50000"/>
            </a:srgbClr>
          </a:solidFill>
          <a:ln w="38100">
            <a:solidFill>
              <a:srgbClr val="ffffff"/>
            </a:solidFill>
            <a:miter/>
          </a:ln>
        </p:spPr>
        <p:style>
          <a:lnRef idx="0"/>
          <a:fillRef idx="0"/>
          <a:effectRef idx="0"/>
          <a:fontRef idx="minor"/>
        </p:style>
        <p:txBody>
          <a:bodyPr lIns="90000" rIns="90000" tIns="45000" bIns="45000" anchor="ctr">
            <a:noAutofit/>
          </a:bodyPr>
          <a:p>
            <a:pPr>
              <a:lnSpc>
                <a:spcPct val="100000"/>
              </a:lnSpc>
              <a:buNone/>
            </a:pPr>
            <a:endParaRPr b="0" lang="en-NL" sz="1800" spc="-1" strike="noStrike">
              <a:solidFill>
                <a:srgbClr val="000000"/>
              </a:solidFill>
              <a:latin typeface="Tahoma"/>
              <a:ea typeface="DejaVu Sans"/>
            </a:endParaRPr>
          </a:p>
        </p:txBody>
      </p:sp>
      <p:sp>
        <p:nvSpPr>
          <p:cNvPr id="331" name="Vrije vorm: vorm 24"/>
          <p:cNvSpPr/>
          <p:nvPr/>
        </p:nvSpPr>
        <p:spPr>
          <a:xfrm>
            <a:off x="9558000" y="3428640"/>
            <a:ext cx="1978920" cy="1714320"/>
          </a:xfrm>
          <a:custGeom>
            <a:avLst/>
            <a:gdLst>
              <a:gd name="textAreaLeft" fmla="*/ 0 w 1978920"/>
              <a:gd name="textAreaRight" fmla="*/ 1979280 w 1978920"/>
              <a:gd name="textAreaTop" fmla="*/ 0 h 1714320"/>
              <a:gd name="textAreaBottom" fmla="*/ 1714680 h 1714320"/>
            </a:gdLst>
            <a:ahLst/>
            <a:rect l="textAreaLeft" t="textAreaTop" r="textAreaRight" b="textAreaBottom"/>
            <a:pathLst>
              <a:path w="1979413" h="1714500">
                <a:moveTo>
                  <a:pt x="-104" y="857217"/>
                </a:moveTo>
                <a:lnTo>
                  <a:pt x="494194" y="-1"/>
                </a:lnTo>
                <a:lnTo>
                  <a:pt x="1484059" y="-1"/>
                </a:lnTo>
                <a:lnTo>
                  <a:pt x="1979310" y="857217"/>
                </a:lnTo>
                <a:lnTo>
                  <a:pt x="1484059" y="1714499"/>
                </a:lnTo>
                <a:lnTo>
                  <a:pt x="494384" y="1714499"/>
                </a:lnTo>
                <a:close/>
              </a:path>
            </a:pathLst>
          </a:custGeom>
          <a:solidFill>
            <a:srgbClr val="6fb261">
              <a:alpha val="50000"/>
            </a:srgbClr>
          </a:solidFill>
          <a:ln w="38100">
            <a:solidFill>
              <a:srgbClr val="ffffff"/>
            </a:solidFill>
            <a:miter/>
          </a:ln>
        </p:spPr>
        <p:style>
          <a:lnRef idx="0"/>
          <a:fillRef idx="0"/>
          <a:effectRef idx="0"/>
          <a:fontRef idx="minor"/>
        </p:style>
        <p:txBody>
          <a:bodyPr lIns="90000" rIns="90000" tIns="45000" bIns="45000" anchor="ctr">
            <a:noAutofit/>
          </a:bodyPr>
          <a:p>
            <a:pPr>
              <a:lnSpc>
                <a:spcPct val="100000"/>
              </a:lnSpc>
              <a:buNone/>
            </a:pPr>
            <a:endParaRPr b="0" lang="en-NL" sz="1800" spc="-1" strike="noStrike">
              <a:solidFill>
                <a:srgbClr val="000000"/>
              </a:solidFill>
              <a:latin typeface="Tahoma"/>
              <a:ea typeface="DejaVu Sans"/>
            </a:endParaRPr>
          </a:p>
        </p:txBody>
      </p:sp>
      <p:sp>
        <p:nvSpPr>
          <p:cNvPr id="332" name="PlaceHolder 1"/>
          <p:cNvSpPr>
            <a:spLocks noGrp="1"/>
          </p:cNvSpPr>
          <p:nvPr>
            <p:ph type="title"/>
          </p:nvPr>
        </p:nvSpPr>
        <p:spPr>
          <a:xfrm>
            <a:off x="653040" y="960120"/>
            <a:ext cx="8904600" cy="996840"/>
          </a:xfrm>
          <a:prstGeom prst="rect">
            <a:avLst/>
          </a:prstGeom>
          <a:noFill/>
          <a:ln w="0">
            <a:noFill/>
          </a:ln>
        </p:spPr>
        <p:txBody>
          <a:bodyPr lIns="0" rIns="0" tIns="0" bIns="0" anchor="ctr">
            <a:noAutofit/>
          </a:bodyPr>
          <a:p>
            <a:pPr>
              <a:lnSpc>
                <a:spcPct val="90000"/>
              </a:lnSpc>
              <a:buNone/>
            </a:pPr>
            <a:r>
              <a:rPr b="1" lang="fr-FR" sz="3600" spc="-1" strike="noStrike" cap="all">
                <a:solidFill>
                  <a:srgbClr val="ffffff"/>
                </a:solidFill>
                <a:latin typeface="Tahoma"/>
                <a:ea typeface="Tahoma"/>
              </a:rPr>
              <a:t>TU DELFT </a:t>
            </a:r>
            <a:br>
              <a:rPr sz="3600"/>
            </a:br>
            <a:r>
              <a:rPr b="1" lang="fr-FR" sz="3600" spc="-1" strike="noStrike" cap="all">
                <a:solidFill>
                  <a:srgbClr val="ffffff"/>
                </a:solidFill>
                <a:latin typeface="Tahoma"/>
                <a:ea typeface="Tahoma"/>
              </a:rPr>
              <a:t>CLIMATE ACTION PROGRAMME 2021</a:t>
            </a:r>
            <a:endParaRPr b="0" lang="nl-NL" sz="3600" spc="-1" strike="noStrike">
              <a:solidFill>
                <a:srgbClr val="000000"/>
              </a:solidFill>
              <a:latin typeface="Arial"/>
            </a:endParaRPr>
          </a:p>
        </p:txBody>
      </p:sp>
      <p:sp>
        <p:nvSpPr>
          <p:cNvPr id="333" name="TextBox 1"/>
          <p:cNvSpPr/>
          <p:nvPr/>
        </p:nvSpPr>
        <p:spPr>
          <a:xfrm>
            <a:off x="1551960" y="1736640"/>
            <a:ext cx="914040" cy="914040"/>
          </a:xfrm>
          <a:prstGeom prst="rect">
            <a:avLst/>
          </a:prstGeom>
          <a:noFill/>
          <a:ln w="0">
            <a:noFill/>
          </a:ln>
        </p:spPr>
        <p:style>
          <a:lnRef idx="0"/>
          <a:fillRef idx="0"/>
          <a:effectRef idx="0"/>
          <a:fontRef idx="minor"/>
        </p:style>
        <p:txBody>
          <a:bodyPr wrap="none" lIns="90000" rIns="90000" tIns="45000" bIns="45000" anchor="t">
            <a:noAutofit/>
          </a:bodyPr>
          <a:p>
            <a:pPr algn="ctr">
              <a:lnSpc>
                <a:spcPct val="100000"/>
              </a:lnSpc>
              <a:buNone/>
            </a:pPr>
            <a:endParaRPr b="0" lang="en-NL" sz="1200" spc="-1" strike="noStrike">
              <a:solidFill>
                <a:srgbClr val="ffffff"/>
              </a:solidFill>
              <a:latin typeface="Tahoma"/>
              <a:ea typeface="DejaVu Sans"/>
            </a:endParaRPr>
          </a:p>
        </p:txBody>
      </p:sp>
      <p:pic>
        <p:nvPicPr>
          <p:cNvPr id="334" name="Graphic 9" descr=""/>
          <p:cNvPicPr/>
          <p:nvPr/>
        </p:nvPicPr>
        <p:blipFill>
          <a:blip r:embed="rId1"/>
          <a:stretch/>
        </p:blipFill>
        <p:spPr>
          <a:xfrm>
            <a:off x="10209240" y="3858120"/>
            <a:ext cx="742320" cy="747720"/>
          </a:xfrm>
          <a:prstGeom prst="rect">
            <a:avLst/>
          </a:prstGeom>
          <a:ln w="0">
            <a:noFill/>
          </a:ln>
        </p:spPr>
      </p:pic>
      <p:sp>
        <p:nvSpPr>
          <p:cNvPr id="335" name="Vrije vorm: vorm 6"/>
          <p:cNvSpPr/>
          <p:nvPr/>
        </p:nvSpPr>
        <p:spPr>
          <a:xfrm>
            <a:off x="8073720" y="4285800"/>
            <a:ext cx="1978920" cy="1713960"/>
          </a:xfrm>
          <a:custGeom>
            <a:avLst/>
            <a:gdLst>
              <a:gd name="textAreaLeft" fmla="*/ 0 w 1978920"/>
              <a:gd name="textAreaRight" fmla="*/ 1979280 w 1978920"/>
              <a:gd name="textAreaTop" fmla="*/ 0 h 1713960"/>
              <a:gd name="textAreaBottom" fmla="*/ 1714320 h 1713960"/>
            </a:gdLst>
            <a:ahLst/>
            <a:rect l="textAreaLeft" t="textAreaTop" r="textAreaRight" b="textAreaBottom"/>
            <a:pathLst>
              <a:path w="1979412" h="1714309">
                <a:moveTo>
                  <a:pt x="-104" y="857154"/>
                </a:moveTo>
                <a:lnTo>
                  <a:pt x="494193" y="-1"/>
                </a:lnTo>
                <a:lnTo>
                  <a:pt x="1484058" y="-1"/>
                </a:lnTo>
                <a:lnTo>
                  <a:pt x="1979309" y="857154"/>
                </a:lnTo>
                <a:lnTo>
                  <a:pt x="1484058" y="1714308"/>
                </a:lnTo>
                <a:lnTo>
                  <a:pt x="494320" y="1714308"/>
                </a:lnTo>
                <a:close/>
              </a:path>
            </a:pathLst>
          </a:custGeom>
          <a:solidFill>
            <a:srgbClr val="6fb261">
              <a:alpha val="50000"/>
            </a:srgbClr>
          </a:solidFill>
          <a:ln w="38100">
            <a:solidFill>
              <a:srgbClr val="ffffff"/>
            </a:solidFill>
            <a:miter/>
          </a:ln>
        </p:spPr>
        <p:style>
          <a:lnRef idx="0"/>
          <a:fillRef idx="0"/>
          <a:effectRef idx="0"/>
          <a:fontRef idx="minor"/>
        </p:style>
        <p:txBody>
          <a:bodyPr lIns="90000" rIns="90000" tIns="45000" bIns="45000" anchor="ctr">
            <a:noAutofit/>
          </a:bodyPr>
          <a:p>
            <a:pPr>
              <a:lnSpc>
                <a:spcPct val="100000"/>
              </a:lnSpc>
              <a:buNone/>
            </a:pPr>
            <a:endParaRPr b="0" lang="en-NL" sz="1800" spc="-1" strike="noStrike">
              <a:solidFill>
                <a:srgbClr val="000000"/>
              </a:solidFill>
              <a:latin typeface="Tahoma"/>
              <a:ea typeface="DejaVu Sans"/>
            </a:endParaRPr>
          </a:p>
        </p:txBody>
      </p:sp>
      <p:sp>
        <p:nvSpPr>
          <p:cNvPr id="336" name="Vrije vorm: vorm 7"/>
          <p:cNvSpPr/>
          <p:nvPr/>
        </p:nvSpPr>
        <p:spPr>
          <a:xfrm>
            <a:off x="6589800" y="5142960"/>
            <a:ext cx="1978920" cy="1713960"/>
          </a:xfrm>
          <a:custGeom>
            <a:avLst/>
            <a:gdLst>
              <a:gd name="textAreaLeft" fmla="*/ 0 w 1978920"/>
              <a:gd name="textAreaRight" fmla="*/ 1979280 w 1978920"/>
              <a:gd name="textAreaTop" fmla="*/ 0 h 1713960"/>
              <a:gd name="textAreaBottom" fmla="*/ 1714320 h 1713960"/>
            </a:gdLst>
            <a:ahLst/>
            <a:rect l="textAreaLeft" t="textAreaTop" r="textAreaRight" b="textAreaBottom"/>
            <a:pathLst>
              <a:path w="1979412" h="1714309">
                <a:moveTo>
                  <a:pt x="-104" y="857027"/>
                </a:moveTo>
                <a:lnTo>
                  <a:pt x="494193" y="-1"/>
                </a:lnTo>
                <a:lnTo>
                  <a:pt x="1484059" y="-1"/>
                </a:lnTo>
                <a:lnTo>
                  <a:pt x="1979309" y="857154"/>
                </a:lnTo>
                <a:lnTo>
                  <a:pt x="1484059" y="1714308"/>
                </a:lnTo>
                <a:lnTo>
                  <a:pt x="494320" y="1714308"/>
                </a:lnTo>
                <a:close/>
              </a:path>
            </a:pathLst>
          </a:custGeom>
          <a:solidFill>
            <a:srgbClr val="6fb261">
              <a:alpha val="50000"/>
            </a:srgbClr>
          </a:solidFill>
          <a:ln w="38100">
            <a:solidFill>
              <a:srgbClr val="ffffff"/>
            </a:solidFill>
            <a:miter/>
          </a:ln>
        </p:spPr>
        <p:style>
          <a:lnRef idx="0"/>
          <a:fillRef idx="0"/>
          <a:effectRef idx="0"/>
          <a:fontRef idx="minor"/>
        </p:style>
        <p:txBody>
          <a:bodyPr lIns="90000" rIns="90000" tIns="45000" bIns="45000" anchor="ctr">
            <a:noAutofit/>
          </a:bodyPr>
          <a:p>
            <a:pPr>
              <a:lnSpc>
                <a:spcPct val="100000"/>
              </a:lnSpc>
              <a:buNone/>
            </a:pPr>
            <a:endParaRPr b="0" lang="en-NL" sz="1800" spc="-1" strike="noStrike">
              <a:solidFill>
                <a:srgbClr val="000000"/>
              </a:solidFill>
              <a:latin typeface="Tahoma"/>
              <a:ea typeface="DejaVu Sans"/>
            </a:endParaRPr>
          </a:p>
        </p:txBody>
      </p:sp>
      <p:sp>
        <p:nvSpPr>
          <p:cNvPr id="337" name="Vrije vorm: vorm 12"/>
          <p:cNvSpPr/>
          <p:nvPr/>
        </p:nvSpPr>
        <p:spPr>
          <a:xfrm>
            <a:off x="5105520" y="4285800"/>
            <a:ext cx="1978920" cy="1713960"/>
          </a:xfrm>
          <a:custGeom>
            <a:avLst/>
            <a:gdLst>
              <a:gd name="textAreaLeft" fmla="*/ 0 w 1978920"/>
              <a:gd name="textAreaRight" fmla="*/ 1979280 w 1978920"/>
              <a:gd name="textAreaTop" fmla="*/ 0 h 1713960"/>
              <a:gd name="textAreaBottom" fmla="*/ 1714320 h 1713960"/>
            </a:gdLst>
            <a:ahLst/>
            <a:rect l="textAreaLeft" t="textAreaTop" r="textAreaRight" b="textAreaBottom"/>
            <a:pathLst>
              <a:path w="1979349" h="1714182">
                <a:moveTo>
                  <a:pt x="-104" y="857154"/>
                </a:moveTo>
                <a:lnTo>
                  <a:pt x="494130" y="-1"/>
                </a:lnTo>
                <a:lnTo>
                  <a:pt x="1484059" y="-1"/>
                </a:lnTo>
                <a:lnTo>
                  <a:pt x="1979246" y="857154"/>
                </a:lnTo>
                <a:lnTo>
                  <a:pt x="1484059" y="1714182"/>
                </a:lnTo>
                <a:lnTo>
                  <a:pt x="494321" y="1714182"/>
                </a:lnTo>
                <a:close/>
              </a:path>
            </a:pathLst>
          </a:custGeom>
          <a:solidFill>
            <a:srgbClr val="6fb261">
              <a:alpha val="50000"/>
            </a:srgbClr>
          </a:solidFill>
          <a:ln w="38100">
            <a:solidFill>
              <a:srgbClr val="ffffff"/>
            </a:solidFill>
            <a:miter/>
          </a:ln>
        </p:spPr>
        <p:style>
          <a:lnRef idx="0"/>
          <a:fillRef idx="0"/>
          <a:effectRef idx="0"/>
          <a:fontRef idx="minor"/>
        </p:style>
        <p:txBody>
          <a:bodyPr lIns="90000" rIns="90000" tIns="45000" bIns="45000" anchor="ctr">
            <a:noAutofit/>
          </a:bodyPr>
          <a:p>
            <a:pPr>
              <a:lnSpc>
                <a:spcPct val="100000"/>
              </a:lnSpc>
              <a:buNone/>
            </a:pPr>
            <a:endParaRPr b="0" lang="en-NL" sz="1800" spc="-1" strike="noStrike">
              <a:solidFill>
                <a:srgbClr val="000000"/>
              </a:solidFill>
              <a:latin typeface="Tahoma"/>
              <a:ea typeface="DejaVu Sans"/>
            </a:endParaRPr>
          </a:p>
        </p:txBody>
      </p:sp>
      <p:sp>
        <p:nvSpPr>
          <p:cNvPr id="338" name="Vrije vorm: vorm 17"/>
          <p:cNvSpPr/>
          <p:nvPr/>
        </p:nvSpPr>
        <p:spPr>
          <a:xfrm>
            <a:off x="2137320" y="4285800"/>
            <a:ext cx="1978920" cy="1713960"/>
          </a:xfrm>
          <a:custGeom>
            <a:avLst/>
            <a:gdLst>
              <a:gd name="textAreaLeft" fmla="*/ 0 w 1978920"/>
              <a:gd name="textAreaRight" fmla="*/ 1979280 w 1978920"/>
              <a:gd name="textAreaTop" fmla="*/ 0 h 1713960"/>
              <a:gd name="textAreaBottom" fmla="*/ 1714320 h 1713960"/>
            </a:gdLst>
            <a:ahLst/>
            <a:rect l="textAreaLeft" t="textAreaTop" r="textAreaRight" b="textAreaBottom"/>
            <a:pathLst>
              <a:path w="1979413" h="1714309">
                <a:moveTo>
                  <a:pt x="-104" y="857281"/>
                </a:moveTo>
                <a:lnTo>
                  <a:pt x="494003" y="-1"/>
                </a:lnTo>
                <a:lnTo>
                  <a:pt x="1484059" y="-1"/>
                </a:lnTo>
                <a:lnTo>
                  <a:pt x="1979310" y="857281"/>
                </a:lnTo>
                <a:lnTo>
                  <a:pt x="1484059" y="1714309"/>
                </a:lnTo>
                <a:lnTo>
                  <a:pt x="494384" y="1714309"/>
                </a:lnTo>
                <a:close/>
              </a:path>
            </a:pathLst>
          </a:custGeom>
          <a:solidFill>
            <a:srgbClr val="6fb261">
              <a:alpha val="50000"/>
            </a:srgbClr>
          </a:solidFill>
          <a:ln w="38100">
            <a:solidFill>
              <a:srgbClr val="ffffff"/>
            </a:solidFill>
            <a:miter/>
          </a:ln>
        </p:spPr>
        <p:style>
          <a:lnRef idx="0"/>
          <a:fillRef idx="0"/>
          <a:effectRef idx="0"/>
          <a:fontRef idx="minor"/>
        </p:style>
        <p:txBody>
          <a:bodyPr lIns="90000" rIns="90000" tIns="45000" bIns="45000" anchor="ctr">
            <a:noAutofit/>
          </a:bodyPr>
          <a:p>
            <a:pPr>
              <a:lnSpc>
                <a:spcPct val="100000"/>
              </a:lnSpc>
              <a:buNone/>
            </a:pPr>
            <a:endParaRPr b="0" lang="en-NL" sz="1800" spc="-1" strike="noStrike">
              <a:solidFill>
                <a:srgbClr val="000000"/>
              </a:solidFill>
              <a:latin typeface="Tahoma"/>
              <a:ea typeface="DejaVu Sans"/>
            </a:endParaRPr>
          </a:p>
        </p:txBody>
      </p:sp>
      <p:sp>
        <p:nvSpPr>
          <p:cNvPr id="339" name="Vrije vorm: vorm 18"/>
          <p:cNvSpPr/>
          <p:nvPr/>
        </p:nvSpPr>
        <p:spPr>
          <a:xfrm>
            <a:off x="3621240" y="3428640"/>
            <a:ext cx="1978920" cy="1714320"/>
          </a:xfrm>
          <a:custGeom>
            <a:avLst/>
            <a:gdLst>
              <a:gd name="textAreaLeft" fmla="*/ 0 w 1978920"/>
              <a:gd name="textAreaRight" fmla="*/ 1979280 w 1978920"/>
              <a:gd name="textAreaTop" fmla="*/ 0 h 1714320"/>
              <a:gd name="textAreaBottom" fmla="*/ 1714680 h 1714320"/>
            </a:gdLst>
            <a:ahLst/>
            <a:rect l="textAreaLeft" t="textAreaTop" r="textAreaRight" b="textAreaBottom"/>
            <a:pathLst>
              <a:path w="1979413" h="1714500">
                <a:moveTo>
                  <a:pt x="-104" y="857217"/>
                </a:moveTo>
                <a:lnTo>
                  <a:pt x="494193" y="-1"/>
                </a:lnTo>
                <a:lnTo>
                  <a:pt x="1484122" y="-1"/>
                </a:lnTo>
                <a:lnTo>
                  <a:pt x="1979310" y="857217"/>
                </a:lnTo>
                <a:lnTo>
                  <a:pt x="1484122" y="1714499"/>
                </a:lnTo>
                <a:lnTo>
                  <a:pt x="494384" y="1714499"/>
                </a:lnTo>
                <a:close/>
              </a:path>
            </a:pathLst>
          </a:custGeom>
          <a:solidFill>
            <a:srgbClr val="6fb261">
              <a:alpha val="50000"/>
            </a:srgbClr>
          </a:solidFill>
          <a:ln w="38100">
            <a:solidFill>
              <a:srgbClr val="ffffff"/>
            </a:solidFill>
            <a:miter/>
          </a:ln>
        </p:spPr>
        <p:style>
          <a:lnRef idx="0"/>
          <a:fillRef idx="0"/>
          <a:effectRef idx="0"/>
          <a:fontRef idx="minor"/>
        </p:style>
        <p:txBody>
          <a:bodyPr lIns="90000" rIns="90000" tIns="45000" bIns="45000" anchor="ctr">
            <a:noAutofit/>
          </a:bodyPr>
          <a:p>
            <a:pPr>
              <a:lnSpc>
                <a:spcPct val="100000"/>
              </a:lnSpc>
              <a:buNone/>
            </a:pPr>
            <a:endParaRPr b="0" lang="en-NL" sz="1800" spc="-1" strike="noStrike">
              <a:solidFill>
                <a:srgbClr val="000000"/>
              </a:solidFill>
              <a:latin typeface="Tahoma"/>
              <a:ea typeface="DejaVu Sans"/>
            </a:endParaRPr>
          </a:p>
        </p:txBody>
      </p:sp>
      <p:sp>
        <p:nvSpPr>
          <p:cNvPr id="340" name="Vrije vorm: vorm 21"/>
          <p:cNvSpPr/>
          <p:nvPr/>
        </p:nvSpPr>
        <p:spPr>
          <a:xfrm>
            <a:off x="653040" y="3428640"/>
            <a:ext cx="1978920" cy="1714320"/>
          </a:xfrm>
          <a:custGeom>
            <a:avLst/>
            <a:gdLst>
              <a:gd name="textAreaLeft" fmla="*/ 0 w 1978920"/>
              <a:gd name="textAreaRight" fmla="*/ 1979280 w 1978920"/>
              <a:gd name="textAreaTop" fmla="*/ 0 h 1714320"/>
              <a:gd name="textAreaBottom" fmla="*/ 1714680 h 1714320"/>
            </a:gdLst>
            <a:ahLst/>
            <a:rect l="textAreaLeft" t="textAreaTop" r="textAreaRight" b="textAreaBottom"/>
            <a:pathLst>
              <a:path w="1979413" h="1714500">
                <a:moveTo>
                  <a:pt x="-104" y="857217"/>
                </a:moveTo>
                <a:lnTo>
                  <a:pt x="494193" y="-1"/>
                </a:lnTo>
                <a:lnTo>
                  <a:pt x="1484059" y="-1"/>
                </a:lnTo>
                <a:lnTo>
                  <a:pt x="1979310" y="857217"/>
                </a:lnTo>
                <a:lnTo>
                  <a:pt x="1484059" y="1714499"/>
                </a:lnTo>
                <a:lnTo>
                  <a:pt x="494384" y="1714499"/>
                </a:lnTo>
                <a:close/>
              </a:path>
            </a:pathLst>
          </a:custGeom>
          <a:solidFill>
            <a:srgbClr val="6fb261">
              <a:alpha val="50000"/>
            </a:srgbClr>
          </a:solidFill>
          <a:ln w="38100">
            <a:solidFill>
              <a:srgbClr val="ffffff"/>
            </a:solidFill>
            <a:miter/>
          </a:ln>
        </p:spPr>
        <p:style>
          <a:lnRef idx="0"/>
          <a:fillRef idx="0"/>
          <a:effectRef idx="0"/>
          <a:fontRef idx="minor"/>
        </p:style>
        <p:txBody>
          <a:bodyPr lIns="90000" rIns="90000" tIns="45000" bIns="45000" anchor="ctr">
            <a:noAutofit/>
          </a:bodyPr>
          <a:p>
            <a:pPr>
              <a:lnSpc>
                <a:spcPct val="100000"/>
              </a:lnSpc>
              <a:buNone/>
            </a:pPr>
            <a:endParaRPr b="0" lang="en-NL" sz="1800" spc="-1" strike="noStrike">
              <a:solidFill>
                <a:srgbClr val="000000"/>
              </a:solidFill>
              <a:latin typeface="Tahoma"/>
              <a:ea typeface="DejaVu Sans"/>
            </a:endParaRPr>
          </a:p>
        </p:txBody>
      </p:sp>
      <p:pic>
        <p:nvPicPr>
          <p:cNvPr id="341" name="Graphic 3" descr=""/>
          <p:cNvPicPr/>
          <p:nvPr/>
        </p:nvPicPr>
        <p:blipFill>
          <a:blip r:embed="rId2"/>
          <a:stretch/>
        </p:blipFill>
        <p:spPr>
          <a:xfrm>
            <a:off x="1088280" y="3650040"/>
            <a:ext cx="984960" cy="1054800"/>
          </a:xfrm>
          <a:prstGeom prst="rect">
            <a:avLst/>
          </a:prstGeom>
          <a:ln w="0">
            <a:noFill/>
          </a:ln>
        </p:spPr>
      </p:pic>
      <p:pic>
        <p:nvPicPr>
          <p:cNvPr id="342" name="Graphic 4" descr=""/>
          <p:cNvPicPr/>
          <p:nvPr/>
        </p:nvPicPr>
        <p:blipFill>
          <a:blip r:embed="rId3"/>
          <a:stretch/>
        </p:blipFill>
        <p:spPr>
          <a:xfrm>
            <a:off x="2590920" y="4794840"/>
            <a:ext cx="1071360" cy="759240"/>
          </a:xfrm>
          <a:prstGeom prst="rect">
            <a:avLst/>
          </a:prstGeom>
          <a:ln w="0">
            <a:noFill/>
          </a:ln>
        </p:spPr>
      </p:pic>
      <p:pic>
        <p:nvPicPr>
          <p:cNvPr id="343" name="Graphic 5" descr=""/>
          <p:cNvPicPr/>
          <p:nvPr/>
        </p:nvPicPr>
        <p:blipFill>
          <a:blip r:embed="rId4"/>
          <a:stretch/>
        </p:blipFill>
        <p:spPr>
          <a:xfrm>
            <a:off x="4132080" y="3875400"/>
            <a:ext cx="838800" cy="730080"/>
          </a:xfrm>
          <a:prstGeom prst="rect">
            <a:avLst/>
          </a:prstGeom>
          <a:ln w="0">
            <a:noFill/>
          </a:ln>
        </p:spPr>
      </p:pic>
      <p:pic>
        <p:nvPicPr>
          <p:cNvPr id="344" name="Graphic 6" descr=""/>
          <p:cNvPicPr/>
          <p:nvPr/>
        </p:nvPicPr>
        <p:blipFill>
          <a:blip r:embed="rId5"/>
          <a:stretch/>
        </p:blipFill>
        <p:spPr>
          <a:xfrm>
            <a:off x="5601960" y="4614480"/>
            <a:ext cx="893880" cy="840240"/>
          </a:xfrm>
          <a:prstGeom prst="rect">
            <a:avLst/>
          </a:prstGeom>
          <a:ln w="0">
            <a:noFill/>
          </a:ln>
        </p:spPr>
      </p:pic>
      <p:pic>
        <p:nvPicPr>
          <p:cNvPr id="345" name="Graphic 7" descr=""/>
          <p:cNvPicPr/>
          <p:nvPr/>
        </p:nvPicPr>
        <p:blipFill>
          <a:blip r:embed="rId6"/>
          <a:stretch/>
        </p:blipFill>
        <p:spPr>
          <a:xfrm>
            <a:off x="7145640" y="5753880"/>
            <a:ext cx="909720" cy="492480"/>
          </a:xfrm>
          <a:prstGeom prst="rect">
            <a:avLst/>
          </a:prstGeom>
          <a:ln w="0">
            <a:noFill/>
          </a:ln>
        </p:spPr>
      </p:pic>
      <p:pic>
        <p:nvPicPr>
          <p:cNvPr id="346" name="Graphic 8" descr=""/>
          <p:cNvPicPr/>
          <p:nvPr/>
        </p:nvPicPr>
        <p:blipFill>
          <a:blip r:embed="rId7"/>
          <a:stretch/>
        </p:blipFill>
        <p:spPr>
          <a:xfrm>
            <a:off x="8817480" y="4796280"/>
            <a:ext cx="672120" cy="672120"/>
          </a:xfrm>
          <a:prstGeom prst="rect">
            <a:avLst/>
          </a:prstGeom>
          <a:ln w="0">
            <a:noFill/>
          </a:ln>
        </p:spPr>
      </p:pic>
      <p:pic>
        <p:nvPicPr>
          <p:cNvPr id="347" name="Graphic 10" descr=""/>
          <p:cNvPicPr/>
          <p:nvPr/>
        </p:nvPicPr>
        <p:blipFill>
          <a:blip r:embed="rId8"/>
          <a:stretch/>
        </p:blipFill>
        <p:spPr>
          <a:xfrm>
            <a:off x="8888400" y="2848320"/>
            <a:ext cx="453960" cy="1008360"/>
          </a:xfrm>
          <a:prstGeom prst="rect">
            <a:avLst/>
          </a:prstGeom>
          <a:ln w="0">
            <a:noFill/>
          </a:ln>
        </p:spPr>
      </p:pic>
      <p:sp>
        <p:nvSpPr>
          <p:cNvPr id="348" name="TextBox 19"/>
          <p:cNvSpPr/>
          <p:nvPr/>
        </p:nvSpPr>
        <p:spPr>
          <a:xfrm>
            <a:off x="0" y="6603120"/>
            <a:ext cx="12268800" cy="2494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i="1" lang="nl-NL" sz="1050" spc="-1" strike="noStrike">
                <a:solidFill>
                  <a:srgbClr val="000000"/>
                </a:solidFill>
                <a:latin typeface="Arial"/>
                <a:ea typeface="DejaVu Sans"/>
              </a:rPr>
              <a:t>Noot. </a:t>
            </a:r>
            <a:r>
              <a:rPr b="0" lang="nl-NL" sz="1050" spc="-1" strike="noStrike">
                <a:solidFill>
                  <a:srgbClr val="000000"/>
                </a:solidFill>
                <a:latin typeface="Arial"/>
                <a:ea typeface="DejaVu Sans"/>
              </a:rPr>
              <a:t>Overgenomen</a:t>
            </a:r>
            <a:r>
              <a:rPr b="0" i="1" lang="nl-NL" sz="1050" spc="-1" strike="noStrike">
                <a:solidFill>
                  <a:srgbClr val="000000"/>
                </a:solidFill>
                <a:latin typeface="Arial"/>
                <a:ea typeface="DejaVu Sans"/>
              </a:rPr>
              <a:t> </a:t>
            </a:r>
            <a:r>
              <a:rPr b="0" lang="nl-NL" sz="1050" spc="-1" strike="noStrike">
                <a:solidFill>
                  <a:srgbClr val="000000"/>
                </a:solidFill>
                <a:latin typeface="Arial"/>
                <a:ea typeface="DejaVu Sans"/>
              </a:rPr>
              <a:t>uit “</a:t>
            </a:r>
            <a:r>
              <a:rPr b="0" lang="en-US" sz="1050" spc="-1" strike="noStrike">
                <a:solidFill>
                  <a:srgbClr val="000000"/>
                </a:solidFill>
                <a:latin typeface="Arial"/>
                <a:ea typeface="DejaVu Sans"/>
              </a:rPr>
              <a:t>Seed fund grants for 9 TU Delft climate scientists</a:t>
            </a:r>
            <a:r>
              <a:rPr b="0" lang="nl-NL" sz="1050" spc="-1" strike="noStrike">
                <a:solidFill>
                  <a:srgbClr val="000000"/>
                </a:solidFill>
                <a:latin typeface="Arial"/>
                <a:ea typeface="DejaVu Sans"/>
              </a:rPr>
              <a:t>”, TU Delft, 2023, (https://www.tudelft.nl/en/2023/climate-action-programme/seed-fund-grants-for-9-tu-delft-climate-scientists). </a:t>
            </a:r>
            <a:endParaRPr b="0" lang="en-US" sz="1050" spc="-1" strike="noStrike">
              <a:solidFill>
                <a:srgbClr val="000000"/>
              </a:solidFill>
              <a:latin typeface="Calibri"/>
            </a:endParaRPr>
          </a:p>
        </p:txBody>
      </p:sp>
    </p:spTree>
  </p:cSld>
  <mc:AlternateContent>
    <mc:Choice Requires="p14">
      <p:transition spd="med" p14:dur="700">
        <p:fade/>
      </p:transition>
    </mc:Choice>
    <mc:Fallback>
      <p:transition spd="med">
        <p:fade/>
      </p:transition>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9" name="PlaceHolder 1"/>
          <p:cNvSpPr>
            <a:spLocks noGrp="1"/>
          </p:cNvSpPr>
          <p:nvPr>
            <p:ph type="title"/>
          </p:nvPr>
        </p:nvSpPr>
        <p:spPr>
          <a:xfrm>
            <a:off x="144000" y="0"/>
            <a:ext cx="11905920" cy="946800"/>
          </a:xfrm>
          <a:prstGeom prst="rect">
            <a:avLst/>
          </a:prstGeom>
          <a:noFill/>
          <a:ln w="0">
            <a:noFill/>
          </a:ln>
        </p:spPr>
        <p:txBody>
          <a:bodyPr lIns="90000" rIns="90000" tIns="45000" bIns="45000" anchor="ctr">
            <a:noAutofit/>
          </a:bodyPr>
          <a:p>
            <a:pPr>
              <a:lnSpc>
                <a:spcPct val="90000"/>
              </a:lnSpc>
              <a:buNone/>
            </a:pPr>
            <a:r>
              <a:rPr b="1" lang="nl-NL" sz="3600" spc="-1" strike="noStrike">
                <a:solidFill>
                  <a:srgbClr val="000000"/>
                </a:solidFill>
                <a:latin typeface="Tahoma"/>
                <a:ea typeface="Tahoma"/>
              </a:rPr>
              <a:t>First year</a:t>
            </a:r>
            <a:endParaRPr b="0" lang="nl-NL" sz="3600" spc="-1" strike="noStrike">
              <a:solidFill>
                <a:srgbClr val="000000"/>
              </a:solidFill>
              <a:latin typeface="Arial"/>
            </a:endParaRPr>
          </a:p>
        </p:txBody>
      </p:sp>
      <p:pic>
        <p:nvPicPr>
          <p:cNvPr id="350" name="Picture 3" descr=""/>
          <p:cNvPicPr/>
          <p:nvPr/>
        </p:nvPicPr>
        <p:blipFill>
          <a:blip r:embed="rId1"/>
          <a:stretch/>
        </p:blipFill>
        <p:spPr>
          <a:xfrm>
            <a:off x="7668000" y="390600"/>
            <a:ext cx="4267440" cy="6066720"/>
          </a:xfrm>
          <a:prstGeom prst="rect">
            <a:avLst/>
          </a:prstGeom>
          <a:ln w="0">
            <a:solidFill>
              <a:srgbClr val="ffffff">
                <a:lumMod val="50000"/>
              </a:srgbClr>
            </a:solidFill>
          </a:ln>
          <a:effectLst>
            <a:outerShdw algn="tl" blurRad="50760" dir="2700000" dist="37674" rotWithShape="0" sx="101000" sy="101000">
              <a:srgbClr val="000000">
                <a:alpha val="40000"/>
              </a:srgbClr>
            </a:outerShdw>
          </a:effectLst>
        </p:spPr>
      </p:pic>
      <p:sp>
        <p:nvSpPr>
          <p:cNvPr id="351" name="PlaceHolder 2"/>
          <p:cNvSpPr>
            <a:spLocks noGrp="1"/>
          </p:cNvSpPr>
          <p:nvPr>
            <p:ph/>
          </p:nvPr>
        </p:nvSpPr>
        <p:spPr>
          <a:xfrm>
            <a:off x="144000" y="1077840"/>
            <a:ext cx="11904840" cy="5502240"/>
          </a:xfrm>
          <a:prstGeom prst="rect">
            <a:avLst/>
          </a:prstGeom>
          <a:noFill/>
          <a:ln w="0">
            <a:noFill/>
          </a:ln>
        </p:spPr>
        <p:txBody>
          <a:bodyPr lIns="0" rIns="0" tIns="0" bIns="0" anchor="t">
            <a:noAutofit/>
          </a:bodyPr>
          <a:p>
            <a:pPr>
              <a:lnSpc>
                <a:spcPct val="90000"/>
              </a:lnSpc>
              <a:spcBef>
                <a:spcPts val="1001"/>
              </a:spcBef>
              <a:buNone/>
              <a:tabLst>
                <a:tab algn="l" pos="0"/>
              </a:tabLst>
            </a:pPr>
            <a:br>
              <a:rPr sz="1200"/>
            </a:br>
            <a:endParaRPr b="0" lang="nl-NL" sz="1200" spc="-1" strike="noStrike">
              <a:solidFill>
                <a:srgbClr val="000000"/>
              </a:solidFill>
              <a:latin typeface="Arial"/>
            </a:endParaRPr>
          </a:p>
          <a:p>
            <a:pPr marL="228600" indent="-228600">
              <a:lnSpc>
                <a:spcPct val="90000"/>
              </a:lnSpc>
              <a:spcBef>
                <a:spcPts val="1001"/>
              </a:spcBef>
              <a:buClr>
                <a:srgbClr val="000000"/>
              </a:buClr>
              <a:buFont typeface="Wingdings" charset="2"/>
              <a:buChar char=""/>
              <a:tabLst>
                <a:tab algn="l" pos="0"/>
              </a:tabLst>
            </a:pPr>
            <a:r>
              <a:rPr b="0" lang="nl-NL" sz="2400" spc="-1" strike="noStrike">
                <a:solidFill>
                  <a:srgbClr val="000000"/>
                </a:solidFill>
                <a:latin typeface="Tahoma"/>
                <a:ea typeface="Tahoma"/>
              </a:rPr>
              <a:t>Developed a Vision, Ambition and Action plan</a:t>
            </a:r>
            <a:endParaRPr b="0" lang="nl-NL" sz="2400" spc="-1" strike="noStrike">
              <a:solidFill>
                <a:srgbClr val="000000"/>
              </a:solidFill>
              <a:latin typeface="Arial"/>
            </a:endParaRPr>
          </a:p>
          <a:p>
            <a:pPr lvl="1" marL="685800" indent="-228600">
              <a:lnSpc>
                <a:spcPct val="90000"/>
              </a:lnSpc>
              <a:spcBef>
                <a:spcPts val="499"/>
              </a:spcBef>
              <a:buClr>
                <a:srgbClr val="000000"/>
              </a:buClr>
              <a:buFont typeface="Wingdings" charset="2"/>
              <a:buChar char=""/>
              <a:tabLst>
                <a:tab algn="l" pos="0"/>
              </a:tabLst>
            </a:pPr>
            <a:r>
              <a:rPr b="0" lang="nl-NL" sz="2000" spc="-1" strike="noStrike">
                <a:solidFill>
                  <a:srgbClr val="000000"/>
                </a:solidFill>
                <a:latin typeface="Tahoma"/>
                <a:ea typeface="Tahoma"/>
              </a:rPr>
              <a:t>A clear overall ambition and vision</a:t>
            </a:r>
            <a:endParaRPr b="0" lang="nl-NL" sz="2000" spc="-1" strike="noStrike">
              <a:solidFill>
                <a:srgbClr val="000000"/>
              </a:solidFill>
              <a:latin typeface="Arial"/>
            </a:endParaRPr>
          </a:p>
          <a:p>
            <a:pPr lvl="1" marL="685800" indent="-228600">
              <a:lnSpc>
                <a:spcPct val="90000"/>
              </a:lnSpc>
              <a:spcBef>
                <a:spcPts val="499"/>
              </a:spcBef>
              <a:buClr>
                <a:srgbClr val="000000"/>
              </a:buClr>
              <a:buFont typeface="Wingdings" charset="2"/>
              <a:buChar char=""/>
              <a:tabLst>
                <a:tab algn="l" pos="0"/>
              </a:tabLst>
            </a:pPr>
            <a:r>
              <a:rPr b="0" lang="nl-NL" sz="2000" spc="-1" strike="noStrike">
                <a:solidFill>
                  <a:srgbClr val="000000"/>
                </a:solidFill>
                <a:latin typeface="Tahoma"/>
                <a:ea typeface="Tahoma"/>
              </a:rPr>
              <a:t>Superimposed on the primary processes, and</a:t>
            </a:r>
            <a:br>
              <a:rPr sz="2000"/>
            </a:br>
            <a:r>
              <a:rPr b="0" lang="nl-NL" sz="2000" spc="-1" strike="noStrike">
                <a:solidFill>
                  <a:srgbClr val="000000"/>
                </a:solidFill>
                <a:latin typeface="Tahoma"/>
                <a:ea typeface="Tahoma"/>
              </a:rPr>
              <a:t>community and operations.</a:t>
            </a:r>
            <a:endParaRPr b="0" lang="nl-NL" sz="2000" spc="-1" strike="noStrike">
              <a:solidFill>
                <a:srgbClr val="000000"/>
              </a:solidFill>
              <a:latin typeface="Arial"/>
            </a:endParaRPr>
          </a:p>
          <a:p>
            <a:pPr>
              <a:lnSpc>
                <a:spcPct val="90000"/>
              </a:lnSpc>
              <a:spcBef>
                <a:spcPts val="1001"/>
              </a:spcBef>
              <a:buNone/>
              <a:tabLst>
                <a:tab algn="l" pos="0"/>
              </a:tabLst>
            </a:pPr>
            <a:endParaRPr b="0" lang="nl-NL" sz="2400" spc="-1" strike="noStrike">
              <a:solidFill>
                <a:srgbClr val="000000"/>
              </a:solidFill>
              <a:latin typeface="Arial"/>
            </a:endParaRPr>
          </a:p>
          <a:p>
            <a:pPr marL="228600" indent="-228600">
              <a:lnSpc>
                <a:spcPct val="90000"/>
              </a:lnSpc>
              <a:spcBef>
                <a:spcPts val="1001"/>
              </a:spcBef>
              <a:buClr>
                <a:srgbClr val="000000"/>
              </a:buClr>
              <a:buFont typeface="Wingdings" charset="2"/>
              <a:buChar char=""/>
              <a:tabLst>
                <a:tab algn="l" pos="0"/>
              </a:tabLst>
            </a:pPr>
            <a:r>
              <a:rPr b="0" lang="nl-NL" sz="2400" spc="-1" strike="noStrike">
                <a:solidFill>
                  <a:srgbClr val="000000"/>
                </a:solidFill>
                <a:latin typeface="Tahoma"/>
                <a:ea typeface="Tahoma"/>
              </a:rPr>
              <a:t>Expertise from all Faculties &amp; University </a:t>
            </a:r>
            <a:br>
              <a:rPr sz="2400"/>
            </a:br>
            <a:r>
              <a:rPr b="0" lang="nl-NL" sz="2400" spc="-1" strike="noStrike">
                <a:solidFill>
                  <a:srgbClr val="000000"/>
                </a:solidFill>
                <a:latin typeface="Tahoma"/>
                <a:ea typeface="Tahoma"/>
              </a:rPr>
              <a:t>Services</a:t>
            </a:r>
            <a:endParaRPr b="0" lang="nl-NL" sz="2400" spc="-1" strike="noStrike">
              <a:solidFill>
                <a:srgbClr val="000000"/>
              </a:solidFill>
              <a:latin typeface="Arial"/>
            </a:endParaRPr>
          </a:p>
          <a:p>
            <a:pPr>
              <a:lnSpc>
                <a:spcPct val="90000"/>
              </a:lnSpc>
              <a:spcBef>
                <a:spcPts val="1001"/>
              </a:spcBef>
              <a:buNone/>
              <a:tabLst>
                <a:tab algn="l" pos="0"/>
              </a:tabLst>
            </a:pPr>
            <a:endParaRPr b="0" lang="nl-NL" sz="1200" spc="-1" strike="noStrike">
              <a:solidFill>
                <a:srgbClr val="000000"/>
              </a:solidFill>
              <a:latin typeface="Arial"/>
            </a:endParaRPr>
          </a:p>
        </p:txBody>
      </p:sp>
      <p:sp>
        <p:nvSpPr>
          <p:cNvPr id="352" name="TextBox 2"/>
          <p:cNvSpPr/>
          <p:nvPr/>
        </p:nvSpPr>
        <p:spPr>
          <a:xfrm>
            <a:off x="0" y="6603120"/>
            <a:ext cx="12268800" cy="2494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i="1" lang="nl-NL" sz="1050" spc="-1" strike="noStrike">
                <a:solidFill>
                  <a:srgbClr val="000000"/>
                </a:solidFill>
                <a:latin typeface="Arial"/>
                <a:ea typeface="DejaVu Sans"/>
              </a:rPr>
              <a:t>Noot. </a:t>
            </a:r>
            <a:r>
              <a:rPr b="0" lang="nl-NL" sz="1050" spc="-1" strike="noStrike">
                <a:solidFill>
                  <a:srgbClr val="000000"/>
                </a:solidFill>
                <a:latin typeface="Arial"/>
                <a:ea typeface="DejaVu Sans"/>
              </a:rPr>
              <a:t>Overgenomen</a:t>
            </a:r>
            <a:r>
              <a:rPr b="0" i="1" lang="nl-NL" sz="1050" spc="-1" strike="noStrike">
                <a:solidFill>
                  <a:srgbClr val="000000"/>
                </a:solidFill>
                <a:latin typeface="Arial"/>
                <a:ea typeface="DejaVu Sans"/>
              </a:rPr>
              <a:t> </a:t>
            </a:r>
            <a:r>
              <a:rPr b="0" lang="nl-NL" sz="1050" spc="-1" strike="noStrike">
                <a:solidFill>
                  <a:srgbClr val="000000"/>
                </a:solidFill>
                <a:latin typeface="Arial"/>
                <a:ea typeface="DejaVu Sans"/>
              </a:rPr>
              <a:t>uit “Vision, Ambition and Action Plan for a Climate University”, Dobbelsteen and Gameren, 2021 (https://www.tudelft.nl/en/sustainability). </a:t>
            </a:r>
            <a:endParaRPr b="0" lang="en-US" sz="1050" spc="-1" strike="noStrike">
              <a:solidFill>
                <a:srgbClr val="000000"/>
              </a:solidFill>
              <a:latin typeface="Calibri"/>
            </a:endParaRPr>
          </a:p>
        </p:txBody>
      </p:sp>
    </p:spTree>
  </p:cSld>
  <mc:AlternateContent>
    <mc:Choice Requires="p14">
      <p:transition spd="med" p14:dur="700">
        <p:fade/>
      </p:transition>
    </mc:Choice>
    <mc:Fallback>
      <p:transition spd="med">
        <p:fade/>
      </p:transition>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53" name="Picture 123" descr=""/>
          <p:cNvPicPr/>
          <p:nvPr/>
        </p:nvPicPr>
        <p:blipFill>
          <a:blip r:embed="rId1">
            <a:extLst>
              <a:ext uri="{BEBA8EAE-BF5A-486C-A8C5-ECC9F3942E4B}">
                <a14:imgProps xmlns:a14="http://schemas.microsoft.com/office/drawing/2010/main">
                  <a14:imgLayer r:embed="rId2">
                    <a14:imgEffect>
                      <a14:sharpenSoften amount="50000"/>
                    </a14:imgEffect>
                  </a14:imgLayer>
                </a14:imgProps>
              </a:ext>
            </a:extLst>
          </a:blip>
          <a:srcRect l="0" t="0" r="0" b="7293"/>
          <a:stretch/>
        </p:blipFill>
        <p:spPr>
          <a:xfrm>
            <a:off x="279000" y="-961200"/>
            <a:ext cx="11913480" cy="7818840"/>
          </a:xfrm>
          <a:prstGeom prst="rect">
            <a:avLst/>
          </a:prstGeom>
          <a:ln w="0">
            <a:noFill/>
          </a:ln>
        </p:spPr>
      </p:pic>
      <p:pic>
        <p:nvPicPr>
          <p:cNvPr id="354" name="Picture 4" descr=""/>
          <p:cNvPicPr/>
          <p:nvPr/>
        </p:nvPicPr>
        <p:blipFill>
          <a:blip r:embed="rId3">
            <a:extLst>
              <a:ext uri="{BEBA8EAE-BF5A-486C-A8C5-ECC9F3942E4B}">
                <a14:imgProps xmlns:a14="http://schemas.microsoft.com/office/drawing/2010/main">
                  <a14:imgLayer r:embed="rId2">
                    <a14:imgEffect>
                      <a14:sharpenSoften amount="-15000"/>
                    </a14:imgEffect>
                  </a14:imgLayer>
                </a14:imgProps>
              </a:ext>
            </a:extLst>
          </a:blip>
          <a:srcRect l="0" t="0" r="0" b="7293"/>
          <a:stretch/>
        </p:blipFill>
        <p:spPr>
          <a:xfrm>
            <a:off x="279000" y="-961200"/>
            <a:ext cx="11913480" cy="7818840"/>
          </a:xfrm>
          <a:prstGeom prst="rect">
            <a:avLst/>
          </a:prstGeom>
          <a:ln w="0">
            <a:noFill/>
          </a:ln>
        </p:spPr>
      </p:pic>
      <p:pic>
        <p:nvPicPr>
          <p:cNvPr id="355" name="Picture 121" descr=""/>
          <p:cNvPicPr/>
          <p:nvPr/>
        </p:nvPicPr>
        <p:blipFill>
          <a:blip r:embed="rId4"/>
          <a:stretch/>
        </p:blipFill>
        <p:spPr>
          <a:xfrm>
            <a:off x="363600" y="5922000"/>
            <a:ext cx="1257120" cy="609120"/>
          </a:xfrm>
          <a:prstGeom prst="rect">
            <a:avLst/>
          </a:prstGeom>
          <a:ln w="0">
            <a:noFill/>
          </a:ln>
        </p:spPr>
      </p:pic>
      <p:sp>
        <p:nvSpPr>
          <p:cNvPr id="356" name="PlaceHolder 1"/>
          <p:cNvSpPr>
            <a:spLocks noGrp="1"/>
          </p:cNvSpPr>
          <p:nvPr>
            <p:ph type="title"/>
          </p:nvPr>
        </p:nvSpPr>
        <p:spPr>
          <a:xfrm>
            <a:off x="144720" y="0"/>
            <a:ext cx="11904480" cy="946800"/>
          </a:xfrm>
          <a:prstGeom prst="rect">
            <a:avLst/>
          </a:prstGeom>
          <a:noFill/>
          <a:ln w="0">
            <a:noFill/>
          </a:ln>
        </p:spPr>
        <p:txBody>
          <a:bodyPr lIns="90000" rIns="90000" tIns="45000" bIns="45000" anchor="ctr">
            <a:noAutofit/>
          </a:bodyPr>
          <a:p>
            <a:pPr>
              <a:lnSpc>
                <a:spcPct val="90000"/>
              </a:lnSpc>
              <a:buNone/>
            </a:pPr>
            <a:r>
              <a:rPr b="1" lang="en-NL" sz="3600" spc="-1" strike="noStrike">
                <a:solidFill>
                  <a:srgbClr val="000000"/>
                </a:solidFill>
                <a:latin typeface="Tahoma"/>
                <a:ea typeface="Tahoma"/>
              </a:rPr>
              <a:t>Everyone joins</a:t>
            </a:r>
            <a:endParaRPr b="0" lang="nl-NL" sz="3600" spc="-1" strike="noStrike">
              <a:solidFill>
                <a:srgbClr val="000000"/>
              </a:solidFill>
              <a:latin typeface="Arial"/>
            </a:endParaRPr>
          </a:p>
        </p:txBody>
      </p:sp>
      <p:sp>
        <p:nvSpPr>
          <p:cNvPr id="357" name="Freeform 134"/>
          <p:cNvSpPr/>
          <p:nvPr/>
        </p:nvSpPr>
        <p:spPr>
          <a:xfrm rot="8369400">
            <a:off x="5551920" y="1168560"/>
            <a:ext cx="1331640" cy="2592000"/>
          </a:xfrm>
          <a:custGeom>
            <a:avLst/>
            <a:gdLst>
              <a:gd name="textAreaLeft" fmla="*/ 0 w 1331640"/>
              <a:gd name="textAreaRight" fmla="*/ 1332000 w 1331640"/>
              <a:gd name="textAreaTop" fmla="*/ 0 h 2592000"/>
              <a:gd name="textAreaBottom" fmla="*/ 2592360 h 2592000"/>
            </a:gdLst>
            <a:ahLst/>
            <a:rect l="textAreaLeft" t="textAreaTop" r="textAreaRight" b="textAreaBottom"/>
            <a:pathLst>
              <a:path w="3844481" h="4230510">
                <a:moveTo>
                  <a:pt x="1594293" y="258982"/>
                </a:moveTo>
                <a:cubicBezTo>
                  <a:pt x="1329598" y="726208"/>
                  <a:pt x="449287" y="2378545"/>
                  <a:pt x="186598" y="2905929"/>
                </a:cubicBezTo>
                <a:cubicBezTo>
                  <a:pt x="-76091" y="3433313"/>
                  <a:pt x="14145" y="3282919"/>
                  <a:pt x="18156" y="3423287"/>
                </a:cubicBezTo>
                <a:cubicBezTo>
                  <a:pt x="22166" y="3563656"/>
                  <a:pt x="48235" y="3639856"/>
                  <a:pt x="210661" y="3748140"/>
                </a:cubicBezTo>
                <a:cubicBezTo>
                  <a:pt x="373087" y="3856424"/>
                  <a:pt x="695935" y="3992783"/>
                  <a:pt x="992714" y="4072993"/>
                </a:cubicBezTo>
                <a:cubicBezTo>
                  <a:pt x="1289493" y="4153203"/>
                  <a:pt x="1648435" y="4241435"/>
                  <a:pt x="1991335" y="4229403"/>
                </a:cubicBezTo>
                <a:cubicBezTo>
                  <a:pt x="2334235" y="4217371"/>
                  <a:pt x="2761356" y="4117108"/>
                  <a:pt x="3050114" y="4000803"/>
                </a:cubicBezTo>
                <a:cubicBezTo>
                  <a:pt x="3338872" y="3884498"/>
                  <a:pt x="3593540" y="3663919"/>
                  <a:pt x="3723882" y="3531572"/>
                </a:cubicBezTo>
                <a:cubicBezTo>
                  <a:pt x="3854224" y="3399225"/>
                  <a:pt x="3844198" y="3333051"/>
                  <a:pt x="3832167" y="3206719"/>
                </a:cubicBezTo>
                <a:cubicBezTo>
                  <a:pt x="3820136" y="3080387"/>
                  <a:pt x="3932430" y="3254845"/>
                  <a:pt x="3651693" y="2773582"/>
                </a:cubicBezTo>
                <a:cubicBezTo>
                  <a:pt x="3370956" y="2292319"/>
                  <a:pt x="2460567" y="764308"/>
                  <a:pt x="2147746" y="319140"/>
                </a:cubicBezTo>
                <a:cubicBezTo>
                  <a:pt x="1834925" y="-126028"/>
                  <a:pt x="1862999" y="106582"/>
                  <a:pt x="1774767" y="102572"/>
                </a:cubicBezTo>
                <a:cubicBezTo>
                  <a:pt x="1686535" y="98561"/>
                  <a:pt x="1858988" y="-208244"/>
                  <a:pt x="1594293" y="258982"/>
                </a:cubicBezTo>
                <a:close/>
              </a:path>
            </a:pathLst>
          </a:custGeom>
          <a:solidFill>
            <a:schemeClr val="bg1">
              <a:lumMod val="75000"/>
              <a:alpha val="50000"/>
            </a:schemeClr>
          </a:solidFill>
          <a:ln w="19050">
            <a:solidFill>
              <a:srgbClr val="ffffff"/>
            </a:solidFill>
            <a:round/>
          </a:ln>
        </p:spPr>
        <p:style>
          <a:lnRef idx="0"/>
          <a:fillRef idx="0"/>
          <a:effectRef idx="0"/>
          <a:fontRef idx="minor"/>
        </p:style>
        <p:txBody>
          <a:bodyPr numCol="1" spcCol="0" anchor="t">
            <a:noAutofit/>
          </a:bodyPr>
          <a:p>
            <a:pPr marL="343080" indent="-343080">
              <a:lnSpc>
                <a:spcPct val="100000"/>
              </a:lnSpc>
              <a:spcBef>
                <a:spcPts val="479"/>
              </a:spcBef>
              <a:buNone/>
              <a:tabLst>
                <a:tab algn="l" pos="0"/>
              </a:tabLst>
            </a:pPr>
            <a:endParaRPr b="1" lang="en-GB" sz="2400" spc="-1" strike="noStrike">
              <a:solidFill>
                <a:srgbClr val="ff0000"/>
              </a:solidFill>
              <a:latin typeface="Tahoma"/>
              <a:ea typeface="DejaVu Sans"/>
            </a:endParaRPr>
          </a:p>
        </p:txBody>
      </p:sp>
      <p:sp>
        <p:nvSpPr>
          <p:cNvPr id="358" name="Freeform 170"/>
          <p:cNvSpPr/>
          <p:nvPr/>
        </p:nvSpPr>
        <p:spPr>
          <a:xfrm rot="9633600">
            <a:off x="6037560" y="842760"/>
            <a:ext cx="1331640" cy="2592000"/>
          </a:xfrm>
          <a:custGeom>
            <a:avLst/>
            <a:gdLst>
              <a:gd name="textAreaLeft" fmla="*/ 0 w 1331640"/>
              <a:gd name="textAreaRight" fmla="*/ 1332000 w 1331640"/>
              <a:gd name="textAreaTop" fmla="*/ 0 h 2592000"/>
              <a:gd name="textAreaBottom" fmla="*/ 2592360 h 2592000"/>
            </a:gdLst>
            <a:ahLst/>
            <a:rect l="textAreaLeft" t="textAreaTop" r="textAreaRight" b="textAreaBottom"/>
            <a:pathLst>
              <a:path w="3844481" h="4230510">
                <a:moveTo>
                  <a:pt x="1594293" y="258982"/>
                </a:moveTo>
                <a:cubicBezTo>
                  <a:pt x="1329598" y="726208"/>
                  <a:pt x="449287" y="2378545"/>
                  <a:pt x="186598" y="2905929"/>
                </a:cubicBezTo>
                <a:cubicBezTo>
                  <a:pt x="-76091" y="3433313"/>
                  <a:pt x="14145" y="3282919"/>
                  <a:pt x="18156" y="3423287"/>
                </a:cubicBezTo>
                <a:cubicBezTo>
                  <a:pt x="22166" y="3563656"/>
                  <a:pt x="48235" y="3639856"/>
                  <a:pt x="210661" y="3748140"/>
                </a:cubicBezTo>
                <a:cubicBezTo>
                  <a:pt x="373087" y="3856424"/>
                  <a:pt x="695935" y="3992783"/>
                  <a:pt x="992714" y="4072993"/>
                </a:cubicBezTo>
                <a:cubicBezTo>
                  <a:pt x="1289493" y="4153203"/>
                  <a:pt x="1648435" y="4241435"/>
                  <a:pt x="1991335" y="4229403"/>
                </a:cubicBezTo>
                <a:cubicBezTo>
                  <a:pt x="2334235" y="4217371"/>
                  <a:pt x="2761356" y="4117108"/>
                  <a:pt x="3050114" y="4000803"/>
                </a:cubicBezTo>
                <a:cubicBezTo>
                  <a:pt x="3338872" y="3884498"/>
                  <a:pt x="3593540" y="3663919"/>
                  <a:pt x="3723882" y="3531572"/>
                </a:cubicBezTo>
                <a:cubicBezTo>
                  <a:pt x="3854224" y="3399225"/>
                  <a:pt x="3844198" y="3333051"/>
                  <a:pt x="3832167" y="3206719"/>
                </a:cubicBezTo>
                <a:cubicBezTo>
                  <a:pt x="3820136" y="3080387"/>
                  <a:pt x="3932430" y="3254845"/>
                  <a:pt x="3651693" y="2773582"/>
                </a:cubicBezTo>
                <a:cubicBezTo>
                  <a:pt x="3370956" y="2292319"/>
                  <a:pt x="2460567" y="764308"/>
                  <a:pt x="2147746" y="319140"/>
                </a:cubicBezTo>
                <a:cubicBezTo>
                  <a:pt x="1834925" y="-126028"/>
                  <a:pt x="1862999" y="106582"/>
                  <a:pt x="1774767" y="102572"/>
                </a:cubicBezTo>
                <a:cubicBezTo>
                  <a:pt x="1686535" y="98561"/>
                  <a:pt x="1858988" y="-208244"/>
                  <a:pt x="1594293" y="258982"/>
                </a:cubicBezTo>
                <a:close/>
              </a:path>
            </a:pathLst>
          </a:custGeom>
          <a:solidFill>
            <a:schemeClr val="bg1">
              <a:lumMod val="75000"/>
              <a:alpha val="50000"/>
            </a:schemeClr>
          </a:solidFill>
          <a:ln w="19050">
            <a:solidFill>
              <a:srgbClr val="ffffff"/>
            </a:solidFill>
            <a:round/>
          </a:ln>
        </p:spPr>
        <p:style>
          <a:lnRef idx="0"/>
          <a:fillRef idx="0"/>
          <a:effectRef idx="0"/>
          <a:fontRef idx="minor"/>
        </p:style>
        <p:txBody>
          <a:bodyPr numCol="1" spcCol="0" anchor="t">
            <a:noAutofit/>
          </a:bodyPr>
          <a:p>
            <a:pPr marL="343080" indent="-343080">
              <a:lnSpc>
                <a:spcPct val="100000"/>
              </a:lnSpc>
              <a:spcBef>
                <a:spcPts val="479"/>
              </a:spcBef>
              <a:buNone/>
              <a:tabLst>
                <a:tab algn="l" pos="0"/>
              </a:tabLst>
            </a:pPr>
            <a:endParaRPr b="1" lang="en-GB" sz="2400" spc="-1" strike="noStrike">
              <a:solidFill>
                <a:srgbClr val="ff0000"/>
              </a:solidFill>
              <a:latin typeface="Tahoma"/>
              <a:ea typeface="DejaVu Sans"/>
            </a:endParaRPr>
          </a:p>
        </p:txBody>
      </p:sp>
      <p:sp>
        <p:nvSpPr>
          <p:cNvPr id="359" name="Freeform 171"/>
          <p:cNvSpPr/>
          <p:nvPr/>
        </p:nvSpPr>
        <p:spPr>
          <a:xfrm rot="13610400">
            <a:off x="7720200" y="1211400"/>
            <a:ext cx="1331640" cy="2592000"/>
          </a:xfrm>
          <a:custGeom>
            <a:avLst/>
            <a:gdLst>
              <a:gd name="textAreaLeft" fmla="*/ 0 w 1331640"/>
              <a:gd name="textAreaRight" fmla="*/ 1332000 w 1331640"/>
              <a:gd name="textAreaTop" fmla="*/ 0 h 2592000"/>
              <a:gd name="textAreaBottom" fmla="*/ 2592360 h 2592000"/>
            </a:gdLst>
            <a:ahLst/>
            <a:rect l="textAreaLeft" t="textAreaTop" r="textAreaRight" b="textAreaBottom"/>
            <a:pathLst>
              <a:path w="3844481" h="4230510">
                <a:moveTo>
                  <a:pt x="1594293" y="258982"/>
                </a:moveTo>
                <a:cubicBezTo>
                  <a:pt x="1329598" y="726208"/>
                  <a:pt x="449287" y="2378545"/>
                  <a:pt x="186598" y="2905929"/>
                </a:cubicBezTo>
                <a:cubicBezTo>
                  <a:pt x="-76091" y="3433313"/>
                  <a:pt x="14145" y="3282919"/>
                  <a:pt x="18156" y="3423287"/>
                </a:cubicBezTo>
                <a:cubicBezTo>
                  <a:pt x="22166" y="3563656"/>
                  <a:pt x="48235" y="3639856"/>
                  <a:pt x="210661" y="3748140"/>
                </a:cubicBezTo>
                <a:cubicBezTo>
                  <a:pt x="373087" y="3856424"/>
                  <a:pt x="695935" y="3992783"/>
                  <a:pt x="992714" y="4072993"/>
                </a:cubicBezTo>
                <a:cubicBezTo>
                  <a:pt x="1289493" y="4153203"/>
                  <a:pt x="1648435" y="4241435"/>
                  <a:pt x="1991335" y="4229403"/>
                </a:cubicBezTo>
                <a:cubicBezTo>
                  <a:pt x="2334235" y="4217371"/>
                  <a:pt x="2761356" y="4117108"/>
                  <a:pt x="3050114" y="4000803"/>
                </a:cubicBezTo>
                <a:cubicBezTo>
                  <a:pt x="3338872" y="3884498"/>
                  <a:pt x="3593540" y="3663919"/>
                  <a:pt x="3723882" y="3531572"/>
                </a:cubicBezTo>
                <a:cubicBezTo>
                  <a:pt x="3854224" y="3399225"/>
                  <a:pt x="3844198" y="3333051"/>
                  <a:pt x="3832167" y="3206719"/>
                </a:cubicBezTo>
                <a:cubicBezTo>
                  <a:pt x="3820136" y="3080387"/>
                  <a:pt x="3932430" y="3254845"/>
                  <a:pt x="3651693" y="2773582"/>
                </a:cubicBezTo>
                <a:cubicBezTo>
                  <a:pt x="3370956" y="2292319"/>
                  <a:pt x="2460567" y="764308"/>
                  <a:pt x="2147746" y="319140"/>
                </a:cubicBezTo>
                <a:cubicBezTo>
                  <a:pt x="1834925" y="-126028"/>
                  <a:pt x="1862999" y="106582"/>
                  <a:pt x="1774767" y="102572"/>
                </a:cubicBezTo>
                <a:cubicBezTo>
                  <a:pt x="1686535" y="98561"/>
                  <a:pt x="1858988" y="-208244"/>
                  <a:pt x="1594293" y="258982"/>
                </a:cubicBezTo>
                <a:close/>
              </a:path>
            </a:pathLst>
          </a:custGeom>
          <a:solidFill>
            <a:schemeClr val="bg1">
              <a:lumMod val="75000"/>
              <a:alpha val="50000"/>
            </a:schemeClr>
          </a:solidFill>
          <a:ln w="19050">
            <a:solidFill>
              <a:srgbClr val="ffffff"/>
            </a:solidFill>
            <a:round/>
          </a:ln>
        </p:spPr>
        <p:style>
          <a:lnRef idx="0"/>
          <a:fillRef idx="0"/>
          <a:effectRef idx="0"/>
          <a:fontRef idx="minor"/>
        </p:style>
        <p:txBody>
          <a:bodyPr numCol="1" spcCol="0" anchor="t">
            <a:noAutofit/>
          </a:bodyPr>
          <a:p>
            <a:pPr marL="343080" indent="-343080">
              <a:lnSpc>
                <a:spcPct val="100000"/>
              </a:lnSpc>
              <a:spcBef>
                <a:spcPts val="479"/>
              </a:spcBef>
              <a:buNone/>
              <a:tabLst>
                <a:tab algn="l" pos="0"/>
              </a:tabLst>
            </a:pPr>
            <a:endParaRPr b="1" lang="en-GB" sz="2400" spc="-1" strike="noStrike">
              <a:solidFill>
                <a:srgbClr val="ff0000"/>
              </a:solidFill>
              <a:latin typeface="Tahoma"/>
              <a:ea typeface="DejaVu Sans"/>
            </a:endParaRPr>
          </a:p>
        </p:txBody>
      </p:sp>
      <p:sp>
        <p:nvSpPr>
          <p:cNvPr id="360" name="Freeform 172"/>
          <p:cNvSpPr/>
          <p:nvPr/>
        </p:nvSpPr>
        <p:spPr>
          <a:xfrm rot="16442400">
            <a:off x="8198280" y="2314080"/>
            <a:ext cx="1331640" cy="2592000"/>
          </a:xfrm>
          <a:custGeom>
            <a:avLst/>
            <a:gdLst>
              <a:gd name="textAreaLeft" fmla="*/ 0 w 1331640"/>
              <a:gd name="textAreaRight" fmla="*/ 1332000 w 1331640"/>
              <a:gd name="textAreaTop" fmla="*/ 0 h 2592000"/>
              <a:gd name="textAreaBottom" fmla="*/ 2592360 h 2592000"/>
            </a:gdLst>
            <a:ahLst/>
            <a:rect l="textAreaLeft" t="textAreaTop" r="textAreaRight" b="textAreaBottom"/>
            <a:pathLst>
              <a:path w="3844481" h="4230510">
                <a:moveTo>
                  <a:pt x="1594293" y="258982"/>
                </a:moveTo>
                <a:cubicBezTo>
                  <a:pt x="1329598" y="726208"/>
                  <a:pt x="449287" y="2378545"/>
                  <a:pt x="186598" y="2905929"/>
                </a:cubicBezTo>
                <a:cubicBezTo>
                  <a:pt x="-76091" y="3433313"/>
                  <a:pt x="14145" y="3282919"/>
                  <a:pt x="18156" y="3423287"/>
                </a:cubicBezTo>
                <a:cubicBezTo>
                  <a:pt x="22166" y="3563656"/>
                  <a:pt x="48235" y="3639856"/>
                  <a:pt x="210661" y="3748140"/>
                </a:cubicBezTo>
                <a:cubicBezTo>
                  <a:pt x="373087" y="3856424"/>
                  <a:pt x="695935" y="3992783"/>
                  <a:pt x="992714" y="4072993"/>
                </a:cubicBezTo>
                <a:cubicBezTo>
                  <a:pt x="1289493" y="4153203"/>
                  <a:pt x="1648435" y="4241435"/>
                  <a:pt x="1991335" y="4229403"/>
                </a:cubicBezTo>
                <a:cubicBezTo>
                  <a:pt x="2334235" y="4217371"/>
                  <a:pt x="2761356" y="4117108"/>
                  <a:pt x="3050114" y="4000803"/>
                </a:cubicBezTo>
                <a:cubicBezTo>
                  <a:pt x="3338872" y="3884498"/>
                  <a:pt x="3593540" y="3663919"/>
                  <a:pt x="3723882" y="3531572"/>
                </a:cubicBezTo>
                <a:cubicBezTo>
                  <a:pt x="3854224" y="3399225"/>
                  <a:pt x="3844198" y="3333051"/>
                  <a:pt x="3832167" y="3206719"/>
                </a:cubicBezTo>
                <a:cubicBezTo>
                  <a:pt x="3820136" y="3080387"/>
                  <a:pt x="3932430" y="3254845"/>
                  <a:pt x="3651693" y="2773582"/>
                </a:cubicBezTo>
                <a:cubicBezTo>
                  <a:pt x="3370956" y="2292319"/>
                  <a:pt x="2460567" y="764308"/>
                  <a:pt x="2147746" y="319140"/>
                </a:cubicBezTo>
                <a:cubicBezTo>
                  <a:pt x="1834925" y="-126028"/>
                  <a:pt x="1862999" y="106582"/>
                  <a:pt x="1774767" y="102572"/>
                </a:cubicBezTo>
                <a:cubicBezTo>
                  <a:pt x="1686535" y="98561"/>
                  <a:pt x="1858988" y="-208244"/>
                  <a:pt x="1594293" y="258982"/>
                </a:cubicBezTo>
                <a:close/>
              </a:path>
            </a:pathLst>
          </a:custGeom>
          <a:solidFill>
            <a:schemeClr val="bg1">
              <a:lumMod val="75000"/>
              <a:alpha val="50000"/>
            </a:schemeClr>
          </a:solidFill>
          <a:ln w="19050">
            <a:solidFill>
              <a:srgbClr val="ffffff"/>
            </a:solidFill>
            <a:round/>
          </a:ln>
        </p:spPr>
        <p:style>
          <a:lnRef idx="0"/>
          <a:fillRef idx="0"/>
          <a:effectRef idx="0"/>
          <a:fontRef idx="minor"/>
        </p:style>
        <p:txBody>
          <a:bodyPr numCol="1" spcCol="0" anchor="t">
            <a:noAutofit/>
          </a:bodyPr>
          <a:p>
            <a:pPr marL="343080" indent="-343080">
              <a:lnSpc>
                <a:spcPct val="100000"/>
              </a:lnSpc>
              <a:spcBef>
                <a:spcPts val="479"/>
              </a:spcBef>
              <a:buNone/>
              <a:tabLst>
                <a:tab algn="l" pos="0"/>
              </a:tabLst>
            </a:pPr>
            <a:endParaRPr b="1" lang="en-GB" sz="2400" spc="-1" strike="noStrike">
              <a:solidFill>
                <a:srgbClr val="ff0000"/>
              </a:solidFill>
              <a:latin typeface="Tahoma"/>
              <a:ea typeface="DejaVu Sans"/>
            </a:endParaRPr>
          </a:p>
        </p:txBody>
      </p:sp>
      <p:sp>
        <p:nvSpPr>
          <p:cNvPr id="361" name="Freeform 173"/>
          <p:cNvSpPr/>
          <p:nvPr/>
        </p:nvSpPr>
        <p:spPr>
          <a:xfrm rot="6131400">
            <a:off x="5085000" y="2045160"/>
            <a:ext cx="1331640" cy="2592000"/>
          </a:xfrm>
          <a:custGeom>
            <a:avLst/>
            <a:gdLst>
              <a:gd name="textAreaLeft" fmla="*/ 0 w 1331640"/>
              <a:gd name="textAreaRight" fmla="*/ 1332000 w 1331640"/>
              <a:gd name="textAreaTop" fmla="*/ 0 h 2592000"/>
              <a:gd name="textAreaBottom" fmla="*/ 2592360 h 2592000"/>
            </a:gdLst>
            <a:ahLst/>
            <a:rect l="textAreaLeft" t="textAreaTop" r="textAreaRight" b="textAreaBottom"/>
            <a:pathLst>
              <a:path w="3844481" h="4230510">
                <a:moveTo>
                  <a:pt x="1594293" y="258982"/>
                </a:moveTo>
                <a:cubicBezTo>
                  <a:pt x="1329598" y="726208"/>
                  <a:pt x="449287" y="2378545"/>
                  <a:pt x="186598" y="2905929"/>
                </a:cubicBezTo>
                <a:cubicBezTo>
                  <a:pt x="-76091" y="3433313"/>
                  <a:pt x="14145" y="3282919"/>
                  <a:pt x="18156" y="3423287"/>
                </a:cubicBezTo>
                <a:cubicBezTo>
                  <a:pt x="22166" y="3563656"/>
                  <a:pt x="48235" y="3639856"/>
                  <a:pt x="210661" y="3748140"/>
                </a:cubicBezTo>
                <a:cubicBezTo>
                  <a:pt x="373087" y="3856424"/>
                  <a:pt x="695935" y="3992783"/>
                  <a:pt x="992714" y="4072993"/>
                </a:cubicBezTo>
                <a:cubicBezTo>
                  <a:pt x="1289493" y="4153203"/>
                  <a:pt x="1648435" y="4241435"/>
                  <a:pt x="1991335" y="4229403"/>
                </a:cubicBezTo>
                <a:cubicBezTo>
                  <a:pt x="2334235" y="4217371"/>
                  <a:pt x="2761356" y="4117108"/>
                  <a:pt x="3050114" y="4000803"/>
                </a:cubicBezTo>
                <a:cubicBezTo>
                  <a:pt x="3338872" y="3884498"/>
                  <a:pt x="3593540" y="3663919"/>
                  <a:pt x="3723882" y="3531572"/>
                </a:cubicBezTo>
                <a:cubicBezTo>
                  <a:pt x="3854224" y="3399225"/>
                  <a:pt x="3844198" y="3333051"/>
                  <a:pt x="3832167" y="3206719"/>
                </a:cubicBezTo>
                <a:cubicBezTo>
                  <a:pt x="3820136" y="3080387"/>
                  <a:pt x="3932430" y="3254845"/>
                  <a:pt x="3651693" y="2773582"/>
                </a:cubicBezTo>
                <a:cubicBezTo>
                  <a:pt x="3370956" y="2292319"/>
                  <a:pt x="2460567" y="764308"/>
                  <a:pt x="2147746" y="319140"/>
                </a:cubicBezTo>
                <a:cubicBezTo>
                  <a:pt x="1834925" y="-126028"/>
                  <a:pt x="1862999" y="106582"/>
                  <a:pt x="1774767" y="102572"/>
                </a:cubicBezTo>
                <a:cubicBezTo>
                  <a:pt x="1686535" y="98561"/>
                  <a:pt x="1858988" y="-208244"/>
                  <a:pt x="1594293" y="258982"/>
                </a:cubicBezTo>
                <a:close/>
              </a:path>
            </a:pathLst>
          </a:custGeom>
          <a:solidFill>
            <a:srgbClr val="00ff00">
              <a:alpha val="50000"/>
            </a:srgbClr>
          </a:solidFill>
          <a:ln w="38100">
            <a:noFill/>
          </a:ln>
        </p:spPr>
        <p:style>
          <a:lnRef idx="0"/>
          <a:fillRef idx="0"/>
          <a:effectRef idx="0"/>
          <a:fontRef idx="minor"/>
        </p:style>
        <p:txBody>
          <a:bodyPr numCol="1" spcCol="0" anchor="t">
            <a:noAutofit/>
          </a:bodyPr>
          <a:p>
            <a:pPr marL="343080" indent="-343080">
              <a:lnSpc>
                <a:spcPct val="100000"/>
              </a:lnSpc>
              <a:spcBef>
                <a:spcPts val="479"/>
              </a:spcBef>
              <a:buNone/>
              <a:tabLst>
                <a:tab algn="l" pos="0"/>
              </a:tabLst>
            </a:pPr>
            <a:endParaRPr b="1" lang="en-GB" sz="2400" spc="-1" strike="noStrike">
              <a:solidFill>
                <a:srgbClr val="ff0000"/>
              </a:solidFill>
              <a:latin typeface="Tahoma"/>
              <a:ea typeface="DejaVu Sans"/>
            </a:endParaRPr>
          </a:p>
        </p:txBody>
      </p:sp>
      <p:sp>
        <p:nvSpPr>
          <p:cNvPr id="362" name="Freeform 174"/>
          <p:cNvSpPr/>
          <p:nvPr/>
        </p:nvSpPr>
        <p:spPr>
          <a:xfrm flipV="1">
            <a:off x="6660360" y="733320"/>
            <a:ext cx="1331640" cy="2592000"/>
          </a:xfrm>
          <a:custGeom>
            <a:avLst/>
            <a:gdLst>
              <a:gd name="textAreaLeft" fmla="*/ 0 w 1331640"/>
              <a:gd name="textAreaRight" fmla="*/ 1332000 w 1331640"/>
              <a:gd name="textAreaTop" fmla="*/ 360 h 2592000"/>
              <a:gd name="textAreaBottom" fmla="*/ 2592720 h 2592000"/>
            </a:gdLst>
            <a:ahLst/>
            <a:rect l="textAreaLeft" t="textAreaTop" r="textAreaRight" b="textAreaBottom"/>
            <a:pathLst>
              <a:path w="3844481" h="4230510">
                <a:moveTo>
                  <a:pt x="1594293" y="258982"/>
                </a:moveTo>
                <a:cubicBezTo>
                  <a:pt x="1329598" y="726208"/>
                  <a:pt x="449287" y="2378545"/>
                  <a:pt x="186598" y="2905929"/>
                </a:cubicBezTo>
                <a:cubicBezTo>
                  <a:pt x="-76091" y="3433313"/>
                  <a:pt x="14145" y="3282919"/>
                  <a:pt x="18156" y="3423287"/>
                </a:cubicBezTo>
                <a:cubicBezTo>
                  <a:pt x="22166" y="3563656"/>
                  <a:pt x="48235" y="3639856"/>
                  <a:pt x="210661" y="3748140"/>
                </a:cubicBezTo>
                <a:cubicBezTo>
                  <a:pt x="373087" y="3856424"/>
                  <a:pt x="695935" y="3992783"/>
                  <a:pt x="992714" y="4072993"/>
                </a:cubicBezTo>
                <a:cubicBezTo>
                  <a:pt x="1289493" y="4153203"/>
                  <a:pt x="1648435" y="4241435"/>
                  <a:pt x="1991335" y="4229403"/>
                </a:cubicBezTo>
                <a:cubicBezTo>
                  <a:pt x="2334235" y="4217371"/>
                  <a:pt x="2761356" y="4117108"/>
                  <a:pt x="3050114" y="4000803"/>
                </a:cubicBezTo>
                <a:cubicBezTo>
                  <a:pt x="3338872" y="3884498"/>
                  <a:pt x="3593540" y="3663919"/>
                  <a:pt x="3723882" y="3531572"/>
                </a:cubicBezTo>
                <a:cubicBezTo>
                  <a:pt x="3854224" y="3399225"/>
                  <a:pt x="3844198" y="3333051"/>
                  <a:pt x="3832167" y="3206719"/>
                </a:cubicBezTo>
                <a:cubicBezTo>
                  <a:pt x="3820136" y="3080387"/>
                  <a:pt x="3932430" y="3254845"/>
                  <a:pt x="3651693" y="2773582"/>
                </a:cubicBezTo>
                <a:cubicBezTo>
                  <a:pt x="3370956" y="2292319"/>
                  <a:pt x="2460567" y="764308"/>
                  <a:pt x="2147746" y="319140"/>
                </a:cubicBezTo>
                <a:cubicBezTo>
                  <a:pt x="1834925" y="-126028"/>
                  <a:pt x="1862999" y="106582"/>
                  <a:pt x="1774767" y="102572"/>
                </a:cubicBezTo>
                <a:cubicBezTo>
                  <a:pt x="1686535" y="98561"/>
                  <a:pt x="1858988" y="-208244"/>
                  <a:pt x="1594293" y="258982"/>
                </a:cubicBezTo>
                <a:close/>
              </a:path>
            </a:pathLst>
          </a:custGeom>
          <a:solidFill>
            <a:schemeClr val="bg1">
              <a:lumMod val="75000"/>
              <a:alpha val="50000"/>
            </a:schemeClr>
          </a:solidFill>
          <a:ln w="19050">
            <a:solidFill>
              <a:srgbClr val="ffffff"/>
            </a:solidFill>
            <a:round/>
          </a:ln>
        </p:spPr>
        <p:style>
          <a:lnRef idx="0"/>
          <a:fillRef idx="0"/>
          <a:effectRef idx="0"/>
          <a:fontRef idx="minor"/>
        </p:style>
        <p:txBody>
          <a:bodyPr numCol="1" spcCol="0" anchor="t">
            <a:noAutofit/>
          </a:bodyPr>
          <a:p>
            <a:pPr marL="343080" indent="-343080">
              <a:lnSpc>
                <a:spcPct val="100000"/>
              </a:lnSpc>
              <a:spcBef>
                <a:spcPts val="479"/>
              </a:spcBef>
              <a:buNone/>
              <a:tabLst>
                <a:tab algn="l" pos="0"/>
              </a:tabLst>
            </a:pPr>
            <a:endParaRPr b="1" lang="en-GB" sz="2400" spc="-1" strike="noStrike">
              <a:solidFill>
                <a:srgbClr val="ff0000"/>
              </a:solidFill>
              <a:latin typeface="Tahoma"/>
              <a:ea typeface="DejaVu Sans"/>
            </a:endParaRPr>
          </a:p>
        </p:txBody>
      </p:sp>
      <p:sp>
        <p:nvSpPr>
          <p:cNvPr id="363" name="Freeform 175"/>
          <p:cNvSpPr/>
          <p:nvPr/>
        </p:nvSpPr>
        <p:spPr>
          <a:xfrm rot="3513000">
            <a:off x="5310360" y="3137760"/>
            <a:ext cx="1331640" cy="2536200"/>
          </a:xfrm>
          <a:custGeom>
            <a:avLst/>
            <a:gdLst>
              <a:gd name="textAreaLeft" fmla="*/ 0 w 1331640"/>
              <a:gd name="textAreaRight" fmla="*/ 1332000 w 1331640"/>
              <a:gd name="textAreaTop" fmla="*/ 0 h 2536200"/>
              <a:gd name="textAreaBottom" fmla="*/ 2536560 h 2536200"/>
            </a:gdLst>
            <a:ahLst/>
            <a:rect l="textAreaLeft" t="textAreaTop" r="textAreaRight" b="textAreaBottom"/>
            <a:pathLst>
              <a:path w="3844481" h="4230510">
                <a:moveTo>
                  <a:pt x="1594293" y="258982"/>
                </a:moveTo>
                <a:cubicBezTo>
                  <a:pt x="1329598" y="726208"/>
                  <a:pt x="449287" y="2378545"/>
                  <a:pt x="186598" y="2905929"/>
                </a:cubicBezTo>
                <a:cubicBezTo>
                  <a:pt x="-76091" y="3433313"/>
                  <a:pt x="14145" y="3282919"/>
                  <a:pt x="18156" y="3423287"/>
                </a:cubicBezTo>
                <a:cubicBezTo>
                  <a:pt x="22166" y="3563656"/>
                  <a:pt x="48235" y="3639856"/>
                  <a:pt x="210661" y="3748140"/>
                </a:cubicBezTo>
                <a:cubicBezTo>
                  <a:pt x="373087" y="3856424"/>
                  <a:pt x="695935" y="3992783"/>
                  <a:pt x="992714" y="4072993"/>
                </a:cubicBezTo>
                <a:cubicBezTo>
                  <a:pt x="1289493" y="4153203"/>
                  <a:pt x="1648435" y="4241435"/>
                  <a:pt x="1991335" y="4229403"/>
                </a:cubicBezTo>
                <a:cubicBezTo>
                  <a:pt x="2334235" y="4217371"/>
                  <a:pt x="2761356" y="4117108"/>
                  <a:pt x="3050114" y="4000803"/>
                </a:cubicBezTo>
                <a:cubicBezTo>
                  <a:pt x="3338872" y="3884498"/>
                  <a:pt x="3593540" y="3663919"/>
                  <a:pt x="3723882" y="3531572"/>
                </a:cubicBezTo>
                <a:cubicBezTo>
                  <a:pt x="3854224" y="3399225"/>
                  <a:pt x="3844198" y="3333051"/>
                  <a:pt x="3832167" y="3206719"/>
                </a:cubicBezTo>
                <a:cubicBezTo>
                  <a:pt x="3820136" y="3080387"/>
                  <a:pt x="3932430" y="3254845"/>
                  <a:pt x="3651693" y="2773582"/>
                </a:cubicBezTo>
                <a:cubicBezTo>
                  <a:pt x="3370956" y="2292319"/>
                  <a:pt x="2460567" y="764308"/>
                  <a:pt x="2147746" y="319140"/>
                </a:cubicBezTo>
                <a:cubicBezTo>
                  <a:pt x="1834925" y="-126028"/>
                  <a:pt x="1862999" y="106582"/>
                  <a:pt x="1774767" y="102572"/>
                </a:cubicBezTo>
                <a:cubicBezTo>
                  <a:pt x="1686535" y="98561"/>
                  <a:pt x="1858988" y="-208244"/>
                  <a:pt x="1594293" y="258982"/>
                </a:cubicBezTo>
                <a:close/>
              </a:path>
            </a:pathLst>
          </a:custGeom>
          <a:solidFill>
            <a:srgbClr val="ab7942">
              <a:alpha val="50000"/>
            </a:srgbClr>
          </a:solidFill>
          <a:ln w="38100">
            <a:noFill/>
          </a:ln>
        </p:spPr>
        <p:style>
          <a:lnRef idx="0"/>
          <a:fillRef idx="0"/>
          <a:effectRef idx="0"/>
          <a:fontRef idx="minor"/>
        </p:style>
        <p:txBody>
          <a:bodyPr numCol="1" spcCol="0" anchor="t">
            <a:noAutofit/>
          </a:bodyPr>
          <a:p>
            <a:pPr marL="343080" indent="-343080">
              <a:lnSpc>
                <a:spcPct val="100000"/>
              </a:lnSpc>
              <a:spcBef>
                <a:spcPts val="479"/>
              </a:spcBef>
              <a:buNone/>
              <a:tabLst>
                <a:tab algn="l" pos="0"/>
              </a:tabLst>
            </a:pPr>
            <a:endParaRPr b="1" lang="en-GB" sz="2400" spc="-1" strike="noStrike">
              <a:solidFill>
                <a:srgbClr val="ff0000"/>
              </a:solidFill>
              <a:latin typeface="Tahoma"/>
              <a:ea typeface="DejaVu Sans"/>
            </a:endParaRPr>
          </a:p>
        </p:txBody>
      </p:sp>
      <p:sp>
        <p:nvSpPr>
          <p:cNvPr id="364" name="Freeform 176"/>
          <p:cNvSpPr/>
          <p:nvPr/>
        </p:nvSpPr>
        <p:spPr>
          <a:xfrm rot="4848000">
            <a:off x="5117400" y="2604960"/>
            <a:ext cx="1331640" cy="2592000"/>
          </a:xfrm>
          <a:custGeom>
            <a:avLst/>
            <a:gdLst>
              <a:gd name="textAreaLeft" fmla="*/ 0 w 1331640"/>
              <a:gd name="textAreaRight" fmla="*/ 1332000 w 1331640"/>
              <a:gd name="textAreaTop" fmla="*/ 0 h 2592000"/>
              <a:gd name="textAreaBottom" fmla="*/ 2592360 h 2592000"/>
            </a:gdLst>
            <a:ahLst/>
            <a:rect l="textAreaLeft" t="textAreaTop" r="textAreaRight" b="textAreaBottom"/>
            <a:pathLst>
              <a:path w="3844481" h="4230510">
                <a:moveTo>
                  <a:pt x="1594293" y="258982"/>
                </a:moveTo>
                <a:cubicBezTo>
                  <a:pt x="1329598" y="726208"/>
                  <a:pt x="449287" y="2378545"/>
                  <a:pt x="186598" y="2905929"/>
                </a:cubicBezTo>
                <a:cubicBezTo>
                  <a:pt x="-76091" y="3433313"/>
                  <a:pt x="14145" y="3282919"/>
                  <a:pt x="18156" y="3423287"/>
                </a:cubicBezTo>
                <a:cubicBezTo>
                  <a:pt x="22166" y="3563656"/>
                  <a:pt x="48235" y="3639856"/>
                  <a:pt x="210661" y="3748140"/>
                </a:cubicBezTo>
                <a:cubicBezTo>
                  <a:pt x="373087" y="3856424"/>
                  <a:pt x="695935" y="3992783"/>
                  <a:pt x="992714" y="4072993"/>
                </a:cubicBezTo>
                <a:cubicBezTo>
                  <a:pt x="1289493" y="4153203"/>
                  <a:pt x="1648435" y="4241435"/>
                  <a:pt x="1991335" y="4229403"/>
                </a:cubicBezTo>
                <a:cubicBezTo>
                  <a:pt x="2334235" y="4217371"/>
                  <a:pt x="2761356" y="4117108"/>
                  <a:pt x="3050114" y="4000803"/>
                </a:cubicBezTo>
                <a:cubicBezTo>
                  <a:pt x="3338872" y="3884498"/>
                  <a:pt x="3593540" y="3663919"/>
                  <a:pt x="3723882" y="3531572"/>
                </a:cubicBezTo>
                <a:cubicBezTo>
                  <a:pt x="3854224" y="3399225"/>
                  <a:pt x="3844198" y="3333051"/>
                  <a:pt x="3832167" y="3206719"/>
                </a:cubicBezTo>
                <a:cubicBezTo>
                  <a:pt x="3820136" y="3080387"/>
                  <a:pt x="3932430" y="3254845"/>
                  <a:pt x="3651693" y="2773582"/>
                </a:cubicBezTo>
                <a:cubicBezTo>
                  <a:pt x="3370956" y="2292319"/>
                  <a:pt x="2460567" y="764308"/>
                  <a:pt x="2147746" y="319140"/>
                </a:cubicBezTo>
                <a:cubicBezTo>
                  <a:pt x="1834925" y="-126028"/>
                  <a:pt x="1862999" y="106582"/>
                  <a:pt x="1774767" y="102572"/>
                </a:cubicBezTo>
                <a:cubicBezTo>
                  <a:pt x="1686535" y="98561"/>
                  <a:pt x="1858988" y="-208244"/>
                  <a:pt x="1594293" y="258982"/>
                </a:cubicBezTo>
                <a:close/>
              </a:path>
            </a:pathLst>
          </a:custGeom>
          <a:solidFill>
            <a:srgbClr val="00b0f0">
              <a:alpha val="50000"/>
            </a:srgbClr>
          </a:solidFill>
          <a:ln w="38100">
            <a:noFill/>
          </a:ln>
        </p:spPr>
        <p:style>
          <a:lnRef idx="0"/>
          <a:fillRef idx="0"/>
          <a:effectRef idx="0"/>
          <a:fontRef idx="minor"/>
        </p:style>
        <p:txBody>
          <a:bodyPr numCol="1" spcCol="0" anchor="t">
            <a:noAutofit/>
          </a:bodyPr>
          <a:p>
            <a:pPr marL="343080" indent="-343080">
              <a:lnSpc>
                <a:spcPct val="100000"/>
              </a:lnSpc>
              <a:spcBef>
                <a:spcPts val="479"/>
              </a:spcBef>
              <a:buNone/>
              <a:tabLst>
                <a:tab algn="l" pos="0"/>
              </a:tabLst>
            </a:pPr>
            <a:endParaRPr b="1" lang="en-GB" sz="2400" spc="-1" strike="noStrike">
              <a:solidFill>
                <a:srgbClr val="ff0000"/>
              </a:solidFill>
              <a:latin typeface="Tahoma"/>
              <a:ea typeface="DejaVu Sans"/>
            </a:endParaRPr>
          </a:p>
        </p:txBody>
      </p:sp>
      <p:sp>
        <p:nvSpPr>
          <p:cNvPr id="365" name="Freeform 177"/>
          <p:cNvSpPr/>
          <p:nvPr/>
        </p:nvSpPr>
        <p:spPr>
          <a:xfrm rot="2303400">
            <a:off x="5746320" y="3526920"/>
            <a:ext cx="1331640" cy="2592000"/>
          </a:xfrm>
          <a:custGeom>
            <a:avLst/>
            <a:gdLst>
              <a:gd name="textAreaLeft" fmla="*/ 0 w 1331640"/>
              <a:gd name="textAreaRight" fmla="*/ 1332000 w 1331640"/>
              <a:gd name="textAreaTop" fmla="*/ 0 h 2592000"/>
              <a:gd name="textAreaBottom" fmla="*/ 2592360 h 2592000"/>
            </a:gdLst>
            <a:ahLst/>
            <a:rect l="textAreaLeft" t="textAreaTop" r="textAreaRight" b="textAreaBottom"/>
            <a:pathLst>
              <a:path w="3844481" h="4230510">
                <a:moveTo>
                  <a:pt x="1594293" y="258982"/>
                </a:moveTo>
                <a:cubicBezTo>
                  <a:pt x="1329598" y="726208"/>
                  <a:pt x="449287" y="2378545"/>
                  <a:pt x="186598" y="2905929"/>
                </a:cubicBezTo>
                <a:cubicBezTo>
                  <a:pt x="-76091" y="3433313"/>
                  <a:pt x="14145" y="3282919"/>
                  <a:pt x="18156" y="3423287"/>
                </a:cubicBezTo>
                <a:cubicBezTo>
                  <a:pt x="22166" y="3563656"/>
                  <a:pt x="48235" y="3639856"/>
                  <a:pt x="210661" y="3748140"/>
                </a:cubicBezTo>
                <a:cubicBezTo>
                  <a:pt x="373087" y="3856424"/>
                  <a:pt x="695935" y="3992783"/>
                  <a:pt x="992714" y="4072993"/>
                </a:cubicBezTo>
                <a:cubicBezTo>
                  <a:pt x="1289493" y="4153203"/>
                  <a:pt x="1648435" y="4241435"/>
                  <a:pt x="1991335" y="4229403"/>
                </a:cubicBezTo>
                <a:cubicBezTo>
                  <a:pt x="2334235" y="4217371"/>
                  <a:pt x="2761356" y="4117108"/>
                  <a:pt x="3050114" y="4000803"/>
                </a:cubicBezTo>
                <a:cubicBezTo>
                  <a:pt x="3338872" y="3884498"/>
                  <a:pt x="3593540" y="3663919"/>
                  <a:pt x="3723882" y="3531572"/>
                </a:cubicBezTo>
                <a:cubicBezTo>
                  <a:pt x="3854224" y="3399225"/>
                  <a:pt x="3844198" y="3333051"/>
                  <a:pt x="3832167" y="3206719"/>
                </a:cubicBezTo>
                <a:cubicBezTo>
                  <a:pt x="3820136" y="3080387"/>
                  <a:pt x="3932430" y="3254845"/>
                  <a:pt x="3651693" y="2773582"/>
                </a:cubicBezTo>
                <a:cubicBezTo>
                  <a:pt x="3370956" y="2292319"/>
                  <a:pt x="2460567" y="764308"/>
                  <a:pt x="2147746" y="319140"/>
                </a:cubicBezTo>
                <a:cubicBezTo>
                  <a:pt x="1834925" y="-126028"/>
                  <a:pt x="1862999" y="106582"/>
                  <a:pt x="1774767" y="102572"/>
                </a:cubicBezTo>
                <a:cubicBezTo>
                  <a:pt x="1686535" y="98561"/>
                  <a:pt x="1858988" y="-208244"/>
                  <a:pt x="1594293" y="258982"/>
                </a:cubicBezTo>
                <a:close/>
              </a:path>
            </a:pathLst>
          </a:custGeom>
          <a:solidFill>
            <a:srgbClr val="ff0000">
              <a:alpha val="50000"/>
            </a:srgbClr>
          </a:solidFill>
          <a:ln w="38100">
            <a:noFill/>
          </a:ln>
        </p:spPr>
        <p:style>
          <a:lnRef idx="0"/>
          <a:fillRef idx="0"/>
          <a:effectRef idx="0"/>
          <a:fontRef idx="minor"/>
        </p:style>
        <p:txBody>
          <a:bodyPr numCol="1" spcCol="0" anchor="t">
            <a:noAutofit/>
          </a:bodyPr>
          <a:p>
            <a:pPr marL="343080" indent="-343080">
              <a:lnSpc>
                <a:spcPct val="100000"/>
              </a:lnSpc>
              <a:spcBef>
                <a:spcPts val="479"/>
              </a:spcBef>
              <a:buNone/>
              <a:tabLst>
                <a:tab algn="l" pos="0"/>
              </a:tabLst>
            </a:pPr>
            <a:endParaRPr b="1" lang="en-GB" sz="2400" spc="-1" strike="noStrike">
              <a:solidFill>
                <a:srgbClr val="ff0000"/>
              </a:solidFill>
              <a:latin typeface="Tahoma"/>
              <a:ea typeface="DejaVu Sans"/>
            </a:endParaRPr>
          </a:p>
        </p:txBody>
      </p:sp>
      <p:sp>
        <p:nvSpPr>
          <p:cNvPr id="366" name="Freeform 178"/>
          <p:cNvSpPr/>
          <p:nvPr/>
        </p:nvSpPr>
        <p:spPr>
          <a:xfrm rot="1162200">
            <a:off x="6225120" y="3779280"/>
            <a:ext cx="1331640" cy="2592000"/>
          </a:xfrm>
          <a:custGeom>
            <a:avLst/>
            <a:gdLst>
              <a:gd name="textAreaLeft" fmla="*/ 0 w 1331640"/>
              <a:gd name="textAreaRight" fmla="*/ 1332000 w 1331640"/>
              <a:gd name="textAreaTop" fmla="*/ 0 h 2592000"/>
              <a:gd name="textAreaBottom" fmla="*/ 2592360 h 2592000"/>
            </a:gdLst>
            <a:ahLst/>
            <a:rect l="textAreaLeft" t="textAreaTop" r="textAreaRight" b="textAreaBottom"/>
            <a:pathLst>
              <a:path w="3844481" h="4230510">
                <a:moveTo>
                  <a:pt x="1594293" y="258982"/>
                </a:moveTo>
                <a:cubicBezTo>
                  <a:pt x="1329598" y="726208"/>
                  <a:pt x="449287" y="2378545"/>
                  <a:pt x="186598" y="2905929"/>
                </a:cubicBezTo>
                <a:cubicBezTo>
                  <a:pt x="-76091" y="3433313"/>
                  <a:pt x="14145" y="3282919"/>
                  <a:pt x="18156" y="3423287"/>
                </a:cubicBezTo>
                <a:cubicBezTo>
                  <a:pt x="22166" y="3563656"/>
                  <a:pt x="48235" y="3639856"/>
                  <a:pt x="210661" y="3748140"/>
                </a:cubicBezTo>
                <a:cubicBezTo>
                  <a:pt x="373087" y="3856424"/>
                  <a:pt x="695935" y="3992783"/>
                  <a:pt x="992714" y="4072993"/>
                </a:cubicBezTo>
                <a:cubicBezTo>
                  <a:pt x="1289493" y="4153203"/>
                  <a:pt x="1648435" y="4241435"/>
                  <a:pt x="1991335" y="4229403"/>
                </a:cubicBezTo>
                <a:cubicBezTo>
                  <a:pt x="2334235" y="4217371"/>
                  <a:pt x="2761356" y="4117108"/>
                  <a:pt x="3050114" y="4000803"/>
                </a:cubicBezTo>
                <a:cubicBezTo>
                  <a:pt x="3338872" y="3884498"/>
                  <a:pt x="3593540" y="3663919"/>
                  <a:pt x="3723882" y="3531572"/>
                </a:cubicBezTo>
                <a:cubicBezTo>
                  <a:pt x="3854224" y="3399225"/>
                  <a:pt x="3844198" y="3333051"/>
                  <a:pt x="3832167" y="3206719"/>
                </a:cubicBezTo>
                <a:cubicBezTo>
                  <a:pt x="3820136" y="3080387"/>
                  <a:pt x="3932430" y="3254845"/>
                  <a:pt x="3651693" y="2773582"/>
                </a:cubicBezTo>
                <a:cubicBezTo>
                  <a:pt x="3370956" y="2292319"/>
                  <a:pt x="2460567" y="764308"/>
                  <a:pt x="2147746" y="319140"/>
                </a:cubicBezTo>
                <a:cubicBezTo>
                  <a:pt x="1834925" y="-126028"/>
                  <a:pt x="1862999" y="106582"/>
                  <a:pt x="1774767" y="102572"/>
                </a:cubicBezTo>
                <a:cubicBezTo>
                  <a:pt x="1686535" y="98561"/>
                  <a:pt x="1858988" y="-208244"/>
                  <a:pt x="1594293" y="258982"/>
                </a:cubicBezTo>
                <a:close/>
              </a:path>
            </a:pathLst>
          </a:custGeom>
          <a:solidFill>
            <a:srgbClr val="7030a0">
              <a:alpha val="50000"/>
            </a:srgbClr>
          </a:solidFill>
          <a:ln w="38100">
            <a:noFill/>
          </a:ln>
        </p:spPr>
        <p:style>
          <a:lnRef idx="0"/>
          <a:fillRef idx="0"/>
          <a:effectRef idx="0"/>
          <a:fontRef idx="minor"/>
        </p:style>
        <p:txBody>
          <a:bodyPr numCol="1" spcCol="0" anchor="t">
            <a:noAutofit/>
          </a:bodyPr>
          <a:p>
            <a:pPr marL="343080" indent="-343080">
              <a:lnSpc>
                <a:spcPct val="100000"/>
              </a:lnSpc>
              <a:spcBef>
                <a:spcPts val="479"/>
              </a:spcBef>
              <a:buNone/>
              <a:tabLst>
                <a:tab algn="l" pos="0"/>
              </a:tabLst>
            </a:pPr>
            <a:endParaRPr b="1" lang="en-GB" sz="2400" spc="-1" strike="noStrike">
              <a:solidFill>
                <a:srgbClr val="ff0000"/>
              </a:solidFill>
              <a:latin typeface="Tahoma"/>
              <a:ea typeface="DejaVu Sans"/>
            </a:endParaRPr>
          </a:p>
        </p:txBody>
      </p:sp>
      <p:sp>
        <p:nvSpPr>
          <p:cNvPr id="367" name="Freeform 179"/>
          <p:cNvSpPr/>
          <p:nvPr/>
        </p:nvSpPr>
        <p:spPr>
          <a:xfrm rot="21414600">
            <a:off x="6841080" y="3859560"/>
            <a:ext cx="1331640" cy="2592000"/>
          </a:xfrm>
          <a:custGeom>
            <a:avLst/>
            <a:gdLst>
              <a:gd name="textAreaLeft" fmla="*/ 0 w 1331640"/>
              <a:gd name="textAreaRight" fmla="*/ 1332000 w 1331640"/>
              <a:gd name="textAreaTop" fmla="*/ 0 h 2592000"/>
              <a:gd name="textAreaBottom" fmla="*/ 2592360 h 2592000"/>
            </a:gdLst>
            <a:ahLst/>
            <a:rect l="textAreaLeft" t="textAreaTop" r="textAreaRight" b="textAreaBottom"/>
            <a:pathLst>
              <a:path w="3844481" h="4230510">
                <a:moveTo>
                  <a:pt x="1594293" y="258982"/>
                </a:moveTo>
                <a:cubicBezTo>
                  <a:pt x="1329598" y="726208"/>
                  <a:pt x="449287" y="2378545"/>
                  <a:pt x="186598" y="2905929"/>
                </a:cubicBezTo>
                <a:cubicBezTo>
                  <a:pt x="-76091" y="3433313"/>
                  <a:pt x="14145" y="3282919"/>
                  <a:pt x="18156" y="3423287"/>
                </a:cubicBezTo>
                <a:cubicBezTo>
                  <a:pt x="22166" y="3563656"/>
                  <a:pt x="48235" y="3639856"/>
                  <a:pt x="210661" y="3748140"/>
                </a:cubicBezTo>
                <a:cubicBezTo>
                  <a:pt x="373087" y="3856424"/>
                  <a:pt x="695935" y="3992783"/>
                  <a:pt x="992714" y="4072993"/>
                </a:cubicBezTo>
                <a:cubicBezTo>
                  <a:pt x="1289493" y="4153203"/>
                  <a:pt x="1648435" y="4241435"/>
                  <a:pt x="1991335" y="4229403"/>
                </a:cubicBezTo>
                <a:cubicBezTo>
                  <a:pt x="2334235" y="4217371"/>
                  <a:pt x="2761356" y="4117108"/>
                  <a:pt x="3050114" y="4000803"/>
                </a:cubicBezTo>
                <a:cubicBezTo>
                  <a:pt x="3338872" y="3884498"/>
                  <a:pt x="3593540" y="3663919"/>
                  <a:pt x="3723882" y="3531572"/>
                </a:cubicBezTo>
                <a:cubicBezTo>
                  <a:pt x="3854224" y="3399225"/>
                  <a:pt x="3844198" y="3333051"/>
                  <a:pt x="3832167" y="3206719"/>
                </a:cubicBezTo>
                <a:cubicBezTo>
                  <a:pt x="3820136" y="3080387"/>
                  <a:pt x="3932430" y="3254845"/>
                  <a:pt x="3651693" y="2773582"/>
                </a:cubicBezTo>
                <a:cubicBezTo>
                  <a:pt x="3370956" y="2292319"/>
                  <a:pt x="2460567" y="764308"/>
                  <a:pt x="2147746" y="319140"/>
                </a:cubicBezTo>
                <a:cubicBezTo>
                  <a:pt x="1834925" y="-126028"/>
                  <a:pt x="1862999" y="106582"/>
                  <a:pt x="1774767" y="102572"/>
                </a:cubicBezTo>
                <a:cubicBezTo>
                  <a:pt x="1686535" y="98561"/>
                  <a:pt x="1858988" y="-208244"/>
                  <a:pt x="1594293" y="258982"/>
                </a:cubicBezTo>
                <a:close/>
              </a:path>
            </a:pathLst>
          </a:custGeom>
          <a:solidFill>
            <a:srgbClr val="c00000">
              <a:alpha val="50000"/>
            </a:srgbClr>
          </a:solidFill>
          <a:ln w="38100">
            <a:noFill/>
          </a:ln>
        </p:spPr>
        <p:style>
          <a:lnRef idx="0"/>
          <a:fillRef idx="0"/>
          <a:effectRef idx="0"/>
          <a:fontRef idx="minor"/>
        </p:style>
        <p:txBody>
          <a:bodyPr numCol="1" spcCol="0" anchor="t">
            <a:noAutofit/>
          </a:bodyPr>
          <a:p>
            <a:pPr marL="343080" indent="-343080">
              <a:lnSpc>
                <a:spcPct val="100000"/>
              </a:lnSpc>
              <a:spcBef>
                <a:spcPts val="479"/>
              </a:spcBef>
              <a:buNone/>
              <a:tabLst>
                <a:tab algn="l" pos="0"/>
              </a:tabLst>
            </a:pPr>
            <a:endParaRPr b="1" lang="en-GB" sz="2400" spc="-1" strike="noStrike">
              <a:solidFill>
                <a:srgbClr val="ff0000"/>
              </a:solidFill>
              <a:latin typeface="Tahoma"/>
              <a:ea typeface="DejaVu Sans"/>
            </a:endParaRPr>
          </a:p>
        </p:txBody>
      </p:sp>
      <p:sp>
        <p:nvSpPr>
          <p:cNvPr id="368" name="Freeform 180"/>
          <p:cNvSpPr/>
          <p:nvPr/>
        </p:nvSpPr>
        <p:spPr>
          <a:xfrm rot="20184600">
            <a:off x="7354800" y="3719520"/>
            <a:ext cx="1331640" cy="2592000"/>
          </a:xfrm>
          <a:custGeom>
            <a:avLst/>
            <a:gdLst>
              <a:gd name="textAreaLeft" fmla="*/ 0 w 1331640"/>
              <a:gd name="textAreaRight" fmla="*/ 1332000 w 1331640"/>
              <a:gd name="textAreaTop" fmla="*/ 0 h 2592000"/>
              <a:gd name="textAreaBottom" fmla="*/ 2592360 h 2592000"/>
            </a:gdLst>
            <a:ahLst/>
            <a:rect l="textAreaLeft" t="textAreaTop" r="textAreaRight" b="textAreaBottom"/>
            <a:pathLst>
              <a:path w="3844481" h="4230510">
                <a:moveTo>
                  <a:pt x="1594293" y="258982"/>
                </a:moveTo>
                <a:cubicBezTo>
                  <a:pt x="1329598" y="726208"/>
                  <a:pt x="449287" y="2378545"/>
                  <a:pt x="186598" y="2905929"/>
                </a:cubicBezTo>
                <a:cubicBezTo>
                  <a:pt x="-76091" y="3433313"/>
                  <a:pt x="14145" y="3282919"/>
                  <a:pt x="18156" y="3423287"/>
                </a:cubicBezTo>
                <a:cubicBezTo>
                  <a:pt x="22166" y="3563656"/>
                  <a:pt x="48235" y="3639856"/>
                  <a:pt x="210661" y="3748140"/>
                </a:cubicBezTo>
                <a:cubicBezTo>
                  <a:pt x="373087" y="3856424"/>
                  <a:pt x="695935" y="3992783"/>
                  <a:pt x="992714" y="4072993"/>
                </a:cubicBezTo>
                <a:cubicBezTo>
                  <a:pt x="1289493" y="4153203"/>
                  <a:pt x="1648435" y="4241435"/>
                  <a:pt x="1991335" y="4229403"/>
                </a:cubicBezTo>
                <a:cubicBezTo>
                  <a:pt x="2334235" y="4217371"/>
                  <a:pt x="2761356" y="4117108"/>
                  <a:pt x="3050114" y="4000803"/>
                </a:cubicBezTo>
                <a:cubicBezTo>
                  <a:pt x="3338872" y="3884498"/>
                  <a:pt x="3593540" y="3663919"/>
                  <a:pt x="3723882" y="3531572"/>
                </a:cubicBezTo>
                <a:cubicBezTo>
                  <a:pt x="3854224" y="3399225"/>
                  <a:pt x="3844198" y="3333051"/>
                  <a:pt x="3832167" y="3206719"/>
                </a:cubicBezTo>
                <a:cubicBezTo>
                  <a:pt x="3820136" y="3080387"/>
                  <a:pt x="3932430" y="3254845"/>
                  <a:pt x="3651693" y="2773582"/>
                </a:cubicBezTo>
                <a:cubicBezTo>
                  <a:pt x="3370956" y="2292319"/>
                  <a:pt x="2460567" y="764308"/>
                  <a:pt x="2147746" y="319140"/>
                </a:cubicBezTo>
                <a:cubicBezTo>
                  <a:pt x="1834925" y="-126028"/>
                  <a:pt x="1862999" y="106582"/>
                  <a:pt x="1774767" y="102572"/>
                </a:cubicBezTo>
                <a:cubicBezTo>
                  <a:pt x="1686535" y="98561"/>
                  <a:pt x="1858988" y="-208244"/>
                  <a:pt x="1594293" y="258982"/>
                </a:cubicBezTo>
                <a:close/>
              </a:path>
            </a:pathLst>
          </a:custGeom>
          <a:solidFill>
            <a:srgbClr val="ff40ff">
              <a:alpha val="50000"/>
            </a:srgbClr>
          </a:solidFill>
          <a:ln w="38100">
            <a:noFill/>
          </a:ln>
        </p:spPr>
        <p:style>
          <a:lnRef idx="0"/>
          <a:fillRef idx="0"/>
          <a:effectRef idx="0"/>
          <a:fontRef idx="minor"/>
        </p:style>
        <p:txBody>
          <a:bodyPr numCol="1" spcCol="0" anchor="t">
            <a:noAutofit/>
          </a:bodyPr>
          <a:p>
            <a:pPr marL="343080" indent="-343080">
              <a:lnSpc>
                <a:spcPct val="100000"/>
              </a:lnSpc>
              <a:spcBef>
                <a:spcPts val="479"/>
              </a:spcBef>
              <a:buNone/>
              <a:tabLst>
                <a:tab algn="l" pos="0"/>
              </a:tabLst>
            </a:pPr>
            <a:endParaRPr b="1" lang="en-GB" sz="2400" spc="-1" strike="noStrike">
              <a:solidFill>
                <a:srgbClr val="ff0000"/>
              </a:solidFill>
              <a:latin typeface="Tahoma"/>
              <a:ea typeface="DejaVu Sans"/>
            </a:endParaRPr>
          </a:p>
        </p:txBody>
      </p:sp>
      <p:sp>
        <p:nvSpPr>
          <p:cNvPr id="369" name="Freeform 181"/>
          <p:cNvSpPr/>
          <p:nvPr/>
        </p:nvSpPr>
        <p:spPr>
          <a:xfrm rot="18825600">
            <a:off x="7783920" y="3357360"/>
            <a:ext cx="1331640" cy="2592000"/>
          </a:xfrm>
          <a:custGeom>
            <a:avLst/>
            <a:gdLst>
              <a:gd name="textAreaLeft" fmla="*/ 0 w 1331640"/>
              <a:gd name="textAreaRight" fmla="*/ 1332000 w 1331640"/>
              <a:gd name="textAreaTop" fmla="*/ 0 h 2592000"/>
              <a:gd name="textAreaBottom" fmla="*/ 2592360 h 2592000"/>
            </a:gdLst>
            <a:ahLst/>
            <a:rect l="textAreaLeft" t="textAreaTop" r="textAreaRight" b="textAreaBottom"/>
            <a:pathLst>
              <a:path w="3844481" h="4230510">
                <a:moveTo>
                  <a:pt x="1594293" y="258982"/>
                </a:moveTo>
                <a:cubicBezTo>
                  <a:pt x="1329598" y="726208"/>
                  <a:pt x="449287" y="2378545"/>
                  <a:pt x="186598" y="2905929"/>
                </a:cubicBezTo>
                <a:cubicBezTo>
                  <a:pt x="-76091" y="3433313"/>
                  <a:pt x="14145" y="3282919"/>
                  <a:pt x="18156" y="3423287"/>
                </a:cubicBezTo>
                <a:cubicBezTo>
                  <a:pt x="22166" y="3563656"/>
                  <a:pt x="48235" y="3639856"/>
                  <a:pt x="210661" y="3748140"/>
                </a:cubicBezTo>
                <a:cubicBezTo>
                  <a:pt x="373087" y="3856424"/>
                  <a:pt x="695935" y="3992783"/>
                  <a:pt x="992714" y="4072993"/>
                </a:cubicBezTo>
                <a:cubicBezTo>
                  <a:pt x="1289493" y="4153203"/>
                  <a:pt x="1648435" y="4241435"/>
                  <a:pt x="1991335" y="4229403"/>
                </a:cubicBezTo>
                <a:cubicBezTo>
                  <a:pt x="2334235" y="4217371"/>
                  <a:pt x="2761356" y="4117108"/>
                  <a:pt x="3050114" y="4000803"/>
                </a:cubicBezTo>
                <a:cubicBezTo>
                  <a:pt x="3338872" y="3884498"/>
                  <a:pt x="3593540" y="3663919"/>
                  <a:pt x="3723882" y="3531572"/>
                </a:cubicBezTo>
                <a:cubicBezTo>
                  <a:pt x="3854224" y="3399225"/>
                  <a:pt x="3844198" y="3333051"/>
                  <a:pt x="3832167" y="3206719"/>
                </a:cubicBezTo>
                <a:cubicBezTo>
                  <a:pt x="3820136" y="3080387"/>
                  <a:pt x="3932430" y="3254845"/>
                  <a:pt x="3651693" y="2773582"/>
                </a:cubicBezTo>
                <a:cubicBezTo>
                  <a:pt x="3370956" y="2292319"/>
                  <a:pt x="2460567" y="764308"/>
                  <a:pt x="2147746" y="319140"/>
                </a:cubicBezTo>
                <a:cubicBezTo>
                  <a:pt x="1834925" y="-126028"/>
                  <a:pt x="1862999" y="106582"/>
                  <a:pt x="1774767" y="102572"/>
                </a:cubicBezTo>
                <a:cubicBezTo>
                  <a:pt x="1686535" y="98561"/>
                  <a:pt x="1858988" y="-208244"/>
                  <a:pt x="1594293" y="258982"/>
                </a:cubicBezTo>
                <a:close/>
              </a:path>
            </a:pathLst>
          </a:custGeom>
          <a:solidFill>
            <a:srgbClr val="ffff00">
              <a:alpha val="50000"/>
            </a:srgbClr>
          </a:solidFill>
          <a:ln w="38100">
            <a:noFill/>
          </a:ln>
        </p:spPr>
        <p:style>
          <a:lnRef idx="0"/>
          <a:fillRef idx="0"/>
          <a:effectRef idx="0"/>
          <a:fontRef idx="minor"/>
        </p:style>
        <p:txBody>
          <a:bodyPr numCol="1" spcCol="0" anchor="t">
            <a:noAutofit/>
          </a:bodyPr>
          <a:p>
            <a:pPr marL="343080" indent="-343080">
              <a:lnSpc>
                <a:spcPct val="100000"/>
              </a:lnSpc>
              <a:spcBef>
                <a:spcPts val="479"/>
              </a:spcBef>
              <a:buNone/>
              <a:tabLst>
                <a:tab algn="l" pos="0"/>
              </a:tabLst>
            </a:pPr>
            <a:endParaRPr b="1" lang="en-GB" sz="2400" spc="-1" strike="noStrike">
              <a:solidFill>
                <a:srgbClr val="ff0000"/>
              </a:solidFill>
              <a:latin typeface="Tahoma"/>
              <a:ea typeface="DejaVu Sans"/>
            </a:endParaRPr>
          </a:p>
        </p:txBody>
      </p:sp>
      <p:sp>
        <p:nvSpPr>
          <p:cNvPr id="370" name="Arc 16"/>
          <p:cNvSpPr/>
          <p:nvPr/>
        </p:nvSpPr>
        <p:spPr>
          <a:xfrm rot="1346400">
            <a:off x="4460760" y="3875400"/>
            <a:ext cx="6867000" cy="1271520"/>
          </a:xfrm>
          <a:prstGeom prst="arc">
            <a:avLst>
              <a:gd name="adj1" fmla="val 12828353"/>
              <a:gd name="adj2" fmla="val 21489747"/>
            </a:avLst>
          </a:prstGeom>
          <a:noFill/>
          <a:ln w="60325">
            <a:solidFill>
              <a:srgbClr val="ffffff">
                <a:lumMod val="85000"/>
              </a:srgbClr>
            </a:solidFill>
            <a:round/>
          </a:ln>
        </p:spPr>
        <p:style>
          <a:lnRef idx="0"/>
          <a:fillRef idx="0"/>
          <a:effectRef idx="0"/>
          <a:fontRef idx="minor"/>
        </p:style>
        <p:txBody>
          <a:bodyPr lIns="90000" rIns="90000" tIns="45000" bIns="45000" anchor="ctr">
            <a:noAutofit/>
          </a:bodyPr>
          <a:p>
            <a:pPr algn="ctr">
              <a:lnSpc>
                <a:spcPct val="100000"/>
              </a:lnSpc>
              <a:buNone/>
            </a:pPr>
            <a:endParaRPr b="0" lang="en-GB" sz="1800" spc="-1" strike="noStrike">
              <a:solidFill>
                <a:srgbClr val="000000"/>
              </a:solidFill>
              <a:latin typeface="Tahoma"/>
              <a:ea typeface="DejaVu Sans"/>
            </a:endParaRPr>
          </a:p>
        </p:txBody>
      </p:sp>
      <p:sp>
        <p:nvSpPr>
          <p:cNvPr id="371" name="TextBox 17"/>
          <p:cNvSpPr/>
          <p:nvPr/>
        </p:nvSpPr>
        <p:spPr>
          <a:xfrm>
            <a:off x="10537920" y="5720400"/>
            <a:ext cx="1135440" cy="363600"/>
          </a:xfrm>
          <a:prstGeom prst="rect">
            <a:avLst/>
          </a:prstGeom>
          <a:noFill/>
          <a:ln w="0">
            <a:noFill/>
          </a:ln>
        </p:spPr>
        <p:style>
          <a:lnRef idx="0"/>
          <a:fillRef idx="0"/>
          <a:effectRef idx="0"/>
          <a:fontRef idx="minor"/>
        </p:style>
        <p:txBody>
          <a:bodyPr lIns="90000" rIns="90000" tIns="45000" bIns="45000" anchor="ctr">
            <a:spAutoFit/>
          </a:bodyPr>
          <a:p>
            <a:pPr algn="ctr">
              <a:lnSpc>
                <a:spcPct val="100000"/>
              </a:lnSpc>
              <a:buNone/>
            </a:pPr>
            <a:r>
              <a:rPr b="1" lang="en-GB" sz="1800" spc="-1" strike="noStrike">
                <a:solidFill>
                  <a:srgbClr val="000000"/>
                </a:solidFill>
                <a:latin typeface="Tahoma"/>
                <a:ea typeface="DejaVu Sans"/>
              </a:rPr>
              <a:t>CvB</a:t>
            </a:r>
            <a:endParaRPr b="0" lang="en-US" sz="1800" spc="-1" strike="noStrike">
              <a:solidFill>
                <a:srgbClr val="000000"/>
              </a:solidFill>
              <a:latin typeface="Calibri"/>
            </a:endParaRPr>
          </a:p>
        </p:txBody>
      </p:sp>
      <p:sp>
        <p:nvSpPr>
          <p:cNvPr id="372" name="TextBox 18"/>
          <p:cNvSpPr/>
          <p:nvPr/>
        </p:nvSpPr>
        <p:spPr>
          <a:xfrm>
            <a:off x="4365360" y="2975760"/>
            <a:ext cx="1135440" cy="333000"/>
          </a:xfrm>
          <a:prstGeom prst="rect">
            <a:avLst/>
          </a:prstGeom>
          <a:noFill/>
          <a:ln w="0">
            <a:noFill/>
          </a:ln>
        </p:spPr>
        <p:style>
          <a:lnRef idx="0"/>
          <a:fillRef idx="0"/>
          <a:effectRef idx="0"/>
          <a:fontRef idx="minor"/>
        </p:style>
        <p:txBody>
          <a:bodyPr lIns="90000" rIns="90000" tIns="45000" bIns="45000" anchor="ctr">
            <a:spAutoFit/>
          </a:bodyPr>
          <a:p>
            <a:pPr algn="ctr">
              <a:lnSpc>
                <a:spcPct val="100000"/>
              </a:lnSpc>
              <a:buNone/>
            </a:pPr>
            <a:r>
              <a:rPr b="0" lang="en-GB" sz="1600" spc="-1" strike="noStrike">
                <a:solidFill>
                  <a:srgbClr val="000000"/>
                </a:solidFill>
                <a:latin typeface="Tahoma"/>
                <a:ea typeface="DejaVu Sans"/>
              </a:rPr>
              <a:t>ABE</a:t>
            </a:r>
            <a:endParaRPr b="0" lang="en-US" sz="1600" spc="-1" strike="noStrike">
              <a:solidFill>
                <a:srgbClr val="000000"/>
              </a:solidFill>
              <a:latin typeface="Calibri"/>
            </a:endParaRPr>
          </a:p>
        </p:txBody>
      </p:sp>
      <p:sp>
        <p:nvSpPr>
          <p:cNvPr id="373" name="Freeform 185"/>
          <p:cNvSpPr/>
          <p:nvPr/>
        </p:nvSpPr>
        <p:spPr>
          <a:xfrm rot="12219600">
            <a:off x="7246800" y="880920"/>
            <a:ext cx="1331640" cy="2567880"/>
          </a:xfrm>
          <a:custGeom>
            <a:avLst/>
            <a:gdLst>
              <a:gd name="textAreaLeft" fmla="*/ 0 w 1331640"/>
              <a:gd name="textAreaRight" fmla="*/ 1332000 w 1331640"/>
              <a:gd name="textAreaTop" fmla="*/ 0 h 2567880"/>
              <a:gd name="textAreaBottom" fmla="*/ 2568240 h 2567880"/>
            </a:gdLst>
            <a:ahLst/>
            <a:rect l="textAreaLeft" t="textAreaTop" r="textAreaRight" b="textAreaBottom"/>
            <a:pathLst>
              <a:path w="3844481" h="4230510">
                <a:moveTo>
                  <a:pt x="1594293" y="258982"/>
                </a:moveTo>
                <a:cubicBezTo>
                  <a:pt x="1329598" y="726208"/>
                  <a:pt x="449287" y="2378545"/>
                  <a:pt x="186598" y="2905929"/>
                </a:cubicBezTo>
                <a:cubicBezTo>
                  <a:pt x="-76091" y="3433313"/>
                  <a:pt x="14145" y="3282919"/>
                  <a:pt x="18156" y="3423287"/>
                </a:cubicBezTo>
                <a:cubicBezTo>
                  <a:pt x="22166" y="3563656"/>
                  <a:pt x="48235" y="3639856"/>
                  <a:pt x="210661" y="3748140"/>
                </a:cubicBezTo>
                <a:cubicBezTo>
                  <a:pt x="373087" y="3856424"/>
                  <a:pt x="695935" y="3992783"/>
                  <a:pt x="992714" y="4072993"/>
                </a:cubicBezTo>
                <a:cubicBezTo>
                  <a:pt x="1289493" y="4153203"/>
                  <a:pt x="1648435" y="4241435"/>
                  <a:pt x="1991335" y="4229403"/>
                </a:cubicBezTo>
                <a:cubicBezTo>
                  <a:pt x="2334235" y="4217371"/>
                  <a:pt x="2761356" y="4117108"/>
                  <a:pt x="3050114" y="4000803"/>
                </a:cubicBezTo>
                <a:cubicBezTo>
                  <a:pt x="3338872" y="3884498"/>
                  <a:pt x="3593540" y="3663919"/>
                  <a:pt x="3723882" y="3531572"/>
                </a:cubicBezTo>
                <a:cubicBezTo>
                  <a:pt x="3854224" y="3399225"/>
                  <a:pt x="3844198" y="3333051"/>
                  <a:pt x="3832167" y="3206719"/>
                </a:cubicBezTo>
                <a:cubicBezTo>
                  <a:pt x="3820136" y="3080387"/>
                  <a:pt x="3932430" y="3254845"/>
                  <a:pt x="3651693" y="2773582"/>
                </a:cubicBezTo>
                <a:cubicBezTo>
                  <a:pt x="3370956" y="2292319"/>
                  <a:pt x="2460567" y="764308"/>
                  <a:pt x="2147746" y="319140"/>
                </a:cubicBezTo>
                <a:cubicBezTo>
                  <a:pt x="1834925" y="-126028"/>
                  <a:pt x="1862999" y="106582"/>
                  <a:pt x="1774767" y="102572"/>
                </a:cubicBezTo>
                <a:cubicBezTo>
                  <a:pt x="1686535" y="98561"/>
                  <a:pt x="1858988" y="-208244"/>
                  <a:pt x="1594293" y="258982"/>
                </a:cubicBezTo>
                <a:close/>
              </a:path>
            </a:pathLst>
          </a:custGeom>
          <a:solidFill>
            <a:schemeClr val="bg1">
              <a:lumMod val="75000"/>
              <a:alpha val="50000"/>
            </a:schemeClr>
          </a:solidFill>
          <a:ln w="19050">
            <a:solidFill>
              <a:srgbClr val="ffffff"/>
            </a:solidFill>
            <a:round/>
          </a:ln>
        </p:spPr>
        <p:style>
          <a:lnRef idx="0"/>
          <a:fillRef idx="0"/>
          <a:effectRef idx="0"/>
          <a:fontRef idx="minor"/>
        </p:style>
        <p:txBody>
          <a:bodyPr numCol="1" spcCol="0" anchor="t">
            <a:noAutofit/>
          </a:bodyPr>
          <a:p>
            <a:pPr marL="343080" indent="-343080">
              <a:lnSpc>
                <a:spcPct val="100000"/>
              </a:lnSpc>
              <a:spcBef>
                <a:spcPts val="479"/>
              </a:spcBef>
              <a:buNone/>
              <a:tabLst>
                <a:tab algn="l" pos="0"/>
              </a:tabLst>
            </a:pPr>
            <a:endParaRPr b="1" lang="en-GB" sz="2400" spc="-1" strike="noStrike">
              <a:solidFill>
                <a:srgbClr val="ff0000"/>
              </a:solidFill>
              <a:latin typeface="Tahoma"/>
              <a:ea typeface="DejaVu Sans"/>
            </a:endParaRPr>
          </a:p>
        </p:txBody>
      </p:sp>
      <p:sp>
        <p:nvSpPr>
          <p:cNvPr id="374" name="Freeform 186"/>
          <p:cNvSpPr/>
          <p:nvPr/>
        </p:nvSpPr>
        <p:spPr>
          <a:xfrm rot="14976600">
            <a:off x="8048520" y="1712160"/>
            <a:ext cx="1331640" cy="2592000"/>
          </a:xfrm>
          <a:custGeom>
            <a:avLst/>
            <a:gdLst>
              <a:gd name="textAreaLeft" fmla="*/ 0 w 1331640"/>
              <a:gd name="textAreaRight" fmla="*/ 1332000 w 1331640"/>
              <a:gd name="textAreaTop" fmla="*/ 0 h 2592000"/>
              <a:gd name="textAreaBottom" fmla="*/ 2592360 h 2592000"/>
            </a:gdLst>
            <a:ahLst/>
            <a:rect l="textAreaLeft" t="textAreaTop" r="textAreaRight" b="textAreaBottom"/>
            <a:pathLst>
              <a:path w="3844481" h="4230510">
                <a:moveTo>
                  <a:pt x="1594293" y="258982"/>
                </a:moveTo>
                <a:cubicBezTo>
                  <a:pt x="1329598" y="726208"/>
                  <a:pt x="449287" y="2378545"/>
                  <a:pt x="186598" y="2905929"/>
                </a:cubicBezTo>
                <a:cubicBezTo>
                  <a:pt x="-76091" y="3433313"/>
                  <a:pt x="14145" y="3282919"/>
                  <a:pt x="18156" y="3423287"/>
                </a:cubicBezTo>
                <a:cubicBezTo>
                  <a:pt x="22166" y="3563656"/>
                  <a:pt x="48235" y="3639856"/>
                  <a:pt x="210661" y="3748140"/>
                </a:cubicBezTo>
                <a:cubicBezTo>
                  <a:pt x="373087" y="3856424"/>
                  <a:pt x="695935" y="3992783"/>
                  <a:pt x="992714" y="4072993"/>
                </a:cubicBezTo>
                <a:cubicBezTo>
                  <a:pt x="1289493" y="4153203"/>
                  <a:pt x="1648435" y="4241435"/>
                  <a:pt x="1991335" y="4229403"/>
                </a:cubicBezTo>
                <a:cubicBezTo>
                  <a:pt x="2334235" y="4217371"/>
                  <a:pt x="2761356" y="4117108"/>
                  <a:pt x="3050114" y="4000803"/>
                </a:cubicBezTo>
                <a:cubicBezTo>
                  <a:pt x="3338872" y="3884498"/>
                  <a:pt x="3593540" y="3663919"/>
                  <a:pt x="3723882" y="3531572"/>
                </a:cubicBezTo>
                <a:cubicBezTo>
                  <a:pt x="3854224" y="3399225"/>
                  <a:pt x="3844198" y="3333051"/>
                  <a:pt x="3832167" y="3206719"/>
                </a:cubicBezTo>
                <a:cubicBezTo>
                  <a:pt x="3820136" y="3080387"/>
                  <a:pt x="3932430" y="3254845"/>
                  <a:pt x="3651693" y="2773582"/>
                </a:cubicBezTo>
                <a:cubicBezTo>
                  <a:pt x="3370956" y="2292319"/>
                  <a:pt x="2460567" y="764308"/>
                  <a:pt x="2147746" y="319140"/>
                </a:cubicBezTo>
                <a:cubicBezTo>
                  <a:pt x="1834925" y="-126028"/>
                  <a:pt x="1862999" y="106582"/>
                  <a:pt x="1774767" y="102572"/>
                </a:cubicBezTo>
                <a:cubicBezTo>
                  <a:pt x="1686535" y="98561"/>
                  <a:pt x="1858988" y="-208244"/>
                  <a:pt x="1594293" y="258982"/>
                </a:cubicBezTo>
                <a:close/>
              </a:path>
            </a:pathLst>
          </a:custGeom>
          <a:solidFill>
            <a:schemeClr val="bg1">
              <a:lumMod val="75000"/>
              <a:alpha val="50000"/>
            </a:schemeClr>
          </a:solidFill>
          <a:ln w="19050">
            <a:solidFill>
              <a:srgbClr val="ffffff"/>
            </a:solidFill>
            <a:round/>
          </a:ln>
        </p:spPr>
        <p:style>
          <a:lnRef idx="0"/>
          <a:fillRef idx="0"/>
          <a:effectRef idx="0"/>
          <a:fontRef idx="minor"/>
        </p:style>
        <p:txBody>
          <a:bodyPr numCol="1" spcCol="0" anchor="t">
            <a:noAutofit/>
          </a:bodyPr>
          <a:p>
            <a:pPr marL="343080" indent="-343080">
              <a:lnSpc>
                <a:spcPct val="100000"/>
              </a:lnSpc>
              <a:spcBef>
                <a:spcPts val="479"/>
              </a:spcBef>
              <a:buNone/>
              <a:tabLst>
                <a:tab algn="l" pos="0"/>
              </a:tabLst>
            </a:pPr>
            <a:endParaRPr b="1" lang="en-GB" sz="2400" spc="-1" strike="noStrike">
              <a:solidFill>
                <a:srgbClr val="ff0000"/>
              </a:solidFill>
              <a:latin typeface="Tahoma"/>
              <a:ea typeface="DejaVu Sans"/>
            </a:endParaRPr>
          </a:p>
        </p:txBody>
      </p:sp>
      <p:sp>
        <p:nvSpPr>
          <p:cNvPr id="375" name="TextBox 21"/>
          <p:cNvSpPr/>
          <p:nvPr/>
        </p:nvSpPr>
        <p:spPr>
          <a:xfrm>
            <a:off x="4329360" y="3848400"/>
            <a:ext cx="1135440" cy="333000"/>
          </a:xfrm>
          <a:prstGeom prst="rect">
            <a:avLst/>
          </a:prstGeom>
          <a:noFill/>
          <a:ln w="0">
            <a:noFill/>
          </a:ln>
        </p:spPr>
        <p:style>
          <a:lnRef idx="0"/>
          <a:fillRef idx="0"/>
          <a:effectRef idx="0"/>
          <a:fontRef idx="minor"/>
        </p:style>
        <p:txBody>
          <a:bodyPr lIns="90000" rIns="90000" tIns="45000" bIns="45000" anchor="ctr">
            <a:spAutoFit/>
          </a:bodyPr>
          <a:p>
            <a:pPr algn="ctr">
              <a:lnSpc>
                <a:spcPct val="100000"/>
              </a:lnSpc>
              <a:buNone/>
            </a:pPr>
            <a:r>
              <a:rPr b="0" lang="en-GB" sz="1600" spc="-1" strike="noStrike">
                <a:solidFill>
                  <a:srgbClr val="000000"/>
                </a:solidFill>
                <a:latin typeface="Tahoma"/>
                <a:ea typeface="DejaVu Sans"/>
              </a:rPr>
              <a:t>CEG</a:t>
            </a:r>
            <a:endParaRPr b="0" lang="en-US" sz="1600" spc="-1" strike="noStrike">
              <a:solidFill>
                <a:srgbClr val="000000"/>
              </a:solidFill>
              <a:latin typeface="Calibri"/>
            </a:endParaRPr>
          </a:p>
        </p:txBody>
      </p:sp>
      <p:sp>
        <p:nvSpPr>
          <p:cNvPr id="376" name="TextBox 22"/>
          <p:cNvSpPr/>
          <p:nvPr/>
        </p:nvSpPr>
        <p:spPr>
          <a:xfrm>
            <a:off x="4638960" y="4692960"/>
            <a:ext cx="1135440" cy="333000"/>
          </a:xfrm>
          <a:prstGeom prst="rect">
            <a:avLst/>
          </a:prstGeom>
          <a:noFill/>
          <a:ln w="0">
            <a:noFill/>
          </a:ln>
        </p:spPr>
        <p:style>
          <a:lnRef idx="0"/>
          <a:fillRef idx="0"/>
          <a:effectRef idx="0"/>
          <a:fontRef idx="minor"/>
        </p:style>
        <p:txBody>
          <a:bodyPr lIns="90000" rIns="90000" tIns="45000" bIns="45000" anchor="ctr">
            <a:spAutoFit/>
          </a:bodyPr>
          <a:p>
            <a:pPr algn="ctr">
              <a:lnSpc>
                <a:spcPct val="100000"/>
              </a:lnSpc>
              <a:buNone/>
            </a:pPr>
            <a:r>
              <a:rPr b="0" lang="en-GB" sz="1600" spc="-1" strike="noStrike">
                <a:solidFill>
                  <a:srgbClr val="000000"/>
                </a:solidFill>
                <a:latin typeface="Tahoma"/>
                <a:ea typeface="DejaVu Sans"/>
              </a:rPr>
              <a:t>IDE</a:t>
            </a:r>
            <a:endParaRPr b="0" lang="en-US" sz="1600" spc="-1" strike="noStrike">
              <a:solidFill>
                <a:srgbClr val="000000"/>
              </a:solidFill>
              <a:latin typeface="Calibri"/>
            </a:endParaRPr>
          </a:p>
        </p:txBody>
      </p:sp>
      <p:sp>
        <p:nvSpPr>
          <p:cNvPr id="377" name="TextBox 23"/>
          <p:cNvSpPr/>
          <p:nvPr/>
        </p:nvSpPr>
        <p:spPr>
          <a:xfrm>
            <a:off x="6957000" y="5815080"/>
            <a:ext cx="1135440" cy="333000"/>
          </a:xfrm>
          <a:prstGeom prst="rect">
            <a:avLst/>
          </a:prstGeom>
          <a:noFill/>
          <a:ln w="0">
            <a:noFill/>
          </a:ln>
        </p:spPr>
        <p:style>
          <a:lnRef idx="0"/>
          <a:fillRef idx="0"/>
          <a:effectRef idx="0"/>
          <a:fontRef idx="minor"/>
        </p:style>
        <p:txBody>
          <a:bodyPr lIns="90000" rIns="90000" tIns="45000" bIns="45000" anchor="ctr">
            <a:spAutoFit/>
          </a:bodyPr>
          <a:p>
            <a:pPr algn="ctr">
              <a:lnSpc>
                <a:spcPct val="100000"/>
              </a:lnSpc>
              <a:buNone/>
            </a:pPr>
            <a:r>
              <a:rPr b="0" lang="en-GB" sz="1600" spc="-1" strike="noStrike">
                <a:solidFill>
                  <a:srgbClr val="000000"/>
                </a:solidFill>
                <a:latin typeface="Tahoma"/>
                <a:ea typeface="DejaVu Sans"/>
              </a:rPr>
              <a:t>3ME</a:t>
            </a:r>
            <a:endParaRPr b="0" lang="en-US" sz="1600" spc="-1" strike="noStrike">
              <a:solidFill>
                <a:srgbClr val="000000"/>
              </a:solidFill>
              <a:latin typeface="Calibri"/>
            </a:endParaRPr>
          </a:p>
        </p:txBody>
      </p:sp>
      <p:sp>
        <p:nvSpPr>
          <p:cNvPr id="378" name="TextBox 24"/>
          <p:cNvSpPr/>
          <p:nvPr/>
        </p:nvSpPr>
        <p:spPr>
          <a:xfrm>
            <a:off x="5288760" y="5290560"/>
            <a:ext cx="1135440" cy="333000"/>
          </a:xfrm>
          <a:prstGeom prst="rect">
            <a:avLst/>
          </a:prstGeom>
          <a:noFill/>
          <a:ln w="0">
            <a:noFill/>
          </a:ln>
        </p:spPr>
        <p:style>
          <a:lnRef idx="0"/>
          <a:fillRef idx="0"/>
          <a:effectRef idx="0"/>
          <a:fontRef idx="minor"/>
        </p:style>
        <p:txBody>
          <a:bodyPr lIns="90000" rIns="90000" tIns="45000" bIns="45000" anchor="ctr">
            <a:spAutoFit/>
          </a:bodyPr>
          <a:p>
            <a:pPr algn="ctr">
              <a:lnSpc>
                <a:spcPct val="100000"/>
              </a:lnSpc>
              <a:buNone/>
            </a:pPr>
            <a:r>
              <a:rPr b="0" lang="en-GB" sz="1600" spc="-1" strike="noStrike">
                <a:solidFill>
                  <a:srgbClr val="000000"/>
                </a:solidFill>
                <a:latin typeface="Tahoma"/>
                <a:ea typeface="DejaVu Sans"/>
              </a:rPr>
              <a:t>AE</a:t>
            </a:r>
            <a:endParaRPr b="0" lang="en-US" sz="1600" spc="-1" strike="noStrike">
              <a:solidFill>
                <a:srgbClr val="000000"/>
              </a:solidFill>
              <a:latin typeface="Calibri"/>
            </a:endParaRPr>
          </a:p>
        </p:txBody>
      </p:sp>
      <p:sp>
        <p:nvSpPr>
          <p:cNvPr id="379" name="TextBox 25"/>
          <p:cNvSpPr/>
          <p:nvPr/>
        </p:nvSpPr>
        <p:spPr>
          <a:xfrm>
            <a:off x="8493480" y="5008680"/>
            <a:ext cx="1135440" cy="333000"/>
          </a:xfrm>
          <a:prstGeom prst="rect">
            <a:avLst/>
          </a:prstGeom>
          <a:noFill/>
          <a:ln w="0">
            <a:noFill/>
          </a:ln>
        </p:spPr>
        <p:style>
          <a:lnRef idx="0"/>
          <a:fillRef idx="0"/>
          <a:effectRef idx="0"/>
          <a:fontRef idx="minor"/>
        </p:style>
        <p:txBody>
          <a:bodyPr lIns="90000" rIns="90000" tIns="45000" bIns="45000" anchor="ctr">
            <a:spAutoFit/>
          </a:bodyPr>
          <a:p>
            <a:pPr algn="ctr">
              <a:lnSpc>
                <a:spcPct val="100000"/>
              </a:lnSpc>
              <a:buNone/>
            </a:pPr>
            <a:r>
              <a:rPr b="0" lang="en-GB" sz="1600" spc="-1" strike="noStrike">
                <a:solidFill>
                  <a:srgbClr val="000000"/>
                </a:solidFill>
                <a:latin typeface="Tahoma"/>
                <a:ea typeface="DejaVu Sans"/>
              </a:rPr>
              <a:t>AS</a:t>
            </a:r>
            <a:endParaRPr b="0" lang="en-US" sz="1600" spc="-1" strike="noStrike">
              <a:solidFill>
                <a:srgbClr val="000000"/>
              </a:solidFill>
              <a:latin typeface="Calibri"/>
            </a:endParaRPr>
          </a:p>
        </p:txBody>
      </p:sp>
      <p:sp>
        <p:nvSpPr>
          <p:cNvPr id="380" name="TextBox 26"/>
          <p:cNvSpPr/>
          <p:nvPr/>
        </p:nvSpPr>
        <p:spPr>
          <a:xfrm>
            <a:off x="7800120" y="5577120"/>
            <a:ext cx="1135440" cy="333000"/>
          </a:xfrm>
          <a:prstGeom prst="rect">
            <a:avLst/>
          </a:prstGeom>
          <a:noFill/>
          <a:ln w="0">
            <a:noFill/>
          </a:ln>
        </p:spPr>
        <p:style>
          <a:lnRef idx="0"/>
          <a:fillRef idx="0"/>
          <a:effectRef idx="0"/>
          <a:fontRef idx="minor"/>
        </p:style>
        <p:txBody>
          <a:bodyPr lIns="90000" rIns="90000" tIns="45000" bIns="45000" anchor="ctr">
            <a:spAutoFit/>
          </a:bodyPr>
          <a:p>
            <a:pPr algn="ctr">
              <a:lnSpc>
                <a:spcPct val="100000"/>
              </a:lnSpc>
              <a:buNone/>
            </a:pPr>
            <a:r>
              <a:rPr b="0" lang="en-GB" sz="1600" spc="-1" strike="noStrike">
                <a:solidFill>
                  <a:srgbClr val="000000"/>
                </a:solidFill>
                <a:latin typeface="Tahoma"/>
                <a:ea typeface="DejaVu Sans"/>
              </a:rPr>
              <a:t>EEMCS</a:t>
            </a:r>
            <a:endParaRPr b="0" lang="en-US" sz="1600" spc="-1" strike="noStrike">
              <a:solidFill>
                <a:srgbClr val="000000"/>
              </a:solidFill>
              <a:latin typeface="Calibri"/>
            </a:endParaRPr>
          </a:p>
        </p:txBody>
      </p:sp>
      <p:sp>
        <p:nvSpPr>
          <p:cNvPr id="381" name="TextBox 27"/>
          <p:cNvSpPr/>
          <p:nvPr/>
        </p:nvSpPr>
        <p:spPr>
          <a:xfrm>
            <a:off x="6110640" y="5689440"/>
            <a:ext cx="1135440" cy="333000"/>
          </a:xfrm>
          <a:prstGeom prst="rect">
            <a:avLst/>
          </a:prstGeom>
          <a:noFill/>
          <a:ln w="0">
            <a:noFill/>
          </a:ln>
        </p:spPr>
        <p:style>
          <a:lnRef idx="0"/>
          <a:fillRef idx="0"/>
          <a:effectRef idx="0"/>
          <a:fontRef idx="minor"/>
        </p:style>
        <p:txBody>
          <a:bodyPr lIns="90000" rIns="90000" tIns="45000" bIns="45000" anchor="ctr">
            <a:spAutoFit/>
          </a:bodyPr>
          <a:p>
            <a:pPr algn="ctr">
              <a:lnSpc>
                <a:spcPct val="100000"/>
              </a:lnSpc>
              <a:buNone/>
            </a:pPr>
            <a:r>
              <a:rPr b="0" lang="en-GB" sz="1600" spc="-1" strike="noStrike">
                <a:solidFill>
                  <a:srgbClr val="000000"/>
                </a:solidFill>
                <a:latin typeface="Tahoma"/>
                <a:ea typeface="DejaVu Sans"/>
              </a:rPr>
              <a:t>TPM</a:t>
            </a:r>
            <a:endParaRPr b="0" lang="en-US" sz="1600" spc="-1" strike="noStrike">
              <a:solidFill>
                <a:srgbClr val="000000"/>
              </a:solidFill>
              <a:latin typeface="Calibri"/>
            </a:endParaRPr>
          </a:p>
        </p:txBody>
      </p:sp>
      <p:sp>
        <p:nvSpPr>
          <p:cNvPr id="382" name="Chord 28"/>
          <p:cNvSpPr/>
          <p:nvPr/>
        </p:nvSpPr>
        <p:spPr>
          <a:xfrm rot="19819800">
            <a:off x="5738040" y="2168280"/>
            <a:ext cx="3030840" cy="3074760"/>
          </a:xfrm>
          <a:prstGeom prst="chord">
            <a:avLst>
              <a:gd name="adj1" fmla="val 3101562"/>
              <a:gd name="adj2" fmla="val 14339461"/>
            </a:avLst>
          </a:prstGeom>
          <a:solidFill>
            <a:schemeClr val="bg1">
              <a:alpha val="50000"/>
            </a:schemeClr>
          </a:solidFill>
          <a:ln w="9525">
            <a:noFill/>
          </a:ln>
        </p:spPr>
        <p:style>
          <a:lnRef idx="0"/>
          <a:fillRef idx="0"/>
          <a:effectRef idx="0"/>
          <a:fontRef idx="minor"/>
        </p:style>
        <p:txBody>
          <a:bodyPr numCol="1" spcCol="0" anchor="t">
            <a:noAutofit/>
          </a:bodyPr>
          <a:p>
            <a:pPr marL="343080" indent="-343080">
              <a:lnSpc>
                <a:spcPct val="100000"/>
              </a:lnSpc>
              <a:spcBef>
                <a:spcPts val="479"/>
              </a:spcBef>
              <a:buNone/>
              <a:tabLst>
                <a:tab algn="l" pos="0"/>
              </a:tabLst>
            </a:pPr>
            <a:endParaRPr b="1" lang="en-NL" sz="2400" spc="-1" strike="noStrike">
              <a:solidFill>
                <a:srgbClr val="ff0000"/>
              </a:solidFill>
              <a:latin typeface="Tahoma"/>
              <a:ea typeface="DejaVu Sans"/>
            </a:endParaRPr>
          </a:p>
        </p:txBody>
      </p:sp>
      <p:sp>
        <p:nvSpPr>
          <p:cNvPr id="383" name="Freeform 195"/>
          <p:cNvSpPr/>
          <p:nvPr/>
        </p:nvSpPr>
        <p:spPr>
          <a:xfrm rot="8369400">
            <a:off x="6472080" y="2541600"/>
            <a:ext cx="495000" cy="963720"/>
          </a:xfrm>
          <a:custGeom>
            <a:avLst/>
            <a:gdLst>
              <a:gd name="textAreaLeft" fmla="*/ 0 w 495000"/>
              <a:gd name="textAreaRight" fmla="*/ 495360 w 495000"/>
              <a:gd name="textAreaTop" fmla="*/ 0 h 963720"/>
              <a:gd name="textAreaBottom" fmla="*/ 964080 h 963720"/>
            </a:gdLst>
            <a:ahLst/>
            <a:rect l="textAreaLeft" t="textAreaTop" r="textAreaRight" b="textAreaBottom"/>
            <a:pathLst>
              <a:path w="3844481" h="4230510">
                <a:moveTo>
                  <a:pt x="1594293" y="258982"/>
                </a:moveTo>
                <a:cubicBezTo>
                  <a:pt x="1329598" y="726208"/>
                  <a:pt x="449287" y="2378545"/>
                  <a:pt x="186598" y="2905929"/>
                </a:cubicBezTo>
                <a:cubicBezTo>
                  <a:pt x="-76091" y="3433313"/>
                  <a:pt x="14145" y="3282919"/>
                  <a:pt x="18156" y="3423287"/>
                </a:cubicBezTo>
                <a:cubicBezTo>
                  <a:pt x="22166" y="3563656"/>
                  <a:pt x="48235" y="3639856"/>
                  <a:pt x="210661" y="3748140"/>
                </a:cubicBezTo>
                <a:cubicBezTo>
                  <a:pt x="373087" y="3856424"/>
                  <a:pt x="695935" y="3992783"/>
                  <a:pt x="992714" y="4072993"/>
                </a:cubicBezTo>
                <a:cubicBezTo>
                  <a:pt x="1289493" y="4153203"/>
                  <a:pt x="1648435" y="4241435"/>
                  <a:pt x="1991335" y="4229403"/>
                </a:cubicBezTo>
                <a:cubicBezTo>
                  <a:pt x="2334235" y="4217371"/>
                  <a:pt x="2761356" y="4117108"/>
                  <a:pt x="3050114" y="4000803"/>
                </a:cubicBezTo>
                <a:cubicBezTo>
                  <a:pt x="3338872" y="3884498"/>
                  <a:pt x="3593540" y="3663919"/>
                  <a:pt x="3723882" y="3531572"/>
                </a:cubicBezTo>
                <a:cubicBezTo>
                  <a:pt x="3854224" y="3399225"/>
                  <a:pt x="3844198" y="3333051"/>
                  <a:pt x="3832167" y="3206719"/>
                </a:cubicBezTo>
                <a:cubicBezTo>
                  <a:pt x="3820136" y="3080387"/>
                  <a:pt x="3932430" y="3254845"/>
                  <a:pt x="3651693" y="2773582"/>
                </a:cubicBezTo>
                <a:cubicBezTo>
                  <a:pt x="3370956" y="2292319"/>
                  <a:pt x="2460567" y="764308"/>
                  <a:pt x="2147746" y="319140"/>
                </a:cubicBezTo>
                <a:cubicBezTo>
                  <a:pt x="1834925" y="-126028"/>
                  <a:pt x="1862999" y="106582"/>
                  <a:pt x="1774767" y="102572"/>
                </a:cubicBezTo>
                <a:cubicBezTo>
                  <a:pt x="1686535" y="98561"/>
                  <a:pt x="1858988" y="-208244"/>
                  <a:pt x="1594293" y="258982"/>
                </a:cubicBezTo>
                <a:close/>
              </a:path>
            </a:pathLst>
          </a:custGeom>
          <a:solidFill>
            <a:srgbClr val="92d050">
              <a:alpha val="50000"/>
            </a:srgbClr>
          </a:solidFill>
          <a:ln w="19050">
            <a:solidFill>
              <a:srgbClr val="ffffff"/>
            </a:solidFill>
            <a:round/>
          </a:ln>
        </p:spPr>
        <p:style>
          <a:lnRef idx="0"/>
          <a:fillRef idx="0"/>
          <a:effectRef idx="0"/>
          <a:fontRef idx="minor"/>
        </p:style>
        <p:txBody>
          <a:bodyPr numCol="1" spcCol="0" anchor="t">
            <a:noAutofit/>
          </a:bodyPr>
          <a:p>
            <a:pPr marL="343080" indent="-343080">
              <a:lnSpc>
                <a:spcPct val="100000"/>
              </a:lnSpc>
              <a:spcBef>
                <a:spcPts val="479"/>
              </a:spcBef>
              <a:buNone/>
              <a:tabLst>
                <a:tab algn="l" pos="0"/>
              </a:tabLst>
            </a:pPr>
            <a:endParaRPr b="1" lang="en-GB" sz="2400" spc="-1" strike="noStrike">
              <a:solidFill>
                <a:srgbClr val="ff0000"/>
              </a:solidFill>
              <a:latin typeface="Tahoma"/>
              <a:ea typeface="DejaVu Sans"/>
            </a:endParaRPr>
          </a:p>
        </p:txBody>
      </p:sp>
      <p:sp>
        <p:nvSpPr>
          <p:cNvPr id="384" name="Freeform 196"/>
          <p:cNvSpPr/>
          <p:nvPr/>
        </p:nvSpPr>
        <p:spPr>
          <a:xfrm rot="9633600">
            <a:off x="6716880" y="2321640"/>
            <a:ext cx="495000" cy="963720"/>
          </a:xfrm>
          <a:custGeom>
            <a:avLst/>
            <a:gdLst>
              <a:gd name="textAreaLeft" fmla="*/ 0 w 495000"/>
              <a:gd name="textAreaRight" fmla="*/ 495360 w 495000"/>
              <a:gd name="textAreaTop" fmla="*/ 0 h 963720"/>
              <a:gd name="textAreaBottom" fmla="*/ 964080 h 963720"/>
            </a:gdLst>
            <a:ahLst/>
            <a:rect l="textAreaLeft" t="textAreaTop" r="textAreaRight" b="textAreaBottom"/>
            <a:pathLst>
              <a:path w="3844481" h="4230510">
                <a:moveTo>
                  <a:pt x="1594293" y="258982"/>
                </a:moveTo>
                <a:cubicBezTo>
                  <a:pt x="1329598" y="726208"/>
                  <a:pt x="449287" y="2378545"/>
                  <a:pt x="186598" y="2905929"/>
                </a:cubicBezTo>
                <a:cubicBezTo>
                  <a:pt x="-76091" y="3433313"/>
                  <a:pt x="14145" y="3282919"/>
                  <a:pt x="18156" y="3423287"/>
                </a:cubicBezTo>
                <a:cubicBezTo>
                  <a:pt x="22166" y="3563656"/>
                  <a:pt x="48235" y="3639856"/>
                  <a:pt x="210661" y="3748140"/>
                </a:cubicBezTo>
                <a:cubicBezTo>
                  <a:pt x="373087" y="3856424"/>
                  <a:pt x="695935" y="3992783"/>
                  <a:pt x="992714" y="4072993"/>
                </a:cubicBezTo>
                <a:cubicBezTo>
                  <a:pt x="1289493" y="4153203"/>
                  <a:pt x="1648435" y="4241435"/>
                  <a:pt x="1991335" y="4229403"/>
                </a:cubicBezTo>
                <a:cubicBezTo>
                  <a:pt x="2334235" y="4217371"/>
                  <a:pt x="2761356" y="4117108"/>
                  <a:pt x="3050114" y="4000803"/>
                </a:cubicBezTo>
                <a:cubicBezTo>
                  <a:pt x="3338872" y="3884498"/>
                  <a:pt x="3593540" y="3663919"/>
                  <a:pt x="3723882" y="3531572"/>
                </a:cubicBezTo>
                <a:cubicBezTo>
                  <a:pt x="3854224" y="3399225"/>
                  <a:pt x="3844198" y="3333051"/>
                  <a:pt x="3832167" y="3206719"/>
                </a:cubicBezTo>
                <a:cubicBezTo>
                  <a:pt x="3820136" y="3080387"/>
                  <a:pt x="3932430" y="3254845"/>
                  <a:pt x="3651693" y="2773582"/>
                </a:cubicBezTo>
                <a:cubicBezTo>
                  <a:pt x="3370956" y="2292319"/>
                  <a:pt x="2460567" y="764308"/>
                  <a:pt x="2147746" y="319140"/>
                </a:cubicBezTo>
                <a:cubicBezTo>
                  <a:pt x="1834925" y="-126028"/>
                  <a:pt x="1862999" y="106582"/>
                  <a:pt x="1774767" y="102572"/>
                </a:cubicBezTo>
                <a:cubicBezTo>
                  <a:pt x="1686535" y="98561"/>
                  <a:pt x="1858988" y="-208244"/>
                  <a:pt x="1594293" y="258982"/>
                </a:cubicBezTo>
                <a:close/>
              </a:path>
            </a:pathLst>
          </a:custGeom>
          <a:solidFill>
            <a:srgbClr val="92d050">
              <a:alpha val="50000"/>
            </a:srgbClr>
          </a:solidFill>
          <a:ln w="19050">
            <a:solidFill>
              <a:srgbClr val="ffffff"/>
            </a:solidFill>
            <a:round/>
          </a:ln>
        </p:spPr>
        <p:style>
          <a:lnRef idx="0"/>
          <a:fillRef idx="0"/>
          <a:effectRef idx="0"/>
          <a:fontRef idx="minor"/>
        </p:style>
        <p:txBody>
          <a:bodyPr numCol="1" spcCol="0" anchor="t">
            <a:noAutofit/>
          </a:bodyPr>
          <a:p>
            <a:pPr marL="343080" indent="-343080">
              <a:lnSpc>
                <a:spcPct val="100000"/>
              </a:lnSpc>
              <a:spcBef>
                <a:spcPts val="479"/>
              </a:spcBef>
              <a:buNone/>
              <a:tabLst>
                <a:tab algn="l" pos="0"/>
              </a:tabLst>
            </a:pPr>
            <a:endParaRPr b="1" lang="en-GB" sz="2400" spc="-1" strike="noStrike">
              <a:solidFill>
                <a:srgbClr val="ff0000"/>
              </a:solidFill>
              <a:latin typeface="Tahoma"/>
              <a:ea typeface="DejaVu Sans"/>
            </a:endParaRPr>
          </a:p>
        </p:txBody>
      </p:sp>
      <p:sp>
        <p:nvSpPr>
          <p:cNvPr id="385" name="Freeform 197"/>
          <p:cNvSpPr/>
          <p:nvPr/>
        </p:nvSpPr>
        <p:spPr>
          <a:xfrm rot="13610400">
            <a:off x="7619040" y="2507760"/>
            <a:ext cx="495000" cy="963720"/>
          </a:xfrm>
          <a:custGeom>
            <a:avLst/>
            <a:gdLst>
              <a:gd name="textAreaLeft" fmla="*/ 0 w 495000"/>
              <a:gd name="textAreaRight" fmla="*/ 495360 w 495000"/>
              <a:gd name="textAreaTop" fmla="*/ 0 h 963720"/>
              <a:gd name="textAreaBottom" fmla="*/ 964080 h 963720"/>
            </a:gdLst>
            <a:ahLst/>
            <a:rect l="textAreaLeft" t="textAreaTop" r="textAreaRight" b="textAreaBottom"/>
            <a:pathLst>
              <a:path w="3844481" h="4230510">
                <a:moveTo>
                  <a:pt x="1594293" y="258982"/>
                </a:moveTo>
                <a:cubicBezTo>
                  <a:pt x="1329598" y="726208"/>
                  <a:pt x="449287" y="2378545"/>
                  <a:pt x="186598" y="2905929"/>
                </a:cubicBezTo>
                <a:cubicBezTo>
                  <a:pt x="-76091" y="3433313"/>
                  <a:pt x="14145" y="3282919"/>
                  <a:pt x="18156" y="3423287"/>
                </a:cubicBezTo>
                <a:cubicBezTo>
                  <a:pt x="22166" y="3563656"/>
                  <a:pt x="48235" y="3639856"/>
                  <a:pt x="210661" y="3748140"/>
                </a:cubicBezTo>
                <a:cubicBezTo>
                  <a:pt x="373087" y="3856424"/>
                  <a:pt x="695935" y="3992783"/>
                  <a:pt x="992714" y="4072993"/>
                </a:cubicBezTo>
                <a:cubicBezTo>
                  <a:pt x="1289493" y="4153203"/>
                  <a:pt x="1648435" y="4241435"/>
                  <a:pt x="1991335" y="4229403"/>
                </a:cubicBezTo>
                <a:cubicBezTo>
                  <a:pt x="2334235" y="4217371"/>
                  <a:pt x="2761356" y="4117108"/>
                  <a:pt x="3050114" y="4000803"/>
                </a:cubicBezTo>
                <a:cubicBezTo>
                  <a:pt x="3338872" y="3884498"/>
                  <a:pt x="3593540" y="3663919"/>
                  <a:pt x="3723882" y="3531572"/>
                </a:cubicBezTo>
                <a:cubicBezTo>
                  <a:pt x="3854224" y="3399225"/>
                  <a:pt x="3844198" y="3333051"/>
                  <a:pt x="3832167" y="3206719"/>
                </a:cubicBezTo>
                <a:cubicBezTo>
                  <a:pt x="3820136" y="3080387"/>
                  <a:pt x="3932430" y="3254845"/>
                  <a:pt x="3651693" y="2773582"/>
                </a:cubicBezTo>
                <a:cubicBezTo>
                  <a:pt x="3370956" y="2292319"/>
                  <a:pt x="2460567" y="764308"/>
                  <a:pt x="2147746" y="319140"/>
                </a:cubicBezTo>
                <a:cubicBezTo>
                  <a:pt x="1834925" y="-126028"/>
                  <a:pt x="1862999" y="106582"/>
                  <a:pt x="1774767" y="102572"/>
                </a:cubicBezTo>
                <a:cubicBezTo>
                  <a:pt x="1686535" y="98561"/>
                  <a:pt x="1858988" y="-208244"/>
                  <a:pt x="1594293" y="258982"/>
                </a:cubicBezTo>
                <a:close/>
              </a:path>
            </a:pathLst>
          </a:custGeom>
          <a:solidFill>
            <a:srgbClr val="92d050">
              <a:alpha val="50000"/>
            </a:srgbClr>
          </a:solidFill>
          <a:ln w="19050">
            <a:solidFill>
              <a:srgbClr val="ffffff"/>
            </a:solidFill>
            <a:round/>
          </a:ln>
        </p:spPr>
        <p:style>
          <a:lnRef idx="0"/>
          <a:fillRef idx="0"/>
          <a:effectRef idx="0"/>
          <a:fontRef idx="minor"/>
        </p:style>
        <p:txBody>
          <a:bodyPr numCol="1" spcCol="0" anchor="t">
            <a:noAutofit/>
          </a:bodyPr>
          <a:p>
            <a:pPr marL="343080" indent="-343080">
              <a:lnSpc>
                <a:spcPct val="100000"/>
              </a:lnSpc>
              <a:spcBef>
                <a:spcPts val="479"/>
              </a:spcBef>
              <a:buNone/>
              <a:tabLst>
                <a:tab algn="l" pos="0"/>
              </a:tabLst>
            </a:pPr>
            <a:endParaRPr b="1" lang="en-GB" sz="2400" spc="-1" strike="noStrike">
              <a:solidFill>
                <a:srgbClr val="ff0000"/>
              </a:solidFill>
              <a:latin typeface="Tahoma"/>
              <a:ea typeface="DejaVu Sans"/>
            </a:endParaRPr>
          </a:p>
        </p:txBody>
      </p:sp>
      <p:sp>
        <p:nvSpPr>
          <p:cNvPr id="386" name="Freeform 198"/>
          <p:cNvSpPr/>
          <p:nvPr/>
        </p:nvSpPr>
        <p:spPr>
          <a:xfrm rot="16442400">
            <a:off x="7896240" y="3098880"/>
            <a:ext cx="495000" cy="963720"/>
          </a:xfrm>
          <a:custGeom>
            <a:avLst/>
            <a:gdLst>
              <a:gd name="textAreaLeft" fmla="*/ 0 w 495000"/>
              <a:gd name="textAreaRight" fmla="*/ 495360 w 495000"/>
              <a:gd name="textAreaTop" fmla="*/ 0 h 963720"/>
              <a:gd name="textAreaBottom" fmla="*/ 964080 h 963720"/>
            </a:gdLst>
            <a:ahLst/>
            <a:rect l="textAreaLeft" t="textAreaTop" r="textAreaRight" b="textAreaBottom"/>
            <a:pathLst>
              <a:path w="3844481" h="4230510">
                <a:moveTo>
                  <a:pt x="1594293" y="258982"/>
                </a:moveTo>
                <a:cubicBezTo>
                  <a:pt x="1329598" y="726208"/>
                  <a:pt x="449287" y="2378545"/>
                  <a:pt x="186598" y="2905929"/>
                </a:cubicBezTo>
                <a:cubicBezTo>
                  <a:pt x="-76091" y="3433313"/>
                  <a:pt x="14145" y="3282919"/>
                  <a:pt x="18156" y="3423287"/>
                </a:cubicBezTo>
                <a:cubicBezTo>
                  <a:pt x="22166" y="3563656"/>
                  <a:pt x="48235" y="3639856"/>
                  <a:pt x="210661" y="3748140"/>
                </a:cubicBezTo>
                <a:cubicBezTo>
                  <a:pt x="373087" y="3856424"/>
                  <a:pt x="695935" y="3992783"/>
                  <a:pt x="992714" y="4072993"/>
                </a:cubicBezTo>
                <a:cubicBezTo>
                  <a:pt x="1289493" y="4153203"/>
                  <a:pt x="1648435" y="4241435"/>
                  <a:pt x="1991335" y="4229403"/>
                </a:cubicBezTo>
                <a:cubicBezTo>
                  <a:pt x="2334235" y="4217371"/>
                  <a:pt x="2761356" y="4117108"/>
                  <a:pt x="3050114" y="4000803"/>
                </a:cubicBezTo>
                <a:cubicBezTo>
                  <a:pt x="3338872" y="3884498"/>
                  <a:pt x="3593540" y="3663919"/>
                  <a:pt x="3723882" y="3531572"/>
                </a:cubicBezTo>
                <a:cubicBezTo>
                  <a:pt x="3854224" y="3399225"/>
                  <a:pt x="3844198" y="3333051"/>
                  <a:pt x="3832167" y="3206719"/>
                </a:cubicBezTo>
                <a:cubicBezTo>
                  <a:pt x="3820136" y="3080387"/>
                  <a:pt x="3932430" y="3254845"/>
                  <a:pt x="3651693" y="2773582"/>
                </a:cubicBezTo>
                <a:cubicBezTo>
                  <a:pt x="3370956" y="2292319"/>
                  <a:pt x="2460567" y="764308"/>
                  <a:pt x="2147746" y="319140"/>
                </a:cubicBezTo>
                <a:cubicBezTo>
                  <a:pt x="1834925" y="-126028"/>
                  <a:pt x="1862999" y="106582"/>
                  <a:pt x="1774767" y="102572"/>
                </a:cubicBezTo>
                <a:cubicBezTo>
                  <a:pt x="1686535" y="98561"/>
                  <a:pt x="1858988" y="-208244"/>
                  <a:pt x="1594293" y="258982"/>
                </a:cubicBezTo>
                <a:close/>
              </a:path>
            </a:pathLst>
          </a:custGeom>
          <a:solidFill>
            <a:srgbClr val="92d050">
              <a:alpha val="50000"/>
            </a:srgbClr>
          </a:solidFill>
          <a:ln w="19050">
            <a:solidFill>
              <a:srgbClr val="ffffff"/>
            </a:solidFill>
            <a:round/>
          </a:ln>
        </p:spPr>
        <p:style>
          <a:lnRef idx="0"/>
          <a:fillRef idx="0"/>
          <a:effectRef idx="0"/>
          <a:fontRef idx="minor"/>
        </p:style>
        <p:txBody>
          <a:bodyPr numCol="1" spcCol="0" anchor="t">
            <a:noAutofit/>
          </a:bodyPr>
          <a:p>
            <a:pPr marL="343080" indent="-343080">
              <a:lnSpc>
                <a:spcPct val="100000"/>
              </a:lnSpc>
              <a:spcBef>
                <a:spcPts val="479"/>
              </a:spcBef>
              <a:buNone/>
              <a:tabLst>
                <a:tab algn="l" pos="0"/>
              </a:tabLst>
            </a:pPr>
            <a:endParaRPr b="1" lang="en-GB" sz="2400" spc="-1" strike="noStrike">
              <a:solidFill>
                <a:srgbClr val="ff0000"/>
              </a:solidFill>
              <a:latin typeface="Tahoma"/>
              <a:ea typeface="DejaVu Sans"/>
            </a:endParaRPr>
          </a:p>
        </p:txBody>
      </p:sp>
      <p:sp>
        <p:nvSpPr>
          <p:cNvPr id="387" name="Freeform 199"/>
          <p:cNvSpPr/>
          <p:nvPr/>
        </p:nvSpPr>
        <p:spPr>
          <a:xfrm flipV="1">
            <a:off x="7048440" y="2248200"/>
            <a:ext cx="495000" cy="963720"/>
          </a:xfrm>
          <a:custGeom>
            <a:avLst/>
            <a:gdLst>
              <a:gd name="textAreaLeft" fmla="*/ 0 w 495000"/>
              <a:gd name="textAreaRight" fmla="*/ 495360 w 495000"/>
              <a:gd name="textAreaTop" fmla="*/ -360 h 963720"/>
              <a:gd name="textAreaBottom" fmla="*/ 963720 h 963720"/>
            </a:gdLst>
            <a:ahLst/>
            <a:rect l="textAreaLeft" t="textAreaTop" r="textAreaRight" b="textAreaBottom"/>
            <a:pathLst>
              <a:path w="3844481" h="4230510">
                <a:moveTo>
                  <a:pt x="1594293" y="258982"/>
                </a:moveTo>
                <a:cubicBezTo>
                  <a:pt x="1329598" y="726208"/>
                  <a:pt x="449287" y="2378545"/>
                  <a:pt x="186598" y="2905929"/>
                </a:cubicBezTo>
                <a:cubicBezTo>
                  <a:pt x="-76091" y="3433313"/>
                  <a:pt x="14145" y="3282919"/>
                  <a:pt x="18156" y="3423287"/>
                </a:cubicBezTo>
                <a:cubicBezTo>
                  <a:pt x="22166" y="3563656"/>
                  <a:pt x="48235" y="3639856"/>
                  <a:pt x="210661" y="3748140"/>
                </a:cubicBezTo>
                <a:cubicBezTo>
                  <a:pt x="373087" y="3856424"/>
                  <a:pt x="695935" y="3992783"/>
                  <a:pt x="992714" y="4072993"/>
                </a:cubicBezTo>
                <a:cubicBezTo>
                  <a:pt x="1289493" y="4153203"/>
                  <a:pt x="1648435" y="4241435"/>
                  <a:pt x="1991335" y="4229403"/>
                </a:cubicBezTo>
                <a:cubicBezTo>
                  <a:pt x="2334235" y="4217371"/>
                  <a:pt x="2761356" y="4117108"/>
                  <a:pt x="3050114" y="4000803"/>
                </a:cubicBezTo>
                <a:cubicBezTo>
                  <a:pt x="3338872" y="3884498"/>
                  <a:pt x="3593540" y="3663919"/>
                  <a:pt x="3723882" y="3531572"/>
                </a:cubicBezTo>
                <a:cubicBezTo>
                  <a:pt x="3854224" y="3399225"/>
                  <a:pt x="3844198" y="3333051"/>
                  <a:pt x="3832167" y="3206719"/>
                </a:cubicBezTo>
                <a:cubicBezTo>
                  <a:pt x="3820136" y="3080387"/>
                  <a:pt x="3932430" y="3254845"/>
                  <a:pt x="3651693" y="2773582"/>
                </a:cubicBezTo>
                <a:cubicBezTo>
                  <a:pt x="3370956" y="2292319"/>
                  <a:pt x="2460567" y="764308"/>
                  <a:pt x="2147746" y="319140"/>
                </a:cubicBezTo>
                <a:cubicBezTo>
                  <a:pt x="1834925" y="-126028"/>
                  <a:pt x="1862999" y="106582"/>
                  <a:pt x="1774767" y="102572"/>
                </a:cubicBezTo>
                <a:cubicBezTo>
                  <a:pt x="1686535" y="98561"/>
                  <a:pt x="1858988" y="-208244"/>
                  <a:pt x="1594293" y="258982"/>
                </a:cubicBezTo>
                <a:close/>
              </a:path>
            </a:pathLst>
          </a:custGeom>
          <a:solidFill>
            <a:srgbClr val="92d050">
              <a:alpha val="50000"/>
            </a:srgbClr>
          </a:solidFill>
          <a:ln w="19050">
            <a:solidFill>
              <a:srgbClr val="ffffff"/>
            </a:solidFill>
            <a:round/>
          </a:ln>
        </p:spPr>
        <p:style>
          <a:lnRef idx="0"/>
          <a:fillRef idx="0"/>
          <a:effectRef idx="0"/>
          <a:fontRef idx="minor"/>
        </p:style>
        <p:txBody>
          <a:bodyPr numCol="1" spcCol="0" anchor="t">
            <a:noAutofit/>
          </a:bodyPr>
          <a:p>
            <a:pPr marL="343080" indent="-343080">
              <a:lnSpc>
                <a:spcPct val="100000"/>
              </a:lnSpc>
              <a:spcBef>
                <a:spcPts val="479"/>
              </a:spcBef>
              <a:buNone/>
              <a:tabLst>
                <a:tab algn="l" pos="0"/>
              </a:tabLst>
            </a:pPr>
            <a:endParaRPr b="1" lang="en-GB" sz="2400" spc="-1" strike="noStrike">
              <a:solidFill>
                <a:srgbClr val="ff0000"/>
              </a:solidFill>
              <a:latin typeface="Tahoma"/>
              <a:ea typeface="DejaVu Sans"/>
            </a:endParaRPr>
          </a:p>
        </p:txBody>
      </p:sp>
      <p:sp>
        <p:nvSpPr>
          <p:cNvPr id="388" name="Freeform 200"/>
          <p:cNvSpPr/>
          <p:nvPr/>
        </p:nvSpPr>
        <p:spPr>
          <a:xfrm rot="12219600">
            <a:off x="7379280" y="2319120"/>
            <a:ext cx="495000" cy="955080"/>
          </a:xfrm>
          <a:custGeom>
            <a:avLst/>
            <a:gdLst>
              <a:gd name="textAreaLeft" fmla="*/ 0 w 495000"/>
              <a:gd name="textAreaRight" fmla="*/ 495360 w 495000"/>
              <a:gd name="textAreaTop" fmla="*/ 0 h 955080"/>
              <a:gd name="textAreaBottom" fmla="*/ 955440 h 955080"/>
            </a:gdLst>
            <a:ahLst/>
            <a:rect l="textAreaLeft" t="textAreaTop" r="textAreaRight" b="textAreaBottom"/>
            <a:pathLst>
              <a:path w="3844481" h="4230510">
                <a:moveTo>
                  <a:pt x="1594293" y="258982"/>
                </a:moveTo>
                <a:cubicBezTo>
                  <a:pt x="1329598" y="726208"/>
                  <a:pt x="449287" y="2378545"/>
                  <a:pt x="186598" y="2905929"/>
                </a:cubicBezTo>
                <a:cubicBezTo>
                  <a:pt x="-76091" y="3433313"/>
                  <a:pt x="14145" y="3282919"/>
                  <a:pt x="18156" y="3423287"/>
                </a:cubicBezTo>
                <a:cubicBezTo>
                  <a:pt x="22166" y="3563656"/>
                  <a:pt x="48235" y="3639856"/>
                  <a:pt x="210661" y="3748140"/>
                </a:cubicBezTo>
                <a:cubicBezTo>
                  <a:pt x="373087" y="3856424"/>
                  <a:pt x="695935" y="3992783"/>
                  <a:pt x="992714" y="4072993"/>
                </a:cubicBezTo>
                <a:cubicBezTo>
                  <a:pt x="1289493" y="4153203"/>
                  <a:pt x="1648435" y="4241435"/>
                  <a:pt x="1991335" y="4229403"/>
                </a:cubicBezTo>
                <a:cubicBezTo>
                  <a:pt x="2334235" y="4217371"/>
                  <a:pt x="2761356" y="4117108"/>
                  <a:pt x="3050114" y="4000803"/>
                </a:cubicBezTo>
                <a:cubicBezTo>
                  <a:pt x="3338872" y="3884498"/>
                  <a:pt x="3593540" y="3663919"/>
                  <a:pt x="3723882" y="3531572"/>
                </a:cubicBezTo>
                <a:cubicBezTo>
                  <a:pt x="3854224" y="3399225"/>
                  <a:pt x="3844198" y="3333051"/>
                  <a:pt x="3832167" y="3206719"/>
                </a:cubicBezTo>
                <a:cubicBezTo>
                  <a:pt x="3820136" y="3080387"/>
                  <a:pt x="3932430" y="3254845"/>
                  <a:pt x="3651693" y="2773582"/>
                </a:cubicBezTo>
                <a:cubicBezTo>
                  <a:pt x="3370956" y="2292319"/>
                  <a:pt x="2460567" y="764308"/>
                  <a:pt x="2147746" y="319140"/>
                </a:cubicBezTo>
                <a:cubicBezTo>
                  <a:pt x="1834925" y="-126028"/>
                  <a:pt x="1862999" y="106582"/>
                  <a:pt x="1774767" y="102572"/>
                </a:cubicBezTo>
                <a:cubicBezTo>
                  <a:pt x="1686535" y="98561"/>
                  <a:pt x="1858988" y="-208244"/>
                  <a:pt x="1594293" y="258982"/>
                </a:cubicBezTo>
                <a:close/>
              </a:path>
            </a:pathLst>
          </a:custGeom>
          <a:solidFill>
            <a:srgbClr val="92d050">
              <a:alpha val="50000"/>
            </a:srgbClr>
          </a:solidFill>
          <a:ln w="19050">
            <a:solidFill>
              <a:srgbClr val="ffffff"/>
            </a:solidFill>
            <a:round/>
          </a:ln>
        </p:spPr>
        <p:style>
          <a:lnRef idx="0"/>
          <a:fillRef idx="0"/>
          <a:effectRef idx="0"/>
          <a:fontRef idx="minor"/>
        </p:style>
        <p:txBody>
          <a:bodyPr numCol="1" spcCol="0" anchor="t">
            <a:noAutofit/>
          </a:bodyPr>
          <a:p>
            <a:pPr marL="343080" indent="-343080">
              <a:lnSpc>
                <a:spcPct val="100000"/>
              </a:lnSpc>
              <a:spcBef>
                <a:spcPts val="479"/>
              </a:spcBef>
              <a:buNone/>
              <a:tabLst>
                <a:tab algn="l" pos="0"/>
              </a:tabLst>
            </a:pPr>
            <a:endParaRPr b="1" lang="en-GB" sz="2400" spc="-1" strike="noStrike">
              <a:solidFill>
                <a:srgbClr val="ff0000"/>
              </a:solidFill>
              <a:latin typeface="Tahoma"/>
              <a:ea typeface="DejaVu Sans"/>
            </a:endParaRPr>
          </a:p>
        </p:txBody>
      </p:sp>
      <p:sp>
        <p:nvSpPr>
          <p:cNvPr id="389" name="Freeform 201"/>
          <p:cNvSpPr/>
          <p:nvPr/>
        </p:nvSpPr>
        <p:spPr>
          <a:xfrm rot="14976600">
            <a:off x="7809480" y="2792160"/>
            <a:ext cx="495000" cy="963720"/>
          </a:xfrm>
          <a:custGeom>
            <a:avLst/>
            <a:gdLst>
              <a:gd name="textAreaLeft" fmla="*/ 0 w 495000"/>
              <a:gd name="textAreaRight" fmla="*/ 495360 w 495000"/>
              <a:gd name="textAreaTop" fmla="*/ 0 h 963720"/>
              <a:gd name="textAreaBottom" fmla="*/ 964080 h 963720"/>
            </a:gdLst>
            <a:ahLst/>
            <a:rect l="textAreaLeft" t="textAreaTop" r="textAreaRight" b="textAreaBottom"/>
            <a:pathLst>
              <a:path w="3844481" h="4230510">
                <a:moveTo>
                  <a:pt x="1594293" y="258982"/>
                </a:moveTo>
                <a:cubicBezTo>
                  <a:pt x="1329598" y="726208"/>
                  <a:pt x="449287" y="2378545"/>
                  <a:pt x="186598" y="2905929"/>
                </a:cubicBezTo>
                <a:cubicBezTo>
                  <a:pt x="-76091" y="3433313"/>
                  <a:pt x="14145" y="3282919"/>
                  <a:pt x="18156" y="3423287"/>
                </a:cubicBezTo>
                <a:cubicBezTo>
                  <a:pt x="22166" y="3563656"/>
                  <a:pt x="48235" y="3639856"/>
                  <a:pt x="210661" y="3748140"/>
                </a:cubicBezTo>
                <a:cubicBezTo>
                  <a:pt x="373087" y="3856424"/>
                  <a:pt x="695935" y="3992783"/>
                  <a:pt x="992714" y="4072993"/>
                </a:cubicBezTo>
                <a:cubicBezTo>
                  <a:pt x="1289493" y="4153203"/>
                  <a:pt x="1648435" y="4241435"/>
                  <a:pt x="1991335" y="4229403"/>
                </a:cubicBezTo>
                <a:cubicBezTo>
                  <a:pt x="2334235" y="4217371"/>
                  <a:pt x="2761356" y="4117108"/>
                  <a:pt x="3050114" y="4000803"/>
                </a:cubicBezTo>
                <a:cubicBezTo>
                  <a:pt x="3338872" y="3884498"/>
                  <a:pt x="3593540" y="3663919"/>
                  <a:pt x="3723882" y="3531572"/>
                </a:cubicBezTo>
                <a:cubicBezTo>
                  <a:pt x="3854224" y="3399225"/>
                  <a:pt x="3844198" y="3333051"/>
                  <a:pt x="3832167" y="3206719"/>
                </a:cubicBezTo>
                <a:cubicBezTo>
                  <a:pt x="3820136" y="3080387"/>
                  <a:pt x="3932430" y="3254845"/>
                  <a:pt x="3651693" y="2773582"/>
                </a:cubicBezTo>
                <a:cubicBezTo>
                  <a:pt x="3370956" y="2292319"/>
                  <a:pt x="2460567" y="764308"/>
                  <a:pt x="2147746" y="319140"/>
                </a:cubicBezTo>
                <a:cubicBezTo>
                  <a:pt x="1834925" y="-126028"/>
                  <a:pt x="1862999" y="106582"/>
                  <a:pt x="1774767" y="102572"/>
                </a:cubicBezTo>
                <a:cubicBezTo>
                  <a:pt x="1686535" y="98561"/>
                  <a:pt x="1858988" y="-208244"/>
                  <a:pt x="1594293" y="258982"/>
                </a:cubicBezTo>
                <a:close/>
              </a:path>
            </a:pathLst>
          </a:custGeom>
          <a:solidFill>
            <a:srgbClr val="92d050">
              <a:alpha val="50000"/>
            </a:srgbClr>
          </a:solidFill>
          <a:ln w="19050">
            <a:solidFill>
              <a:srgbClr val="ffffff"/>
            </a:solidFill>
            <a:round/>
          </a:ln>
        </p:spPr>
        <p:style>
          <a:lnRef idx="0"/>
          <a:fillRef idx="0"/>
          <a:effectRef idx="0"/>
          <a:fontRef idx="minor"/>
        </p:style>
        <p:txBody>
          <a:bodyPr numCol="1" spcCol="0" anchor="t">
            <a:noAutofit/>
          </a:bodyPr>
          <a:p>
            <a:pPr marL="343080" indent="-343080">
              <a:lnSpc>
                <a:spcPct val="100000"/>
              </a:lnSpc>
              <a:spcBef>
                <a:spcPts val="479"/>
              </a:spcBef>
              <a:buNone/>
              <a:tabLst>
                <a:tab algn="l" pos="0"/>
              </a:tabLst>
            </a:pPr>
            <a:endParaRPr b="1" lang="en-GB" sz="2400" spc="-1" strike="noStrike">
              <a:solidFill>
                <a:srgbClr val="ff0000"/>
              </a:solidFill>
              <a:latin typeface="Tahoma"/>
              <a:ea typeface="DejaVu Sans"/>
            </a:endParaRPr>
          </a:p>
        </p:txBody>
      </p:sp>
      <p:sp>
        <p:nvSpPr>
          <p:cNvPr id="390" name="Freeform 202"/>
          <p:cNvSpPr/>
          <p:nvPr/>
        </p:nvSpPr>
        <p:spPr>
          <a:xfrm rot="6131400">
            <a:off x="6258240" y="2998440"/>
            <a:ext cx="505800" cy="984600"/>
          </a:xfrm>
          <a:custGeom>
            <a:avLst/>
            <a:gdLst>
              <a:gd name="textAreaLeft" fmla="*/ 0 w 505800"/>
              <a:gd name="textAreaRight" fmla="*/ 506160 w 505800"/>
              <a:gd name="textAreaTop" fmla="*/ 0 h 984600"/>
              <a:gd name="textAreaBottom" fmla="*/ 984960 h 984600"/>
            </a:gdLst>
            <a:ahLst/>
            <a:rect l="textAreaLeft" t="textAreaTop" r="textAreaRight" b="textAreaBottom"/>
            <a:pathLst>
              <a:path w="3844481" h="4230510">
                <a:moveTo>
                  <a:pt x="1594293" y="258982"/>
                </a:moveTo>
                <a:cubicBezTo>
                  <a:pt x="1329598" y="726208"/>
                  <a:pt x="449287" y="2378545"/>
                  <a:pt x="186598" y="2905929"/>
                </a:cubicBezTo>
                <a:cubicBezTo>
                  <a:pt x="-76091" y="3433313"/>
                  <a:pt x="14145" y="3282919"/>
                  <a:pt x="18156" y="3423287"/>
                </a:cubicBezTo>
                <a:cubicBezTo>
                  <a:pt x="22166" y="3563656"/>
                  <a:pt x="48235" y="3639856"/>
                  <a:pt x="210661" y="3748140"/>
                </a:cubicBezTo>
                <a:cubicBezTo>
                  <a:pt x="373087" y="3856424"/>
                  <a:pt x="695935" y="3992783"/>
                  <a:pt x="992714" y="4072993"/>
                </a:cubicBezTo>
                <a:cubicBezTo>
                  <a:pt x="1289493" y="4153203"/>
                  <a:pt x="1648435" y="4241435"/>
                  <a:pt x="1991335" y="4229403"/>
                </a:cubicBezTo>
                <a:cubicBezTo>
                  <a:pt x="2334235" y="4217371"/>
                  <a:pt x="2761356" y="4117108"/>
                  <a:pt x="3050114" y="4000803"/>
                </a:cubicBezTo>
                <a:cubicBezTo>
                  <a:pt x="3338872" y="3884498"/>
                  <a:pt x="3593540" y="3663919"/>
                  <a:pt x="3723882" y="3531572"/>
                </a:cubicBezTo>
                <a:cubicBezTo>
                  <a:pt x="3854224" y="3399225"/>
                  <a:pt x="3844198" y="3333051"/>
                  <a:pt x="3832167" y="3206719"/>
                </a:cubicBezTo>
                <a:cubicBezTo>
                  <a:pt x="3820136" y="3080387"/>
                  <a:pt x="3932430" y="3254845"/>
                  <a:pt x="3651693" y="2773582"/>
                </a:cubicBezTo>
                <a:cubicBezTo>
                  <a:pt x="3370956" y="2292319"/>
                  <a:pt x="2460567" y="764308"/>
                  <a:pt x="2147746" y="319140"/>
                </a:cubicBezTo>
                <a:cubicBezTo>
                  <a:pt x="1834925" y="-126028"/>
                  <a:pt x="1862999" y="106582"/>
                  <a:pt x="1774767" y="102572"/>
                </a:cubicBezTo>
                <a:cubicBezTo>
                  <a:pt x="1686535" y="98561"/>
                  <a:pt x="1858988" y="-208244"/>
                  <a:pt x="1594293" y="258982"/>
                </a:cubicBezTo>
                <a:close/>
              </a:path>
            </a:pathLst>
          </a:custGeom>
          <a:solidFill>
            <a:srgbClr val="92d050">
              <a:alpha val="50000"/>
            </a:srgbClr>
          </a:solidFill>
          <a:ln w="19050">
            <a:solidFill>
              <a:srgbClr val="ffffff"/>
            </a:solidFill>
            <a:round/>
          </a:ln>
        </p:spPr>
        <p:style>
          <a:lnRef idx="0"/>
          <a:fillRef idx="0"/>
          <a:effectRef idx="0"/>
          <a:fontRef idx="minor"/>
        </p:style>
        <p:txBody>
          <a:bodyPr numCol="1" spcCol="0" anchor="t">
            <a:noAutofit/>
          </a:bodyPr>
          <a:p>
            <a:pPr marL="343080" indent="-343080">
              <a:lnSpc>
                <a:spcPct val="100000"/>
              </a:lnSpc>
              <a:spcBef>
                <a:spcPts val="479"/>
              </a:spcBef>
              <a:buNone/>
              <a:tabLst>
                <a:tab algn="l" pos="0"/>
              </a:tabLst>
            </a:pPr>
            <a:endParaRPr b="1" lang="en-GB" sz="2400" spc="-1" strike="noStrike">
              <a:solidFill>
                <a:srgbClr val="ff0000"/>
              </a:solidFill>
              <a:latin typeface="Tahoma"/>
              <a:ea typeface="DejaVu Sans"/>
            </a:endParaRPr>
          </a:p>
        </p:txBody>
      </p:sp>
      <p:sp>
        <p:nvSpPr>
          <p:cNvPr id="391" name="Freeform 203"/>
          <p:cNvSpPr/>
          <p:nvPr/>
        </p:nvSpPr>
        <p:spPr>
          <a:xfrm rot="3513000">
            <a:off x="6355440" y="3554280"/>
            <a:ext cx="505800" cy="936360"/>
          </a:xfrm>
          <a:custGeom>
            <a:avLst/>
            <a:gdLst>
              <a:gd name="textAreaLeft" fmla="*/ 0 w 505800"/>
              <a:gd name="textAreaRight" fmla="*/ 506160 w 505800"/>
              <a:gd name="textAreaTop" fmla="*/ 0 h 936360"/>
              <a:gd name="textAreaBottom" fmla="*/ 936720 h 936360"/>
            </a:gdLst>
            <a:ahLst/>
            <a:rect l="textAreaLeft" t="textAreaTop" r="textAreaRight" b="textAreaBottom"/>
            <a:pathLst>
              <a:path w="3844481" h="4230510">
                <a:moveTo>
                  <a:pt x="1594293" y="258982"/>
                </a:moveTo>
                <a:cubicBezTo>
                  <a:pt x="1329598" y="726208"/>
                  <a:pt x="449287" y="2378545"/>
                  <a:pt x="186598" y="2905929"/>
                </a:cubicBezTo>
                <a:cubicBezTo>
                  <a:pt x="-76091" y="3433313"/>
                  <a:pt x="14145" y="3282919"/>
                  <a:pt x="18156" y="3423287"/>
                </a:cubicBezTo>
                <a:cubicBezTo>
                  <a:pt x="22166" y="3563656"/>
                  <a:pt x="48235" y="3639856"/>
                  <a:pt x="210661" y="3748140"/>
                </a:cubicBezTo>
                <a:cubicBezTo>
                  <a:pt x="373087" y="3856424"/>
                  <a:pt x="695935" y="3992783"/>
                  <a:pt x="992714" y="4072993"/>
                </a:cubicBezTo>
                <a:cubicBezTo>
                  <a:pt x="1289493" y="4153203"/>
                  <a:pt x="1648435" y="4241435"/>
                  <a:pt x="1991335" y="4229403"/>
                </a:cubicBezTo>
                <a:cubicBezTo>
                  <a:pt x="2334235" y="4217371"/>
                  <a:pt x="2761356" y="4117108"/>
                  <a:pt x="3050114" y="4000803"/>
                </a:cubicBezTo>
                <a:cubicBezTo>
                  <a:pt x="3338872" y="3884498"/>
                  <a:pt x="3593540" y="3663919"/>
                  <a:pt x="3723882" y="3531572"/>
                </a:cubicBezTo>
                <a:cubicBezTo>
                  <a:pt x="3854224" y="3399225"/>
                  <a:pt x="3844198" y="3333051"/>
                  <a:pt x="3832167" y="3206719"/>
                </a:cubicBezTo>
                <a:cubicBezTo>
                  <a:pt x="3820136" y="3080387"/>
                  <a:pt x="3932430" y="3254845"/>
                  <a:pt x="3651693" y="2773582"/>
                </a:cubicBezTo>
                <a:cubicBezTo>
                  <a:pt x="3370956" y="2292319"/>
                  <a:pt x="2460567" y="764308"/>
                  <a:pt x="2147746" y="319140"/>
                </a:cubicBezTo>
                <a:cubicBezTo>
                  <a:pt x="1834925" y="-126028"/>
                  <a:pt x="1862999" y="106582"/>
                  <a:pt x="1774767" y="102572"/>
                </a:cubicBezTo>
                <a:cubicBezTo>
                  <a:pt x="1686535" y="98561"/>
                  <a:pt x="1858988" y="-208244"/>
                  <a:pt x="1594293" y="258982"/>
                </a:cubicBezTo>
                <a:close/>
              </a:path>
            </a:pathLst>
          </a:custGeom>
          <a:solidFill>
            <a:srgbClr val="92d050">
              <a:alpha val="50000"/>
            </a:srgbClr>
          </a:solidFill>
          <a:ln w="19050">
            <a:solidFill>
              <a:srgbClr val="ffffff"/>
            </a:solidFill>
            <a:round/>
          </a:ln>
        </p:spPr>
        <p:style>
          <a:lnRef idx="0"/>
          <a:fillRef idx="0"/>
          <a:effectRef idx="0"/>
          <a:fontRef idx="minor"/>
        </p:style>
        <p:txBody>
          <a:bodyPr numCol="1" spcCol="0" anchor="t">
            <a:noAutofit/>
          </a:bodyPr>
          <a:p>
            <a:pPr marL="343080" indent="-343080">
              <a:lnSpc>
                <a:spcPct val="100000"/>
              </a:lnSpc>
              <a:spcBef>
                <a:spcPts val="479"/>
              </a:spcBef>
              <a:buNone/>
              <a:tabLst>
                <a:tab algn="l" pos="0"/>
              </a:tabLst>
            </a:pPr>
            <a:endParaRPr b="1" lang="en-GB" sz="2400" spc="-1" strike="noStrike">
              <a:solidFill>
                <a:srgbClr val="ff0000"/>
              </a:solidFill>
              <a:latin typeface="Tahoma"/>
              <a:ea typeface="DejaVu Sans"/>
            </a:endParaRPr>
          </a:p>
        </p:txBody>
      </p:sp>
      <p:sp>
        <p:nvSpPr>
          <p:cNvPr id="392" name="Freeform 204"/>
          <p:cNvSpPr/>
          <p:nvPr/>
        </p:nvSpPr>
        <p:spPr>
          <a:xfrm rot="4848000">
            <a:off x="6255000" y="3278520"/>
            <a:ext cx="505800" cy="984600"/>
          </a:xfrm>
          <a:custGeom>
            <a:avLst/>
            <a:gdLst>
              <a:gd name="textAreaLeft" fmla="*/ 0 w 505800"/>
              <a:gd name="textAreaRight" fmla="*/ 506160 w 505800"/>
              <a:gd name="textAreaTop" fmla="*/ 0 h 984600"/>
              <a:gd name="textAreaBottom" fmla="*/ 984960 h 984600"/>
            </a:gdLst>
            <a:ahLst/>
            <a:rect l="textAreaLeft" t="textAreaTop" r="textAreaRight" b="textAreaBottom"/>
            <a:pathLst>
              <a:path w="3844481" h="4230510">
                <a:moveTo>
                  <a:pt x="1594293" y="258982"/>
                </a:moveTo>
                <a:cubicBezTo>
                  <a:pt x="1329598" y="726208"/>
                  <a:pt x="449287" y="2378545"/>
                  <a:pt x="186598" y="2905929"/>
                </a:cubicBezTo>
                <a:cubicBezTo>
                  <a:pt x="-76091" y="3433313"/>
                  <a:pt x="14145" y="3282919"/>
                  <a:pt x="18156" y="3423287"/>
                </a:cubicBezTo>
                <a:cubicBezTo>
                  <a:pt x="22166" y="3563656"/>
                  <a:pt x="48235" y="3639856"/>
                  <a:pt x="210661" y="3748140"/>
                </a:cubicBezTo>
                <a:cubicBezTo>
                  <a:pt x="373087" y="3856424"/>
                  <a:pt x="695935" y="3992783"/>
                  <a:pt x="992714" y="4072993"/>
                </a:cubicBezTo>
                <a:cubicBezTo>
                  <a:pt x="1289493" y="4153203"/>
                  <a:pt x="1648435" y="4241435"/>
                  <a:pt x="1991335" y="4229403"/>
                </a:cubicBezTo>
                <a:cubicBezTo>
                  <a:pt x="2334235" y="4217371"/>
                  <a:pt x="2761356" y="4117108"/>
                  <a:pt x="3050114" y="4000803"/>
                </a:cubicBezTo>
                <a:cubicBezTo>
                  <a:pt x="3338872" y="3884498"/>
                  <a:pt x="3593540" y="3663919"/>
                  <a:pt x="3723882" y="3531572"/>
                </a:cubicBezTo>
                <a:cubicBezTo>
                  <a:pt x="3854224" y="3399225"/>
                  <a:pt x="3844198" y="3333051"/>
                  <a:pt x="3832167" y="3206719"/>
                </a:cubicBezTo>
                <a:cubicBezTo>
                  <a:pt x="3820136" y="3080387"/>
                  <a:pt x="3932430" y="3254845"/>
                  <a:pt x="3651693" y="2773582"/>
                </a:cubicBezTo>
                <a:cubicBezTo>
                  <a:pt x="3370956" y="2292319"/>
                  <a:pt x="2460567" y="764308"/>
                  <a:pt x="2147746" y="319140"/>
                </a:cubicBezTo>
                <a:cubicBezTo>
                  <a:pt x="1834925" y="-126028"/>
                  <a:pt x="1862999" y="106582"/>
                  <a:pt x="1774767" y="102572"/>
                </a:cubicBezTo>
                <a:cubicBezTo>
                  <a:pt x="1686535" y="98561"/>
                  <a:pt x="1858988" y="-208244"/>
                  <a:pt x="1594293" y="258982"/>
                </a:cubicBezTo>
                <a:close/>
              </a:path>
            </a:pathLst>
          </a:custGeom>
          <a:solidFill>
            <a:srgbClr val="92d050">
              <a:alpha val="50000"/>
            </a:srgbClr>
          </a:solidFill>
          <a:ln w="19050">
            <a:solidFill>
              <a:srgbClr val="ffffff"/>
            </a:solidFill>
            <a:round/>
          </a:ln>
        </p:spPr>
        <p:style>
          <a:lnRef idx="0"/>
          <a:fillRef idx="0"/>
          <a:effectRef idx="0"/>
          <a:fontRef idx="minor"/>
        </p:style>
        <p:txBody>
          <a:bodyPr numCol="1" spcCol="0" anchor="t">
            <a:noAutofit/>
          </a:bodyPr>
          <a:p>
            <a:pPr marL="343080" indent="-343080">
              <a:lnSpc>
                <a:spcPct val="100000"/>
              </a:lnSpc>
              <a:spcBef>
                <a:spcPts val="479"/>
              </a:spcBef>
              <a:buNone/>
              <a:tabLst>
                <a:tab algn="l" pos="0"/>
              </a:tabLst>
            </a:pPr>
            <a:endParaRPr b="1" lang="en-GB" sz="2400" spc="-1" strike="noStrike">
              <a:solidFill>
                <a:srgbClr val="ff0000"/>
              </a:solidFill>
              <a:latin typeface="Tahoma"/>
              <a:ea typeface="DejaVu Sans"/>
            </a:endParaRPr>
          </a:p>
        </p:txBody>
      </p:sp>
      <p:sp>
        <p:nvSpPr>
          <p:cNvPr id="393" name="Freeform 205"/>
          <p:cNvSpPr/>
          <p:nvPr/>
        </p:nvSpPr>
        <p:spPr>
          <a:xfrm rot="2303400">
            <a:off x="6543360" y="3743640"/>
            <a:ext cx="505800" cy="984600"/>
          </a:xfrm>
          <a:custGeom>
            <a:avLst/>
            <a:gdLst>
              <a:gd name="textAreaLeft" fmla="*/ 0 w 505800"/>
              <a:gd name="textAreaRight" fmla="*/ 506160 w 505800"/>
              <a:gd name="textAreaTop" fmla="*/ 0 h 984600"/>
              <a:gd name="textAreaBottom" fmla="*/ 984960 h 984600"/>
            </a:gdLst>
            <a:ahLst/>
            <a:rect l="textAreaLeft" t="textAreaTop" r="textAreaRight" b="textAreaBottom"/>
            <a:pathLst>
              <a:path w="3844481" h="4230510">
                <a:moveTo>
                  <a:pt x="1594293" y="258982"/>
                </a:moveTo>
                <a:cubicBezTo>
                  <a:pt x="1329598" y="726208"/>
                  <a:pt x="449287" y="2378545"/>
                  <a:pt x="186598" y="2905929"/>
                </a:cubicBezTo>
                <a:cubicBezTo>
                  <a:pt x="-76091" y="3433313"/>
                  <a:pt x="14145" y="3282919"/>
                  <a:pt x="18156" y="3423287"/>
                </a:cubicBezTo>
                <a:cubicBezTo>
                  <a:pt x="22166" y="3563656"/>
                  <a:pt x="48235" y="3639856"/>
                  <a:pt x="210661" y="3748140"/>
                </a:cubicBezTo>
                <a:cubicBezTo>
                  <a:pt x="373087" y="3856424"/>
                  <a:pt x="695935" y="3992783"/>
                  <a:pt x="992714" y="4072993"/>
                </a:cubicBezTo>
                <a:cubicBezTo>
                  <a:pt x="1289493" y="4153203"/>
                  <a:pt x="1648435" y="4241435"/>
                  <a:pt x="1991335" y="4229403"/>
                </a:cubicBezTo>
                <a:cubicBezTo>
                  <a:pt x="2334235" y="4217371"/>
                  <a:pt x="2761356" y="4117108"/>
                  <a:pt x="3050114" y="4000803"/>
                </a:cubicBezTo>
                <a:cubicBezTo>
                  <a:pt x="3338872" y="3884498"/>
                  <a:pt x="3593540" y="3663919"/>
                  <a:pt x="3723882" y="3531572"/>
                </a:cubicBezTo>
                <a:cubicBezTo>
                  <a:pt x="3854224" y="3399225"/>
                  <a:pt x="3844198" y="3333051"/>
                  <a:pt x="3832167" y="3206719"/>
                </a:cubicBezTo>
                <a:cubicBezTo>
                  <a:pt x="3820136" y="3080387"/>
                  <a:pt x="3932430" y="3254845"/>
                  <a:pt x="3651693" y="2773582"/>
                </a:cubicBezTo>
                <a:cubicBezTo>
                  <a:pt x="3370956" y="2292319"/>
                  <a:pt x="2460567" y="764308"/>
                  <a:pt x="2147746" y="319140"/>
                </a:cubicBezTo>
                <a:cubicBezTo>
                  <a:pt x="1834925" y="-126028"/>
                  <a:pt x="1862999" y="106582"/>
                  <a:pt x="1774767" y="102572"/>
                </a:cubicBezTo>
                <a:cubicBezTo>
                  <a:pt x="1686535" y="98561"/>
                  <a:pt x="1858988" y="-208244"/>
                  <a:pt x="1594293" y="258982"/>
                </a:cubicBezTo>
                <a:close/>
              </a:path>
            </a:pathLst>
          </a:custGeom>
          <a:solidFill>
            <a:srgbClr val="92d050">
              <a:alpha val="50000"/>
            </a:srgbClr>
          </a:solidFill>
          <a:ln w="19050">
            <a:solidFill>
              <a:srgbClr val="ffffff"/>
            </a:solidFill>
            <a:round/>
          </a:ln>
        </p:spPr>
        <p:style>
          <a:lnRef idx="0"/>
          <a:fillRef idx="0"/>
          <a:effectRef idx="0"/>
          <a:fontRef idx="minor"/>
        </p:style>
        <p:txBody>
          <a:bodyPr numCol="1" spcCol="0" anchor="t">
            <a:noAutofit/>
          </a:bodyPr>
          <a:p>
            <a:pPr marL="343080" indent="-343080">
              <a:lnSpc>
                <a:spcPct val="100000"/>
              </a:lnSpc>
              <a:spcBef>
                <a:spcPts val="479"/>
              </a:spcBef>
              <a:buNone/>
              <a:tabLst>
                <a:tab algn="l" pos="0"/>
              </a:tabLst>
            </a:pPr>
            <a:endParaRPr b="1" lang="en-GB" sz="2400" spc="-1" strike="noStrike">
              <a:solidFill>
                <a:srgbClr val="ff0000"/>
              </a:solidFill>
              <a:latin typeface="Tahoma"/>
              <a:ea typeface="DejaVu Sans"/>
            </a:endParaRPr>
          </a:p>
        </p:txBody>
      </p:sp>
      <p:sp>
        <p:nvSpPr>
          <p:cNvPr id="394" name="Freeform 206"/>
          <p:cNvSpPr/>
          <p:nvPr/>
        </p:nvSpPr>
        <p:spPr>
          <a:xfrm rot="1162200">
            <a:off x="6821280" y="3904920"/>
            <a:ext cx="505800" cy="984600"/>
          </a:xfrm>
          <a:custGeom>
            <a:avLst/>
            <a:gdLst>
              <a:gd name="textAreaLeft" fmla="*/ 0 w 505800"/>
              <a:gd name="textAreaRight" fmla="*/ 506160 w 505800"/>
              <a:gd name="textAreaTop" fmla="*/ 0 h 984600"/>
              <a:gd name="textAreaBottom" fmla="*/ 984960 h 984600"/>
            </a:gdLst>
            <a:ahLst/>
            <a:rect l="textAreaLeft" t="textAreaTop" r="textAreaRight" b="textAreaBottom"/>
            <a:pathLst>
              <a:path w="3844481" h="4230510">
                <a:moveTo>
                  <a:pt x="1594293" y="258982"/>
                </a:moveTo>
                <a:cubicBezTo>
                  <a:pt x="1329598" y="726208"/>
                  <a:pt x="449287" y="2378545"/>
                  <a:pt x="186598" y="2905929"/>
                </a:cubicBezTo>
                <a:cubicBezTo>
                  <a:pt x="-76091" y="3433313"/>
                  <a:pt x="14145" y="3282919"/>
                  <a:pt x="18156" y="3423287"/>
                </a:cubicBezTo>
                <a:cubicBezTo>
                  <a:pt x="22166" y="3563656"/>
                  <a:pt x="48235" y="3639856"/>
                  <a:pt x="210661" y="3748140"/>
                </a:cubicBezTo>
                <a:cubicBezTo>
                  <a:pt x="373087" y="3856424"/>
                  <a:pt x="695935" y="3992783"/>
                  <a:pt x="992714" y="4072993"/>
                </a:cubicBezTo>
                <a:cubicBezTo>
                  <a:pt x="1289493" y="4153203"/>
                  <a:pt x="1648435" y="4241435"/>
                  <a:pt x="1991335" y="4229403"/>
                </a:cubicBezTo>
                <a:cubicBezTo>
                  <a:pt x="2334235" y="4217371"/>
                  <a:pt x="2761356" y="4117108"/>
                  <a:pt x="3050114" y="4000803"/>
                </a:cubicBezTo>
                <a:cubicBezTo>
                  <a:pt x="3338872" y="3884498"/>
                  <a:pt x="3593540" y="3663919"/>
                  <a:pt x="3723882" y="3531572"/>
                </a:cubicBezTo>
                <a:cubicBezTo>
                  <a:pt x="3854224" y="3399225"/>
                  <a:pt x="3844198" y="3333051"/>
                  <a:pt x="3832167" y="3206719"/>
                </a:cubicBezTo>
                <a:cubicBezTo>
                  <a:pt x="3820136" y="3080387"/>
                  <a:pt x="3932430" y="3254845"/>
                  <a:pt x="3651693" y="2773582"/>
                </a:cubicBezTo>
                <a:cubicBezTo>
                  <a:pt x="3370956" y="2292319"/>
                  <a:pt x="2460567" y="764308"/>
                  <a:pt x="2147746" y="319140"/>
                </a:cubicBezTo>
                <a:cubicBezTo>
                  <a:pt x="1834925" y="-126028"/>
                  <a:pt x="1862999" y="106582"/>
                  <a:pt x="1774767" y="102572"/>
                </a:cubicBezTo>
                <a:cubicBezTo>
                  <a:pt x="1686535" y="98561"/>
                  <a:pt x="1858988" y="-208244"/>
                  <a:pt x="1594293" y="258982"/>
                </a:cubicBezTo>
                <a:close/>
              </a:path>
            </a:pathLst>
          </a:custGeom>
          <a:solidFill>
            <a:srgbClr val="92d050">
              <a:alpha val="50000"/>
            </a:srgbClr>
          </a:solidFill>
          <a:ln w="19050">
            <a:solidFill>
              <a:srgbClr val="ffffff"/>
            </a:solidFill>
            <a:round/>
          </a:ln>
        </p:spPr>
        <p:style>
          <a:lnRef idx="0"/>
          <a:fillRef idx="0"/>
          <a:effectRef idx="0"/>
          <a:fontRef idx="minor"/>
        </p:style>
        <p:txBody>
          <a:bodyPr numCol="1" spcCol="0" anchor="t">
            <a:noAutofit/>
          </a:bodyPr>
          <a:p>
            <a:pPr marL="343080" indent="-343080">
              <a:lnSpc>
                <a:spcPct val="100000"/>
              </a:lnSpc>
              <a:spcBef>
                <a:spcPts val="479"/>
              </a:spcBef>
              <a:buNone/>
              <a:tabLst>
                <a:tab algn="l" pos="0"/>
              </a:tabLst>
            </a:pPr>
            <a:endParaRPr b="1" lang="en-GB" sz="2400" spc="-1" strike="noStrike">
              <a:solidFill>
                <a:srgbClr val="ff0000"/>
              </a:solidFill>
              <a:latin typeface="Tahoma"/>
              <a:ea typeface="DejaVu Sans"/>
            </a:endParaRPr>
          </a:p>
        </p:txBody>
      </p:sp>
      <p:sp>
        <p:nvSpPr>
          <p:cNvPr id="395" name="Freeform 207"/>
          <p:cNvSpPr/>
          <p:nvPr/>
        </p:nvSpPr>
        <p:spPr>
          <a:xfrm rot="21414600">
            <a:off x="7153560" y="3951000"/>
            <a:ext cx="505800" cy="984600"/>
          </a:xfrm>
          <a:custGeom>
            <a:avLst/>
            <a:gdLst>
              <a:gd name="textAreaLeft" fmla="*/ 0 w 505800"/>
              <a:gd name="textAreaRight" fmla="*/ 506160 w 505800"/>
              <a:gd name="textAreaTop" fmla="*/ 0 h 984600"/>
              <a:gd name="textAreaBottom" fmla="*/ 984960 h 984600"/>
            </a:gdLst>
            <a:ahLst/>
            <a:rect l="textAreaLeft" t="textAreaTop" r="textAreaRight" b="textAreaBottom"/>
            <a:pathLst>
              <a:path w="3844481" h="4230510">
                <a:moveTo>
                  <a:pt x="1594293" y="258982"/>
                </a:moveTo>
                <a:cubicBezTo>
                  <a:pt x="1329598" y="726208"/>
                  <a:pt x="449287" y="2378545"/>
                  <a:pt x="186598" y="2905929"/>
                </a:cubicBezTo>
                <a:cubicBezTo>
                  <a:pt x="-76091" y="3433313"/>
                  <a:pt x="14145" y="3282919"/>
                  <a:pt x="18156" y="3423287"/>
                </a:cubicBezTo>
                <a:cubicBezTo>
                  <a:pt x="22166" y="3563656"/>
                  <a:pt x="48235" y="3639856"/>
                  <a:pt x="210661" y="3748140"/>
                </a:cubicBezTo>
                <a:cubicBezTo>
                  <a:pt x="373087" y="3856424"/>
                  <a:pt x="695935" y="3992783"/>
                  <a:pt x="992714" y="4072993"/>
                </a:cubicBezTo>
                <a:cubicBezTo>
                  <a:pt x="1289493" y="4153203"/>
                  <a:pt x="1648435" y="4241435"/>
                  <a:pt x="1991335" y="4229403"/>
                </a:cubicBezTo>
                <a:cubicBezTo>
                  <a:pt x="2334235" y="4217371"/>
                  <a:pt x="2761356" y="4117108"/>
                  <a:pt x="3050114" y="4000803"/>
                </a:cubicBezTo>
                <a:cubicBezTo>
                  <a:pt x="3338872" y="3884498"/>
                  <a:pt x="3593540" y="3663919"/>
                  <a:pt x="3723882" y="3531572"/>
                </a:cubicBezTo>
                <a:cubicBezTo>
                  <a:pt x="3854224" y="3399225"/>
                  <a:pt x="3844198" y="3333051"/>
                  <a:pt x="3832167" y="3206719"/>
                </a:cubicBezTo>
                <a:cubicBezTo>
                  <a:pt x="3820136" y="3080387"/>
                  <a:pt x="3932430" y="3254845"/>
                  <a:pt x="3651693" y="2773582"/>
                </a:cubicBezTo>
                <a:cubicBezTo>
                  <a:pt x="3370956" y="2292319"/>
                  <a:pt x="2460567" y="764308"/>
                  <a:pt x="2147746" y="319140"/>
                </a:cubicBezTo>
                <a:cubicBezTo>
                  <a:pt x="1834925" y="-126028"/>
                  <a:pt x="1862999" y="106582"/>
                  <a:pt x="1774767" y="102572"/>
                </a:cubicBezTo>
                <a:cubicBezTo>
                  <a:pt x="1686535" y="98561"/>
                  <a:pt x="1858988" y="-208244"/>
                  <a:pt x="1594293" y="258982"/>
                </a:cubicBezTo>
                <a:close/>
              </a:path>
            </a:pathLst>
          </a:custGeom>
          <a:solidFill>
            <a:srgbClr val="92d050">
              <a:alpha val="50000"/>
            </a:srgbClr>
          </a:solidFill>
          <a:ln w="19050">
            <a:solidFill>
              <a:srgbClr val="ffffff"/>
            </a:solidFill>
            <a:round/>
          </a:ln>
        </p:spPr>
        <p:style>
          <a:lnRef idx="0"/>
          <a:fillRef idx="0"/>
          <a:effectRef idx="0"/>
          <a:fontRef idx="minor"/>
        </p:style>
        <p:txBody>
          <a:bodyPr numCol="1" spcCol="0" anchor="t">
            <a:noAutofit/>
          </a:bodyPr>
          <a:p>
            <a:pPr marL="343080" indent="-343080">
              <a:lnSpc>
                <a:spcPct val="100000"/>
              </a:lnSpc>
              <a:spcBef>
                <a:spcPts val="479"/>
              </a:spcBef>
              <a:buNone/>
              <a:tabLst>
                <a:tab algn="l" pos="0"/>
              </a:tabLst>
            </a:pPr>
            <a:endParaRPr b="1" lang="en-GB" sz="2400" spc="-1" strike="noStrike">
              <a:solidFill>
                <a:srgbClr val="ff0000"/>
              </a:solidFill>
              <a:latin typeface="Tahoma"/>
              <a:ea typeface="DejaVu Sans"/>
            </a:endParaRPr>
          </a:p>
        </p:txBody>
      </p:sp>
      <p:sp>
        <p:nvSpPr>
          <p:cNvPr id="396" name="Freeform 208"/>
          <p:cNvSpPr/>
          <p:nvPr/>
        </p:nvSpPr>
        <p:spPr>
          <a:xfrm rot="20184600">
            <a:off x="7479720" y="3881160"/>
            <a:ext cx="505800" cy="984600"/>
          </a:xfrm>
          <a:custGeom>
            <a:avLst/>
            <a:gdLst>
              <a:gd name="textAreaLeft" fmla="*/ 0 w 505800"/>
              <a:gd name="textAreaRight" fmla="*/ 506160 w 505800"/>
              <a:gd name="textAreaTop" fmla="*/ 0 h 984600"/>
              <a:gd name="textAreaBottom" fmla="*/ 984960 h 984600"/>
            </a:gdLst>
            <a:ahLst/>
            <a:rect l="textAreaLeft" t="textAreaTop" r="textAreaRight" b="textAreaBottom"/>
            <a:pathLst>
              <a:path w="3844481" h="4230510">
                <a:moveTo>
                  <a:pt x="1594293" y="258982"/>
                </a:moveTo>
                <a:cubicBezTo>
                  <a:pt x="1329598" y="726208"/>
                  <a:pt x="449287" y="2378545"/>
                  <a:pt x="186598" y="2905929"/>
                </a:cubicBezTo>
                <a:cubicBezTo>
                  <a:pt x="-76091" y="3433313"/>
                  <a:pt x="14145" y="3282919"/>
                  <a:pt x="18156" y="3423287"/>
                </a:cubicBezTo>
                <a:cubicBezTo>
                  <a:pt x="22166" y="3563656"/>
                  <a:pt x="48235" y="3639856"/>
                  <a:pt x="210661" y="3748140"/>
                </a:cubicBezTo>
                <a:cubicBezTo>
                  <a:pt x="373087" y="3856424"/>
                  <a:pt x="695935" y="3992783"/>
                  <a:pt x="992714" y="4072993"/>
                </a:cubicBezTo>
                <a:cubicBezTo>
                  <a:pt x="1289493" y="4153203"/>
                  <a:pt x="1648435" y="4241435"/>
                  <a:pt x="1991335" y="4229403"/>
                </a:cubicBezTo>
                <a:cubicBezTo>
                  <a:pt x="2334235" y="4217371"/>
                  <a:pt x="2761356" y="4117108"/>
                  <a:pt x="3050114" y="4000803"/>
                </a:cubicBezTo>
                <a:cubicBezTo>
                  <a:pt x="3338872" y="3884498"/>
                  <a:pt x="3593540" y="3663919"/>
                  <a:pt x="3723882" y="3531572"/>
                </a:cubicBezTo>
                <a:cubicBezTo>
                  <a:pt x="3854224" y="3399225"/>
                  <a:pt x="3844198" y="3333051"/>
                  <a:pt x="3832167" y="3206719"/>
                </a:cubicBezTo>
                <a:cubicBezTo>
                  <a:pt x="3820136" y="3080387"/>
                  <a:pt x="3932430" y="3254845"/>
                  <a:pt x="3651693" y="2773582"/>
                </a:cubicBezTo>
                <a:cubicBezTo>
                  <a:pt x="3370956" y="2292319"/>
                  <a:pt x="2460567" y="764308"/>
                  <a:pt x="2147746" y="319140"/>
                </a:cubicBezTo>
                <a:cubicBezTo>
                  <a:pt x="1834925" y="-126028"/>
                  <a:pt x="1862999" y="106582"/>
                  <a:pt x="1774767" y="102572"/>
                </a:cubicBezTo>
                <a:cubicBezTo>
                  <a:pt x="1686535" y="98561"/>
                  <a:pt x="1858988" y="-208244"/>
                  <a:pt x="1594293" y="258982"/>
                </a:cubicBezTo>
                <a:close/>
              </a:path>
            </a:pathLst>
          </a:custGeom>
          <a:solidFill>
            <a:srgbClr val="92d050">
              <a:alpha val="50000"/>
            </a:srgbClr>
          </a:solidFill>
          <a:ln w="19050">
            <a:solidFill>
              <a:srgbClr val="ffffff"/>
            </a:solidFill>
            <a:round/>
          </a:ln>
        </p:spPr>
        <p:style>
          <a:lnRef idx="0"/>
          <a:fillRef idx="0"/>
          <a:effectRef idx="0"/>
          <a:fontRef idx="minor"/>
        </p:style>
        <p:txBody>
          <a:bodyPr numCol="1" spcCol="0" anchor="t">
            <a:noAutofit/>
          </a:bodyPr>
          <a:p>
            <a:pPr marL="343080" indent="-343080">
              <a:lnSpc>
                <a:spcPct val="100000"/>
              </a:lnSpc>
              <a:spcBef>
                <a:spcPts val="479"/>
              </a:spcBef>
              <a:buNone/>
              <a:tabLst>
                <a:tab algn="l" pos="0"/>
              </a:tabLst>
            </a:pPr>
            <a:endParaRPr b="1" lang="en-GB" sz="2400" spc="-1" strike="noStrike">
              <a:solidFill>
                <a:srgbClr val="ff0000"/>
              </a:solidFill>
              <a:latin typeface="Tahoma"/>
              <a:ea typeface="DejaVu Sans"/>
            </a:endParaRPr>
          </a:p>
        </p:txBody>
      </p:sp>
      <p:sp>
        <p:nvSpPr>
          <p:cNvPr id="397" name="Freeform 209"/>
          <p:cNvSpPr/>
          <p:nvPr/>
        </p:nvSpPr>
        <p:spPr>
          <a:xfrm rot="18825600">
            <a:off x="7675920" y="3646080"/>
            <a:ext cx="505800" cy="984600"/>
          </a:xfrm>
          <a:custGeom>
            <a:avLst/>
            <a:gdLst>
              <a:gd name="textAreaLeft" fmla="*/ 0 w 505800"/>
              <a:gd name="textAreaRight" fmla="*/ 506160 w 505800"/>
              <a:gd name="textAreaTop" fmla="*/ 0 h 984600"/>
              <a:gd name="textAreaBottom" fmla="*/ 984960 h 984600"/>
            </a:gdLst>
            <a:ahLst/>
            <a:rect l="textAreaLeft" t="textAreaTop" r="textAreaRight" b="textAreaBottom"/>
            <a:pathLst>
              <a:path w="3844481" h="4230510">
                <a:moveTo>
                  <a:pt x="1594293" y="258982"/>
                </a:moveTo>
                <a:cubicBezTo>
                  <a:pt x="1329598" y="726208"/>
                  <a:pt x="449287" y="2378545"/>
                  <a:pt x="186598" y="2905929"/>
                </a:cubicBezTo>
                <a:cubicBezTo>
                  <a:pt x="-76091" y="3433313"/>
                  <a:pt x="14145" y="3282919"/>
                  <a:pt x="18156" y="3423287"/>
                </a:cubicBezTo>
                <a:cubicBezTo>
                  <a:pt x="22166" y="3563656"/>
                  <a:pt x="48235" y="3639856"/>
                  <a:pt x="210661" y="3748140"/>
                </a:cubicBezTo>
                <a:cubicBezTo>
                  <a:pt x="373087" y="3856424"/>
                  <a:pt x="695935" y="3992783"/>
                  <a:pt x="992714" y="4072993"/>
                </a:cubicBezTo>
                <a:cubicBezTo>
                  <a:pt x="1289493" y="4153203"/>
                  <a:pt x="1648435" y="4241435"/>
                  <a:pt x="1991335" y="4229403"/>
                </a:cubicBezTo>
                <a:cubicBezTo>
                  <a:pt x="2334235" y="4217371"/>
                  <a:pt x="2761356" y="4117108"/>
                  <a:pt x="3050114" y="4000803"/>
                </a:cubicBezTo>
                <a:cubicBezTo>
                  <a:pt x="3338872" y="3884498"/>
                  <a:pt x="3593540" y="3663919"/>
                  <a:pt x="3723882" y="3531572"/>
                </a:cubicBezTo>
                <a:cubicBezTo>
                  <a:pt x="3854224" y="3399225"/>
                  <a:pt x="3844198" y="3333051"/>
                  <a:pt x="3832167" y="3206719"/>
                </a:cubicBezTo>
                <a:cubicBezTo>
                  <a:pt x="3820136" y="3080387"/>
                  <a:pt x="3932430" y="3254845"/>
                  <a:pt x="3651693" y="2773582"/>
                </a:cubicBezTo>
                <a:cubicBezTo>
                  <a:pt x="3370956" y="2292319"/>
                  <a:pt x="2460567" y="764308"/>
                  <a:pt x="2147746" y="319140"/>
                </a:cubicBezTo>
                <a:cubicBezTo>
                  <a:pt x="1834925" y="-126028"/>
                  <a:pt x="1862999" y="106582"/>
                  <a:pt x="1774767" y="102572"/>
                </a:cubicBezTo>
                <a:cubicBezTo>
                  <a:pt x="1686535" y="98561"/>
                  <a:pt x="1858988" y="-208244"/>
                  <a:pt x="1594293" y="258982"/>
                </a:cubicBezTo>
                <a:close/>
              </a:path>
            </a:pathLst>
          </a:custGeom>
          <a:solidFill>
            <a:srgbClr val="92d050">
              <a:alpha val="50000"/>
            </a:srgbClr>
          </a:solidFill>
          <a:ln w="19050">
            <a:solidFill>
              <a:srgbClr val="ffffff"/>
            </a:solidFill>
            <a:round/>
          </a:ln>
        </p:spPr>
        <p:style>
          <a:lnRef idx="0"/>
          <a:fillRef idx="0"/>
          <a:effectRef idx="0"/>
          <a:fontRef idx="minor"/>
        </p:style>
        <p:txBody>
          <a:bodyPr numCol="1" spcCol="0" anchor="t">
            <a:noAutofit/>
          </a:bodyPr>
          <a:p>
            <a:pPr marL="343080" indent="-343080">
              <a:lnSpc>
                <a:spcPct val="100000"/>
              </a:lnSpc>
              <a:spcBef>
                <a:spcPts val="479"/>
              </a:spcBef>
              <a:buNone/>
              <a:tabLst>
                <a:tab algn="l" pos="0"/>
              </a:tabLst>
            </a:pPr>
            <a:endParaRPr b="1" lang="en-GB" sz="2400" spc="-1" strike="noStrike">
              <a:solidFill>
                <a:srgbClr val="ff0000"/>
              </a:solidFill>
              <a:latin typeface="Tahoma"/>
              <a:ea typeface="DejaVu Sans"/>
            </a:endParaRPr>
          </a:p>
        </p:txBody>
      </p:sp>
      <p:sp>
        <p:nvSpPr>
          <p:cNvPr id="398" name="Oval 44"/>
          <p:cNvSpPr/>
          <p:nvPr/>
        </p:nvSpPr>
        <p:spPr>
          <a:xfrm>
            <a:off x="6473520" y="2722320"/>
            <a:ext cx="1656000" cy="1731600"/>
          </a:xfrm>
          <a:prstGeom prst="ellipse">
            <a:avLst/>
          </a:prstGeom>
          <a:solidFill>
            <a:srgbClr val="aef763">
              <a:alpha val="50000"/>
            </a:srgbClr>
          </a:solidFill>
          <a:ln w="50800">
            <a:solidFill>
              <a:srgbClr val="00ff00"/>
            </a:solidFill>
            <a:prstDash val="dash"/>
            <a:round/>
          </a:ln>
        </p:spPr>
        <p:style>
          <a:lnRef idx="0"/>
          <a:fillRef idx="0"/>
          <a:effectRef idx="0"/>
          <a:fontRef idx="minor"/>
        </p:style>
        <p:txBody>
          <a:bodyPr numCol="1" spcCol="0" anchor="t">
            <a:noAutofit/>
          </a:bodyPr>
          <a:p>
            <a:pPr marL="343080" indent="-343080">
              <a:lnSpc>
                <a:spcPct val="100000"/>
              </a:lnSpc>
              <a:spcBef>
                <a:spcPts val="479"/>
              </a:spcBef>
              <a:buNone/>
              <a:tabLst>
                <a:tab algn="l" pos="0"/>
              </a:tabLst>
            </a:pPr>
            <a:endParaRPr b="1" lang="en-GB" sz="2400" spc="-1" strike="noStrike">
              <a:solidFill>
                <a:srgbClr val="ff0000"/>
              </a:solidFill>
              <a:latin typeface="Tahoma"/>
              <a:ea typeface="DejaVu Sans"/>
            </a:endParaRPr>
          </a:p>
        </p:txBody>
      </p:sp>
      <p:sp>
        <p:nvSpPr>
          <p:cNvPr id="399" name="TextBox 45"/>
          <p:cNvSpPr/>
          <p:nvPr/>
        </p:nvSpPr>
        <p:spPr>
          <a:xfrm rot="1462800">
            <a:off x="6094440" y="4712760"/>
            <a:ext cx="1135440" cy="333000"/>
          </a:xfrm>
          <a:prstGeom prst="rect">
            <a:avLst/>
          </a:prstGeom>
          <a:noFill/>
          <a:ln w="0">
            <a:noFill/>
          </a:ln>
        </p:spPr>
        <p:style>
          <a:lnRef idx="0"/>
          <a:fillRef idx="0"/>
          <a:effectRef idx="0"/>
          <a:fontRef idx="minor"/>
        </p:style>
        <p:txBody>
          <a:bodyPr lIns="90000" rIns="90000" tIns="45000" bIns="45000" anchor="ctr">
            <a:spAutoFit/>
          </a:bodyPr>
          <a:p>
            <a:pPr algn="ctr">
              <a:lnSpc>
                <a:spcPct val="100000"/>
              </a:lnSpc>
              <a:buNone/>
            </a:pPr>
            <a:r>
              <a:rPr b="1" lang="en-GB" sz="1600" spc="-1" strike="noStrike">
                <a:solidFill>
                  <a:srgbClr val="000000"/>
                </a:solidFill>
                <a:latin typeface="Tahoma"/>
                <a:ea typeface="DejaVu Sans"/>
              </a:rPr>
              <a:t>CAP</a:t>
            </a:r>
            <a:endParaRPr b="0" lang="en-US" sz="1600" spc="-1" strike="noStrike">
              <a:solidFill>
                <a:srgbClr val="000000"/>
              </a:solidFill>
              <a:latin typeface="Calibri"/>
            </a:endParaRPr>
          </a:p>
        </p:txBody>
      </p:sp>
      <p:sp>
        <p:nvSpPr>
          <p:cNvPr id="400" name="TextBox 46"/>
          <p:cNvSpPr/>
          <p:nvPr/>
        </p:nvSpPr>
        <p:spPr>
          <a:xfrm>
            <a:off x="5933160" y="1243440"/>
            <a:ext cx="1135440" cy="333000"/>
          </a:xfrm>
          <a:prstGeom prst="rect">
            <a:avLst/>
          </a:prstGeom>
          <a:noFill/>
          <a:ln w="0">
            <a:noFill/>
          </a:ln>
        </p:spPr>
        <p:style>
          <a:lnRef idx="0"/>
          <a:fillRef idx="0"/>
          <a:effectRef idx="0"/>
          <a:fontRef idx="minor"/>
        </p:style>
        <p:txBody>
          <a:bodyPr lIns="90000" rIns="90000" tIns="45000" bIns="45000" anchor="ctr">
            <a:spAutoFit/>
          </a:bodyPr>
          <a:p>
            <a:pPr algn="ctr">
              <a:lnSpc>
                <a:spcPct val="100000"/>
              </a:lnSpc>
              <a:buNone/>
            </a:pPr>
            <a:r>
              <a:rPr b="0" lang="en-GB" sz="1600" spc="-1" strike="noStrike">
                <a:solidFill>
                  <a:srgbClr val="000000"/>
                </a:solidFill>
                <a:latin typeface="Tahoma"/>
                <a:ea typeface="DejaVu Sans"/>
              </a:rPr>
              <a:t>ICT-FM</a:t>
            </a:r>
            <a:endParaRPr b="0" lang="en-US" sz="1600" spc="-1" strike="noStrike">
              <a:solidFill>
                <a:srgbClr val="000000"/>
              </a:solidFill>
              <a:latin typeface="Calibri"/>
            </a:endParaRPr>
          </a:p>
        </p:txBody>
      </p:sp>
      <p:sp>
        <p:nvSpPr>
          <p:cNvPr id="401" name="TextBox 47"/>
          <p:cNvSpPr/>
          <p:nvPr/>
        </p:nvSpPr>
        <p:spPr>
          <a:xfrm>
            <a:off x="6794280" y="1048320"/>
            <a:ext cx="1135440" cy="363600"/>
          </a:xfrm>
          <a:prstGeom prst="rect">
            <a:avLst/>
          </a:prstGeom>
          <a:noFill/>
          <a:ln w="0">
            <a:noFill/>
          </a:ln>
        </p:spPr>
        <p:style>
          <a:lnRef idx="0"/>
          <a:fillRef idx="0"/>
          <a:effectRef idx="0"/>
          <a:fontRef idx="minor"/>
        </p:style>
        <p:txBody>
          <a:bodyPr lIns="90000" rIns="90000" tIns="45000" bIns="45000" anchor="ctr">
            <a:spAutoFit/>
          </a:bodyPr>
          <a:p>
            <a:pPr algn="ctr">
              <a:lnSpc>
                <a:spcPct val="100000"/>
              </a:lnSpc>
              <a:buNone/>
            </a:pPr>
            <a:r>
              <a:rPr b="0" lang="en-GB" sz="1800" spc="-1" strike="noStrike">
                <a:solidFill>
                  <a:srgbClr val="000000"/>
                </a:solidFill>
                <a:latin typeface="Tahoma"/>
                <a:ea typeface="DejaVu Sans"/>
              </a:rPr>
              <a:t>F</a:t>
            </a:r>
            <a:endParaRPr b="0" lang="en-US" sz="1800" spc="-1" strike="noStrike">
              <a:solidFill>
                <a:srgbClr val="000000"/>
              </a:solidFill>
              <a:latin typeface="Calibri"/>
            </a:endParaRPr>
          </a:p>
        </p:txBody>
      </p:sp>
      <p:sp>
        <p:nvSpPr>
          <p:cNvPr id="402" name="TextBox 48"/>
          <p:cNvSpPr/>
          <p:nvPr/>
        </p:nvSpPr>
        <p:spPr>
          <a:xfrm>
            <a:off x="5118120" y="1735920"/>
            <a:ext cx="1135440" cy="333000"/>
          </a:xfrm>
          <a:prstGeom prst="rect">
            <a:avLst/>
          </a:prstGeom>
          <a:noFill/>
          <a:ln w="0">
            <a:noFill/>
          </a:ln>
        </p:spPr>
        <p:style>
          <a:lnRef idx="0"/>
          <a:fillRef idx="0"/>
          <a:effectRef idx="0"/>
          <a:fontRef idx="minor"/>
        </p:style>
        <p:txBody>
          <a:bodyPr lIns="90000" rIns="90000" tIns="45000" bIns="45000" anchor="ctr">
            <a:spAutoFit/>
          </a:bodyPr>
          <a:p>
            <a:pPr algn="ctr">
              <a:lnSpc>
                <a:spcPct val="100000"/>
              </a:lnSpc>
              <a:buNone/>
            </a:pPr>
            <a:r>
              <a:rPr b="0" lang="en-GB" sz="1600" spc="-1" strike="noStrike">
                <a:solidFill>
                  <a:srgbClr val="000000"/>
                </a:solidFill>
                <a:latin typeface="Tahoma"/>
                <a:ea typeface="DejaVu Sans"/>
              </a:rPr>
              <a:t>CRE</a:t>
            </a:r>
            <a:endParaRPr b="0" lang="en-US" sz="1600" spc="-1" strike="noStrike">
              <a:solidFill>
                <a:srgbClr val="000000"/>
              </a:solidFill>
              <a:latin typeface="Calibri"/>
            </a:endParaRPr>
          </a:p>
        </p:txBody>
      </p:sp>
      <p:sp>
        <p:nvSpPr>
          <p:cNvPr id="403" name="TextBox 49"/>
          <p:cNvSpPr/>
          <p:nvPr/>
        </p:nvSpPr>
        <p:spPr>
          <a:xfrm>
            <a:off x="8940960" y="3502440"/>
            <a:ext cx="1135440" cy="333000"/>
          </a:xfrm>
          <a:prstGeom prst="rect">
            <a:avLst/>
          </a:prstGeom>
          <a:noFill/>
          <a:ln w="0">
            <a:noFill/>
          </a:ln>
        </p:spPr>
        <p:style>
          <a:lnRef idx="0"/>
          <a:fillRef idx="0"/>
          <a:effectRef idx="0"/>
          <a:fontRef idx="minor"/>
        </p:style>
        <p:txBody>
          <a:bodyPr lIns="90000" rIns="90000" tIns="45000" bIns="45000" anchor="ctr">
            <a:spAutoFit/>
          </a:bodyPr>
          <a:p>
            <a:pPr algn="ctr">
              <a:lnSpc>
                <a:spcPct val="100000"/>
              </a:lnSpc>
              <a:buNone/>
            </a:pPr>
            <a:r>
              <a:rPr b="0" lang="en-GB" sz="1600" spc="-1" strike="noStrike">
                <a:solidFill>
                  <a:srgbClr val="000000"/>
                </a:solidFill>
                <a:latin typeface="Tahoma"/>
                <a:ea typeface="DejaVu Sans"/>
              </a:rPr>
              <a:t>Green TU</a:t>
            </a:r>
            <a:endParaRPr b="0" lang="en-US" sz="1600" spc="-1" strike="noStrike">
              <a:solidFill>
                <a:srgbClr val="000000"/>
              </a:solidFill>
              <a:latin typeface="Calibri"/>
            </a:endParaRPr>
          </a:p>
        </p:txBody>
      </p:sp>
      <p:sp>
        <p:nvSpPr>
          <p:cNvPr id="404" name="TextBox 50"/>
          <p:cNvSpPr/>
          <p:nvPr/>
        </p:nvSpPr>
        <p:spPr>
          <a:xfrm>
            <a:off x="7694640" y="1211760"/>
            <a:ext cx="1135440" cy="333000"/>
          </a:xfrm>
          <a:prstGeom prst="rect">
            <a:avLst/>
          </a:prstGeom>
          <a:noFill/>
          <a:ln w="0">
            <a:noFill/>
          </a:ln>
        </p:spPr>
        <p:style>
          <a:lnRef idx="0"/>
          <a:fillRef idx="0"/>
          <a:effectRef idx="0"/>
          <a:fontRef idx="minor"/>
        </p:style>
        <p:txBody>
          <a:bodyPr lIns="90000" rIns="90000" tIns="45000" bIns="45000" anchor="ctr">
            <a:spAutoFit/>
          </a:bodyPr>
          <a:p>
            <a:pPr algn="ctr">
              <a:lnSpc>
                <a:spcPct val="100000"/>
              </a:lnSpc>
              <a:buNone/>
            </a:pPr>
            <a:r>
              <a:rPr b="0" lang="en-GB" sz="1600" spc="-1" strike="noStrike">
                <a:solidFill>
                  <a:srgbClr val="000000"/>
                </a:solidFill>
                <a:latin typeface="Tahoma"/>
                <a:ea typeface="DejaVu Sans"/>
              </a:rPr>
              <a:t>VC</a:t>
            </a:r>
            <a:endParaRPr b="0" lang="en-US" sz="1600" spc="-1" strike="noStrike">
              <a:solidFill>
                <a:srgbClr val="000000"/>
              </a:solidFill>
              <a:latin typeface="Calibri"/>
            </a:endParaRPr>
          </a:p>
        </p:txBody>
      </p:sp>
      <p:sp>
        <p:nvSpPr>
          <p:cNvPr id="405" name="TextBox 51"/>
          <p:cNvSpPr/>
          <p:nvPr/>
        </p:nvSpPr>
        <p:spPr>
          <a:xfrm>
            <a:off x="8457480" y="1775160"/>
            <a:ext cx="1135440" cy="333000"/>
          </a:xfrm>
          <a:prstGeom prst="rect">
            <a:avLst/>
          </a:prstGeom>
          <a:noFill/>
          <a:ln w="0">
            <a:noFill/>
          </a:ln>
        </p:spPr>
        <p:style>
          <a:lnRef idx="0"/>
          <a:fillRef idx="0"/>
          <a:effectRef idx="0"/>
          <a:fontRef idx="minor"/>
        </p:style>
        <p:txBody>
          <a:bodyPr lIns="90000" rIns="90000" tIns="45000" bIns="45000" anchor="ctr">
            <a:spAutoFit/>
          </a:bodyPr>
          <a:p>
            <a:pPr algn="ctr">
              <a:lnSpc>
                <a:spcPct val="100000"/>
              </a:lnSpc>
              <a:buNone/>
            </a:pPr>
            <a:r>
              <a:rPr b="0" lang="en-GB" sz="1600" spc="-1" strike="noStrike">
                <a:solidFill>
                  <a:srgbClr val="000000"/>
                </a:solidFill>
                <a:latin typeface="Tahoma"/>
                <a:ea typeface="DejaVu Sans"/>
              </a:rPr>
              <a:t>M&amp;C</a:t>
            </a:r>
            <a:endParaRPr b="0" lang="en-US" sz="1600" spc="-1" strike="noStrike">
              <a:solidFill>
                <a:srgbClr val="000000"/>
              </a:solidFill>
              <a:latin typeface="Calibri"/>
            </a:endParaRPr>
          </a:p>
        </p:txBody>
      </p:sp>
      <p:sp>
        <p:nvSpPr>
          <p:cNvPr id="406" name="TextBox 52"/>
          <p:cNvSpPr/>
          <p:nvPr/>
        </p:nvSpPr>
        <p:spPr>
          <a:xfrm>
            <a:off x="8971560" y="2536920"/>
            <a:ext cx="1135440" cy="333000"/>
          </a:xfrm>
          <a:prstGeom prst="rect">
            <a:avLst/>
          </a:prstGeom>
          <a:noFill/>
          <a:ln w="0">
            <a:noFill/>
          </a:ln>
        </p:spPr>
        <p:style>
          <a:lnRef idx="0"/>
          <a:fillRef idx="0"/>
          <a:effectRef idx="0"/>
          <a:fontRef idx="minor"/>
        </p:style>
        <p:txBody>
          <a:bodyPr lIns="90000" rIns="90000" tIns="45000" bIns="45000" anchor="ctr">
            <a:spAutoFit/>
          </a:bodyPr>
          <a:p>
            <a:pPr algn="ctr">
              <a:lnSpc>
                <a:spcPct val="100000"/>
              </a:lnSpc>
              <a:buNone/>
            </a:pPr>
            <a:r>
              <a:rPr b="0" lang="en-GB" sz="1600" spc="-1" strike="noStrike">
                <a:solidFill>
                  <a:srgbClr val="000000"/>
                </a:solidFill>
                <a:latin typeface="Tahoma"/>
                <a:ea typeface="DejaVu Sans"/>
              </a:rPr>
              <a:t>HRM</a:t>
            </a:r>
            <a:endParaRPr b="0" lang="en-US" sz="1600" spc="-1" strike="noStrike">
              <a:solidFill>
                <a:srgbClr val="000000"/>
              </a:solidFill>
              <a:latin typeface="Calibri"/>
            </a:endParaRPr>
          </a:p>
        </p:txBody>
      </p:sp>
      <p:sp>
        <p:nvSpPr>
          <p:cNvPr id="407" name="TextBox 53"/>
          <p:cNvSpPr/>
          <p:nvPr/>
        </p:nvSpPr>
        <p:spPr>
          <a:xfrm>
            <a:off x="6989040" y="3257280"/>
            <a:ext cx="389520" cy="637920"/>
          </a:xfrm>
          <a:prstGeom prst="rect">
            <a:avLst/>
          </a:prstGeom>
          <a:noFill/>
          <a:ln w="0">
            <a:noFill/>
          </a:ln>
        </p:spPr>
        <p:style>
          <a:lnRef idx="0"/>
          <a:fillRef idx="0"/>
          <a:effectRef idx="0"/>
          <a:fontRef idx="minor"/>
        </p:style>
        <p:txBody>
          <a:bodyPr lIns="90000" rIns="90000" tIns="45000" bIns="45000" anchor="ctr">
            <a:spAutoFit/>
          </a:bodyPr>
          <a:p>
            <a:pPr algn="ctr">
              <a:lnSpc>
                <a:spcPct val="100000"/>
              </a:lnSpc>
              <a:buNone/>
            </a:pPr>
            <a:r>
              <a:rPr b="1" lang="en-NL" sz="3600" spc="-1" strike="noStrike">
                <a:solidFill>
                  <a:srgbClr val="000000"/>
                </a:solidFill>
                <a:latin typeface="Tahoma"/>
                <a:ea typeface="DejaVu Sans"/>
              </a:rPr>
              <a:t>.</a:t>
            </a:r>
            <a:endParaRPr b="0" lang="en-US" sz="3600" spc="-1" strike="noStrike">
              <a:solidFill>
                <a:srgbClr val="000000"/>
              </a:solidFill>
              <a:latin typeface="Calibri"/>
            </a:endParaRPr>
          </a:p>
        </p:txBody>
      </p:sp>
      <p:sp>
        <p:nvSpPr>
          <p:cNvPr id="408" name="TextBox 54"/>
          <p:cNvSpPr/>
          <p:nvPr/>
        </p:nvSpPr>
        <p:spPr>
          <a:xfrm>
            <a:off x="6961680" y="3721320"/>
            <a:ext cx="389520" cy="637920"/>
          </a:xfrm>
          <a:prstGeom prst="rect">
            <a:avLst/>
          </a:prstGeom>
          <a:noFill/>
          <a:ln w="0">
            <a:noFill/>
          </a:ln>
        </p:spPr>
        <p:style>
          <a:lnRef idx="0"/>
          <a:fillRef idx="0"/>
          <a:effectRef idx="0"/>
          <a:fontRef idx="minor"/>
        </p:style>
        <p:txBody>
          <a:bodyPr lIns="90000" rIns="90000" tIns="45000" bIns="45000" anchor="ctr">
            <a:spAutoFit/>
          </a:bodyPr>
          <a:p>
            <a:pPr algn="ctr">
              <a:lnSpc>
                <a:spcPct val="100000"/>
              </a:lnSpc>
              <a:buNone/>
            </a:pPr>
            <a:r>
              <a:rPr b="1" lang="en-NL" sz="3600" spc="-1" strike="noStrike">
                <a:solidFill>
                  <a:srgbClr val="404040"/>
                </a:solidFill>
                <a:latin typeface="Tahoma"/>
                <a:ea typeface="DejaVu Sans"/>
              </a:rPr>
              <a:t>.</a:t>
            </a:r>
            <a:endParaRPr b="0" lang="en-US" sz="3600" spc="-1" strike="noStrike">
              <a:solidFill>
                <a:srgbClr val="000000"/>
              </a:solidFill>
              <a:latin typeface="Calibri"/>
            </a:endParaRPr>
          </a:p>
        </p:txBody>
      </p:sp>
      <p:sp>
        <p:nvSpPr>
          <p:cNvPr id="409" name="TextBox 55"/>
          <p:cNvSpPr/>
          <p:nvPr/>
        </p:nvSpPr>
        <p:spPr>
          <a:xfrm>
            <a:off x="6753960" y="3643920"/>
            <a:ext cx="389520" cy="637920"/>
          </a:xfrm>
          <a:prstGeom prst="rect">
            <a:avLst/>
          </a:prstGeom>
          <a:noFill/>
          <a:ln w="0">
            <a:noFill/>
          </a:ln>
        </p:spPr>
        <p:style>
          <a:lnRef idx="0"/>
          <a:fillRef idx="0"/>
          <a:effectRef idx="0"/>
          <a:fontRef idx="minor"/>
        </p:style>
        <p:txBody>
          <a:bodyPr lIns="90000" rIns="90000" tIns="45000" bIns="45000" anchor="ctr">
            <a:spAutoFit/>
          </a:bodyPr>
          <a:p>
            <a:pPr algn="ctr">
              <a:lnSpc>
                <a:spcPct val="100000"/>
              </a:lnSpc>
              <a:buNone/>
            </a:pPr>
            <a:r>
              <a:rPr b="1" lang="en-NL" sz="3600" spc="-1" strike="noStrike">
                <a:solidFill>
                  <a:srgbClr val="404040"/>
                </a:solidFill>
                <a:latin typeface="Tahoma"/>
                <a:ea typeface="DejaVu Sans"/>
              </a:rPr>
              <a:t>.</a:t>
            </a:r>
            <a:endParaRPr b="0" lang="en-US" sz="3600" spc="-1" strike="noStrike">
              <a:solidFill>
                <a:srgbClr val="000000"/>
              </a:solidFill>
              <a:latin typeface="Calibri"/>
            </a:endParaRPr>
          </a:p>
        </p:txBody>
      </p:sp>
      <p:sp>
        <p:nvSpPr>
          <p:cNvPr id="410" name="TextBox 56"/>
          <p:cNvSpPr/>
          <p:nvPr/>
        </p:nvSpPr>
        <p:spPr>
          <a:xfrm>
            <a:off x="6612480" y="3518280"/>
            <a:ext cx="389520" cy="637920"/>
          </a:xfrm>
          <a:prstGeom prst="rect">
            <a:avLst/>
          </a:prstGeom>
          <a:noFill/>
          <a:ln w="0">
            <a:noFill/>
          </a:ln>
        </p:spPr>
        <p:style>
          <a:lnRef idx="0"/>
          <a:fillRef idx="0"/>
          <a:effectRef idx="0"/>
          <a:fontRef idx="minor"/>
        </p:style>
        <p:txBody>
          <a:bodyPr lIns="90000" rIns="90000" tIns="45000" bIns="45000" anchor="ctr">
            <a:spAutoFit/>
          </a:bodyPr>
          <a:p>
            <a:pPr algn="ctr">
              <a:lnSpc>
                <a:spcPct val="100000"/>
              </a:lnSpc>
              <a:buNone/>
            </a:pPr>
            <a:r>
              <a:rPr b="1" lang="en-NL" sz="3600" spc="-1" strike="noStrike">
                <a:solidFill>
                  <a:srgbClr val="404040"/>
                </a:solidFill>
                <a:latin typeface="Tahoma"/>
                <a:ea typeface="DejaVu Sans"/>
              </a:rPr>
              <a:t>.</a:t>
            </a:r>
            <a:endParaRPr b="0" lang="en-US" sz="3600" spc="-1" strike="noStrike">
              <a:solidFill>
                <a:srgbClr val="000000"/>
              </a:solidFill>
              <a:latin typeface="Calibri"/>
            </a:endParaRPr>
          </a:p>
        </p:txBody>
      </p:sp>
      <p:sp>
        <p:nvSpPr>
          <p:cNvPr id="411" name="TextBox 57"/>
          <p:cNvSpPr/>
          <p:nvPr/>
        </p:nvSpPr>
        <p:spPr>
          <a:xfrm>
            <a:off x="6490800" y="3293640"/>
            <a:ext cx="389520" cy="637920"/>
          </a:xfrm>
          <a:prstGeom prst="rect">
            <a:avLst/>
          </a:prstGeom>
          <a:noFill/>
          <a:ln w="0">
            <a:noFill/>
          </a:ln>
        </p:spPr>
        <p:style>
          <a:lnRef idx="0"/>
          <a:fillRef idx="0"/>
          <a:effectRef idx="0"/>
          <a:fontRef idx="minor"/>
        </p:style>
        <p:txBody>
          <a:bodyPr lIns="90000" rIns="90000" tIns="45000" bIns="45000" anchor="ctr">
            <a:spAutoFit/>
          </a:bodyPr>
          <a:p>
            <a:pPr algn="ctr">
              <a:lnSpc>
                <a:spcPct val="100000"/>
              </a:lnSpc>
              <a:buNone/>
            </a:pPr>
            <a:r>
              <a:rPr b="1" lang="en-NL" sz="3600" spc="-1" strike="noStrike">
                <a:solidFill>
                  <a:srgbClr val="404040"/>
                </a:solidFill>
                <a:latin typeface="Tahoma"/>
                <a:ea typeface="DejaVu Sans"/>
              </a:rPr>
              <a:t>.</a:t>
            </a:r>
            <a:endParaRPr b="0" lang="en-US" sz="3600" spc="-1" strike="noStrike">
              <a:solidFill>
                <a:srgbClr val="000000"/>
              </a:solidFill>
              <a:latin typeface="Calibri"/>
            </a:endParaRPr>
          </a:p>
        </p:txBody>
      </p:sp>
      <p:sp>
        <p:nvSpPr>
          <p:cNvPr id="412" name="TextBox 58"/>
          <p:cNvSpPr/>
          <p:nvPr/>
        </p:nvSpPr>
        <p:spPr>
          <a:xfrm>
            <a:off x="6493320" y="3057120"/>
            <a:ext cx="389520" cy="637920"/>
          </a:xfrm>
          <a:prstGeom prst="rect">
            <a:avLst/>
          </a:prstGeom>
          <a:noFill/>
          <a:ln w="0">
            <a:noFill/>
          </a:ln>
        </p:spPr>
        <p:style>
          <a:lnRef idx="0"/>
          <a:fillRef idx="0"/>
          <a:effectRef idx="0"/>
          <a:fontRef idx="minor"/>
        </p:style>
        <p:txBody>
          <a:bodyPr lIns="90000" rIns="90000" tIns="45000" bIns="45000" anchor="ctr">
            <a:spAutoFit/>
          </a:bodyPr>
          <a:p>
            <a:pPr algn="ctr">
              <a:lnSpc>
                <a:spcPct val="100000"/>
              </a:lnSpc>
              <a:buNone/>
            </a:pPr>
            <a:r>
              <a:rPr b="1" lang="en-NL" sz="3600" spc="-1" strike="noStrike">
                <a:solidFill>
                  <a:srgbClr val="404040"/>
                </a:solidFill>
                <a:latin typeface="Tahoma"/>
                <a:ea typeface="DejaVu Sans"/>
              </a:rPr>
              <a:t>.</a:t>
            </a:r>
            <a:endParaRPr b="0" lang="en-US" sz="3600" spc="-1" strike="noStrike">
              <a:solidFill>
                <a:srgbClr val="000000"/>
              </a:solidFill>
              <a:latin typeface="Calibri"/>
            </a:endParaRPr>
          </a:p>
        </p:txBody>
      </p:sp>
      <p:sp>
        <p:nvSpPr>
          <p:cNvPr id="413" name="TextBox 59"/>
          <p:cNvSpPr/>
          <p:nvPr/>
        </p:nvSpPr>
        <p:spPr>
          <a:xfrm>
            <a:off x="7757280" y="3159000"/>
            <a:ext cx="389520" cy="637920"/>
          </a:xfrm>
          <a:prstGeom prst="rect">
            <a:avLst/>
          </a:prstGeom>
          <a:noFill/>
          <a:ln w="0">
            <a:noFill/>
          </a:ln>
        </p:spPr>
        <p:style>
          <a:lnRef idx="0"/>
          <a:fillRef idx="0"/>
          <a:effectRef idx="0"/>
          <a:fontRef idx="minor"/>
        </p:style>
        <p:txBody>
          <a:bodyPr lIns="90000" rIns="90000" tIns="45000" bIns="45000" anchor="ctr">
            <a:spAutoFit/>
          </a:bodyPr>
          <a:p>
            <a:pPr algn="ctr">
              <a:lnSpc>
                <a:spcPct val="100000"/>
              </a:lnSpc>
              <a:buNone/>
            </a:pPr>
            <a:r>
              <a:rPr b="1" lang="en-NL" sz="3600" spc="-1" strike="noStrike">
                <a:solidFill>
                  <a:srgbClr val="404040"/>
                </a:solidFill>
                <a:latin typeface="Tahoma"/>
                <a:ea typeface="DejaVu Sans"/>
              </a:rPr>
              <a:t>.</a:t>
            </a:r>
            <a:endParaRPr b="0" lang="en-US" sz="3600" spc="-1" strike="noStrike">
              <a:solidFill>
                <a:srgbClr val="000000"/>
              </a:solidFill>
              <a:latin typeface="Calibri"/>
            </a:endParaRPr>
          </a:p>
        </p:txBody>
      </p:sp>
      <p:sp>
        <p:nvSpPr>
          <p:cNvPr id="414" name="TextBox 60"/>
          <p:cNvSpPr/>
          <p:nvPr/>
        </p:nvSpPr>
        <p:spPr>
          <a:xfrm>
            <a:off x="7729560" y="2886480"/>
            <a:ext cx="389520" cy="637920"/>
          </a:xfrm>
          <a:prstGeom prst="rect">
            <a:avLst/>
          </a:prstGeom>
          <a:noFill/>
          <a:ln w="0">
            <a:noFill/>
          </a:ln>
        </p:spPr>
        <p:style>
          <a:lnRef idx="0"/>
          <a:fillRef idx="0"/>
          <a:effectRef idx="0"/>
          <a:fontRef idx="minor"/>
        </p:style>
        <p:txBody>
          <a:bodyPr lIns="90000" rIns="90000" tIns="45000" bIns="45000" anchor="ctr">
            <a:spAutoFit/>
          </a:bodyPr>
          <a:p>
            <a:pPr algn="ctr">
              <a:lnSpc>
                <a:spcPct val="100000"/>
              </a:lnSpc>
              <a:buNone/>
            </a:pPr>
            <a:r>
              <a:rPr b="1" lang="en-NL" sz="3600" spc="-1" strike="noStrike">
                <a:solidFill>
                  <a:srgbClr val="404040"/>
                </a:solidFill>
                <a:latin typeface="Tahoma"/>
                <a:ea typeface="DejaVu Sans"/>
              </a:rPr>
              <a:t>.</a:t>
            </a:r>
            <a:endParaRPr b="0" lang="en-US" sz="3600" spc="-1" strike="noStrike">
              <a:solidFill>
                <a:srgbClr val="000000"/>
              </a:solidFill>
              <a:latin typeface="Calibri"/>
            </a:endParaRPr>
          </a:p>
        </p:txBody>
      </p:sp>
      <p:sp>
        <p:nvSpPr>
          <p:cNvPr id="415" name="TextBox 61"/>
          <p:cNvSpPr/>
          <p:nvPr/>
        </p:nvSpPr>
        <p:spPr>
          <a:xfrm>
            <a:off x="7571160" y="2662920"/>
            <a:ext cx="389520" cy="637920"/>
          </a:xfrm>
          <a:prstGeom prst="rect">
            <a:avLst/>
          </a:prstGeom>
          <a:noFill/>
          <a:ln w="0">
            <a:noFill/>
          </a:ln>
        </p:spPr>
        <p:style>
          <a:lnRef idx="0"/>
          <a:fillRef idx="0"/>
          <a:effectRef idx="0"/>
          <a:fontRef idx="minor"/>
        </p:style>
        <p:txBody>
          <a:bodyPr lIns="90000" rIns="90000" tIns="45000" bIns="45000" anchor="ctr">
            <a:spAutoFit/>
          </a:bodyPr>
          <a:p>
            <a:pPr algn="ctr">
              <a:lnSpc>
                <a:spcPct val="100000"/>
              </a:lnSpc>
              <a:buNone/>
            </a:pPr>
            <a:r>
              <a:rPr b="1" lang="en-NL" sz="3600" spc="-1" strike="noStrike">
                <a:solidFill>
                  <a:srgbClr val="404040"/>
                </a:solidFill>
                <a:latin typeface="Tahoma"/>
                <a:ea typeface="DejaVu Sans"/>
              </a:rPr>
              <a:t>.</a:t>
            </a:r>
            <a:endParaRPr b="0" lang="en-US" sz="3600" spc="-1" strike="noStrike">
              <a:solidFill>
                <a:srgbClr val="000000"/>
              </a:solidFill>
              <a:latin typeface="Calibri"/>
            </a:endParaRPr>
          </a:p>
        </p:txBody>
      </p:sp>
      <p:sp>
        <p:nvSpPr>
          <p:cNvPr id="416" name="TextBox 62"/>
          <p:cNvSpPr/>
          <p:nvPr/>
        </p:nvSpPr>
        <p:spPr>
          <a:xfrm>
            <a:off x="7382880" y="2521440"/>
            <a:ext cx="389520" cy="637920"/>
          </a:xfrm>
          <a:prstGeom prst="rect">
            <a:avLst/>
          </a:prstGeom>
          <a:noFill/>
          <a:ln w="0">
            <a:noFill/>
          </a:ln>
        </p:spPr>
        <p:style>
          <a:lnRef idx="0"/>
          <a:fillRef idx="0"/>
          <a:effectRef idx="0"/>
          <a:fontRef idx="minor"/>
        </p:style>
        <p:txBody>
          <a:bodyPr lIns="90000" rIns="90000" tIns="45000" bIns="45000" anchor="ctr">
            <a:spAutoFit/>
          </a:bodyPr>
          <a:p>
            <a:pPr algn="ctr">
              <a:lnSpc>
                <a:spcPct val="100000"/>
              </a:lnSpc>
              <a:buNone/>
            </a:pPr>
            <a:r>
              <a:rPr b="1" lang="en-NL" sz="3600" spc="-1" strike="noStrike">
                <a:solidFill>
                  <a:srgbClr val="404040"/>
                </a:solidFill>
                <a:latin typeface="Tahoma"/>
                <a:ea typeface="DejaVu Sans"/>
              </a:rPr>
              <a:t>.</a:t>
            </a:r>
            <a:endParaRPr b="0" lang="en-US" sz="3600" spc="-1" strike="noStrike">
              <a:solidFill>
                <a:srgbClr val="000000"/>
              </a:solidFill>
              <a:latin typeface="Calibri"/>
            </a:endParaRPr>
          </a:p>
        </p:txBody>
      </p:sp>
      <p:sp>
        <p:nvSpPr>
          <p:cNvPr id="417" name="TextBox 63"/>
          <p:cNvSpPr/>
          <p:nvPr/>
        </p:nvSpPr>
        <p:spPr>
          <a:xfrm>
            <a:off x="7108200" y="2462400"/>
            <a:ext cx="389520" cy="637920"/>
          </a:xfrm>
          <a:prstGeom prst="rect">
            <a:avLst/>
          </a:prstGeom>
          <a:noFill/>
          <a:ln w="0">
            <a:noFill/>
          </a:ln>
        </p:spPr>
        <p:style>
          <a:lnRef idx="0"/>
          <a:fillRef idx="0"/>
          <a:effectRef idx="0"/>
          <a:fontRef idx="minor"/>
        </p:style>
        <p:txBody>
          <a:bodyPr lIns="90000" rIns="90000" tIns="45000" bIns="45000" anchor="ctr">
            <a:spAutoFit/>
          </a:bodyPr>
          <a:p>
            <a:pPr algn="ctr">
              <a:lnSpc>
                <a:spcPct val="100000"/>
              </a:lnSpc>
              <a:buNone/>
            </a:pPr>
            <a:r>
              <a:rPr b="1" lang="en-NL" sz="3600" spc="-1" strike="noStrike">
                <a:solidFill>
                  <a:srgbClr val="404040"/>
                </a:solidFill>
                <a:latin typeface="Tahoma"/>
                <a:ea typeface="DejaVu Sans"/>
              </a:rPr>
              <a:t>.</a:t>
            </a:r>
            <a:endParaRPr b="0" lang="en-US" sz="3600" spc="-1" strike="noStrike">
              <a:solidFill>
                <a:srgbClr val="000000"/>
              </a:solidFill>
              <a:latin typeface="Calibri"/>
            </a:endParaRPr>
          </a:p>
        </p:txBody>
      </p:sp>
      <p:sp>
        <p:nvSpPr>
          <p:cNvPr id="418" name="TextBox 64"/>
          <p:cNvSpPr/>
          <p:nvPr/>
        </p:nvSpPr>
        <p:spPr>
          <a:xfrm>
            <a:off x="6836040" y="2516040"/>
            <a:ext cx="389520" cy="637920"/>
          </a:xfrm>
          <a:prstGeom prst="rect">
            <a:avLst/>
          </a:prstGeom>
          <a:noFill/>
          <a:ln w="0">
            <a:noFill/>
          </a:ln>
        </p:spPr>
        <p:style>
          <a:lnRef idx="0"/>
          <a:fillRef idx="0"/>
          <a:effectRef idx="0"/>
          <a:fontRef idx="minor"/>
        </p:style>
        <p:txBody>
          <a:bodyPr lIns="90000" rIns="90000" tIns="45000" bIns="45000" anchor="ctr">
            <a:spAutoFit/>
          </a:bodyPr>
          <a:p>
            <a:pPr algn="ctr">
              <a:lnSpc>
                <a:spcPct val="100000"/>
              </a:lnSpc>
              <a:buNone/>
            </a:pPr>
            <a:r>
              <a:rPr b="1" lang="en-NL" sz="3600" spc="-1" strike="noStrike">
                <a:solidFill>
                  <a:srgbClr val="404040"/>
                </a:solidFill>
                <a:latin typeface="Tahoma"/>
                <a:ea typeface="DejaVu Sans"/>
              </a:rPr>
              <a:t>.</a:t>
            </a:r>
            <a:endParaRPr b="0" lang="en-US" sz="3600" spc="-1" strike="noStrike">
              <a:solidFill>
                <a:srgbClr val="000000"/>
              </a:solidFill>
              <a:latin typeface="Calibri"/>
            </a:endParaRPr>
          </a:p>
        </p:txBody>
      </p:sp>
      <p:sp>
        <p:nvSpPr>
          <p:cNvPr id="419" name="TextBox 65"/>
          <p:cNvSpPr/>
          <p:nvPr/>
        </p:nvSpPr>
        <p:spPr>
          <a:xfrm>
            <a:off x="6613200" y="2683800"/>
            <a:ext cx="389520" cy="637920"/>
          </a:xfrm>
          <a:prstGeom prst="rect">
            <a:avLst/>
          </a:prstGeom>
          <a:noFill/>
          <a:ln w="0">
            <a:noFill/>
          </a:ln>
        </p:spPr>
        <p:style>
          <a:lnRef idx="0"/>
          <a:fillRef idx="0"/>
          <a:effectRef idx="0"/>
          <a:fontRef idx="minor"/>
        </p:style>
        <p:txBody>
          <a:bodyPr lIns="90000" rIns="90000" tIns="45000" bIns="45000" anchor="ctr">
            <a:spAutoFit/>
          </a:bodyPr>
          <a:p>
            <a:pPr algn="ctr">
              <a:lnSpc>
                <a:spcPct val="100000"/>
              </a:lnSpc>
              <a:buNone/>
            </a:pPr>
            <a:r>
              <a:rPr b="1" lang="en-NL" sz="3600" spc="-1" strike="noStrike">
                <a:solidFill>
                  <a:srgbClr val="404040"/>
                </a:solidFill>
                <a:latin typeface="Tahoma"/>
                <a:ea typeface="DejaVu Sans"/>
              </a:rPr>
              <a:t>.</a:t>
            </a:r>
            <a:endParaRPr b="0" lang="en-US" sz="3600" spc="-1" strike="noStrike">
              <a:solidFill>
                <a:srgbClr val="000000"/>
              </a:solidFill>
              <a:latin typeface="Calibri"/>
            </a:endParaRPr>
          </a:p>
        </p:txBody>
      </p:sp>
      <p:sp>
        <p:nvSpPr>
          <p:cNvPr id="420" name="TextBox 66"/>
          <p:cNvSpPr/>
          <p:nvPr/>
        </p:nvSpPr>
        <p:spPr>
          <a:xfrm>
            <a:off x="7139520" y="3017520"/>
            <a:ext cx="389520" cy="637920"/>
          </a:xfrm>
          <a:prstGeom prst="rect">
            <a:avLst/>
          </a:prstGeom>
          <a:noFill/>
          <a:ln w="0">
            <a:noFill/>
          </a:ln>
        </p:spPr>
        <p:style>
          <a:lnRef idx="0"/>
          <a:fillRef idx="0"/>
          <a:effectRef idx="0"/>
          <a:fontRef idx="minor"/>
        </p:style>
        <p:txBody>
          <a:bodyPr lIns="90000" rIns="90000" tIns="45000" bIns="45000" anchor="ctr">
            <a:spAutoFit/>
          </a:bodyPr>
          <a:p>
            <a:pPr algn="ctr">
              <a:lnSpc>
                <a:spcPct val="100000"/>
              </a:lnSpc>
              <a:buNone/>
            </a:pPr>
            <a:r>
              <a:rPr b="1" lang="en-NL" sz="3600" spc="-1" strike="noStrike">
                <a:solidFill>
                  <a:srgbClr val="000000"/>
                </a:solidFill>
                <a:latin typeface="Tahoma"/>
                <a:ea typeface="DejaVu Sans"/>
              </a:rPr>
              <a:t>.</a:t>
            </a:r>
            <a:endParaRPr b="0" lang="en-US" sz="3600" spc="-1" strike="noStrike">
              <a:solidFill>
                <a:srgbClr val="000000"/>
              </a:solidFill>
              <a:latin typeface="Calibri"/>
            </a:endParaRPr>
          </a:p>
        </p:txBody>
      </p:sp>
      <p:sp>
        <p:nvSpPr>
          <p:cNvPr id="421" name="TextBox 67"/>
          <p:cNvSpPr/>
          <p:nvPr/>
        </p:nvSpPr>
        <p:spPr>
          <a:xfrm>
            <a:off x="7211880" y="1978560"/>
            <a:ext cx="389520" cy="637920"/>
          </a:xfrm>
          <a:prstGeom prst="rect">
            <a:avLst/>
          </a:prstGeom>
          <a:noFill/>
          <a:ln w="0">
            <a:noFill/>
          </a:ln>
        </p:spPr>
        <p:style>
          <a:lnRef idx="0"/>
          <a:fillRef idx="0"/>
          <a:effectRef idx="0"/>
          <a:fontRef idx="minor"/>
        </p:style>
        <p:txBody>
          <a:bodyPr lIns="90000" rIns="90000" tIns="45000" bIns="45000" anchor="ctr">
            <a:spAutoFit/>
          </a:bodyPr>
          <a:p>
            <a:pPr algn="ctr">
              <a:lnSpc>
                <a:spcPct val="100000"/>
              </a:lnSpc>
              <a:buNone/>
            </a:pPr>
            <a:r>
              <a:rPr b="1" lang="en-NL" sz="3600" spc="-1" strike="noStrike">
                <a:solidFill>
                  <a:srgbClr val="808080"/>
                </a:solidFill>
                <a:latin typeface="Tahoma"/>
                <a:ea typeface="DejaVu Sans"/>
              </a:rPr>
              <a:t>.</a:t>
            </a:r>
            <a:endParaRPr b="0" lang="en-US" sz="3600" spc="-1" strike="noStrike">
              <a:solidFill>
                <a:srgbClr val="000000"/>
              </a:solidFill>
              <a:latin typeface="Calibri"/>
            </a:endParaRPr>
          </a:p>
        </p:txBody>
      </p:sp>
      <p:sp>
        <p:nvSpPr>
          <p:cNvPr id="422" name="TextBox 68"/>
          <p:cNvSpPr/>
          <p:nvPr/>
        </p:nvSpPr>
        <p:spPr>
          <a:xfrm>
            <a:off x="6124680" y="3615840"/>
            <a:ext cx="389520" cy="637920"/>
          </a:xfrm>
          <a:prstGeom prst="rect">
            <a:avLst/>
          </a:prstGeom>
          <a:noFill/>
          <a:ln w="0">
            <a:noFill/>
          </a:ln>
        </p:spPr>
        <p:style>
          <a:lnRef idx="0"/>
          <a:fillRef idx="0"/>
          <a:effectRef idx="0"/>
          <a:fontRef idx="minor"/>
        </p:style>
        <p:txBody>
          <a:bodyPr lIns="90000" rIns="90000" tIns="45000" bIns="45000" anchor="ctr">
            <a:spAutoFit/>
          </a:bodyPr>
          <a:p>
            <a:pPr algn="ctr">
              <a:lnSpc>
                <a:spcPct val="100000"/>
              </a:lnSpc>
              <a:buNone/>
            </a:pPr>
            <a:r>
              <a:rPr b="1" lang="en-NL" sz="3600" spc="-1" strike="noStrike">
                <a:solidFill>
                  <a:srgbClr val="808080"/>
                </a:solidFill>
                <a:latin typeface="Tahoma"/>
                <a:ea typeface="DejaVu Sans"/>
              </a:rPr>
              <a:t>.</a:t>
            </a:r>
            <a:endParaRPr b="0" lang="en-US" sz="3600" spc="-1" strike="noStrike">
              <a:solidFill>
                <a:srgbClr val="000000"/>
              </a:solidFill>
              <a:latin typeface="Calibri"/>
            </a:endParaRPr>
          </a:p>
        </p:txBody>
      </p:sp>
      <p:sp>
        <p:nvSpPr>
          <p:cNvPr id="423" name="TextBox 69"/>
          <p:cNvSpPr/>
          <p:nvPr/>
        </p:nvSpPr>
        <p:spPr>
          <a:xfrm>
            <a:off x="6602040" y="2103840"/>
            <a:ext cx="389520" cy="637920"/>
          </a:xfrm>
          <a:prstGeom prst="rect">
            <a:avLst/>
          </a:prstGeom>
          <a:noFill/>
          <a:ln w="0">
            <a:noFill/>
          </a:ln>
        </p:spPr>
        <p:style>
          <a:lnRef idx="0"/>
          <a:fillRef idx="0"/>
          <a:effectRef idx="0"/>
          <a:fontRef idx="minor"/>
        </p:style>
        <p:txBody>
          <a:bodyPr lIns="90000" rIns="90000" tIns="45000" bIns="45000" anchor="ctr">
            <a:spAutoFit/>
          </a:bodyPr>
          <a:p>
            <a:pPr algn="ctr">
              <a:lnSpc>
                <a:spcPct val="100000"/>
              </a:lnSpc>
              <a:buNone/>
            </a:pPr>
            <a:r>
              <a:rPr b="1" lang="en-NL" sz="3600" spc="-1" strike="noStrike">
                <a:solidFill>
                  <a:srgbClr val="808080"/>
                </a:solidFill>
                <a:latin typeface="Tahoma"/>
                <a:ea typeface="DejaVu Sans"/>
              </a:rPr>
              <a:t>.</a:t>
            </a:r>
            <a:endParaRPr b="0" lang="en-US" sz="3600" spc="-1" strike="noStrike">
              <a:solidFill>
                <a:srgbClr val="000000"/>
              </a:solidFill>
              <a:latin typeface="Calibri"/>
            </a:endParaRPr>
          </a:p>
        </p:txBody>
      </p:sp>
      <p:sp>
        <p:nvSpPr>
          <p:cNvPr id="424" name="TextBox 70"/>
          <p:cNvSpPr/>
          <p:nvPr/>
        </p:nvSpPr>
        <p:spPr>
          <a:xfrm>
            <a:off x="6756120" y="2059920"/>
            <a:ext cx="389520" cy="637920"/>
          </a:xfrm>
          <a:prstGeom prst="rect">
            <a:avLst/>
          </a:prstGeom>
          <a:noFill/>
          <a:ln w="0">
            <a:noFill/>
          </a:ln>
        </p:spPr>
        <p:style>
          <a:lnRef idx="0"/>
          <a:fillRef idx="0"/>
          <a:effectRef idx="0"/>
          <a:fontRef idx="minor"/>
        </p:style>
        <p:txBody>
          <a:bodyPr lIns="90000" rIns="90000" tIns="45000" bIns="45000" anchor="ctr">
            <a:spAutoFit/>
          </a:bodyPr>
          <a:p>
            <a:pPr algn="ctr">
              <a:lnSpc>
                <a:spcPct val="100000"/>
              </a:lnSpc>
              <a:buNone/>
            </a:pPr>
            <a:r>
              <a:rPr b="1" lang="en-NL" sz="3600" spc="-1" strike="noStrike">
                <a:solidFill>
                  <a:srgbClr val="808080"/>
                </a:solidFill>
                <a:latin typeface="Tahoma"/>
                <a:ea typeface="DejaVu Sans"/>
              </a:rPr>
              <a:t>.</a:t>
            </a:r>
            <a:endParaRPr b="0" lang="en-US" sz="3600" spc="-1" strike="noStrike">
              <a:solidFill>
                <a:srgbClr val="000000"/>
              </a:solidFill>
              <a:latin typeface="Calibri"/>
            </a:endParaRPr>
          </a:p>
        </p:txBody>
      </p:sp>
      <p:sp>
        <p:nvSpPr>
          <p:cNvPr id="425" name="TextBox 71"/>
          <p:cNvSpPr/>
          <p:nvPr/>
        </p:nvSpPr>
        <p:spPr>
          <a:xfrm>
            <a:off x="6043680" y="3096360"/>
            <a:ext cx="389520" cy="637920"/>
          </a:xfrm>
          <a:prstGeom prst="rect">
            <a:avLst/>
          </a:prstGeom>
          <a:noFill/>
          <a:ln w="0">
            <a:noFill/>
          </a:ln>
        </p:spPr>
        <p:style>
          <a:lnRef idx="0"/>
          <a:fillRef idx="0"/>
          <a:effectRef idx="0"/>
          <a:fontRef idx="minor"/>
        </p:style>
        <p:txBody>
          <a:bodyPr lIns="90000" rIns="90000" tIns="45000" bIns="45000" anchor="ctr">
            <a:spAutoFit/>
          </a:bodyPr>
          <a:p>
            <a:pPr algn="ctr">
              <a:lnSpc>
                <a:spcPct val="100000"/>
              </a:lnSpc>
              <a:buNone/>
            </a:pPr>
            <a:r>
              <a:rPr b="1" lang="en-NL" sz="3600" spc="-1" strike="noStrike">
                <a:solidFill>
                  <a:srgbClr val="808080"/>
                </a:solidFill>
                <a:latin typeface="Tahoma"/>
                <a:ea typeface="DejaVu Sans"/>
              </a:rPr>
              <a:t>.</a:t>
            </a:r>
            <a:endParaRPr b="0" lang="en-US" sz="3600" spc="-1" strike="noStrike">
              <a:solidFill>
                <a:srgbClr val="000000"/>
              </a:solidFill>
              <a:latin typeface="Calibri"/>
            </a:endParaRPr>
          </a:p>
        </p:txBody>
      </p:sp>
      <p:sp>
        <p:nvSpPr>
          <p:cNvPr id="426" name="TextBox 72"/>
          <p:cNvSpPr/>
          <p:nvPr/>
        </p:nvSpPr>
        <p:spPr>
          <a:xfrm>
            <a:off x="6275880" y="2444760"/>
            <a:ext cx="389520" cy="637920"/>
          </a:xfrm>
          <a:prstGeom prst="rect">
            <a:avLst/>
          </a:prstGeom>
          <a:noFill/>
          <a:ln w="0">
            <a:noFill/>
          </a:ln>
        </p:spPr>
        <p:style>
          <a:lnRef idx="0"/>
          <a:fillRef idx="0"/>
          <a:effectRef idx="0"/>
          <a:fontRef idx="minor"/>
        </p:style>
        <p:txBody>
          <a:bodyPr lIns="90000" rIns="90000" tIns="45000" bIns="45000" anchor="ctr">
            <a:spAutoFit/>
          </a:bodyPr>
          <a:p>
            <a:pPr algn="ctr">
              <a:lnSpc>
                <a:spcPct val="100000"/>
              </a:lnSpc>
              <a:buNone/>
            </a:pPr>
            <a:r>
              <a:rPr b="1" lang="en-NL" sz="3600" spc="-1" strike="noStrike">
                <a:solidFill>
                  <a:srgbClr val="808080"/>
                </a:solidFill>
                <a:latin typeface="Tahoma"/>
                <a:ea typeface="DejaVu Sans"/>
              </a:rPr>
              <a:t>.</a:t>
            </a:r>
            <a:endParaRPr b="0" lang="en-US" sz="3600" spc="-1" strike="noStrike">
              <a:solidFill>
                <a:srgbClr val="000000"/>
              </a:solidFill>
              <a:latin typeface="Calibri"/>
            </a:endParaRPr>
          </a:p>
        </p:txBody>
      </p:sp>
      <p:sp>
        <p:nvSpPr>
          <p:cNvPr id="427" name="TextBox 73"/>
          <p:cNvSpPr/>
          <p:nvPr/>
        </p:nvSpPr>
        <p:spPr>
          <a:xfrm>
            <a:off x="6346800" y="2305440"/>
            <a:ext cx="389520" cy="637920"/>
          </a:xfrm>
          <a:prstGeom prst="rect">
            <a:avLst/>
          </a:prstGeom>
          <a:noFill/>
          <a:ln w="0">
            <a:noFill/>
          </a:ln>
        </p:spPr>
        <p:style>
          <a:lnRef idx="0"/>
          <a:fillRef idx="0"/>
          <a:effectRef idx="0"/>
          <a:fontRef idx="minor"/>
        </p:style>
        <p:txBody>
          <a:bodyPr lIns="90000" rIns="90000" tIns="45000" bIns="45000" anchor="ctr">
            <a:spAutoFit/>
          </a:bodyPr>
          <a:p>
            <a:pPr algn="ctr">
              <a:lnSpc>
                <a:spcPct val="100000"/>
              </a:lnSpc>
              <a:buNone/>
            </a:pPr>
            <a:r>
              <a:rPr b="1" lang="en-NL" sz="3600" spc="-1" strike="noStrike">
                <a:solidFill>
                  <a:srgbClr val="808080"/>
                </a:solidFill>
                <a:latin typeface="Tahoma"/>
                <a:ea typeface="DejaVu Sans"/>
              </a:rPr>
              <a:t>.</a:t>
            </a:r>
            <a:endParaRPr b="0" lang="en-US" sz="3600" spc="-1" strike="noStrike">
              <a:solidFill>
                <a:srgbClr val="000000"/>
              </a:solidFill>
              <a:latin typeface="Calibri"/>
            </a:endParaRPr>
          </a:p>
        </p:txBody>
      </p:sp>
      <p:sp>
        <p:nvSpPr>
          <p:cNvPr id="428" name="TextBox 74"/>
          <p:cNvSpPr/>
          <p:nvPr/>
        </p:nvSpPr>
        <p:spPr>
          <a:xfrm>
            <a:off x="6074280" y="2847600"/>
            <a:ext cx="389520" cy="637920"/>
          </a:xfrm>
          <a:prstGeom prst="rect">
            <a:avLst/>
          </a:prstGeom>
          <a:noFill/>
          <a:ln w="0">
            <a:noFill/>
          </a:ln>
        </p:spPr>
        <p:style>
          <a:lnRef idx="0"/>
          <a:fillRef idx="0"/>
          <a:effectRef idx="0"/>
          <a:fontRef idx="minor"/>
        </p:style>
        <p:txBody>
          <a:bodyPr lIns="90000" rIns="90000" tIns="45000" bIns="45000" anchor="ctr">
            <a:spAutoFit/>
          </a:bodyPr>
          <a:p>
            <a:pPr algn="ctr">
              <a:lnSpc>
                <a:spcPct val="100000"/>
              </a:lnSpc>
              <a:buNone/>
            </a:pPr>
            <a:r>
              <a:rPr b="1" lang="en-NL" sz="3600" spc="-1" strike="noStrike">
                <a:solidFill>
                  <a:srgbClr val="808080"/>
                </a:solidFill>
                <a:latin typeface="Tahoma"/>
                <a:ea typeface="DejaVu Sans"/>
              </a:rPr>
              <a:t>.</a:t>
            </a:r>
            <a:endParaRPr b="0" lang="en-US" sz="3600" spc="-1" strike="noStrike">
              <a:solidFill>
                <a:srgbClr val="000000"/>
              </a:solidFill>
              <a:latin typeface="Calibri"/>
            </a:endParaRPr>
          </a:p>
        </p:txBody>
      </p:sp>
      <p:sp>
        <p:nvSpPr>
          <p:cNvPr id="429" name="TextBox 75"/>
          <p:cNvSpPr/>
          <p:nvPr/>
        </p:nvSpPr>
        <p:spPr>
          <a:xfrm>
            <a:off x="7012080" y="1954080"/>
            <a:ext cx="389520" cy="637920"/>
          </a:xfrm>
          <a:prstGeom prst="rect">
            <a:avLst/>
          </a:prstGeom>
          <a:noFill/>
          <a:ln w="0">
            <a:noFill/>
          </a:ln>
        </p:spPr>
        <p:style>
          <a:lnRef idx="0"/>
          <a:fillRef idx="0"/>
          <a:effectRef idx="0"/>
          <a:fontRef idx="minor"/>
        </p:style>
        <p:txBody>
          <a:bodyPr lIns="90000" rIns="90000" tIns="45000" bIns="45000" anchor="ctr">
            <a:spAutoFit/>
          </a:bodyPr>
          <a:p>
            <a:pPr algn="ctr">
              <a:lnSpc>
                <a:spcPct val="100000"/>
              </a:lnSpc>
              <a:buNone/>
            </a:pPr>
            <a:r>
              <a:rPr b="1" lang="en-NL" sz="3600" spc="-1" strike="noStrike">
                <a:solidFill>
                  <a:srgbClr val="808080"/>
                </a:solidFill>
                <a:latin typeface="Tahoma"/>
                <a:ea typeface="DejaVu Sans"/>
              </a:rPr>
              <a:t>.</a:t>
            </a:r>
            <a:endParaRPr b="0" lang="en-US" sz="3600" spc="-1" strike="noStrike">
              <a:solidFill>
                <a:srgbClr val="000000"/>
              </a:solidFill>
              <a:latin typeface="Calibri"/>
            </a:endParaRPr>
          </a:p>
        </p:txBody>
      </p:sp>
      <p:sp>
        <p:nvSpPr>
          <p:cNvPr id="430" name="TextBox 76"/>
          <p:cNvSpPr/>
          <p:nvPr/>
        </p:nvSpPr>
        <p:spPr>
          <a:xfrm>
            <a:off x="8251920" y="3050640"/>
            <a:ext cx="389520" cy="637920"/>
          </a:xfrm>
          <a:prstGeom prst="rect">
            <a:avLst/>
          </a:prstGeom>
          <a:noFill/>
          <a:ln w="0">
            <a:noFill/>
          </a:ln>
        </p:spPr>
        <p:style>
          <a:lnRef idx="0"/>
          <a:fillRef idx="0"/>
          <a:effectRef idx="0"/>
          <a:fontRef idx="minor"/>
        </p:style>
        <p:txBody>
          <a:bodyPr lIns="90000" rIns="90000" tIns="45000" bIns="45000" anchor="ctr">
            <a:spAutoFit/>
          </a:bodyPr>
          <a:p>
            <a:pPr algn="ctr">
              <a:lnSpc>
                <a:spcPct val="100000"/>
              </a:lnSpc>
              <a:buNone/>
            </a:pPr>
            <a:r>
              <a:rPr b="1" lang="en-NL" sz="3600" spc="-1" strike="noStrike">
                <a:solidFill>
                  <a:srgbClr val="808080"/>
                </a:solidFill>
                <a:latin typeface="Tahoma"/>
                <a:ea typeface="DejaVu Sans"/>
              </a:rPr>
              <a:t>.</a:t>
            </a:r>
            <a:endParaRPr b="0" lang="en-US" sz="3600" spc="-1" strike="noStrike">
              <a:solidFill>
                <a:srgbClr val="000000"/>
              </a:solidFill>
              <a:latin typeface="Calibri"/>
            </a:endParaRPr>
          </a:p>
        </p:txBody>
      </p:sp>
      <p:sp>
        <p:nvSpPr>
          <p:cNvPr id="431" name="TextBox 77"/>
          <p:cNvSpPr/>
          <p:nvPr/>
        </p:nvSpPr>
        <p:spPr>
          <a:xfrm>
            <a:off x="8240760" y="3250800"/>
            <a:ext cx="389520" cy="637920"/>
          </a:xfrm>
          <a:prstGeom prst="rect">
            <a:avLst/>
          </a:prstGeom>
          <a:noFill/>
          <a:ln w="0">
            <a:noFill/>
          </a:ln>
        </p:spPr>
        <p:style>
          <a:lnRef idx="0"/>
          <a:fillRef idx="0"/>
          <a:effectRef idx="0"/>
          <a:fontRef idx="minor"/>
        </p:style>
        <p:txBody>
          <a:bodyPr lIns="90000" rIns="90000" tIns="45000" bIns="45000" anchor="ctr">
            <a:spAutoFit/>
          </a:bodyPr>
          <a:p>
            <a:pPr algn="ctr">
              <a:lnSpc>
                <a:spcPct val="100000"/>
              </a:lnSpc>
              <a:buNone/>
            </a:pPr>
            <a:r>
              <a:rPr b="1" lang="en-NL" sz="3600" spc="-1" strike="noStrike">
                <a:solidFill>
                  <a:srgbClr val="808080"/>
                </a:solidFill>
                <a:latin typeface="Tahoma"/>
                <a:ea typeface="DejaVu Sans"/>
              </a:rPr>
              <a:t>.</a:t>
            </a:r>
            <a:endParaRPr b="0" lang="en-US" sz="3600" spc="-1" strike="noStrike">
              <a:solidFill>
                <a:srgbClr val="000000"/>
              </a:solidFill>
              <a:latin typeface="Calibri"/>
            </a:endParaRPr>
          </a:p>
        </p:txBody>
      </p:sp>
      <p:sp>
        <p:nvSpPr>
          <p:cNvPr id="432" name="TextBox 78"/>
          <p:cNvSpPr/>
          <p:nvPr/>
        </p:nvSpPr>
        <p:spPr>
          <a:xfrm>
            <a:off x="6344640" y="3927600"/>
            <a:ext cx="389520" cy="637920"/>
          </a:xfrm>
          <a:prstGeom prst="rect">
            <a:avLst/>
          </a:prstGeom>
          <a:noFill/>
          <a:ln w="0">
            <a:noFill/>
          </a:ln>
        </p:spPr>
        <p:style>
          <a:lnRef idx="0"/>
          <a:fillRef idx="0"/>
          <a:effectRef idx="0"/>
          <a:fontRef idx="minor"/>
        </p:style>
        <p:txBody>
          <a:bodyPr lIns="90000" rIns="90000" tIns="45000" bIns="45000" anchor="ctr">
            <a:spAutoFit/>
          </a:bodyPr>
          <a:p>
            <a:pPr algn="ctr">
              <a:lnSpc>
                <a:spcPct val="100000"/>
              </a:lnSpc>
              <a:buNone/>
            </a:pPr>
            <a:r>
              <a:rPr b="1" lang="en-NL" sz="3600" spc="-1" strike="noStrike">
                <a:solidFill>
                  <a:srgbClr val="808080"/>
                </a:solidFill>
                <a:latin typeface="Tahoma"/>
                <a:ea typeface="DejaVu Sans"/>
              </a:rPr>
              <a:t>.</a:t>
            </a:r>
            <a:endParaRPr b="0" lang="en-US" sz="3600" spc="-1" strike="noStrike">
              <a:solidFill>
                <a:srgbClr val="000000"/>
              </a:solidFill>
              <a:latin typeface="Calibri"/>
            </a:endParaRPr>
          </a:p>
        </p:txBody>
      </p:sp>
      <p:sp>
        <p:nvSpPr>
          <p:cNvPr id="433" name="TextBox 79"/>
          <p:cNvSpPr/>
          <p:nvPr/>
        </p:nvSpPr>
        <p:spPr>
          <a:xfrm>
            <a:off x="8171640" y="2805480"/>
            <a:ext cx="389520" cy="637920"/>
          </a:xfrm>
          <a:prstGeom prst="rect">
            <a:avLst/>
          </a:prstGeom>
          <a:noFill/>
          <a:ln w="0">
            <a:noFill/>
          </a:ln>
        </p:spPr>
        <p:style>
          <a:lnRef idx="0"/>
          <a:fillRef idx="0"/>
          <a:effectRef idx="0"/>
          <a:fontRef idx="minor"/>
        </p:style>
        <p:txBody>
          <a:bodyPr lIns="90000" rIns="90000" tIns="45000" bIns="45000" anchor="ctr">
            <a:spAutoFit/>
          </a:bodyPr>
          <a:p>
            <a:pPr algn="ctr">
              <a:lnSpc>
                <a:spcPct val="100000"/>
              </a:lnSpc>
              <a:buNone/>
            </a:pPr>
            <a:r>
              <a:rPr b="1" lang="en-NL" sz="3600" spc="-1" strike="noStrike">
                <a:solidFill>
                  <a:srgbClr val="808080"/>
                </a:solidFill>
                <a:latin typeface="Tahoma"/>
                <a:ea typeface="DejaVu Sans"/>
              </a:rPr>
              <a:t>.</a:t>
            </a:r>
            <a:endParaRPr b="0" lang="en-US" sz="3600" spc="-1" strike="noStrike">
              <a:solidFill>
                <a:srgbClr val="000000"/>
              </a:solidFill>
              <a:latin typeface="Calibri"/>
            </a:endParaRPr>
          </a:p>
        </p:txBody>
      </p:sp>
      <p:sp>
        <p:nvSpPr>
          <p:cNvPr id="434" name="TextBox 80"/>
          <p:cNvSpPr/>
          <p:nvPr/>
        </p:nvSpPr>
        <p:spPr>
          <a:xfrm>
            <a:off x="8109720" y="2615400"/>
            <a:ext cx="389520" cy="637920"/>
          </a:xfrm>
          <a:prstGeom prst="rect">
            <a:avLst/>
          </a:prstGeom>
          <a:noFill/>
          <a:ln w="0">
            <a:noFill/>
          </a:ln>
        </p:spPr>
        <p:style>
          <a:lnRef idx="0"/>
          <a:fillRef idx="0"/>
          <a:effectRef idx="0"/>
          <a:fontRef idx="minor"/>
        </p:style>
        <p:txBody>
          <a:bodyPr lIns="90000" rIns="90000" tIns="45000" bIns="45000" anchor="ctr">
            <a:spAutoFit/>
          </a:bodyPr>
          <a:p>
            <a:pPr algn="ctr">
              <a:lnSpc>
                <a:spcPct val="100000"/>
              </a:lnSpc>
              <a:buNone/>
            </a:pPr>
            <a:r>
              <a:rPr b="1" lang="en-NL" sz="3600" spc="-1" strike="noStrike">
                <a:solidFill>
                  <a:srgbClr val="808080"/>
                </a:solidFill>
                <a:latin typeface="Tahoma"/>
                <a:ea typeface="DejaVu Sans"/>
              </a:rPr>
              <a:t>.</a:t>
            </a:r>
            <a:endParaRPr b="0" lang="en-US" sz="3600" spc="-1" strike="noStrike">
              <a:solidFill>
                <a:srgbClr val="000000"/>
              </a:solidFill>
              <a:latin typeface="Calibri"/>
            </a:endParaRPr>
          </a:p>
        </p:txBody>
      </p:sp>
      <p:sp>
        <p:nvSpPr>
          <p:cNvPr id="435" name="TextBox 81"/>
          <p:cNvSpPr/>
          <p:nvPr/>
        </p:nvSpPr>
        <p:spPr>
          <a:xfrm>
            <a:off x="6253560" y="3796920"/>
            <a:ext cx="389520" cy="637920"/>
          </a:xfrm>
          <a:prstGeom prst="rect">
            <a:avLst/>
          </a:prstGeom>
          <a:noFill/>
          <a:ln w="0">
            <a:noFill/>
          </a:ln>
        </p:spPr>
        <p:style>
          <a:lnRef idx="0"/>
          <a:fillRef idx="0"/>
          <a:effectRef idx="0"/>
          <a:fontRef idx="minor"/>
        </p:style>
        <p:txBody>
          <a:bodyPr lIns="90000" rIns="90000" tIns="45000" bIns="45000" anchor="ctr">
            <a:spAutoFit/>
          </a:bodyPr>
          <a:p>
            <a:pPr algn="ctr">
              <a:lnSpc>
                <a:spcPct val="100000"/>
              </a:lnSpc>
              <a:buNone/>
            </a:pPr>
            <a:r>
              <a:rPr b="1" lang="en-NL" sz="3600" spc="-1" strike="noStrike">
                <a:solidFill>
                  <a:srgbClr val="808080"/>
                </a:solidFill>
                <a:latin typeface="Tahoma"/>
                <a:ea typeface="DejaVu Sans"/>
              </a:rPr>
              <a:t>.</a:t>
            </a:r>
            <a:endParaRPr b="0" lang="en-US" sz="3600" spc="-1" strike="noStrike">
              <a:solidFill>
                <a:srgbClr val="000000"/>
              </a:solidFill>
              <a:latin typeface="Calibri"/>
            </a:endParaRPr>
          </a:p>
        </p:txBody>
      </p:sp>
      <p:sp>
        <p:nvSpPr>
          <p:cNvPr id="436" name="TextBox 82"/>
          <p:cNvSpPr/>
          <p:nvPr/>
        </p:nvSpPr>
        <p:spPr>
          <a:xfrm>
            <a:off x="7974720" y="2397240"/>
            <a:ext cx="389520" cy="637920"/>
          </a:xfrm>
          <a:prstGeom prst="rect">
            <a:avLst/>
          </a:prstGeom>
          <a:noFill/>
          <a:ln w="0">
            <a:noFill/>
          </a:ln>
        </p:spPr>
        <p:style>
          <a:lnRef idx="0"/>
          <a:fillRef idx="0"/>
          <a:effectRef idx="0"/>
          <a:fontRef idx="minor"/>
        </p:style>
        <p:txBody>
          <a:bodyPr lIns="90000" rIns="90000" tIns="45000" bIns="45000" anchor="ctr">
            <a:spAutoFit/>
          </a:bodyPr>
          <a:p>
            <a:pPr algn="ctr">
              <a:lnSpc>
                <a:spcPct val="100000"/>
              </a:lnSpc>
              <a:buNone/>
            </a:pPr>
            <a:r>
              <a:rPr b="1" lang="en-NL" sz="3600" spc="-1" strike="noStrike">
                <a:solidFill>
                  <a:srgbClr val="808080"/>
                </a:solidFill>
                <a:latin typeface="Tahoma"/>
                <a:ea typeface="DejaVu Sans"/>
              </a:rPr>
              <a:t>.</a:t>
            </a:r>
            <a:endParaRPr b="0" lang="en-US" sz="3600" spc="-1" strike="noStrike">
              <a:solidFill>
                <a:srgbClr val="000000"/>
              </a:solidFill>
              <a:latin typeface="Calibri"/>
            </a:endParaRPr>
          </a:p>
        </p:txBody>
      </p:sp>
      <p:sp>
        <p:nvSpPr>
          <p:cNvPr id="437" name="TextBox 83"/>
          <p:cNvSpPr/>
          <p:nvPr/>
        </p:nvSpPr>
        <p:spPr>
          <a:xfrm>
            <a:off x="7849800" y="2270520"/>
            <a:ext cx="389520" cy="637920"/>
          </a:xfrm>
          <a:prstGeom prst="rect">
            <a:avLst/>
          </a:prstGeom>
          <a:noFill/>
          <a:ln w="0">
            <a:noFill/>
          </a:ln>
        </p:spPr>
        <p:style>
          <a:lnRef idx="0"/>
          <a:fillRef idx="0"/>
          <a:effectRef idx="0"/>
          <a:fontRef idx="minor"/>
        </p:style>
        <p:txBody>
          <a:bodyPr lIns="90000" rIns="90000" tIns="45000" bIns="45000" anchor="ctr">
            <a:spAutoFit/>
          </a:bodyPr>
          <a:p>
            <a:pPr algn="ctr">
              <a:lnSpc>
                <a:spcPct val="100000"/>
              </a:lnSpc>
              <a:buNone/>
            </a:pPr>
            <a:r>
              <a:rPr b="1" lang="en-NL" sz="3600" spc="-1" strike="noStrike">
                <a:solidFill>
                  <a:srgbClr val="808080"/>
                </a:solidFill>
                <a:latin typeface="Tahoma"/>
                <a:ea typeface="DejaVu Sans"/>
              </a:rPr>
              <a:t>.</a:t>
            </a:r>
            <a:endParaRPr b="0" lang="en-US" sz="3600" spc="-1" strike="noStrike">
              <a:solidFill>
                <a:srgbClr val="000000"/>
              </a:solidFill>
              <a:latin typeface="Calibri"/>
            </a:endParaRPr>
          </a:p>
        </p:txBody>
      </p:sp>
      <p:sp>
        <p:nvSpPr>
          <p:cNvPr id="438" name="TextBox 84"/>
          <p:cNvSpPr/>
          <p:nvPr/>
        </p:nvSpPr>
        <p:spPr>
          <a:xfrm>
            <a:off x="6059880" y="3451680"/>
            <a:ext cx="389520" cy="637920"/>
          </a:xfrm>
          <a:prstGeom prst="rect">
            <a:avLst/>
          </a:prstGeom>
          <a:noFill/>
          <a:ln w="0">
            <a:noFill/>
          </a:ln>
        </p:spPr>
        <p:style>
          <a:lnRef idx="0"/>
          <a:fillRef idx="0"/>
          <a:effectRef idx="0"/>
          <a:fontRef idx="minor"/>
        </p:style>
        <p:txBody>
          <a:bodyPr lIns="90000" rIns="90000" tIns="45000" bIns="45000" anchor="ctr">
            <a:spAutoFit/>
          </a:bodyPr>
          <a:p>
            <a:pPr algn="ctr">
              <a:lnSpc>
                <a:spcPct val="100000"/>
              </a:lnSpc>
              <a:buNone/>
            </a:pPr>
            <a:r>
              <a:rPr b="1" lang="en-NL" sz="3600" spc="-1" strike="noStrike">
                <a:solidFill>
                  <a:srgbClr val="808080"/>
                </a:solidFill>
                <a:latin typeface="Tahoma"/>
                <a:ea typeface="DejaVu Sans"/>
              </a:rPr>
              <a:t>.</a:t>
            </a:r>
            <a:endParaRPr b="0" lang="en-US" sz="3600" spc="-1" strike="noStrike">
              <a:solidFill>
                <a:srgbClr val="000000"/>
              </a:solidFill>
              <a:latin typeface="Calibri"/>
            </a:endParaRPr>
          </a:p>
        </p:txBody>
      </p:sp>
      <p:sp>
        <p:nvSpPr>
          <p:cNvPr id="439" name="TextBox 85"/>
          <p:cNvSpPr/>
          <p:nvPr/>
        </p:nvSpPr>
        <p:spPr>
          <a:xfrm>
            <a:off x="7648560" y="2102760"/>
            <a:ext cx="389520" cy="637920"/>
          </a:xfrm>
          <a:prstGeom prst="rect">
            <a:avLst/>
          </a:prstGeom>
          <a:noFill/>
          <a:ln w="0">
            <a:noFill/>
          </a:ln>
        </p:spPr>
        <p:style>
          <a:lnRef idx="0"/>
          <a:fillRef idx="0"/>
          <a:effectRef idx="0"/>
          <a:fontRef idx="minor"/>
        </p:style>
        <p:txBody>
          <a:bodyPr lIns="90000" rIns="90000" tIns="45000" bIns="45000" anchor="ctr">
            <a:spAutoFit/>
          </a:bodyPr>
          <a:p>
            <a:pPr algn="ctr">
              <a:lnSpc>
                <a:spcPct val="100000"/>
              </a:lnSpc>
              <a:buNone/>
            </a:pPr>
            <a:r>
              <a:rPr b="1" lang="en-NL" sz="3600" spc="-1" strike="noStrike">
                <a:solidFill>
                  <a:srgbClr val="808080"/>
                </a:solidFill>
                <a:latin typeface="Tahoma"/>
                <a:ea typeface="DejaVu Sans"/>
              </a:rPr>
              <a:t>.</a:t>
            </a:r>
            <a:endParaRPr b="0" lang="en-US" sz="3600" spc="-1" strike="noStrike">
              <a:solidFill>
                <a:srgbClr val="000000"/>
              </a:solidFill>
              <a:latin typeface="Calibri"/>
            </a:endParaRPr>
          </a:p>
        </p:txBody>
      </p:sp>
      <p:sp>
        <p:nvSpPr>
          <p:cNvPr id="440" name="TextBox 86"/>
          <p:cNvSpPr/>
          <p:nvPr/>
        </p:nvSpPr>
        <p:spPr>
          <a:xfrm>
            <a:off x="7488720" y="2027520"/>
            <a:ext cx="389520" cy="637920"/>
          </a:xfrm>
          <a:prstGeom prst="rect">
            <a:avLst/>
          </a:prstGeom>
          <a:noFill/>
          <a:ln w="0">
            <a:noFill/>
          </a:ln>
        </p:spPr>
        <p:style>
          <a:lnRef idx="0"/>
          <a:fillRef idx="0"/>
          <a:effectRef idx="0"/>
          <a:fontRef idx="minor"/>
        </p:style>
        <p:txBody>
          <a:bodyPr lIns="90000" rIns="90000" tIns="45000" bIns="45000" anchor="ctr">
            <a:spAutoFit/>
          </a:bodyPr>
          <a:p>
            <a:pPr algn="ctr">
              <a:lnSpc>
                <a:spcPct val="100000"/>
              </a:lnSpc>
              <a:buNone/>
            </a:pPr>
            <a:r>
              <a:rPr b="1" lang="en-NL" sz="3600" spc="-1" strike="noStrike">
                <a:solidFill>
                  <a:srgbClr val="808080"/>
                </a:solidFill>
                <a:latin typeface="Tahoma"/>
                <a:ea typeface="DejaVu Sans"/>
              </a:rPr>
              <a:t>.</a:t>
            </a:r>
            <a:endParaRPr b="0" lang="en-US" sz="3600" spc="-1" strike="noStrike">
              <a:solidFill>
                <a:srgbClr val="000000"/>
              </a:solidFill>
              <a:latin typeface="Calibri"/>
            </a:endParaRPr>
          </a:p>
        </p:txBody>
      </p:sp>
      <p:sp>
        <p:nvSpPr>
          <p:cNvPr id="441" name="TextBox 87"/>
          <p:cNvSpPr/>
          <p:nvPr/>
        </p:nvSpPr>
        <p:spPr>
          <a:xfrm>
            <a:off x="6024240" y="3269520"/>
            <a:ext cx="389520" cy="637920"/>
          </a:xfrm>
          <a:prstGeom prst="rect">
            <a:avLst/>
          </a:prstGeom>
          <a:noFill/>
          <a:ln w="0">
            <a:noFill/>
          </a:ln>
        </p:spPr>
        <p:style>
          <a:lnRef idx="0"/>
          <a:fillRef idx="0"/>
          <a:effectRef idx="0"/>
          <a:fontRef idx="minor"/>
        </p:style>
        <p:txBody>
          <a:bodyPr lIns="90000" rIns="90000" tIns="45000" bIns="45000" anchor="ctr">
            <a:spAutoFit/>
          </a:bodyPr>
          <a:p>
            <a:pPr algn="ctr">
              <a:lnSpc>
                <a:spcPct val="100000"/>
              </a:lnSpc>
              <a:buNone/>
            </a:pPr>
            <a:r>
              <a:rPr b="1" lang="en-NL" sz="3600" spc="-1" strike="noStrike">
                <a:solidFill>
                  <a:srgbClr val="808080"/>
                </a:solidFill>
                <a:latin typeface="Tahoma"/>
                <a:ea typeface="DejaVu Sans"/>
              </a:rPr>
              <a:t>.</a:t>
            </a:r>
            <a:endParaRPr b="0" lang="en-US" sz="3600" spc="-1" strike="noStrike">
              <a:solidFill>
                <a:srgbClr val="000000"/>
              </a:solidFill>
              <a:latin typeface="Calibri"/>
            </a:endParaRPr>
          </a:p>
        </p:txBody>
      </p:sp>
      <p:sp>
        <p:nvSpPr>
          <p:cNvPr id="442" name="TextBox 88"/>
          <p:cNvSpPr/>
          <p:nvPr/>
        </p:nvSpPr>
        <p:spPr>
          <a:xfrm>
            <a:off x="7439040" y="3691800"/>
            <a:ext cx="389520" cy="637920"/>
          </a:xfrm>
          <a:prstGeom prst="rect">
            <a:avLst/>
          </a:prstGeom>
          <a:noFill/>
          <a:ln w="0">
            <a:noFill/>
          </a:ln>
        </p:spPr>
        <p:style>
          <a:lnRef idx="0"/>
          <a:fillRef idx="0"/>
          <a:effectRef idx="0"/>
          <a:fontRef idx="minor"/>
        </p:style>
        <p:txBody>
          <a:bodyPr lIns="90000" rIns="90000" tIns="45000" bIns="45000" anchor="ctr">
            <a:spAutoFit/>
          </a:bodyPr>
          <a:p>
            <a:pPr algn="ctr">
              <a:lnSpc>
                <a:spcPct val="100000"/>
              </a:lnSpc>
              <a:buNone/>
            </a:pPr>
            <a:r>
              <a:rPr b="1" lang="en-NL" sz="3600" spc="-1" strike="noStrike">
                <a:solidFill>
                  <a:srgbClr val="404040"/>
                </a:solidFill>
                <a:latin typeface="Tahoma"/>
                <a:ea typeface="DejaVu Sans"/>
              </a:rPr>
              <a:t>.</a:t>
            </a:r>
            <a:endParaRPr b="0" lang="en-US" sz="3600" spc="-1" strike="noStrike">
              <a:solidFill>
                <a:srgbClr val="000000"/>
              </a:solidFill>
              <a:latin typeface="Calibri"/>
            </a:endParaRPr>
          </a:p>
        </p:txBody>
      </p:sp>
      <p:sp>
        <p:nvSpPr>
          <p:cNvPr id="443" name="TextBox 89"/>
          <p:cNvSpPr/>
          <p:nvPr/>
        </p:nvSpPr>
        <p:spPr>
          <a:xfrm>
            <a:off x="7593480" y="3566520"/>
            <a:ext cx="389520" cy="637920"/>
          </a:xfrm>
          <a:prstGeom prst="rect">
            <a:avLst/>
          </a:prstGeom>
          <a:noFill/>
          <a:ln w="0">
            <a:noFill/>
          </a:ln>
        </p:spPr>
        <p:style>
          <a:lnRef idx="0"/>
          <a:fillRef idx="0"/>
          <a:effectRef idx="0"/>
          <a:fontRef idx="minor"/>
        </p:style>
        <p:txBody>
          <a:bodyPr lIns="90000" rIns="90000" tIns="45000" bIns="45000" anchor="ctr">
            <a:spAutoFit/>
          </a:bodyPr>
          <a:p>
            <a:pPr algn="ctr">
              <a:lnSpc>
                <a:spcPct val="100000"/>
              </a:lnSpc>
              <a:buNone/>
            </a:pPr>
            <a:r>
              <a:rPr b="1" lang="en-NL" sz="3600" spc="-1" strike="noStrike">
                <a:solidFill>
                  <a:srgbClr val="404040"/>
                </a:solidFill>
                <a:latin typeface="Tahoma"/>
                <a:ea typeface="DejaVu Sans"/>
              </a:rPr>
              <a:t>.</a:t>
            </a:r>
            <a:endParaRPr b="0" lang="en-US" sz="3600" spc="-1" strike="noStrike">
              <a:solidFill>
                <a:srgbClr val="000000"/>
              </a:solidFill>
              <a:latin typeface="Calibri"/>
            </a:endParaRPr>
          </a:p>
        </p:txBody>
      </p:sp>
      <p:sp>
        <p:nvSpPr>
          <p:cNvPr id="444" name="TextBox 90"/>
          <p:cNvSpPr/>
          <p:nvPr/>
        </p:nvSpPr>
        <p:spPr>
          <a:xfrm>
            <a:off x="8004240" y="3767040"/>
            <a:ext cx="389520" cy="637920"/>
          </a:xfrm>
          <a:prstGeom prst="rect">
            <a:avLst/>
          </a:prstGeom>
          <a:noFill/>
          <a:ln w="0">
            <a:noFill/>
          </a:ln>
        </p:spPr>
        <p:style>
          <a:lnRef idx="0"/>
          <a:fillRef idx="0"/>
          <a:effectRef idx="0"/>
          <a:fontRef idx="minor"/>
        </p:style>
        <p:txBody>
          <a:bodyPr lIns="90000" rIns="90000" tIns="45000" bIns="45000" anchor="ctr">
            <a:spAutoFit/>
          </a:bodyPr>
          <a:p>
            <a:pPr algn="ctr">
              <a:lnSpc>
                <a:spcPct val="100000"/>
              </a:lnSpc>
              <a:buNone/>
            </a:pPr>
            <a:r>
              <a:rPr b="1" lang="en-NL" sz="3600" spc="-1" strike="noStrike">
                <a:solidFill>
                  <a:srgbClr val="808080"/>
                </a:solidFill>
                <a:latin typeface="Tahoma"/>
                <a:ea typeface="DejaVu Sans"/>
              </a:rPr>
              <a:t>.</a:t>
            </a:r>
            <a:endParaRPr b="0" lang="en-US" sz="3600" spc="-1" strike="noStrike">
              <a:solidFill>
                <a:srgbClr val="000000"/>
              </a:solidFill>
              <a:latin typeface="Calibri"/>
            </a:endParaRPr>
          </a:p>
        </p:txBody>
      </p:sp>
      <p:sp>
        <p:nvSpPr>
          <p:cNvPr id="445" name="TextBox 91"/>
          <p:cNvSpPr/>
          <p:nvPr/>
        </p:nvSpPr>
        <p:spPr>
          <a:xfrm>
            <a:off x="7881120" y="3968640"/>
            <a:ext cx="389520" cy="637920"/>
          </a:xfrm>
          <a:prstGeom prst="rect">
            <a:avLst/>
          </a:prstGeom>
          <a:noFill/>
          <a:ln w="0">
            <a:noFill/>
          </a:ln>
        </p:spPr>
        <p:style>
          <a:lnRef idx="0"/>
          <a:fillRef idx="0"/>
          <a:effectRef idx="0"/>
          <a:fontRef idx="minor"/>
        </p:style>
        <p:txBody>
          <a:bodyPr lIns="90000" rIns="90000" tIns="45000" bIns="45000" anchor="ctr">
            <a:spAutoFit/>
          </a:bodyPr>
          <a:p>
            <a:pPr algn="ctr">
              <a:lnSpc>
                <a:spcPct val="100000"/>
              </a:lnSpc>
              <a:buNone/>
            </a:pPr>
            <a:r>
              <a:rPr b="1" lang="en-NL" sz="3600" spc="-1" strike="noStrike">
                <a:solidFill>
                  <a:srgbClr val="808080"/>
                </a:solidFill>
                <a:latin typeface="Tahoma"/>
                <a:ea typeface="DejaVu Sans"/>
              </a:rPr>
              <a:t>.</a:t>
            </a:r>
            <a:endParaRPr b="0" lang="en-US" sz="3600" spc="-1" strike="noStrike">
              <a:solidFill>
                <a:srgbClr val="000000"/>
              </a:solidFill>
              <a:latin typeface="Calibri"/>
            </a:endParaRPr>
          </a:p>
        </p:txBody>
      </p:sp>
      <p:sp>
        <p:nvSpPr>
          <p:cNvPr id="446" name="TextBox 92"/>
          <p:cNvSpPr/>
          <p:nvPr/>
        </p:nvSpPr>
        <p:spPr>
          <a:xfrm>
            <a:off x="7737120" y="4122720"/>
            <a:ext cx="389520" cy="637920"/>
          </a:xfrm>
          <a:prstGeom prst="rect">
            <a:avLst/>
          </a:prstGeom>
          <a:noFill/>
          <a:ln w="0">
            <a:noFill/>
          </a:ln>
        </p:spPr>
        <p:style>
          <a:lnRef idx="0"/>
          <a:fillRef idx="0"/>
          <a:effectRef idx="0"/>
          <a:fontRef idx="minor"/>
        </p:style>
        <p:txBody>
          <a:bodyPr lIns="90000" rIns="90000" tIns="45000" bIns="45000" anchor="ctr">
            <a:spAutoFit/>
          </a:bodyPr>
          <a:p>
            <a:pPr algn="ctr">
              <a:lnSpc>
                <a:spcPct val="100000"/>
              </a:lnSpc>
              <a:buNone/>
            </a:pPr>
            <a:r>
              <a:rPr b="1" lang="en-NL" sz="3600" spc="-1" strike="noStrike">
                <a:solidFill>
                  <a:srgbClr val="808080"/>
                </a:solidFill>
                <a:latin typeface="Tahoma"/>
                <a:ea typeface="DejaVu Sans"/>
              </a:rPr>
              <a:t>.</a:t>
            </a:r>
            <a:endParaRPr b="0" lang="en-US" sz="3600" spc="-1" strike="noStrike">
              <a:solidFill>
                <a:srgbClr val="000000"/>
              </a:solidFill>
              <a:latin typeface="Calibri"/>
            </a:endParaRPr>
          </a:p>
        </p:txBody>
      </p:sp>
      <p:sp>
        <p:nvSpPr>
          <p:cNvPr id="447" name="TextBox 93"/>
          <p:cNvSpPr/>
          <p:nvPr/>
        </p:nvSpPr>
        <p:spPr>
          <a:xfrm>
            <a:off x="7530840" y="4210200"/>
            <a:ext cx="389520" cy="637920"/>
          </a:xfrm>
          <a:prstGeom prst="rect">
            <a:avLst/>
          </a:prstGeom>
          <a:noFill/>
          <a:ln w="0">
            <a:noFill/>
          </a:ln>
        </p:spPr>
        <p:style>
          <a:lnRef idx="0"/>
          <a:fillRef idx="0"/>
          <a:effectRef idx="0"/>
          <a:fontRef idx="minor"/>
        </p:style>
        <p:txBody>
          <a:bodyPr lIns="90000" rIns="90000" tIns="45000" bIns="45000" anchor="ctr">
            <a:spAutoFit/>
          </a:bodyPr>
          <a:p>
            <a:pPr algn="ctr">
              <a:lnSpc>
                <a:spcPct val="100000"/>
              </a:lnSpc>
              <a:buNone/>
            </a:pPr>
            <a:r>
              <a:rPr b="1" lang="en-NL" sz="3600" spc="-1" strike="noStrike">
                <a:solidFill>
                  <a:srgbClr val="808080"/>
                </a:solidFill>
                <a:latin typeface="Tahoma"/>
                <a:ea typeface="DejaVu Sans"/>
              </a:rPr>
              <a:t>.</a:t>
            </a:r>
            <a:endParaRPr b="0" lang="en-US" sz="3600" spc="-1" strike="noStrike">
              <a:solidFill>
                <a:srgbClr val="000000"/>
              </a:solidFill>
              <a:latin typeface="Calibri"/>
            </a:endParaRPr>
          </a:p>
        </p:txBody>
      </p:sp>
      <p:sp>
        <p:nvSpPr>
          <p:cNvPr id="448" name="TextBox 94"/>
          <p:cNvSpPr/>
          <p:nvPr/>
        </p:nvSpPr>
        <p:spPr>
          <a:xfrm>
            <a:off x="7209360" y="3757320"/>
            <a:ext cx="389520" cy="637920"/>
          </a:xfrm>
          <a:prstGeom prst="rect">
            <a:avLst/>
          </a:prstGeom>
          <a:noFill/>
          <a:ln w="0">
            <a:noFill/>
          </a:ln>
        </p:spPr>
        <p:style>
          <a:lnRef idx="0"/>
          <a:fillRef idx="0"/>
          <a:effectRef idx="0"/>
          <a:fontRef idx="minor"/>
        </p:style>
        <p:txBody>
          <a:bodyPr lIns="90000" rIns="90000" tIns="45000" bIns="45000" anchor="ctr">
            <a:spAutoFit/>
          </a:bodyPr>
          <a:p>
            <a:pPr algn="ctr">
              <a:lnSpc>
                <a:spcPct val="100000"/>
              </a:lnSpc>
              <a:buNone/>
            </a:pPr>
            <a:r>
              <a:rPr b="1" lang="en-NL" sz="3600" spc="-1" strike="noStrike">
                <a:solidFill>
                  <a:srgbClr val="404040"/>
                </a:solidFill>
                <a:latin typeface="Tahoma"/>
                <a:ea typeface="DejaVu Sans"/>
              </a:rPr>
              <a:t>.</a:t>
            </a:r>
            <a:endParaRPr b="0" lang="en-US" sz="3600" spc="-1" strike="noStrike">
              <a:solidFill>
                <a:srgbClr val="000000"/>
              </a:solidFill>
              <a:latin typeface="Calibri"/>
            </a:endParaRPr>
          </a:p>
        </p:txBody>
      </p:sp>
      <p:sp>
        <p:nvSpPr>
          <p:cNvPr id="449" name="TextBox 95"/>
          <p:cNvSpPr/>
          <p:nvPr/>
        </p:nvSpPr>
        <p:spPr>
          <a:xfrm>
            <a:off x="7328880" y="4271760"/>
            <a:ext cx="389520" cy="637920"/>
          </a:xfrm>
          <a:prstGeom prst="rect">
            <a:avLst/>
          </a:prstGeom>
          <a:noFill/>
          <a:ln w="0">
            <a:noFill/>
          </a:ln>
        </p:spPr>
        <p:style>
          <a:lnRef idx="0"/>
          <a:fillRef idx="0"/>
          <a:effectRef idx="0"/>
          <a:fontRef idx="minor"/>
        </p:style>
        <p:txBody>
          <a:bodyPr lIns="90000" rIns="90000" tIns="45000" bIns="45000" anchor="ctr">
            <a:spAutoFit/>
          </a:bodyPr>
          <a:p>
            <a:pPr algn="ctr">
              <a:lnSpc>
                <a:spcPct val="100000"/>
              </a:lnSpc>
              <a:buNone/>
            </a:pPr>
            <a:r>
              <a:rPr b="1" lang="en-NL" sz="3600" spc="-1" strike="noStrike">
                <a:solidFill>
                  <a:srgbClr val="808080"/>
                </a:solidFill>
                <a:latin typeface="Tahoma"/>
                <a:ea typeface="DejaVu Sans"/>
              </a:rPr>
              <a:t>.</a:t>
            </a:r>
            <a:endParaRPr b="0" lang="en-US" sz="3600" spc="-1" strike="noStrike">
              <a:solidFill>
                <a:srgbClr val="000000"/>
              </a:solidFill>
              <a:latin typeface="Calibri"/>
            </a:endParaRPr>
          </a:p>
        </p:txBody>
      </p:sp>
      <p:sp>
        <p:nvSpPr>
          <p:cNvPr id="450" name="TextBox 96"/>
          <p:cNvSpPr/>
          <p:nvPr/>
        </p:nvSpPr>
        <p:spPr>
          <a:xfrm>
            <a:off x="7106760" y="4273560"/>
            <a:ext cx="389520" cy="637920"/>
          </a:xfrm>
          <a:prstGeom prst="rect">
            <a:avLst/>
          </a:prstGeom>
          <a:noFill/>
          <a:ln w="0">
            <a:noFill/>
          </a:ln>
        </p:spPr>
        <p:style>
          <a:lnRef idx="0"/>
          <a:fillRef idx="0"/>
          <a:effectRef idx="0"/>
          <a:fontRef idx="minor"/>
        </p:style>
        <p:txBody>
          <a:bodyPr lIns="90000" rIns="90000" tIns="45000" bIns="45000" anchor="ctr">
            <a:spAutoFit/>
          </a:bodyPr>
          <a:p>
            <a:pPr algn="ctr">
              <a:lnSpc>
                <a:spcPct val="100000"/>
              </a:lnSpc>
              <a:buNone/>
            </a:pPr>
            <a:r>
              <a:rPr b="1" lang="en-NL" sz="3600" spc="-1" strike="noStrike">
                <a:solidFill>
                  <a:srgbClr val="808080"/>
                </a:solidFill>
                <a:latin typeface="Tahoma"/>
                <a:ea typeface="DejaVu Sans"/>
              </a:rPr>
              <a:t>.</a:t>
            </a:r>
            <a:endParaRPr b="0" lang="en-US" sz="3600" spc="-1" strike="noStrike">
              <a:solidFill>
                <a:srgbClr val="000000"/>
              </a:solidFill>
              <a:latin typeface="Calibri"/>
            </a:endParaRPr>
          </a:p>
        </p:txBody>
      </p:sp>
      <p:sp>
        <p:nvSpPr>
          <p:cNvPr id="451" name="TextBox 97"/>
          <p:cNvSpPr/>
          <p:nvPr/>
        </p:nvSpPr>
        <p:spPr>
          <a:xfrm>
            <a:off x="6882480" y="4247640"/>
            <a:ext cx="389520" cy="637920"/>
          </a:xfrm>
          <a:prstGeom prst="rect">
            <a:avLst/>
          </a:prstGeom>
          <a:noFill/>
          <a:ln w="0">
            <a:noFill/>
          </a:ln>
        </p:spPr>
        <p:style>
          <a:lnRef idx="0"/>
          <a:fillRef idx="0"/>
          <a:effectRef idx="0"/>
          <a:fontRef idx="minor"/>
        </p:style>
        <p:txBody>
          <a:bodyPr lIns="90000" rIns="90000" tIns="45000" bIns="45000" anchor="ctr">
            <a:spAutoFit/>
          </a:bodyPr>
          <a:p>
            <a:pPr algn="ctr">
              <a:lnSpc>
                <a:spcPct val="100000"/>
              </a:lnSpc>
              <a:buNone/>
            </a:pPr>
            <a:r>
              <a:rPr b="1" lang="en-NL" sz="3600" spc="-1" strike="noStrike">
                <a:solidFill>
                  <a:srgbClr val="808080"/>
                </a:solidFill>
                <a:latin typeface="Tahoma"/>
                <a:ea typeface="DejaVu Sans"/>
              </a:rPr>
              <a:t>.</a:t>
            </a:r>
            <a:endParaRPr b="0" lang="en-US" sz="3600" spc="-1" strike="noStrike">
              <a:solidFill>
                <a:srgbClr val="000000"/>
              </a:solidFill>
              <a:latin typeface="Calibri"/>
            </a:endParaRPr>
          </a:p>
        </p:txBody>
      </p:sp>
      <p:sp>
        <p:nvSpPr>
          <p:cNvPr id="452" name="TextBox 98"/>
          <p:cNvSpPr/>
          <p:nvPr/>
        </p:nvSpPr>
        <p:spPr>
          <a:xfrm>
            <a:off x="6692760" y="4156920"/>
            <a:ext cx="389520" cy="637920"/>
          </a:xfrm>
          <a:prstGeom prst="rect">
            <a:avLst/>
          </a:prstGeom>
          <a:noFill/>
          <a:ln w="0">
            <a:noFill/>
          </a:ln>
        </p:spPr>
        <p:style>
          <a:lnRef idx="0"/>
          <a:fillRef idx="0"/>
          <a:effectRef idx="0"/>
          <a:fontRef idx="minor"/>
        </p:style>
        <p:txBody>
          <a:bodyPr lIns="90000" rIns="90000" tIns="45000" bIns="45000" anchor="ctr">
            <a:spAutoFit/>
          </a:bodyPr>
          <a:p>
            <a:pPr algn="ctr">
              <a:lnSpc>
                <a:spcPct val="100000"/>
              </a:lnSpc>
              <a:buNone/>
            </a:pPr>
            <a:r>
              <a:rPr b="1" lang="en-NL" sz="3600" spc="-1" strike="noStrike">
                <a:solidFill>
                  <a:srgbClr val="808080"/>
                </a:solidFill>
                <a:latin typeface="Tahoma"/>
                <a:ea typeface="DejaVu Sans"/>
              </a:rPr>
              <a:t>.</a:t>
            </a:r>
            <a:endParaRPr b="0" lang="en-US" sz="3600" spc="-1" strike="noStrike">
              <a:solidFill>
                <a:srgbClr val="000000"/>
              </a:solidFill>
              <a:latin typeface="Calibri"/>
            </a:endParaRPr>
          </a:p>
        </p:txBody>
      </p:sp>
      <p:sp>
        <p:nvSpPr>
          <p:cNvPr id="453" name="TextBox 99"/>
          <p:cNvSpPr/>
          <p:nvPr/>
        </p:nvSpPr>
        <p:spPr>
          <a:xfrm>
            <a:off x="6518160" y="4078440"/>
            <a:ext cx="389520" cy="637920"/>
          </a:xfrm>
          <a:prstGeom prst="rect">
            <a:avLst/>
          </a:prstGeom>
          <a:noFill/>
          <a:ln w="0">
            <a:noFill/>
          </a:ln>
        </p:spPr>
        <p:style>
          <a:lnRef idx="0"/>
          <a:fillRef idx="0"/>
          <a:effectRef idx="0"/>
          <a:fontRef idx="minor"/>
        </p:style>
        <p:txBody>
          <a:bodyPr lIns="90000" rIns="90000" tIns="45000" bIns="45000" anchor="ctr">
            <a:spAutoFit/>
          </a:bodyPr>
          <a:p>
            <a:pPr algn="ctr">
              <a:lnSpc>
                <a:spcPct val="100000"/>
              </a:lnSpc>
              <a:buNone/>
            </a:pPr>
            <a:r>
              <a:rPr b="1" lang="en-NL" sz="3600" spc="-1" strike="noStrike">
                <a:solidFill>
                  <a:srgbClr val="808080"/>
                </a:solidFill>
                <a:latin typeface="Tahoma"/>
                <a:ea typeface="DejaVu Sans"/>
              </a:rPr>
              <a:t>.</a:t>
            </a:r>
            <a:endParaRPr b="0" lang="en-US" sz="3600" spc="-1" strike="noStrike">
              <a:solidFill>
                <a:srgbClr val="000000"/>
              </a:solidFill>
              <a:latin typeface="Calibri"/>
            </a:endParaRPr>
          </a:p>
        </p:txBody>
      </p:sp>
      <p:sp>
        <p:nvSpPr>
          <p:cNvPr id="454" name="TextBox 100"/>
          <p:cNvSpPr/>
          <p:nvPr/>
        </p:nvSpPr>
        <p:spPr>
          <a:xfrm>
            <a:off x="7849800" y="3803040"/>
            <a:ext cx="389520" cy="637920"/>
          </a:xfrm>
          <a:prstGeom prst="rect">
            <a:avLst/>
          </a:prstGeom>
          <a:noFill/>
          <a:ln w="0">
            <a:noFill/>
          </a:ln>
        </p:spPr>
        <p:style>
          <a:lnRef idx="0"/>
          <a:fillRef idx="0"/>
          <a:effectRef idx="0"/>
          <a:fontRef idx="minor"/>
        </p:style>
        <p:txBody>
          <a:bodyPr lIns="90000" rIns="90000" tIns="45000" bIns="45000" anchor="ctr">
            <a:spAutoFit/>
          </a:bodyPr>
          <a:p>
            <a:pPr algn="ctr">
              <a:lnSpc>
                <a:spcPct val="100000"/>
              </a:lnSpc>
              <a:buNone/>
            </a:pPr>
            <a:r>
              <a:rPr b="1" lang="en-NL" sz="3600" spc="-1" strike="noStrike">
                <a:solidFill>
                  <a:srgbClr val="808080"/>
                </a:solidFill>
                <a:latin typeface="Tahoma"/>
                <a:ea typeface="DejaVu Sans"/>
              </a:rPr>
              <a:t>.</a:t>
            </a:r>
            <a:endParaRPr b="0" lang="en-US" sz="3600" spc="-1" strike="noStrike">
              <a:solidFill>
                <a:srgbClr val="000000"/>
              </a:solidFill>
              <a:latin typeface="Calibri"/>
            </a:endParaRPr>
          </a:p>
        </p:txBody>
      </p:sp>
      <p:sp>
        <p:nvSpPr>
          <p:cNvPr id="455" name="TextBox 101"/>
          <p:cNvSpPr/>
          <p:nvPr/>
        </p:nvSpPr>
        <p:spPr>
          <a:xfrm>
            <a:off x="8117280" y="3141720"/>
            <a:ext cx="389520" cy="637920"/>
          </a:xfrm>
          <a:prstGeom prst="rect">
            <a:avLst/>
          </a:prstGeom>
          <a:noFill/>
          <a:ln w="0">
            <a:noFill/>
          </a:ln>
        </p:spPr>
        <p:style>
          <a:lnRef idx="0"/>
          <a:fillRef idx="0"/>
          <a:effectRef idx="0"/>
          <a:fontRef idx="minor"/>
        </p:style>
        <p:txBody>
          <a:bodyPr lIns="90000" rIns="90000" tIns="45000" bIns="45000" anchor="ctr">
            <a:spAutoFit/>
          </a:bodyPr>
          <a:p>
            <a:pPr algn="ctr">
              <a:lnSpc>
                <a:spcPct val="100000"/>
              </a:lnSpc>
              <a:buNone/>
            </a:pPr>
            <a:r>
              <a:rPr b="1" lang="en-NL" sz="3600" spc="-1" strike="noStrike">
                <a:solidFill>
                  <a:srgbClr val="808080"/>
                </a:solidFill>
                <a:latin typeface="Tahoma"/>
                <a:ea typeface="DejaVu Sans"/>
              </a:rPr>
              <a:t>.</a:t>
            </a:r>
            <a:endParaRPr b="0" lang="en-US" sz="3600" spc="-1" strike="noStrike">
              <a:solidFill>
                <a:srgbClr val="000000"/>
              </a:solidFill>
              <a:latin typeface="Calibri"/>
            </a:endParaRPr>
          </a:p>
        </p:txBody>
      </p:sp>
      <p:sp>
        <p:nvSpPr>
          <p:cNvPr id="456" name="TextBox 102"/>
          <p:cNvSpPr/>
          <p:nvPr/>
        </p:nvSpPr>
        <p:spPr>
          <a:xfrm>
            <a:off x="8007840" y="2756880"/>
            <a:ext cx="389520" cy="637920"/>
          </a:xfrm>
          <a:prstGeom prst="rect">
            <a:avLst/>
          </a:prstGeom>
          <a:noFill/>
          <a:ln w="0">
            <a:noFill/>
          </a:ln>
        </p:spPr>
        <p:style>
          <a:lnRef idx="0"/>
          <a:fillRef idx="0"/>
          <a:effectRef idx="0"/>
          <a:fontRef idx="minor"/>
        </p:style>
        <p:txBody>
          <a:bodyPr lIns="90000" rIns="90000" tIns="45000" bIns="45000" anchor="ctr">
            <a:spAutoFit/>
          </a:bodyPr>
          <a:p>
            <a:pPr algn="ctr">
              <a:lnSpc>
                <a:spcPct val="100000"/>
              </a:lnSpc>
              <a:buNone/>
            </a:pPr>
            <a:r>
              <a:rPr b="1" lang="en-NL" sz="3600" spc="-1" strike="noStrike">
                <a:solidFill>
                  <a:srgbClr val="808080"/>
                </a:solidFill>
                <a:latin typeface="Tahoma"/>
                <a:ea typeface="DejaVu Sans"/>
              </a:rPr>
              <a:t>.</a:t>
            </a:r>
            <a:endParaRPr b="0" lang="en-US" sz="3600" spc="-1" strike="noStrike">
              <a:solidFill>
                <a:srgbClr val="000000"/>
              </a:solidFill>
              <a:latin typeface="Calibri"/>
            </a:endParaRPr>
          </a:p>
        </p:txBody>
      </p:sp>
      <p:sp>
        <p:nvSpPr>
          <p:cNvPr id="457" name="TextBox 103"/>
          <p:cNvSpPr/>
          <p:nvPr/>
        </p:nvSpPr>
        <p:spPr>
          <a:xfrm>
            <a:off x="7827120" y="2429640"/>
            <a:ext cx="389520" cy="637920"/>
          </a:xfrm>
          <a:prstGeom prst="rect">
            <a:avLst/>
          </a:prstGeom>
          <a:noFill/>
          <a:ln w="0">
            <a:noFill/>
          </a:ln>
        </p:spPr>
        <p:style>
          <a:lnRef idx="0"/>
          <a:fillRef idx="0"/>
          <a:effectRef idx="0"/>
          <a:fontRef idx="minor"/>
        </p:style>
        <p:txBody>
          <a:bodyPr lIns="90000" rIns="90000" tIns="45000" bIns="45000" anchor="ctr">
            <a:spAutoFit/>
          </a:bodyPr>
          <a:p>
            <a:pPr algn="ctr">
              <a:lnSpc>
                <a:spcPct val="100000"/>
              </a:lnSpc>
              <a:buNone/>
            </a:pPr>
            <a:r>
              <a:rPr b="1" lang="en-NL" sz="3600" spc="-1" strike="noStrike">
                <a:solidFill>
                  <a:srgbClr val="808080"/>
                </a:solidFill>
                <a:latin typeface="Tahoma"/>
                <a:ea typeface="DejaVu Sans"/>
              </a:rPr>
              <a:t>.</a:t>
            </a:r>
            <a:endParaRPr b="0" lang="en-US" sz="3600" spc="-1" strike="noStrike">
              <a:solidFill>
                <a:srgbClr val="000000"/>
              </a:solidFill>
              <a:latin typeface="Calibri"/>
            </a:endParaRPr>
          </a:p>
        </p:txBody>
      </p:sp>
      <p:sp>
        <p:nvSpPr>
          <p:cNvPr id="458" name="TextBox 104"/>
          <p:cNvSpPr/>
          <p:nvPr/>
        </p:nvSpPr>
        <p:spPr>
          <a:xfrm>
            <a:off x="7501320" y="2191680"/>
            <a:ext cx="389520" cy="637920"/>
          </a:xfrm>
          <a:prstGeom prst="rect">
            <a:avLst/>
          </a:prstGeom>
          <a:noFill/>
          <a:ln w="0">
            <a:noFill/>
          </a:ln>
        </p:spPr>
        <p:style>
          <a:lnRef idx="0"/>
          <a:fillRef idx="0"/>
          <a:effectRef idx="0"/>
          <a:fontRef idx="minor"/>
        </p:style>
        <p:txBody>
          <a:bodyPr lIns="90000" rIns="90000" tIns="45000" bIns="45000" anchor="ctr">
            <a:spAutoFit/>
          </a:bodyPr>
          <a:p>
            <a:pPr algn="ctr">
              <a:lnSpc>
                <a:spcPct val="100000"/>
              </a:lnSpc>
              <a:buNone/>
            </a:pPr>
            <a:r>
              <a:rPr b="1" lang="en-NL" sz="3600" spc="-1" strike="noStrike">
                <a:solidFill>
                  <a:srgbClr val="808080"/>
                </a:solidFill>
                <a:latin typeface="Tahoma"/>
                <a:ea typeface="DejaVu Sans"/>
              </a:rPr>
              <a:t>.</a:t>
            </a:r>
            <a:endParaRPr b="0" lang="en-US" sz="3600" spc="-1" strike="noStrike">
              <a:solidFill>
                <a:srgbClr val="000000"/>
              </a:solidFill>
              <a:latin typeface="Calibri"/>
            </a:endParaRPr>
          </a:p>
        </p:txBody>
      </p:sp>
      <p:sp>
        <p:nvSpPr>
          <p:cNvPr id="459" name="TextBox 105"/>
          <p:cNvSpPr/>
          <p:nvPr/>
        </p:nvSpPr>
        <p:spPr>
          <a:xfrm>
            <a:off x="7090560" y="2117160"/>
            <a:ext cx="389520" cy="637920"/>
          </a:xfrm>
          <a:prstGeom prst="rect">
            <a:avLst/>
          </a:prstGeom>
          <a:noFill/>
          <a:ln w="0">
            <a:noFill/>
          </a:ln>
        </p:spPr>
        <p:style>
          <a:lnRef idx="0"/>
          <a:fillRef idx="0"/>
          <a:effectRef idx="0"/>
          <a:fontRef idx="minor"/>
        </p:style>
        <p:txBody>
          <a:bodyPr lIns="90000" rIns="90000" tIns="45000" bIns="45000" anchor="ctr">
            <a:spAutoFit/>
          </a:bodyPr>
          <a:p>
            <a:pPr algn="ctr">
              <a:lnSpc>
                <a:spcPct val="100000"/>
              </a:lnSpc>
              <a:buNone/>
            </a:pPr>
            <a:r>
              <a:rPr b="1" lang="en-NL" sz="3600" spc="-1" strike="noStrike">
                <a:solidFill>
                  <a:srgbClr val="808080"/>
                </a:solidFill>
                <a:latin typeface="Tahoma"/>
                <a:ea typeface="DejaVu Sans"/>
              </a:rPr>
              <a:t>.</a:t>
            </a:r>
            <a:endParaRPr b="0" lang="en-US" sz="3600" spc="-1" strike="noStrike">
              <a:solidFill>
                <a:srgbClr val="000000"/>
              </a:solidFill>
              <a:latin typeface="Calibri"/>
            </a:endParaRPr>
          </a:p>
        </p:txBody>
      </p:sp>
      <p:sp>
        <p:nvSpPr>
          <p:cNvPr id="460" name="TextBox 106"/>
          <p:cNvSpPr/>
          <p:nvPr/>
        </p:nvSpPr>
        <p:spPr>
          <a:xfrm>
            <a:off x="6741720" y="2224800"/>
            <a:ext cx="389520" cy="637920"/>
          </a:xfrm>
          <a:prstGeom prst="rect">
            <a:avLst/>
          </a:prstGeom>
          <a:noFill/>
          <a:ln w="0">
            <a:noFill/>
          </a:ln>
        </p:spPr>
        <p:style>
          <a:lnRef idx="0"/>
          <a:fillRef idx="0"/>
          <a:effectRef idx="0"/>
          <a:fontRef idx="minor"/>
        </p:style>
        <p:txBody>
          <a:bodyPr lIns="90000" rIns="90000" tIns="45000" bIns="45000" anchor="ctr">
            <a:spAutoFit/>
          </a:bodyPr>
          <a:p>
            <a:pPr algn="ctr">
              <a:lnSpc>
                <a:spcPct val="100000"/>
              </a:lnSpc>
              <a:buNone/>
            </a:pPr>
            <a:r>
              <a:rPr b="1" lang="en-NL" sz="3600" spc="-1" strike="noStrike">
                <a:solidFill>
                  <a:srgbClr val="808080"/>
                </a:solidFill>
                <a:latin typeface="Tahoma"/>
                <a:ea typeface="DejaVu Sans"/>
              </a:rPr>
              <a:t>.</a:t>
            </a:r>
            <a:endParaRPr b="0" lang="en-US" sz="3600" spc="-1" strike="noStrike">
              <a:solidFill>
                <a:srgbClr val="000000"/>
              </a:solidFill>
              <a:latin typeface="Calibri"/>
            </a:endParaRPr>
          </a:p>
        </p:txBody>
      </p:sp>
      <p:sp>
        <p:nvSpPr>
          <p:cNvPr id="461" name="TextBox 107"/>
          <p:cNvSpPr/>
          <p:nvPr/>
        </p:nvSpPr>
        <p:spPr>
          <a:xfrm>
            <a:off x="6426360" y="2433240"/>
            <a:ext cx="389520" cy="637920"/>
          </a:xfrm>
          <a:prstGeom prst="rect">
            <a:avLst/>
          </a:prstGeom>
          <a:noFill/>
          <a:ln w="0">
            <a:noFill/>
          </a:ln>
        </p:spPr>
        <p:style>
          <a:lnRef idx="0"/>
          <a:fillRef idx="0"/>
          <a:effectRef idx="0"/>
          <a:fontRef idx="minor"/>
        </p:style>
        <p:txBody>
          <a:bodyPr lIns="90000" rIns="90000" tIns="45000" bIns="45000" anchor="ctr">
            <a:spAutoFit/>
          </a:bodyPr>
          <a:p>
            <a:pPr algn="ctr">
              <a:lnSpc>
                <a:spcPct val="100000"/>
              </a:lnSpc>
              <a:buNone/>
            </a:pPr>
            <a:r>
              <a:rPr b="1" lang="en-NL" sz="3600" spc="-1" strike="noStrike">
                <a:solidFill>
                  <a:srgbClr val="808080"/>
                </a:solidFill>
                <a:latin typeface="Tahoma"/>
                <a:ea typeface="DejaVu Sans"/>
              </a:rPr>
              <a:t>.</a:t>
            </a:r>
            <a:endParaRPr b="0" lang="en-US" sz="3600" spc="-1" strike="noStrike">
              <a:solidFill>
                <a:srgbClr val="000000"/>
              </a:solidFill>
              <a:latin typeface="Calibri"/>
            </a:endParaRPr>
          </a:p>
        </p:txBody>
      </p:sp>
      <p:sp>
        <p:nvSpPr>
          <p:cNvPr id="462" name="TextBox 108"/>
          <p:cNvSpPr/>
          <p:nvPr/>
        </p:nvSpPr>
        <p:spPr>
          <a:xfrm>
            <a:off x="6173280" y="2994480"/>
            <a:ext cx="389520" cy="637920"/>
          </a:xfrm>
          <a:prstGeom prst="rect">
            <a:avLst/>
          </a:prstGeom>
          <a:noFill/>
          <a:ln w="0">
            <a:noFill/>
          </a:ln>
        </p:spPr>
        <p:style>
          <a:lnRef idx="0"/>
          <a:fillRef idx="0"/>
          <a:effectRef idx="0"/>
          <a:fontRef idx="minor"/>
        </p:style>
        <p:txBody>
          <a:bodyPr lIns="90000" rIns="90000" tIns="45000" bIns="45000" anchor="ctr">
            <a:spAutoFit/>
          </a:bodyPr>
          <a:p>
            <a:pPr algn="ctr">
              <a:lnSpc>
                <a:spcPct val="100000"/>
              </a:lnSpc>
              <a:buNone/>
            </a:pPr>
            <a:r>
              <a:rPr b="1" lang="en-NL" sz="3600" spc="-1" strike="noStrike">
                <a:solidFill>
                  <a:srgbClr val="808080"/>
                </a:solidFill>
                <a:latin typeface="Tahoma"/>
                <a:ea typeface="DejaVu Sans"/>
              </a:rPr>
              <a:t>.</a:t>
            </a:r>
            <a:endParaRPr b="0" lang="en-US" sz="3600" spc="-1" strike="noStrike">
              <a:solidFill>
                <a:srgbClr val="000000"/>
              </a:solidFill>
              <a:latin typeface="Calibri"/>
            </a:endParaRPr>
          </a:p>
        </p:txBody>
      </p:sp>
      <p:sp>
        <p:nvSpPr>
          <p:cNvPr id="463" name="TextBox 109"/>
          <p:cNvSpPr/>
          <p:nvPr/>
        </p:nvSpPr>
        <p:spPr>
          <a:xfrm>
            <a:off x="6188760" y="3342240"/>
            <a:ext cx="389520" cy="637920"/>
          </a:xfrm>
          <a:prstGeom prst="rect">
            <a:avLst/>
          </a:prstGeom>
          <a:noFill/>
          <a:ln w="0">
            <a:noFill/>
          </a:ln>
        </p:spPr>
        <p:style>
          <a:lnRef idx="0"/>
          <a:fillRef idx="0"/>
          <a:effectRef idx="0"/>
          <a:fontRef idx="minor"/>
        </p:style>
        <p:txBody>
          <a:bodyPr lIns="90000" rIns="90000" tIns="45000" bIns="45000" anchor="ctr">
            <a:spAutoFit/>
          </a:bodyPr>
          <a:p>
            <a:pPr algn="ctr">
              <a:lnSpc>
                <a:spcPct val="100000"/>
              </a:lnSpc>
              <a:buNone/>
            </a:pPr>
            <a:r>
              <a:rPr b="1" lang="en-NL" sz="3600" spc="-1" strike="noStrike">
                <a:solidFill>
                  <a:srgbClr val="808080"/>
                </a:solidFill>
                <a:latin typeface="Tahoma"/>
                <a:ea typeface="DejaVu Sans"/>
              </a:rPr>
              <a:t>.</a:t>
            </a:r>
            <a:endParaRPr b="0" lang="en-US" sz="3600" spc="-1" strike="noStrike">
              <a:solidFill>
                <a:srgbClr val="000000"/>
              </a:solidFill>
              <a:latin typeface="Calibri"/>
            </a:endParaRPr>
          </a:p>
        </p:txBody>
      </p:sp>
      <p:sp>
        <p:nvSpPr>
          <p:cNvPr id="464" name="TextBox 110"/>
          <p:cNvSpPr/>
          <p:nvPr/>
        </p:nvSpPr>
        <p:spPr>
          <a:xfrm>
            <a:off x="6306840" y="3631680"/>
            <a:ext cx="389520" cy="637920"/>
          </a:xfrm>
          <a:prstGeom prst="rect">
            <a:avLst/>
          </a:prstGeom>
          <a:noFill/>
          <a:ln w="0">
            <a:noFill/>
          </a:ln>
        </p:spPr>
        <p:style>
          <a:lnRef idx="0"/>
          <a:fillRef idx="0"/>
          <a:effectRef idx="0"/>
          <a:fontRef idx="minor"/>
        </p:style>
        <p:txBody>
          <a:bodyPr lIns="90000" rIns="90000" tIns="45000" bIns="45000" anchor="ctr">
            <a:spAutoFit/>
          </a:bodyPr>
          <a:p>
            <a:pPr algn="ctr">
              <a:lnSpc>
                <a:spcPct val="100000"/>
              </a:lnSpc>
              <a:buNone/>
            </a:pPr>
            <a:r>
              <a:rPr b="1" lang="en-NL" sz="3600" spc="-1" strike="noStrike">
                <a:solidFill>
                  <a:srgbClr val="808080"/>
                </a:solidFill>
                <a:latin typeface="Tahoma"/>
                <a:ea typeface="DejaVu Sans"/>
              </a:rPr>
              <a:t>.</a:t>
            </a:r>
            <a:endParaRPr b="0" lang="en-US" sz="3600" spc="-1" strike="noStrike">
              <a:solidFill>
                <a:srgbClr val="000000"/>
              </a:solidFill>
              <a:latin typeface="Calibri"/>
            </a:endParaRPr>
          </a:p>
        </p:txBody>
      </p:sp>
      <p:sp>
        <p:nvSpPr>
          <p:cNvPr id="465" name="TextBox 111"/>
          <p:cNvSpPr/>
          <p:nvPr/>
        </p:nvSpPr>
        <p:spPr>
          <a:xfrm>
            <a:off x="6516360" y="3898080"/>
            <a:ext cx="389520" cy="637920"/>
          </a:xfrm>
          <a:prstGeom prst="rect">
            <a:avLst/>
          </a:prstGeom>
          <a:noFill/>
          <a:ln w="0">
            <a:noFill/>
          </a:ln>
        </p:spPr>
        <p:style>
          <a:lnRef idx="0"/>
          <a:fillRef idx="0"/>
          <a:effectRef idx="0"/>
          <a:fontRef idx="minor"/>
        </p:style>
        <p:txBody>
          <a:bodyPr lIns="90000" rIns="90000" tIns="45000" bIns="45000" anchor="ctr">
            <a:spAutoFit/>
          </a:bodyPr>
          <a:p>
            <a:pPr algn="ctr">
              <a:lnSpc>
                <a:spcPct val="100000"/>
              </a:lnSpc>
              <a:buNone/>
            </a:pPr>
            <a:r>
              <a:rPr b="1" lang="en-NL" sz="3600" spc="-1" strike="noStrike">
                <a:solidFill>
                  <a:srgbClr val="808080"/>
                </a:solidFill>
                <a:latin typeface="Tahoma"/>
                <a:ea typeface="DejaVu Sans"/>
              </a:rPr>
              <a:t>.</a:t>
            </a:r>
            <a:endParaRPr b="0" lang="en-US" sz="3600" spc="-1" strike="noStrike">
              <a:solidFill>
                <a:srgbClr val="000000"/>
              </a:solidFill>
              <a:latin typeface="Calibri"/>
            </a:endParaRPr>
          </a:p>
        </p:txBody>
      </p:sp>
      <p:sp>
        <p:nvSpPr>
          <p:cNvPr id="466" name="TextBox 112"/>
          <p:cNvSpPr/>
          <p:nvPr/>
        </p:nvSpPr>
        <p:spPr>
          <a:xfrm>
            <a:off x="6828120" y="4073400"/>
            <a:ext cx="389520" cy="637920"/>
          </a:xfrm>
          <a:prstGeom prst="rect">
            <a:avLst/>
          </a:prstGeom>
          <a:noFill/>
          <a:ln w="0">
            <a:noFill/>
          </a:ln>
        </p:spPr>
        <p:style>
          <a:lnRef idx="0"/>
          <a:fillRef idx="0"/>
          <a:effectRef idx="0"/>
          <a:fontRef idx="minor"/>
        </p:style>
        <p:txBody>
          <a:bodyPr lIns="90000" rIns="90000" tIns="45000" bIns="45000" anchor="ctr">
            <a:spAutoFit/>
          </a:bodyPr>
          <a:p>
            <a:pPr algn="ctr">
              <a:lnSpc>
                <a:spcPct val="100000"/>
              </a:lnSpc>
              <a:buNone/>
            </a:pPr>
            <a:r>
              <a:rPr b="1" lang="en-NL" sz="3600" spc="-1" strike="noStrike">
                <a:solidFill>
                  <a:srgbClr val="808080"/>
                </a:solidFill>
                <a:latin typeface="Tahoma"/>
                <a:ea typeface="DejaVu Sans"/>
              </a:rPr>
              <a:t>.</a:t>
            </a:r>
            <a:endParaRPr b="0" lang="en-US" sz="3600" spc="-1" strike="noStrike">
              <a:solidFill>
                <a:srgbClr val="000000"/>
              </a:solidFill>
              <a:latin typeface="Calibri"/>
            </a:endParaRPr>
          </a:p>
        </p:txBody>
      </p:sp>
      <p:sp>
        <p:nvSpPr>
          <p:cNvPr id="467" name="TextBox 113"/>
          <p:cNvSpPr/>
          <p:nvPr/>
        </p:nvSpPr>
        <p:spPr>
          <a:xfrm>
            <a:off x="7220160" y="4122000"/>
            <a:ext cx="389520" cy="637920"/>
          </a:xfrm>
          <a:prstGeom prst="rect">
            <a:avLst/>
          </a:prstGeom>
          <a:noFill/>
          <a:ln w="0">
            <a:noFill/>
          </a:ln>
        </p:spPr>
        <p:style>
          <a:lnRef idx="0"/>
          <a:fillRef idx="0"/>
          <a:effectRef idx="0"/>
          <a:fontRef idx="minor"/>
        </p:style>
        <p:txBody>
          <a:bodyPr lIns="90000" rIns="90000" tIns="45000" bIns="45000" anchor="ctr">
            <a:spAutoFit/>
          </a:bodyPr>
          <a:p>
            <a:pPr algn="ctr">
              <a:lnSpc>
                <a:spcPct val="100000"/>
              </a:lnSpc>
              <a:buNone/>
            </a:pPr>
            <a:r>
              <a:rPr b="1" lang="en-NL" sz="3600" spc="-1" strike="noStrike">
                <a:solidFill>
                  <a:srgbClr val="808080"/>
                </a:solidFill>
                <a:latin typeface="Tahoma"/>
                <a:ea typeface="DejaVu Sans"/>
              </a:rPr>
              <a:t>.</a:t>
            </a:r>
            <a:endParaRPr b="0" lang="en-US" sz="3600" spc="-1" strike="noStrike">
              <a:solidFill>
                <a:srgbClr val="000000"/>
              </a:solidFill>
              <a:latin typeface="Calibri"/>
            </a:endParaRPr>
          </a:p>
        </p:txBody>
      </p:sp>
      <p:sp>
        <p:nvSpPr>
          <p:cNvPr id="468" name="TextBox 114"/>
          <p:cNvSpPr/>
          <p:nvPr/>
        </p:nvSpPr>
        <p:spPr>
          <a:xfrm>
            <a:off x="7579440" y="4023720"/>
            <a:ext cx="389520" cy="637920"/>
          </a:xfrm>
          <a:prstGeom prst="rect">
            <a:avLst/>
          </a:prstGeom>
          <a:noFill/>
          <a:ln w="0">
            <a:noFill/>
          </a:ln>
        </p:spPr>
        <p:style>
          <a:lnRef idx="0"/>
          <a:fillRef idx="0"/>
          <a:effectRef idx="0"/>
          <a:fontRef idx="minor"/>
        </p:style>
        <p:txBody>
          <a:bodyPr lIns="90000" rIns="90000" tIns="45000" bIns="45000" anchor="ctr">
            <a:spAutoFit/>
          </a:bodyPr>
          <a:p>
            <a:pPr algn="ctr">
              <a:lnSpc>
                <a:spcPct val="100000"/>
              </a:lnSpc>
              <a:buNone/>
            </a:pPr>
            <a:r>
              <a:rPr b="1" lang="en-NL" sz="3600" spc="-1" strike="noStrike">
                <a:solidFill>
                  <a:srgbClr val="808080"/>
                </a:solidFill>
                <a:latin typeface="Tahoma"/>
                <a:ea typeface="DejaVu Sans"/>
              </a:rPr>
              <a:t>.</a:t>
            </a:r>
            <a:endParaRPr b="0" lang="en-US" sz="3600" spc="-1" strike="noStrike">
              <a:solidFill>
                <a:srgbClr val="000000"/>
              </a:solidFill>
              <a:latin typeface="Calibri"/>
            </a:endParaRPr>
          </a:p>
        </p:txBody>
      </p:sp>
      <p:sp>
        <p:nvSpPr>
          <p:cNvPr id="469" name="TextBox 115"/>
          <p:cNvSpPr/>
          <p:nvPr/>
        </p:nvSpPr>
        <p:spPr>
          <a:xfrm rot="1234200">
            <a:off x="6790680" y="3459240"/>
            <a:ext cx="1026000" cy="45540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1" lang="en-GB" sz="1200" spc="-1" strike="noStrike">
                <a:solidFill>
                  <a:srgbClr val="000000"/>
                </a:solidFill>
                <a:latin typeface="Tahoma"/>
                <a:ea typeface="DejaVu Sans"/>
              </a:rPr>
              <a:t>C</a:t>
            </a:r>
            <a:r>
              <a:rPr b="1" lang="en-NL" sz="1200" spc="-1" strike="noStrike">
                <a:solidFill>
                  <a:srgbClr val="000000"/>
                </a:solidFill>
                <a:latin typeface="Tahoma"/>
                <a:ea typeface="DejaVu Sans"/>
              </a:rPr>
              <a:t>ore team</a:t>
            </a:r>
            <a:endParaRPr b="0" lang="en-US" sz="1200" spc="-1" strike="noStrike">
              <a:solidFill>
                <a:srgbClr val="000000"/>
              </a:solidFill>
              <a:latin typeface="Calibri"/>
            </a:endParaRPr>
          </a:p>
        </p:txBody>
      </p:sp>
      <p:sp>
        <p:nvSpPr>
          <p:cNvPr id="470" name="TextBox 116"/>
          <p:cNvSpPr/>
          <p:nvPr/>
        </p:nvSpPr>
        <p:spPr>
          <a:xfrm rot="16893000">
            <a:off x="5944320" y="3363480"/>
            <a:ext cx="762120" cy="27252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1" lang="en-NL" sz="1200" spc="-1" strike="noStrike">
                <a:solidFill>
                  <a:srgbClr val="000000"/>
                </a:solidFill>
                <a:latin typeface="Tahoma"/>
                <a:ea typeface="DejaVu Sans"/>
              </a:rPr>
              <a:t>Theme</a:t>
            </a:r>
            <a:endParaRPr b="0" lang="en-US" sz="1200" spc="-1" strike="noStrike">
              <a:solidFill>
                <a:srgbClr val="000000"/>
              </a:solidFill>
              <a:latin typeface="Calibri"/>
            </a:endParaRPr>
          </a:p>
        </p:txBody>
      </p:sp>
      <p:sp>
        <p:nvSpPr>
          <p:cNvPr id="471" name="TextBox 117"/>
          <p:cNvSpPr/>
          <p:nvPr/>
        </p:nvSpPr>
        <p:spPr>
          <a:xfrm rot="18948000">
            <a:off x="6292080" y="2680920"/>
            <a:ext cx="816120" cy="27252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1" lang="en-NL" sz="1200" spc="-1" strike="noStrike">
                <a:solidFill>
                  <a:srgbClr val="000000"/>
                </a:solidFill>
                <a:latin typeface="Tahoma"/>
                <a:ea typeface="DejaVu Sans"/>
              </a:rPr>
              <a:t>teams</a:t>
            </a:r>
            <a:endParaRPr b="0" lang="en-US" sz="1200" spc="-1" strike="noStrike">
              <a:solidFill>
                <a:srgbClr val="000000"/>
              </a:solidFill>
              <a:latin typeface="Calibri"/>
            </a:endParaRPr>
          </a:p>
        </p:txBody>
      </p:sp>
      <p:sp>
        <p:nvSpPr>
          <p:cNvPr id="472" name="TextBox 2"/>
          <p:cNvSpPr/>
          <p:nvPr/>
        </p:nvSpPr>
        <p:spPr>
          <a:xfrm>
            <a:off x="0" y="6603120"/>
            <a:ext cx="12268800" cy="2494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i="1" lang="nl-NL" sz="1050" spc="-1" strike="noStrike">
                <a:solidFill>
                  <a:srgbClr val="000000"/>
                </a:solidFill>
                <a:latin typeface="Arial"/>
                <a:ea typeface="DejaVu Sans"/>
              </a:rPr>
              <a:t>Noot. </a:t>
            </a:r>
            <a:r>
              <a:rPr b="0" lang="nl-NL" sz="1050" spc="-1" strike="noStrike">
                <a:solidFill>
                  <a:srgbClr val="000000"/>
                </a:solidFill>
                <a:latin typeface="Arial"/>
                <a:ea typeface="DejaVu Sans"/>
              </a:rPr>
              <a:t>Overgenomen</a:t>
            </a:r>
            <a:r>
              <a:rPr b="0" i="1" lang="nl-NL" sz="1050" spc="-1" strike="noStrike">
                <a:solidFill>
                  <a:srgbClr val="000000"/>
                </a:solidFill>
                <a:latin typeface="Arial"/>
                <a:ea typeface="DejaVu Sans"/>
              </a:rPr>
              <a:t> </a:t>
            </a:r>
            <a:r>
              <a:rPr b="0" lang="nl-NL" sz="1050" spc="-1" strike="noStrike">
                <a:solidFill>
                  <a:srgbClr val="000000"/>
                </a:solidFill>
                <a:latin typeface="Arial"/>
                <a:ea typeface="DejaVu Sans"/>
              </a:rPr>
              <a:t>uit “Vision, Ambition and Action Plan for a Climate University”, Dobbelsteen and Gameren, 2021 (https://www.tudelft.nl/en/sustainability). </a:t>
            </a:r>
            <a:endParaRPr b="0" lang="en-US" sz="1050" spc="-1" strike="noStrike">
              <a:solidFill>
                <a:srgbClr val="000000"/>
              </a:solidFill>
              <a:latin typeface="Calibri"/>
            </a:endParaRPr>
          </a:p>
        </p:txBody>
      </p:sp>
    </p:spTree>
  </p:cSld>
  <mc:AlternateContent>
    <mc:Choice Requires="p14">
      <p:transition spd="med" p14:dur="700">
        <p:fade/>
      </p:transition>
    </mc:Choice>
    <mc:Fallback>
      <p:transition spd="med">
        <p:fade/>
      </p:transition>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73" name="Picture 8" descr=""/>
          <p:cNvPicPr/>
          <p:nvPr/>
        </p:nvPicPr>
        <p:blipFill>
          <a:blip r:embed="rId1"/>
          <a:stretch/>
        </p:blipFill>
        <p:spPr>
          <a:xfrm>
            <a:off x="720" y="-1254960"/>
            <a:ext cx="12191760" cy="8112600"/>
          </a:xfrm>
          <a:prstGeom prst="rect">
            <a:avLst/>
          </a:prstGeom>
          <a:ln w="0">
            <a:noFill/>
          </a:ln>
        </p:spPr>
      </p:pic>
      <p:sp>
        <p:nvSpPr>
          <p:cNvPr id="474" name="Rectangle 2"/>
          <p:cNvSpPr/>
          <p:nvPr/>
        </p:nvSpPr>
        <p:spPr>
          <a:xfrm>
            <a:off x="720" y="0"/>
            <a:ext cx="12191760" cy="6857640"/>
          </a:xfrm>
          <a:prstGeom prst="rect">
            <a:avLst/>
          </a:prstGeom>
          <a:solidFill>
            <a:schemeClr val="tx1">
              <a:alpha val="40000"/>
            </a:schemeClr>
          </a:solidFill>
          <a:ln w="0">
            <a:noFill/>
          </a:ln>
        </p:spPr>
        <p:style>
          <a:lnRef idx="0"/>
          <a:fillRef idx="0"/>
          <a:effectRef idx="0"/>
          <a:fontRef idx="minor"/>
        </p:style>
        <p:txBody>
          <a:bodyPr numCol="1" spcCol="0" anchor="t">
            <a:noAutofit/>
          </a:bodyPr>
          <a:p>
            <a:pPr marL="343080" indent="-343080">
              <a:lnSpc>
                <a:spcPct val="100000"/>
              </a:lnSpc>
              <a:spcBef>
                <a:spcPts val="479"/>
              </a:spcBef>
              <a:buNone/>
              <a:tabLst>
                <a:tab algn="l" pos="0"/>
              </a:tabLst>
            </a:pPr>
            <a:endParaRPr b="1" lang="en-NL" sz="2400" spc="-1" strike="noStrike">
              <a:solidFill>
                <a:srgbClr val="ff0000"/>
              </a:solidFill>
              <a:latin typeface="Tahoma"/>
              <a:ea typeface="DejaVu Sans"/>
            </a:endParaRPr>
          </a:p>
        </p:txBody>
      </p:sp>
      <p:sp>
        <p:nvSpPr>
          <p:cNvPr id="475" name="PlaceHolder 1"/>
          <p:cNvSpPr>
            <a:spLocks noGrp="1"/>
          </p:cNvSpPr>
          <p:nvPr>
            <p:ph type="title"/>
          </p:nvPr>
        </p:nvSpPr>
        <p:spPr>
          <a:xfrm>
            <a:off x="270720" y="297360"/>
            <a:ext cx="11823120" cy="1121040"/>
          </a:xfrm>
          <a:prstGeom prst="rect">
            <a:avLst/>
          </a:prstGeom>
          <a:noFill/>
          <a:ln w="0">
            <a:noFill/>
          </a:ln>
        </p:spPr>
        <p:txBody>
          <a:bodyPr lIns="90000" rIns="90000" tIns="45000" bIns="45000" anchor="ctr">
            <a:noAutofit/>
          </a:bodyPr>
          <a:p>
            <a:pPr>
              <a:lnSpc>
                <a:spcPct val="90000"/>
              </a:lnSpc>
              <a:buNone/>
            </a:pPr>
            <a:r>
              <a:rPr b="1" lang="en-GB" sz="3600" spc="-1" strike="noStrike">
                <a:solidFill>
                  <a:srgbClr val="ffffff"/>
                </a:solidFill>
                <a:latin typeface="Tahoma"/>
                <a:ea typeface="Tahoma"/>
              </a:rPr>
              <a:t>Sustainability goals approved by the Executive Board</a:t>
            </a:r>
            <a:br>
              <a:rPr sz="4400"/>
            </a:br>
            <a:r>
              <a:rPr b="0" i="1" lang="en-GB" sz="2400" spc="-1" strike="noStrike">
                <a:solidFill>
                  <a:srgbClr val="ffffff"/>
                </a:solidFill>
                <a:latin typeface="Tahoma"/>
                <a:ea typeface="Tahoma"/>
              </a:rPr>
              <a:t>Practise what we teach &amp; preach </a:t>
            </a:r>
            <a:endParaRPr b="0" lang="nl-NL" sz="2400" spc="-1" strike="noStrike">
              <a:solidFill>
                <a:srgbClr val="000000"/>
              </a:solidFill>
              <a:latin typeface="Arial"/>
            </a:endParaRPr>
          </a:p>
        </p:txBody>
      </p:sp>
      <p:sp>
        <p:nvSpPr>
          <p:cNvPr id="476" name="Rectangle 4"/>
          <p:cNvSpPr/>
          <p:nvPr/>
        </p:nvSpPr>
        <p:spPr>
          <a:xfrm>
            <a:off x="270720" y="1690560"/>
            <a:ext cx="11652120" cy="4768560"/>
          </a:xfrm>
          <a:prstGeom prst="rect">
            <a:avLst/>
          </a:prstGeom>
          <a:noFill/>
          <a:ln w="0">
            <a:noFill/>
          </a:ln>
        </p:spPr>
        <p:style>
          <a:lnRef idx="0"/>
          <a:fillRef idx="0"/>
          <a:effectRef idx="0"/>
          <a:fontRef idx="minor"/>
        </p:style>
        <p:txBody>
          <a:bodyPr numCol="1" spcCol="0" anchor="t">
            <a:noAutofit/>
          </a:bodyPr>
          <a:p>
            <a:pPr marL="343080" indent="-343080">
              <a:lnSpc>
                <a:spcPct val="100000"/>
              </a:lnSpc>
              <a:spcBef>
                <a:spcPts val="479"/>
              </a:spcBef>
              <a:buClr>
                <a:srgbClr val="ffffff"/>
              </a:buClr>
              <a:buFont typeface="Wingdings" charset="2"/>
              <a:buChar char=""/>
            </a:pPr>
            <a:r>
              <a:rPr b="1" lang="en-GB" sz="2400" spc="-1" strike="noStrike">
                <a:solidFill>
                  <a:srgbClr val="ffffff"/>
                </a:solidFill>
                <a:latin typeface="Tahoma"/>
                <a:ea typeface="DejaVu Sans"/>
              </a:rPr>
              <a:t>Carbon neutral, by 2030</a:t>
            </a:r>
            <a:br>
              <a:rPr sz="2400"/>
            </a:br>
            <a:r>
              <a:rPr b="0" lang="en-GB" sz="1800" spc="-1" strike="noStrike">
                <a:solidFill>
                  <a:srgbClr val="ffffff"/>
                </a:solidFill>
                <a:latin typeface="Tahoma"/>
                <a:ea typeface="DejaVu Sans"/>
              </a:rPr>
              <a:t>for all activities on and from the campus</a:t>
            </a:r>
            <a:br>
              <a:rPr sz="2400"/>
            </a:br>
            <a:r>
              <a:rPr b="1" lang="en-NL" sz="2400" spc="-1" strike="noStrike">
                <a:solidFill>
                  <a:srgbClr val="ffffff"/>
                </a:solidFill>
                <a:latin typeface="Tahoma"/>
              </a:rPr>
              <a:t> </a:t>
            </a:r>
            <a:endParaRPr b="0" lang="en-US" sz="2400" spc="-1" strike="noStrike">
              <a:solidFill>
                <a:srgbClr val="000000"/>
              </a:solidFill>
              <a:latin typeface="Calibri"/>
            </a:endParaRPr>
          </a:p>
          <a:p>
            <a:pPr marL="343080" indent="-343080">
              <a:lnSpc>
                <a:spcPct val="100000"/>
              </a:lnSpc>
              <a:spcBef>
                <a:spcPts val="479"/>
              </a:spcBef>
              <a:buClr>
                <a:srgbClr val="ffffff"/>
              </a:buClr>
              <a:buFont typeface="Wingdings" charset="2"/>
              <a:buChar char=""/>
            </a:pPr>
            <a:r>
              <a:rPr b="1" lang="en-GB" sz="2400" spc="-1" strike="noStrike">
                <a:solidFill>
                  <a:srgbClr val="ffffff"/>
                </a:solidFill>
                <a:latin typeface="Tahoma"/>
                <a:ea typeface="DejaVu Sans"/>
              </a:rPr>
              <a:t>Circular, by 2030</a:t>
            </a:r>
            <a:br>
              <a:rPr sz="2400"/>
            </a:br>
            <a:r>
              <a:rPr b="0" lang="en-GB" sz="1800" spc="-1" strike="noStrike">
                <a:solidFill>
                  <a:srgbClr val="ffffff"/>
                </a:solidFill>
                <a:latin typeface="Tahoma"/>
                <a:ea typeface="DejaVu Sans"/>
              </a:rPr>
              <a:t>related to all resource and waste flows on the campus</a:t>
            </a:r>
            <a:br>
              <a:rPr sz="2400"/>
            </a:br>
            <a:r>
              <a:rPr b="1" lang="en-NL" sz="2400" spc="-1" strike="noStrike">
                <a:solidFill>
                  <a:srgbClr val="ffffff"/>
                </a:solidFill>
                <a:latin typeface="Tahoma"/>
              </a:rPr>
              <a:t> </a:t>
            </a:r>
            <a:endParaRPr b="0" lang="en-US" sz="2400" spc="-1" strike="noStrike">
              <a:solidFill>
                <a:srgbClr val="000000"/>
              </a:solidFill>
              <a:latin typeface="Calibri"/>
            </a:endParaRPr>
          </a:p>
          <a:p>
            <a:pPr marL="343080" indent="-343080">
              <a:lnSpc>
                <a:spcPct val="100000"/>
              </a:lnSpc>
              <a:spcBef>
                <a:spcPts val="479"/>
              </a:spcBef>
              <a:buClr>
                <a:srgbClr val="ffffff"/>
              </a:buClr>
              <a:buFont typeface="Wingdings" charset="2"/>
              <a:buChar char=""/>
            </a:pPr>
            <a:r>
              <a:rPr b="1" lang="en-GB" sz="2400" spc="-1" strike="noStrike">
                <a:solidFill>
                  <a:srgbClr val="ffffff"/>
                </a:solidFill>
                <a:latin typeface="Tahoma"/>
                <a:ea typeface="DejaVu Sans"/>
              </a:rPr>
              <a:t>Climate adaptive, by 2030</a:t>
            </a:r>
            <a:br>
              <a:rPr sz="2400"/>
            </a:br>
            <a:r>
              <a:rPr b="0" lang="en-GB" sz="1800" spc="-1" strike="noStrike">
                <a:solidFill>
                  <a:srgbClr val="ffffff"/>
                </a:solidFill>
                <a:latin typeface="Tahoma"/>
                <a:ea typeface="DejaVu Sans"/>
              </a:rPr>
              <a:t>dealing with heat, drought, precipitation, floods, extreme weather</a:t>
            </a:r>
            <a:br>
              <a:rPr sz="2400"/>
            </a:br>
            <a:r>
              <a:rPr b="1" lang="en-NL" sz="2400" spc="-1" strike="noStrike">
                <a:solidFill>
                  <a:srgbClr val="ffffff"/>
                </a:solidFill>
                <a:latin typeface="Tahoma"/>
              </a:rPr>
              <a:t> </a:t>
            </a:r>
            <a:endParaRPr b="0" lang="en-US" sz="2400" spc="-1" strike="noStrike">
              <a:solidFill>
                <a:srgbClr val="000000"/>
              </a:solidFill>
              <a:latin typeface="Calibri"/>
            </a:endParaRPr>
          </a:p>
          <a:p>
            <a:pPr marL="343080" indent="-343080">
              <a:lnSpc>
                <a:spcPct val="100000"/>
              </a:lnSpc>
              <a:spcBef>
                <a:spcPts val="479"/>
              </a:spcBef>
              <a:buClr>
                <a:srgbClr val="ffffff"/>
              </a:buClr>
              <a:buFont typeface="Wingdings" charset="2"/>
              <a:buChar char=""/>
            </a:pPr>
            <a:r>
              <a:rPr b="1" lang="en-GB" sz="2400" spc="-1" strike="noStrike">
                <a:solidFill>
                  <a:srgbClr val="ffffff"/>
                </a:solidFill>
                <a:latin typeface="Tahoma"/>
                <a:ea typeface="DejaVu Sans"/>
              </a:rPr>
              <a:t>Contributing to quality of life</a:t>
            </a:r>
            <a:br>
              <a:rPr sz="2400"/>
            </a:br>
            <a:r>
              <a:rPr b="0" lang="en-GB" sz="1800" spc="-1" strike="noStrike">
                <a:solidFill>
                  <a:srgbClr val="ffffff"/>
                </a:solidFill>
                <a:latin typeface="Tahoma"/>
                <a:ea typeface="DejaVu Sans"/>
              </a:rPr>
              <a:t>aimed at biodiversity, safety, health, inclusiveness, happiness</a:t>
            </a:r>
            <a:br>
              <a:rPr sz="2400"/>
            </a:br>
            <a:r>
              <a:rPr b="1" lang="en-NL" sz="2400" spc="-1" strike="noStrike">
                <a:solidFill>
                  <a:srgbClr val="ffffff"/>
                </a:solidFill>
                <a:latin typeface="Tahoma"/>
              </a:rPr>
              <a:t> </a:t>
            </a:r>
            <a:endParaRPr b="0" lang="en-US" sz="2400" spc="-1" strike="noStrike">
              <a:solidFill>
                <a:srgbClr val="000000"/>
              </a:solidFill>
              <a:latin typeface="Calibri"/>
            </a:endParaRPr>
          </a:p>
          <a:p>
            <a:pPr marL="343080" indent="-343080">
              <a:lnSpc>
                <a:spcPct val="100000"/>
              </a:lnSpc>
              <a:spcBef>
                <a:spcPts val="479"/>
              </a:spcBef>
              <a:buClr>
                <a:srgbClr val="ffffff"/>
              </a:buClr>
              <a:buFont typeface="Wingdings" charset="2"/>
              <a:buChar char=""/>
            </a:pPr>
            <a:r>
              <a:rPr b="1" lang="en-GB" sz="2400" spc="-1" strike="noStrike">
                <a:solidFill>
                  <a:srgbClr val="ffffff"/>
                </a:solidFill>
                <a:latin typeface="Tahoma"/>
                <a:ea typeface="DejaVu Sans"/>
              </a:rPr>
              <a:t>Showing our excellence in research and sustainability</a:t>
            </a:r>
            <a:br>
              <a:rPr sz="2400"/>
            </a:br>
            <a:r>
              <a:rPr b="0" lang="en-GB" sz="1800" spc="-1" strike="noStrike">
                <a:solidFill>
                  <a:srgbClr val="ffffff"/>
                </a:solidFill>
                <a:latin typeface="Tahoma"/>
                <a:ea typeface="DejaVu Sans"/>
              </a:rPr>
              <a:t>accommodating and demonstrating</a:t>
            </a:r>
            <a:r>
              <a:rPr b="1" lang="en-GB" sz="2400" spc="-1" strike="noStrike">
                <a:solidFill>
                  <a:srgbClr val="ffffff"/>
                </a:solidFill>
                <a:latin typeface="Tahoma"/>
                <a:ea typeface="DejaVu Sans"/>
              </a:rPr>
              <a:t> </a:t>
            </a:r>
            <a:r>
              <a:rPr b="0" lang="en-GB" sz="1800" spc="-1" strike="noStrike">
                <a:solidFill>
                  <a:srgbClr val="ffffff"/>
                </a:solidFill>
                <a:latin typeface="Tahoma"/>
                <a:ea typeface="DejaVu Sans"/>
              </a:rPr>
              <a:t>living labs and innovation on the campus</a:t>
            </a:r>
            <a:endParaRPr b="0" lang="en-US" sz="1800" spc="-1" strike="noStrike">
              <a:solidFill>
                <a:srgbClr val="000000"/>
              </a:solidFill>
              <a:latin typeface="Calibri"/>
            </a:endParaRPr>
          </a:p>
        </p:txBody>
      </p:sp>
      <p:sp>
        <p:nvSpPr>
          <p:cNvPr id="477" name="TextBox 4"/>
          <p:cNvSpPr/>
          <p:nvPr/>
        </p:nvSpPr>
        <p:spPr>
          <a:xfrm>
            <a:off x="0" y="6603120"/>
            <a:ext cx="12268800" cy="2494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i="1" lang="nl-NL" sz="1050" spc="-1" strike="noStrike">
                <a:solidFill>
                  <a:srgbClr val="ffffff"/>
                </a:solidFill>
                <a:latin typeface="Arial"/>
                <a:ea typeface="DejaVu Sans"/>
              </a:rPr>
              <a:t>Noot. </a:t>
            </a:r>
            <a:r>
              <a:rPr b="0" lang="nl-NL" sz="1050" spc="-1" strike="noStrike">
                <a:solidFill>
                  <a:srgbClr val="ffffff"/>
                </a:solidFill>
                <a:latin typeface="Arial"/>
                <a:ea typeface="DejaVu Sans"/>
              </a:rPr>
              <a:t>Overgenomen</a:t>
            </a:r>
            <a:r>
              <a:rPr b="0" i="1" lang="nl-NL" sz="1050" spc="-1" strike="noStrike">
                <a:solidFill>
                  <a:srgbClr val="ffffff"/>
                </a:solidFill>
                <a:latin typeface="Arial"/>
                <a:ea typeface="DejaVu Sans"/>
              </a:rPr>
              <a:t> </a:t>
            </a:r>
            <a:r>
              <a:rPr b="0" lang="nl-NL" sz="1050" spc="-1" strike="noStrike">
                <a:solidFill>
                  <a:srgbClr val="ffffff"/>
                </a:solidFill>
                <a:latin typeface="Arial"/>
                <a:ea typeface="DejaVu Sans"/>
              </a:rPr>
              <a:t>uit “Welcome at TU Delft”, TU Delft, n.d. (https://www.tudelft.nl/studenten/faculteiten/tbm-studentenportal/international-student/welcome-to-delft/welcome-at-tu-delft). </a:t>
            </a:r>
            <a:endParaRPr b="0" lang="en-US" sz="1050" spc="-1" strike="noStrike">
              <a:solidFill>
                <a:srgbClr val="000000"/>
              </a:solidFill>
              <a:latin typeface="Calibri"/>
            </a:endParaRPr>
          </a:p>
        </p:txBody>
      </p:sp>
    </p:spTree>
  </p:cSld>
  <mc:AlternateContent>
    <mc:Choice Requires="p14">
      <p:transition spd="med" p14:dur="700">
        <p:fade/>
      </p:transition>
    </mc:Choice>
    <mc:Fallback>
      <p:transition spd="med">
        <p:fade/>
      </p:transition>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78" name="PlaceHolder 1"/>
          <p:cNvSpPr>
            <a:spLocks noGrp="1"/>
          </p:cNvSpPr>
          <p:nvPr>
            <p:ph type="title"/>
          </p:nvPr>
        </p:nvSpPr>
        <p:spPr>
          <a:xfrm>
            <a:off x="144000" y="0"/>
            <a:ext cx="11905920" cy="946800"/>
          </a:xfrm>
          <a:prstGeom prst="rect">
            <a:avLst/>
          </a:prstGeom>
          <a:noFill/>
          <a:ln w="0">
            <a:noFill/>
          </a:ln>
        </p:spPr>
        <p:txBody>
          <a:bodyPr lIns="90000" rIns="90000" tIns="45000" bIns="45000" anchor="ctr">
            <a:noAutofit/>
          </a:bodyPr>
          <a:p>
            <a:pPr>
              <a:lnSpc>
                <a:spcPct val="90000"/>
              </a:lnSpc>
              <a:buNone/>
            </a:pPr>
            <a:r>
              <a:rPr b="1" lang="en-NL" sz="3600" spc="-1" strike="noStrike">
                <a:solidFill>
                  <a:srgbClr val="000000"/>
                </a:solidFill>
                <a:latin typeface="Arial"/>
                <a:ea typeface="DejaVu Sans"/>
              </a:rPr>
              <a:t>Concrete policy</a:t>
            </a:r>
            <a:endParaRPr b="0" lang="nl-NL" sz="3600" spc="-1" strike="noStrike">
              <a:solidFill>
                <a:srgbClr val="000000"/>
              </a:solidFill>
              <a:latin typeface="Arial"/>
            </a:endParaRPr>
          </a:p>
        </p:txBody>
      </p:sp>
      <p:sp>
        <p:nvSpPr>
          <p:cNvPr id="479" name="PlaceHolder 2"/>
          <p:cNvSpPr>
            <a:spLocks noGrp="1"/>
          </p:cNvSpPr>
          <p:nvPr>
            <p:ph/>
          </p:nvPr>
        </p:nvSpPr>
        <p:spPr>
          <a:xfrm>
            <a:off x="143280" y="1077840"/>
            <a:ext cx="11906640" cy="5502240"/>
          </a:xfrm>
          <a:prstGeom prst="rect">
            <a:avLst/>
          </a:prstGeom>
          <a:noFill/>
          <a:ln w="0">
            <a:noFill/>
          </a:ln>
        </p:spPr>
        <p:txBody>
          <a:bodyPr lIns="0" rIns="0" tIns="0" bIns="0" anchor="t">
            <a:normAutofit/>
          </a:bodyPr>
          <a:p>
            <a:pPr>
              <a:lnSpc>
                <a:spcPct val="90000"/>
              </a:lnSpc>
              <a:spcBef>
                <a:spcPts val="1001"/>
              </a:spcBef>
              <a:buNone/>
              <a:tabLst>
                <a:tab algn="l" pos="0"/>
              </a:tabLst>
            </a:pPr>
            <a:r>
              <a:rPr b="0" lang="en-US" sz="2400" spc="-1" strike="noStrike">
                <a:solidFill>
                  <a:srgbClr val="000000"/>
                </a:solidFill>
                <a:latin typeface="Tahoma"/>
                <a:ea typeface="Tahoma"/>
              </a:rPr>
              <a:t>Fixed </a:t>
            </a:r>
            <a:r>
              <a:rPr b="0" lang="en-NL" sz="2400" spc="-1" strike="noStrike">
                <a:solidFill>
                  <a:srgbClr val="000000"/>
                </a:solidFill>
                <a:latin typeface="Tahoma"/>
                <a:ea typeface="Tahoma"/>
              </a:rPr>
              <a:t>in BVMs</a:t>
            </a:r>
            <a:br>
              <a:rPr sz="2400"/>
            </a:br>
            <a:endParaRPr b="0" lang="nl-NL" sz="2400" spc="-1" strike="noStrike">
              <a:solidFill>
                <a:srgbClr val="000000"/>
              </a:solidFill>
              <a:latin typeface="Arial"/>
            </a:endParaRPr>
          </a:p>
          <a:p>
            <a:pPr marL="228600" indent="-228600">
              <a:lnSpc>
                <a:spcPct val="90000"/>
              </a:lnSpc>
              <a:spcBef>
                <a:spcPts val="1001"/>
              </a:spcBef>
              <a:buClr>
                <a:srgbClr val="000000"/>
              </a:buClr>
              <a:buFont typeface="Wingdings" charset="2"/>
              <a:buChar char=""/>
              <a:tabLst>
                <a:tab algn="l" pos="0"/>
              </a:tabLst>
            </a:pPr>
            <a:r>
              <a:rPr b="0" lang="en-NL" sz="2400" spc="-1" strike="noStrike">
                <a:solidFill>
                  <a:srgbClr val="000000"/>
                </a:solidFill>
                <a:latin typeface="Tahoma"/>
                <a:ea typeface="Tahoma"/>
              </a:rPr>
              <a:t>Vision, Ambition &amp; Action Plan </a:t>
            </a:r>
            <a:br>
              <a:rPr sz="2400"/>
            </a:br>
            <a:r>
              <a:rPr b="0" i="1" lang="en-NL" sz="2400" spc="-1" strike="noStrike">
                <a:solidFill>
                  <a:srgbClr val="000000"/>
                </a:solidFill>
                <a:latin typeface="Tahoma"/>
                <a:ea typeface="Tahoma"/>
              </a:rPr>
              <a:t>(framework, objectives and actions)</a:t>
            </a:r>
            <a:br>
              <a:rPr sz="2400"/>
            </a:br>
            <a:r>
              <a:rPr b="0" i="1" lang="en-NL" sz="2400" spc="-1" strike="noStrike">
                <a:solidFill>
                  <a:srgbClr val="000000"/>
                </a:solidFill>
                <a:latin typeface="Tahoma"/>
              </a:rPr>
              <a:t> </a:t>
            </a:r>
            <a:endParaRPr b="0" lang="nl-NL" sz="2400" spc="-1" strike="noStrike">
              <a:solidFill>
                <a:srgbClr val="000000"/>
              </a:solidFill>
              <a:latin typeface="Arial"/>
            </a:endParaRPr>
          </a:p>
          <a:p>
            <a:pPr marL="228600" indent="-228600">
              <a:lnSpc>
                <a:spcPct val="90000"/>
              </a:lnSpc>
              <a:spcBef>
                <a:spcPts val="1001"/>
              </a:spcBef>
              <a:buClr>
                <a:srgbClr val="000000"/>
              </a:buClr>
              <a:buFont typeface="Wingdings" charset="2"/>
              <a:buChar char=""/>
              <a:tabLst>
                <a:tab algn="l" pos="0"/>
              </a:tabLst>
            </a:pPr>
            <a:r>
              <a:rPr b="0" lang="en-US" sz="2400" spc="-1" strike="noStrike">
                <a:solidFill>
                  <a:srgbClr val="000000"/>
                </a:solidFill>
                <a:latin typeface="Tahoma"/>
                <a:ea typeface="Tahoma"/>
              </a:rPr>
              <a:t>Commi</a:t>
            </a:r>
            <a:r>
              <a:rPr b="0" lang="en-NL" sz="2400" spc="-1" strike="noStrike">
                <a:solidFill>
                  <a:srgbClr val="000000"/>
                </a:solidFill>
                <a:latin typeface="Tahoma"/>
                <a:ea typeface="Tahoma"/>
              </a:rPr>
              <a:t>tment Executive Board: 100 M€ </a:t>
            </a:r>
            <a:br>
              <a:rPr sz="2400"/>
            </a:br>
            <a:r>
              <a:rPr b="0" i="1" lang="en-NL" sz="2400" spc="-1" strike="noStrike">
                <a:solidFill>
                  <a:srgbClr val="000000"/>
                </a:solidFill>
                <a:latin typeface="Tahoma"/>
                <a:ea typeface="Tahoma"/>
              </a:rPr>
              <a:t>(ambition and means)</a:t>
            </a:r>
            <a:r>
              <a:rPr b="0" i="1" lang="nl-NL" sz="2400" spc="-1" strike="noStrike">
                <a:solidFill>
                  <a:srgbClr val="000000"/>
                </a:solidFill>
                <a:latin typeface="Tahoma"/>
                <a:ea typeface="Tahoma"/>
              </a:rPr>
              <a:t> September 2022</a:t>
            </a:r>
            <a:br>
              <a:rPr sz="2400"/>
            </a:br>
            <a:r>
              <a:rPr b="0" i="1" lang="en-NL" sz="2400" spc="-1" strike="noStrike">
                <a:solidFill>
                  <a:srgbClr val="000000"/>
                </a:solidFill>
                <a:latin typeface="Tahoma"/>
              </a:rPr>
              <a:t> </a:t>
            </a:r>
            <a:endParaRPr b="0" lang="nl-NL" sz="2400" spc="-1" strike="noStrike">
              <a:solidFill>
                <a:srgbClr val="000000"/>
              </a:solidFill>
              <a:latin typeface="Arial"/>
            </a:endParaRPr>
          </a:p>
          <a:p>
            <a:pPr>
              <a:lnSpc>
                <a:spcPct val="90000"/>
              </a:lnSpc>
              <a:spcBef>
                <a:spcPts val="1001"/>
              </a:spcBef>
              <a:buNone/>
              <a:tabLst>
                <a:tab algn="l" pos="0"/>
              </a:tabLst>
            </a:pPr>
            <a:endParaRPr b="0" lang="nl-NL" sz="2400" spc="-1" strike="noStrike">
              <a:solidFill>
                <a:srgbClr val="000000"/>
              </a:solidFill>
              <a:latin typeface="Arial"/>
            </a:endParaRPr>
          </a:p>
          <a:p>
            <a:pPr marL="228600" indent="-228600">
              <a:lnSpc>
                <a:spcPct val="90000"/>
              </a:lnSpc>
              <a:spcBef>
                <a:spcPts val="1001"/>
              </a:spcBef>
              <a:buClr>
                <a:srgbClr val="000000"/>
              </a:buClr>
              <a:buFont typeface="Wingdings" charset="2"/>
              <a:buChar char=""/>
              <a:tabLst>
                <a:tab algn="l" pos="0"/>
              </a:tabLst>
            </a:pPr>
            <a:r>
              <a:rPr b="0" lang="nl-NL" sz="2400" spc="-1" strike="noStrike">
                <a:solidFill>
                  <a:srgbClr val="000000"/>
                </a:solidFill>
                <a:latin typeface="Tahoma"/>
                <a:ea typeface="Tahoma"/>
              </a:rPr>
              <a:t>Now to be broadly supported</a:t>
            </a:r>
            <a:br>
              <a:rPr sz="2400"/>
            </a:br>
            <a:r>
              <a:rPr b="0" lang="en-NL" sz="2400" spc="-1" strike="noStrike">
                <a:solidFill>
                  <a:srgbClr val="000000"/>
                </a:solidFill>
                <a:latin typeface="Tahoma"/>
                <a:ea typeface="Tahoma"/>
              </a:rPr>
              <a:t>by the entire TU Delft community</a:t>
            </a:r>
            <a:endParaRPr b="0" lang="nl-NL" sz="2400" spc="-1" strike="noStrike">
              <a:solidFill>
                <a:srgbClr val="000000"/>
              </a:solidFill>
              <a:latin typeface="Arial"/>
            </a:endParaRPr>
          </a:p>
        </p:txBody>
      </p:sp>
      <p:pic>
        <p:nvPicPr>
          <p:cNvPr id="480" name="Picture 3" descr=""/>
          <p:cNvPicPr/>
          <p:nvPr/>
        </p:nvPicPr>
        <p:blipFill>
          <a:blip r:embed="rId1"/>
          <a:stretch/>
        </p:blipFill>
        <p:spPr>
          <a:xfrm>
            <a:off x="7522920" y="390600"/>
            <a:ext cx="4267440" cy="6066720"/>
          </a:xfrm>
          <a:prstGeom prst="rect">
            <a:avLst/>
          </a:prstGeom>
          <a:ln w="0">
            <a:solidFill>
              <a:srgbClr val="ffffff">
                <a:lumMod val="50000"/>
              </a:srgbClr>
            </a:solidFill>
          </a:ln>
          <a:effectLst>
            <a:outerShdw algn="tl" blurRad="50760" dir="2700000" dist="37674" rotWithShape="0" sx="101000" sy="101000">
              <a:srgbClr val="000000">
                <a:alpha val="40000"/>
              </a:srgbClr>
            </a:outerShdw>
          </a:effectLst>
        </p:spPr>
      </p:pic>
    </p:spTree>
  </p:cSld>
  <mc:AlternateContent>
    <mc:Choice Requires="p14">
      <p:transition spd="med" p14:dur="700">
        <p:fade/>
      </p:transition>
    </mc:Choice>
    <mc:Fallback>
      <p:transition spd="med">
        <p:fade/>
      </p:transition>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81" name="Content Placeholder 3" descr=""/>
          <p:cNvPicPr/>
          <p:nvPr/>
        </p:nvPicPr>
        <p:blipFill>
          <a:blip r:embed="rId1"/>
          <a:srcRect l="0" t="-486" r="0" b="4740"/>
          <a:stretch/>
        </p:blipFill>
        <p:spPr>
          <a:xfrm>
            <a:off x="5048640" y="22320"/>
            <a:ext cx="4646160" cy="6813000"/>
          </a:xfrm>
          <a:prstGeom prst="rect">
            <a:avLst/>
          </a:prstGeom>
          <a:ln w="0">
            <a:noFill/>
          </a:ln>
        </p:spPr>
      </p:pic>
      <p:sp>
        <p:nvSpPr>
          <p:cNvPr id="482" name="PlaceHolder 1"/>
          <p:cNvSpPr>
            <a:spLocks noGrp="1"/>
          </p:cNvSpPr>
          <p:nvPr>
            <p:ph type="title"/>
          </p:nvPr>
        </p:nvSpPr>
        <p:spPr>
          <a:xfrm>
            <a:off x="144720" y="0"/>
            <a:ext cx="11904480" cy="1466280"/>
          </a:xfrm>
          <a:prstGeom prst="rect">
            <a:avLst/>
          </a:prstGeom>
          <a:noFill/>
          <a:ln w="0">
            <a:noFill/>
          </a:ln>
        </p:spPr>
        <p:txBody>
          <a:bodyPr lIns="90000" rIns="90000" tIns="45000" bIns="45000" anchor="ctr">
            <a:noAutofit/>
          </a:bodyPr>
          <a:p>
            <a:pPr>
              <a:lnSpc>
                <a:spcPct val="90000"/>
              </a:lnSpc>
              <a:buNone/>
            </a:pPr>
            <a:r>
              <a:rPr b="1" lang="en-NL" sz="3600" spc="-1" strike="noStrike">
                <a:solidFill>
                  <a:srgbClr val="000000"/>
                </a:solidFill>
                <a:latin typeface="Tahoma"/>
                <a:ea typeface="Tahoma"/>
              </a:rPr>
              <a:t>Governance of</a:t>
            </a:r>
            <a:br>
              <a:rPr sz="3600"/>
            </a:br>
            <a:r>
              <a:rPr b="1" lang="en-NL" sz="3600" spc="-1" strike="noStrike">
                <a:solidFill>
                  <a:srgbClr val="000000"/>
                </a:solidFill>
                <a:latin typeface="Tahoma"/>
                <a:ea typeface="Tahoma"/>
              </a:rPr>
              <a:t>sustainability</a:t>
            </a:r>
            <a:endParaRPr b="0" lang="nl-NL" sz="3600" spc="-1" strike="noStrike">
              <a:solidFill>
                <a:srgbClr val="000000"/>
              </a:solidFill>
              <a:latin typeface="Arial"/>
            </a:endParaRPr>
          </a:p>
        </p:txBody>
      </p:sp>
      <p:sp>
        <p:nvSpPr>
          <p:cNvPr id="483" name="TextBox 2"/>
          <p:cNvSpPr/>
          <p:nvPr/>
        </p:nvSpPr>
        <p:spPr>
          <a:xfrm>
            <a:off x="0" y="6603120"/>
            <a:ext cx="12268800" cy="2494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nl-NL" sz="1050" spc="-1" strike="noStrike">
                <a:solidFill>
                  <a:srgbClr val="000000"/>
                </a:solidFill>
                <a:latin typeface="Arial"/>
                <a:ea typeface="DejaVu Sans"/>
              </a:rPr>
              <a:t>D. Van Gameren, 2023 </a:t>
            </a:r>
            <a:endParaRPr b="0" lang="en-US" sz="1050" spc="-1" strike="noStrike">
              <a:solidFill>
                <a:srgbClr val="000000"/>
              </a:solidFill>
              <a:latin typeface="Calibri"/>
            </a:endParaRPr>
          </a:p>
        </p:txBody>
      </p:sp>
    </p:spTree>
  </p:cSld>
  <mc:AlternateContent>
    <mc:Choice Requires="p14">
      <p:transition spd="med" p14:dur="700">
        <p:fade/>
      </p:transition>
    </mc:Choice>
    <mc:Fallback>
      <p:transition spd="med">
        <p:fade/>
      </p:transition>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84" name="Content Placeholder 3" descr=""/>
          <p:cNvPicPr/>
          <p:nvPr/>
        </p:nvPicPr>
        <p:blipFill>
          <a:blip r:embed="rId1"/>
          <a:srcRect l="0" t="-486" r="0" b="4740"/>
          <a:stretch/>
        </p:blipFill>
        <p:spPr>
          <a:xfrm>
            <a:off x="7402320" y="-4320"/>
            <a:ext cx="4646160" cy="6813000"/>
          </a:xfrm>
          <a:prstGeom prst="rect">
            <a:avLst/>
          </a:prstGeom>
          <a:ln w="0">
            <a:noFill/>
          </a:ln>
        </p:spPr>
      </p:pic>
      <p:pic>
        <p:nvPicPr>
          <p:cNvPr id="485" name="Content Placeholder 3" descr=""/>
          <p:cNvPicPr/>
          <p:nvPr/>
        </p:nvPicPr>
        <p:blipFill>
          <a:blip r:embed="rId2"/>
          <a:srcRect l="0" t="1312" r="0" b="52622"/>
          <a:stretch/>
        </p:blipFill>
        <p:spPr>
          <a:xfrm>
            <a:off x="2708640" y="48960"/>
            <a:ext cx="9339840" cy="6588720"/>
          </a:xfrm>
          <a:prstGeom prst="rect">
            <a:avLst/>
          </a:prstGeom>
          <a:ln w="0">
            <a:noFill/>
          </a:ln>
        </p:spPr>
      </p:pic>
      <p:sp>
        <p:nvSpPr>
          <p:cNvPr id="486" name="PlaceHolder 1"/>
          <p:cNvSpPr>
            <a:spLocks noGrp="1"/>
          </p:cNvSpPr>
          <p:nvPr>
            <p:ph type="title"/>
          </p:nvPr>
        </p:nvSpPr>
        <p:spPr>
          <a:xfrm>
            <a:off x="144720" y="0"/>
            <a:ext cx="11904480" cy="1466280"/>
          </a:xfrm>
          <a:prstGeom prst="rect">
            <a:avLst/>
          </a:prstGeom>
          <a:noFill/>
          <a:ln w="0">
            <a:noFill/>
          </a:ln>
        </p:spPr>
        <p:txBody>
          <a:bodyPr lIns="90000" rIns="90000" tIns="45000" bIns="45000" anchor="ctr">
            <a:noAutofit/>
          </a:bodyPr>
          <a:p>
            <a:pPr>
              <a:lnSpc>
                <a:spcPct val="90000"/>
              </a:lnSpc>
              <a:buNone/>
            </a:pPr>
            <a:r>
              <a:rPr b="1" lang="en-NL" sz="3600" spc="-1" strike="noStrike">
                <a:solidFill>
                  <a:srgbClr val="000000"/>
                </a:solidFill>
                <a:latin typeface="Tahoma"/>
                <a:ea typeface="Tahoma"/>
              </a:rPr>
              <a:t>Governance of</a:t>
            </a:r>
            <a:br>
              <a:rPr sz="3600"/>
            </a:br>
            <a:r>
              <a:rPr b="1" lang="en-NL" sz="3600" spc="-1" strike="noStrike">
                <a:solidFill>
                  <a:srgbClr val="000000"/>
                </a:solidFill>
                <a:latin typeface="Tahoma"/>
                <a:ea typeface="Tahoma"/>
              </a:rPr>
              <a:t>sustainability</a:t>
            </a:r>
            <a:endParaRPr b="0" lang="nl-NL" sz="3600" spc="-1" strike="noStrike">
              <a:solidFill>
                <a:srgbClr val="000000"/>
              </a:solidFill>
              <a:latin typeface="Arial"/>
            </a:endParaRPr>
          </a:p>
        </p:txBody>
      </p:sp>
      <p:sp>
        <p:nvSpPr>
          <p:cNvPr id="487" name="TextBox 2"/>
          <p:cNvSpPr/>
          <p:nvPr/>
        </p:nvSpPr>
        <p:spPr>
          <a:xfrm>
            <a:off x="0" y="6603120"/>
            <a:ext cx="12268800" cy="2494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nl-NL" sz="1050" spc="-1" strike="noStrike">
                <a:solidFill>
                  <a:srgbClr val="000000"/>
                </a:solidFill>
                <a:latin typeface="Arial"/>
                <a:ea typeface="DejaVu Sans"/>
              </a:rPr>
              <a:t>D. Van Gameren, 2023 </a:t>
            </a:r>
            <a:endParaRPr b="0" lang="en-US" sz="1050" spc="-1" strike="noStrike">
              <a:solidFill>
                <a:srgbClr val="000000"/>
              </a:solidFill>
              <a:latin typeface="Calibri"/>
            </a:endParaRPr>
          </a:p>
        </p:txBody>
      </p:sp>
    </p:spTree>
  </p:cSld>
  <mc:AlternateContent>
    <mc:Choice Requires="p14">
      <p:transition spd="med" p14:dur="700">
        <p:fade/>
      </p:transition>
    </mc:Choice>
    <mc:Fallback>
      <p:transition spd="med">
        <p:fade/>
      </p:transition>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88" name="Content Placeholder 6" descr="A computer screen shot of a company structure&#10;&#10;Description automatically generated"/>
          <p:cNvPicPr/>
          <p:nvPr/>
        </p:nvPicPr>
        <p:blipFill>
          <a:blip r:embed="rId1"/>
          <a:srcRect l="14426" t="7061" r="18277" b="29630"/>
          <a:stretch/>
        </p:blipFill>
        <p:spPr>
          <a:xfrm>
            <a:off x="4956480" y="584640"/>
            <a:ext cx="6828120" cy="6042600"/>
          </a:xfrm>
          <a:prstGeom prst="rect">
            <a:avLst/>
          </a:prstGeom>
          <a:ln w="0">
            <a:noFill/>
          </a:ln>
        </p:spPr>
      </p:pic>
      <p:sp>
        <p:nvSpPr>
          <p:cNvPr id="489" name="Content Placeholder 2"/>
          <p:cNvSpPr/>
          <p:nvPr/>
        </p:nvSpPr>
        <p:spPr>
          <a:xfrm>
            <a:off x="144000" y="1466640"/>
            <a:ext cx="4547160" cy="5502240"/>
          </a:xfrm>
          <a:prstGeom prst="rect">
            <a:avLst/>
          </a:prstGeom>
          <a:noFill/>
          <a:ln w="0">
            <a:noFill/>
          </a:ln>
        </p:spPr>
        <p:style>
          <a:lnRef idx="0"/>
          <a:fillRef idx="0"/>
          <a:effectRef idx="0"/>
          <a:fontRef idx="minor"/>
        </p:style>
        <p:txBody>
          <a:bodyPr numCol="1" spcCol="0" anchor="t">
            <a:noAutofit/>
          </a:bodyPr>
          <a:p>
            <a:pPr>
              <a:lnSpc>
                <a:spcPct val="100000"/>
              </a:lnSpc>
              <a:spcBef>
                <a:spcPts val="479"/>
              </a:spcBef>
              <a:buNone/>
              <a:tabLst>
                <a:tab algn="l" pos="0"/>
              </a:tabLst>
            </a:pPr>
            <a:r>
              <a:rPr b="1" lang="en-US" sz="2400" spc="-1" strike="noStrike">
                <a:solidFill>
                  <a:srgbClr val="000000"/>
                </a:solidFill>
                <a:latin typeface="Tahoma"/>
                <a:ea typeface="Tahoma"/>
              </a:rPr>
              <a:t>Fixed </a:t>
            </a:r>
            <a:r>
              <a:rPr b="1" lang="en-NL" sz="2400" spc="-1" strike="noStrike">
                <a:solidFill>
                  <a:srgbClr val="000000"/>
                </a:solidFill>
                <a:latin typeface="Tahoma"/>
                <a:ea typeface="Tahoma"/>
              </a:rPr>
              <a:t>in BVMs</a:t>
            </a:r>
            <a:br>
              <a:rPr sz="2400"/>
            </a:br>
            <a:endParaRPr b="0" lang="en-US" sz="2400" spc="-1" strike="noStrike">
              <a:solidFill>
                <a:srgbClr val="000000"/>
              </a:solidFill>
              <a:latin typeface="Calibri"/>
            </a:endParaRPr>
          </a:p>
          <a:p>
            <a:pPr marL="343080" indent="-343080">
              <a:lnSpc>
                <a:spcPct val="100000"/>
              </a:lnSpc>
              <a:spcBef>
                <a:spcPts val="479"/>
              </a:spcBef>
              <a:buClr>
                <a:srgbClr val="000000"/>
              </a:buClr>
              <a:buFont typeface="Wingdings" charset="2"/>
              <a:buChar char=""/>
              <a:tabLst>
                <a:tab algn="l" pos="0"/>
              </a:tabLst>
            </a:pPr>
            <a:r>
              <a:rPr b="0" lang="nl-NL" sz="2400" spc="-1" strike="noStrike">
                <a:solidFill>
                  <a:srgbClr val="000000"/>
                </a:solidFill>
                <a:latin typeface="Tahoma"/>
                <a:ea typeface="Tahoma"/>
              </a:rPr>
              <a:t>Core of all activities</a:t>
            </a:r>
            <a:endParaRPr b="0" lang="en-US" sz="2400" spc="-1" strike="noStrike">
              <a:solidFill>
                <a:srgbClr val="000000"/>
              </a:solidFill>
              <a:latin typeface="Calibri"/>
            </a:endParaRPr>
          </a:p>
          <a:p>
            <a:pPr marL="343080" indent="-343080">
              <a:lnSpc>
                <a:spcPct val="100000"/>
              </a:lnSpc>
              <a:spcBef>
                <a:spcPts val="479"/>
              </a:spcBef>
              <a:buClr>
                <a:srgbClr val="000000"/>
              </a:buClr>
              <a:buFont typeface="Wingdings" charset="2"/>
              <a:buChar char=""/>
              <a:tabLst>
                <a:tab algn="l" pos="0"/>
              </a:tabLst>
            </a:pPr>
            <a:r>
              <a:rPr b="0" lang="nl-NL" sz="2400" spc="-1" strike="noStrike">
                <a:solidFill>
                  <a:srgbClr val="000000"/>
                </a:solidFill>
                <a:latin typeface="Tahoma"/>
                <a:ea typeface="Tahoma"/>
              </a:rPr>
              <a:t>Make ourselves redundant</a:t>
            </a:r>
            <a:endParaRPr b="0" lang="en-US" sz="2400" spc="-1" strike="noStrike">
              <a:solidFill>
                <a:srgbClr val="000000"/>
              </a:solidFill>
              <a:latin typeface="Calibri"/>
            </a:endParaRPr>
          </a:p>
          <a:p>
            <a:pPr marL="343080" indent="-343080">
              <a:lnSpc>
                <a:spcPct val="100000"/>
              </a:lnSpc>
              <a:spcBef>
                <a:spcPts val="479"/>
              </a:spcBef>
              <a:buClr>
                <a:srgbClr val="000000"/>
              </a:buClr>
              <a:buFont typeface="Wingdings" charset="2"/>
              <a:buChar char=""/>
              <a:tabLst>
                <a:tab algn="l" pos="0"/>
              </a:tabLst>
            </a:pPr>
            <a:r>
              <a:rPr b="0" lang="en-US" sz="2400" spc="-1" strike="noStrike">
                <a:solidFill>
                  <a:srgbClr val="000000"/>
                </a:solidFill>
                <a:latin typeface="Tahoma"/>
                <a:ea typeface="Tahoma"/>
              </a:rPr>
              <a:t>Sustainability part of the daily tasks and activities </a:t>
            </a:r>
            <a:endParaRPr b="0" lang="en-US" sz="2400" spc="-1" strike="noStrike">
              <a:solidFill>
                <a:srgbClr val="000000"/>
              </a:solidFill>
              <a:latin typeface="Calibri"/>
            </a:endParaRPr>
          </a:p>
        </p:txBody>
      </p:sp>
      <p:sp>
        <p:nvSpPr>
          <p:cNvPr id="490" name="PlaceHolder 1"/>
          <p:cNvSpPr>
            <a:spLocks noGrp="1"/>
          </p:cNvSpPr>
          <p:nvPr>
            <p:ph type="title"/>
          </p:nvPr>
        </p:nvSpPr>
        <p:spPr>
          <a:xfrm>
            <a:off x="144720" y="0"/>
            <a:ext cx="11904480" cy="1466280"/>
          </a:xfrm>
          <a:prstGeom prst="rect">
            <a:avLst/>
          </a:prstGeom>
          <a:noFill/>
          <a:ln w="0">
            <a:noFill/>
          </a:ln>
        </p:spPr>
        <p:txBody>
          <a:bodyPr lIns="90000" rIns="90000" tIns="45000" bIns="45000" anchor="ctr">
            <a:noAutofit/>
          </a:bodyPr>
          <a:p>
            <a:pPr>
              <a:lnSpc>
                <a:spcPct val="90000"/>
              </a:lnSpc>
              <a:buNone/>
            </a:pPr>
            <a:r>
              <a:rPr b="1" lang="en-NL" sz="3600" spc="-1" strike="noStrike">
                <a:solidFill>
                  <a:srgbClr val="000000"/>
                </a:solidFill>
                <a:latin typeface="Tahoma"/>
                <a:ea typeface="Tahoma"/>
              </a:rPr>
              <a:t>Governance of</a:t>
            </a:r>
            <a:br>
              <a:rPr sz="3600"/>
            </a:br>
            <a:r>
              <a:rPr b="1" lang="en-NL" sz="3600" spc="-1" strike="noStrike">
                <a:solidFill>
                  <a:srgbClr val="000000"/>
                </a:solidFill>
                <a:latin typeface="Tahoma"/>
                <a:ea typeface="Tahoma"/>
              </a:rPr>
              <a:t>sustainability</a:t>
            </a:r>
            <a:r>
              <a:rPr b="1" lang="nl-NL" sz="3600" spc="-1" strike="noStrike">
                <a:solidFill>
                  <a:srgbClr val="000000"/>
                </a:solidFill>
                <a:latin typeface="Tahoma"/>
                <a:ea typeface="Tahoma"/>
              </a:rPr>
              <a:t> team</a:t>
            </a:r>
            <a:endParaRPr b="0" lang="nl-NL" sz="3600" spc="-1" strike="noStrike">
              <a:solidFill>
                <a:srgbClr val="000000"/>
              </a:solidFill>
              <a:latin typeface="Arial"/>
            </a:endParaRPr>
          </a:p>
        </p:txBody>
      </p:sp>
      <p:sp>
        <p:nvSpPr>
          <p:cNvPr id="491" name="TextBox 4"/>
          <p:cNvSpPr/>
          <p:nvPr/>
        </p:nvSpPr>
        <p:spPr>
          <a:xfrm>
            <a:off x="0" y="6603120"/>
            <a:ext cx="12268800" cy="2494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nl-NL" sz="1050" spc="-1" strike="noStrike">
                <a:solidFill>
                  <a:srgbClr val="000000"/>
                </a:solidFill>
                <a:latin typeface="Arial"/>
                <a:ea typeface="DejaVu Sans"/>
              </a:rPr>
              <a:t>D. Van Gameren, 2023 </a:t>
            </a:r>
            <a:endParaRPr b="0" lang="en-US" sz="1050" spc="-1" strike="noStrike">
              <a:solidFill>
                <a:srgbClr val="000000"/>
              </a:solidFill>
              <a:latin typeface="Calibri"/>
            </a:endParaRPr>
          </a:p>
        </p:txBody>
      </p:sp>
    </p:spTree>
  </p:cSld>
  <mc:AlternateContent>
    <mc:Choice Requires="p14">
      <p:transition spd="med" p14:dur="700">
        <p:fade/>
      </p:transition>
    </mc:Choice>
    <mc:Fallback>
      <p:transition spd="med">
        <p:fade/>
      </p:transition>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92" name="PlaceHolder 1"/>
          <p:cNvSpPr>
            <a:spLocks noGrp="1"/>
          </p:cNvSpPr>
          <p:nvPr>
            <p:ph type="title"/>
          </p:nvPr>
        </p:nvSpPr>
        <p:spPr>
          <a:xfrm>
            <a:off x="0" y="0"/>
            <a:ext cx="12337920" cy="946800"/>
          </a:xfrm>
          <a:prstGeom prst="rect">
            <a:avLst/>
          </a:prstGeom>
          <a:noFill/>
          <a:ln w="0">
            <a:noFill/>
          </a:ln>
        </p:spPr>
        <p:txBody>
          <a:bodyPr lIns="90000" rIns="90000" tIns="45000" bIns="45000" anchor="ctr">
            <a:noAutofit/>
          </a:bodyPr>
          <a:p>
            <a:pPr>
              <a:lnSpc>
                <a:spcPct val="90000"/>
              </a:lnSpc>
              <a:buNone/>
            </a:pPr>
            <a:r>
              <a:rPr b="1" lang="en-NL" sz="3600" spc="-1" strike="noStrike">
                <a:solidFill>
                  <a:srgbClr val="000000"/>
                </a:solidFill>
                <a:latin typeface="Arial"/>
                <a:ea typeface="DejaVu Sans"/>
              </a:rPr>
              <a:t>Local Sustainability Coordinators of faculties</a:t>
            </a:r>
            <a:endParaRPr b="0" lang="nl-NL" sz="3600" spc="-1" strike="noStrike">
              <a:solidFill>
                <a:srgbClr val="000000"/>
              </a:solidFill>
              <a:latin typeface="Arial"/>
            </a:endParaRPr>
          </a:p>
        </p:txBody>
      </p:sp>
      <p:sp>
        <p:nvSpPr>
          <p:cNvPr id="493" name="PlaceHolder 2"/>
          <p:cNvSpPr>
            <a:spLocks noGrp="1"/>
          </p:cNvSpPr>
          <p:nvPr>
            <p:ph/>
          </p:nvPr>
        </p:nvSpPr>
        <p:spPr>
          <a:xfrm>
            <a:off x="3233880" y="1077840"/>
            <a:ext cx="3587760" cy="5502240"/>
          </a:xfrm>
          <a:prstGeom prst="rect">
            <a:avLst/>
          </a:prstGeom>
          <a:noFill/>
          <a:ln w="0">
            <a:noFill/>
          </a:ln>
        </p:spPr>
        <p:txBody>
          <a:bodyPr lIns="0" rIns="0" tIns="0" bIns="0" anchor="t">
            <a:noAutofit/>
          </a:bodyPr>
          <a:p>
            <a:pPr>
              <a:lnSpc>
                <a:spcPct val="90000"/>
              </a:lnSpc>
              <a:spcBef>
                <a:spcPts val="1001"/>
              </a:spcBef>
              <a:buNone/>
              <a:tabLst>
                <a:tab algn="l" pos="0"/>
              </a:tabLst>
            </a:pPr>
            <a:r>
              <a:rPr b="0" lang="en-US" sz="2800" spc="-1" strike="noStrike">
                <a:solidFill>
                  <a:srgbClr val="000000"/>
                </a:solidFill>
                <a:latin typeface="Tahoma"/>
                <a:ea typeface="Tahoma"/>
              </a:rPr>
              <a:t>Dean</a:t>
            </a:r>
            <a:endParaRPr b="0" lang="nl-NL" sz="28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en-US" sz="2800" spc="-1" strike="noStrike">
                <a:solidFill>
                  <a:srgbClr val="000000"/>
                </a:solidFill>
                <a:latin typeface="Tahoma"/>
                <a:ea typeface="Tahoma"/>
              </a:rPr>
              <a:t>Dick van Gameren</a:t>
            </a:r>
            <a:endParaRPr b="0" lang="nl-NL" sz="28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en-US" sz="2800" spc="-1" strike="noStrike">
                <a:solidFill>
                  <a:srgbClr val="000000"/>
                </a:solidFill>
                <a:latin typeface="Tahoma"/>
                <a:ea typeface="Tahoma"/>
              </a:rPr>
              <a:t>Fred van Keulen</a:t>
            </a:r>
            <a:endParaRPr b="0" lang="nl-NL" sz="28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en-US" sz="2800" spc="-1" strike="noStrike">
                <a:solidFill>
                  <a:srgbClr val="000000"/>
                </a:solidFill>
                <a:latin typeface="Tahoma"/>
                <a:ea typeface="Tahoma"/>
              </a:rPr>
              <a:t>Henri Werij</a:t>
            </a:r>
            <a:endParaRPr b="0" lang="nl-NL" sz="28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en-US" sz="2800" spc="-1" strike="noStrike">
                <a:solidFill>
                  <a:srgbClr val="000000"/>
                </a:solidFill>
                <a:latin typeface="Tahoma"/>
                <a:ea typeface="Tahoma"/>
              </a:rPr>
              <a:t>Jan Dirk Jansen</a:t>
            </a:r>
            <a:endParaRPr b="0" lang="nl-NL" sz="28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en-US" sz="2800" spc="-1" strike="noStrike">
                <a:solidFill>
                  <a:srgbClr val="000000"/>
                </a:solidFill>
                <a:latin typeface="Tahoma"/>
                <a:ea typeface="Tahoma"/>
              </a:rPr>
              <a:t>Caspar Chorus</a:t>
            </a:r>
            <a:endParaRPr b="0" lang="nl-NL" sz="28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en-US" sz="2800" spc="-1" strike="noStrike">
                <a:solidFill>
                  <a:srgbClr val="000000"/>
                </a:solidFill>
                <a:latin typeface="Tahoma"/>
                <a:ea typeface="Tahoma"/>
              </a:rPr>
              <a:t>Aukje Hassoldt</a:t>
            </a:r>
            <a:endParaRPr b="0" lang="nl-NL" sz="28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en-US" sz="2800" spc="-1" strike="noStrike">
                <a:solidFill>
                  <a:srgbClr val="000000"/>
                </a:solidFill>
                <a:latin typeface="Tahoma"/>
                <a:ea typeface="Tahoma"/>
              </a:rPr>
              <a:t>Lucas van Vliet</a:t>
            </a:r>
            <a:endParaRPr b="0" lang="nl-NL" sz="28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en-US" sz="2800" spc="-1" strike="noStrike">
                <a:solidFill>
                  <a:srgbClr val="000000"/>
                </a:solidFill>
                <a:latin typeface="Tahoma"/>
                <a:ea typeface="Tahoma"/>
              </a:rPr>
              <a:t>Paulien Herder</a:t>
            </a:r>
            <a:endParaRPr b="0" lang="nl-NL" sz="2800" spc="-1" strike="noStrike">
              <a:solidFill>
                <a:srgbClr val="000000"/>
              </a:solidFill>
              <a:latin typeface="Arial"/>
            </a:endParaRPr>
          </a:p>
        </p:txBody>
      </p:sp>
      <p:sp>
        <p:nvSpPr>
          <p:cNvPr id="494" name="Content Placeholder 2"/>
          <p:cNvSpPr/>
          <p:nvPr/>
        </p:nvSpPr>
        <p:spPr>
          <a:xfrm>
            <a:off x="7365600" y="1077840"/>
            <a:ext cx="4683600" cy="5502240"/>
          </a:xfrm>
          <a:prstGeom prst="rect">
            <a:avLst/>
          </a:prstGeom>
          <a:noFill/>
          <a:ln w="0">
            <a:noFill/>
          </a:ln>
        </p:spPr>
        <p:style>
          <a:lnRef idx="0"/>
          <a:fillRef idx="0"/>
          <a:effectRef idx="0"/>
          <a:fontRef idx="minor"/>
        </p:style>
        <p:txBody>
          <a:bodyPr numCol="1" spcCol="0" anchor="t">
            <a:noAutofit/>
          </a:bodyPr>
          <a:p>
            <a:pPr>
              <a:lnSpc>
                <a:spcPct val="100000"/>
              </a:lnSpc>
              <a:spcBef>
                <a:spcPts val="479"/>
              </a:spcBef>
              <a:buNone/>
              <a:tabLst>
                <a:tab algn="l" pos="0"/>
              </a:tabLst>
            </a:pPr>
            <a:r>
              <a:rPr b="0" lang="en-US" sz="2400" spc="-1" strike="noStrike">
                <a:solidFill>
                  <a:srgbClr val="000000"/>
                </a:solidFill>
                <a:latin typeface="Tahoma"/>
                <a:ea typeface="DejaVu Sans"/>
              </a:rPr>
              <a:t>LSC</a:t>
            </a:r>
            <a:endParaRPr b="0" lang="en-US" sz="2400" spc="-1" strike="noStrike">
              <a:solidFill>
                <a:srgbClr val="000000"/>
              </a:solidFill>
              <a:latin typeface="Calibri"/>
            </a:endParaRPr>
          </a:p>
          <a:p>
            <a:pPr marL="343080" indent="-343080">
              <a:lnSpc>
                <a:spcPct val="100000"/>
              </a:lnSpc>
              <a:spcBef>
                <a:spcPts val="479"/>
              </a:spcBef>
              <a:buClr>
                <a:srgbClr val="000000"/>
              </a:buClr>
              <a:buFont typeface="Wingdings" charset="2"/>
              <a:buChar char=""/>
              <a:tabLst>
                <a:tab algn="l" pos="0"/>
              </a:tabLst>
            </a:pPr>
            <a:r>
              <a:rPr b="1" lang="en-US" sz="2400" spc="-1" strike="noStrike">
                <a:solidFill>
                  <a:srgbClr val="000000"/>
                </a:solidFill>
                <a:latin typeface="Tahoma"/>
                <a:ea typeface="DejaVu Sans"/>
              </a:rPr>
              <a:t>Wing Yung</a:t>
            </a:r>
            <a:endParaRPr b="0" lang="en-US" sz="2400" spc="-1" strike="noStrike">
              <a:solidFill>
                <a:srgbClr val="000000"/>
              </a:solidFill>
              <a:latin typeface="Calibri"/>
            </a:endParaRPr>
          </a:p>
          <a:p>
            <a:pPr marL="343080" indent="-343080">
              <a:lnSpc>
                <a:spcPct val="100000"/>
              </a:lnSpc>
              <a:spcBef>
                <a:spcPts val="479"/>
              </a:spcBef>
              <a:buClr>
                <a:srgbClr val="000000"/>
              </a:buClr>
              <a:buFont typeface="Wingdings" charset="2"/>
              <a:buChar char=""/>
              <a:tabLst>
                <a:tab algn="l" pos="0"/>
              </a:tabLst>
            </a:pPr>
            <a:r>
              <a:rPr b="1" lang="en-US" sz="2400" spc="-1" strike="noStrike">
                <a:solidFill>
                  <a:srgbClr val="000000"/>
                </a:solidFill>
                <a:latin typeface="Tahoma"/>
                <a:ea typeface="DejaVu Sans"/>
              </a:rPr>
              <a:t>Hans Hellendoorn</a:t>
            </a:r>
            <a:endParaRPr b="0" lang="en-US" sz="2400" spc="-1" strike="noStrike">
              <a:solidFill>
                <a:srgbClr val="000000"/>
              </a:solidFill>
              <a:latin typeface="Calibri"/>
            </a:endParaRPr>
          </a:p>
          <a:p>
            <a:pPr marL="343080" indent="-343080">
              <a:lnSpc>
                <a:spcPct val="100000"/>
              </a:lnSpc>
              <a:spcBef>
                <a:spcPts val="479"/>
              </a:spcBef>
              <a:buClr>
                <a:srgbClr val="000000"/>
              </a:buClr>
              <a:buFont typeface="Wingdings" charset="2"/>
              <a:buChar char=""/>
              <a:tabLst>
                <a:tab algn="l" pos="0"/>
              </a:tabLst>
            </a:pPr>
            <a:r>
              <a:rPr b="1" lang="en-US" sz="2400" spc="-1" strike="noStrike">
                <a:solidFill>
                  <a:srgbClr val="000000"/>
                </a:solidFill>
                <a:latin typeface="Tahoma"/>
                <a:ea typeface="DejaVu Sans"/>
              </a:rPr>
              <a:t>Irene Fernandez Villegas</a:t>
            </a:r>
            <a:endParaRPr b="0" lang="en-US" sz="2400" spc="-1" strike="noStrike">
              <a:solidFill>
                <a:srgbClr val="000000"/>
              </a:solidFill>
              <a:latin typeface="Calibri"/>
            </a:endParaRPr>
          </a:p>
          <a:p>
            <a:pPr marL="343080" indent="-343080">
              <a:lnSpc>
                <a:spcPct val="100000"/>
              </a:lnSpc>
              <a:spcBef>
                <a:spcPts val="479"/>
              </a:spcBef>
              <a:buClr>
                <a:srgbClr val="000000"/>
              </a:buClr>
              <a:buFont typeface="Wingdings" charset="2"/>
              <a:buChar char=""/>
              <a:tabLst>
                <a:tab algn="l" pos="0"/>
              </a:tabLst>
            </a:pPr>
            <a:r>
              <a:rPr b="1" lang="en-US" sz="2400" spc="-1" strike="noStrike">
                <a:solidFill>
                  <a:srgbClr val="000000"/>
                </a:solidFill>
                <a:latin typeface="Tahoma"/>
                <a:ea typeface="DejaVu Sans"/>
              </a:rPr>
              <a:t>Stijn van Boxmeer</a:t>
            </a:r>
            <a:endParaRPr b="0" lang="en-US" sz="2400" spc="-1" strike="noStrike">
              <a:solidFill>
                <a:srgbClr val="000000"/>
              </a:solidFill>
              <a:latin typeface="Calibri"/>
            </a:endParaRPr>
          </a:p>
          <a:p>
            <a:pPr marL="343080" indent="-343080">
              <a:lnSpc>
                <a:spcPct val="100000"/>
              </a:lnSpc>
              <a:spcBef>
                <a:spcPts val="479"/>
              </a:spcBef>
              <a:buClr>
                <a:srgbClr val="000000"/>
              </a:buClr>
              <a:buFont typeface="Wingdings" charset="2"/>
              <a:buChar char=""/>
              <a:tabLst>
                <a:tab algn="l" pos="0"/>
              </a:tabLst>
            </a:pPr>
            <a:r>
              <a:rPr b="1" lang="en-US" sz="2400" spc="-1" strike="noStrike">
                <a:solidFill>
                  <a:srgbClr val="000000"/>
                </a:solidFill>
                <a:latin typeface="Tahoma"/>
                <a:ea typeface="DejaVu Sans"/>
              </a:rPr>
              <a:t>Hans Suijkerbuijk</a:t>
            </a:r>
            <a:endParaRPr b="0" lang="en-US" sz="2400" spc="-1" strike="noStrike">
              <a:solidFill>
                <a:srgbClr val="000000"/>
              </a:solidFill>
              <a:latin typeface="Calibri"/>
            </a:endParaRPr>
          </a:p>
          <a:p>
            <a:pPr marL="343080" indent="-343080">
              <a:lnSpc>
                <a:spcPct val="100000"/>
              </a:lnSpc>
              <a:spcBef>
                <a:spcPts val="479"/>
              </a:spcBef>
              <a:buClr>
                <a:srgbClr val="c00000"/>
              </a:buClr>
              <a:buFont typeface="Wingdings" charset="2"/>
              <a:buChar char=""/>
              <a:tabLst>
                <a:tab algn="l" pos="0"/>
              </a:tabLst>
            </a:pPr>
            <a:r>
              <a:rPr b="0" lang="en-US" sz="2400" spc="-1" strike="noStrike">
                <a:solidFill>
                  <a:srgbClr val="c00000"/>
                </a:solidFill>
                <a:latin typeface="Tahoma"/>
                <a:ea typeface="DejaVu Sans"/>
              </a:rPr>
              <a:t>NN</a:t>
            </a:r>
            <a:endParaRPr b="0" lang="en-US" sz="2400" spc="-1" strike="noStrike">
              <a:solidFill>
                <a:srgbClr val="000000"/>
              </a:solidFill>
              <a:latin typeface="Calibri"/>
            </a:endParaRPr>
          </a:p>
          <a:p>
            <a:pPr marL="343080" indent="-343080">
              <a:lnSpc>
                <a:spcPct val="100000"/>
              </a:lnSpc>
              <a:spcBef>
                <a:spcPts val="479"/>
              </a:spcBef>
              <a:buClr>
                <a:srgbClr val="000000"/>
              </a:buClr>
              <a:buFont typeface="Wingdings" charset="2"/>
              <a:buChar char=""/>
              <a:tabLst>
                <a:tab algn="l" pos="0"/>
              </a:tabLst>
            </a:pPr>
            <a:r>
              <a:rPr b="1" lang="en-US" sz="2400" spc="-1" strike="noStrike">
                <a:solidFill>
                  <a:srgbClr val="000000"/>
                </a:solidFill>
                <a:latin typeface="Tahoma"/>
                <a:ea typeface="DejaVu Sans"/>
              </a:rPr>
              <a:t>Dianne Elsinga</a:t>
            </a:r>
            <a:endParaRPr b="0" lang="en-US" sz="2400" spc="-1" strike="noStrike">
              <a:solidFill>
                <a:srgbClr val="000000"/>
              </a:solidFill>
              <a:latin typeface="Calibri"/>
            </a:endParaRPr>
          </a:p>
          <a:p>
            <a:pPr marL="343080" indent="-343080">
              <a:lnSpc>
                <a:spcPct val="100000"/>
              </a:lnSpc>
              <a:spcBef>
                <a:spcPts val="479"/>
              </a:spcBef>
              <a:buClr>
                <a:srgbClr val="000000"/>
              </a:buClr>
              <a:buFont typeface="Wingdings" charset="2"/>
              <a:buChar char=""/>
              <a:tabLst>
                <a:tab algn="l" pos="0"/>
              </a:tabLst>
            </a:pPr>
            <a:r>
              <a:rPr b="1" lang="en-US" sz="2400" spc="-1" strike="noStrike">
                <a:solidFill>
                  <a:srgbClr val="000000"/>
                </a:solidFill>
                <a:latin typeface="Tahoma"/>
                <a:ea typeface="DejaVu Sans"/>
              </a:rPr>
              <a:t>Tim Vos </a:t>
            </a:r>
            <a:r>
              <a:rPr b="0" lang="en-US" sz="2400" spc="-1" strike="noStrike">
                <a:solidFill>
                  <a:srgbClr val="000000"/>
                </a:solidFill>
                <a:latin typeface="Tahoma"/>
                <a:ea typeface="DejaVu Sans"/>
              </a:rPr>
              <a:t>(niet ISC)</a:t>
            </a:r>
            <a:endParaRPr b="0" lang="en-US" sz="2400" spc="-1" strike="noStrike">
              <a:solidFill>
                <a:srgbClr val="000000"/>
              </a:solidFill>
              <a:latin typeface="Calibri"/>
            </a:endParaRPr>
          </a:p>
          <a:p>
            <a:pPr lvl="1" marL="743040" indent="-343080">
              <a:lnSpc>
                <a:spcPct val="100000"/>
              </a:lnSpc>
              <a:spcBef>
                <a:spcPts val="479"/>
              </a:spcBef>
              <a:buClr>
                <a:srgbClr val="000000"/>
              </a:buClr>
              <a:buFont typeface="Apple Symbols"/>
              <a:buChar char="⎼"/>
              <a:tabLst>
                <a:tab algn="l" pos="0"/>
              </a:tabLst>
            </a:pPr>
            <a:r>
              <a:rPr b="0" lang="en-US" sz="2400" spc="-1" strike="noStrike">
                <a:solidFill>
                  <a:srgbClr val="000000"/>
                </a:solidFill>
                <a:latin typeface="Tahoma"/>
                <a:ea typeface="DejaVu Sans"/>
              </a:rPr>
              <a:t>Charlotte van Hees</a:t>
            </a:r>
            <a:endParaRPr b="0" lang="en-US" sz="2400" spc="-1" strike="noStrike">
              <a:solidFill>
                <a:srgbClr val="000000"/>
              </a:solidFill>
              <a:latin typeface="Calibri"/>
            </a:endParaRPr>
          </a:p>
          <a:p>
            <a:pPr>
              <a:lnSpc>
                <a:spcPct val="100000"/>
              </a:lnSpc>
              <a:spcBef>
                <a:spcPts val="479"/>
              </a:spcBef>
              <a:buNone/>
              <a:tabLst>
                <a:tab algn="l" pos="0"/>
              </a:tabLst>
            </a:pPr>
            <a:endParaRPr b="0" lang="en-US" sz="2400" spc="-1" strike="noStrike">
              <a:solidFill>
                <a:srgbClr val="000000"/>
              </a:solidFill>
              <a:latin typeface="Calibri"/>
            </a:endParaRPr>
          </a:p>
        </p:txBody>
      </p:sp>
      <p:sp>
        <p:nvSpPr>
          <p:cNvPr id="495" name="Content Placeholder 2"/>
          <p:cNvSpPr/>
          <p:nvPr/>
        </p:nvSpPr>
        <p:spPr>
          <a:xfrm>
            <a:off x="260280" y="1077840"/>
            <a:ext cx="2013840" cy="5502240"/>
          </a:xfrm>
          <a:prstGeom prst="rect">
            <a:avLst/>
          </a:prstGeom>
          <a:noFill/>
          <a:ln w="0">
            <a:noFill/>
          </a:ln>
        </p:spPr>
        <p:style>
          <a:lnRef idx="0"/>
          <a:fillRef idx="0"/>
          <a:effectRef idx="0"/>
          <a:fontRef idx="minor"/>
        </p:style>
        <p:txBody>
          <a:bodyPr numCol="1" spcCol="0" anchor="t">
            <a:noAutofit/>
          </a:bodyPr>
          <a:p>
            <a:pPr>
              <a:lnSpc>
                <a:spcPct val="100000"/>
              </a:lnSpc>
              <a:spcBef>
                <a:spcPts val="479"/>
              </a:spcBef>
              <a:buNone/>
              <a:tabLst>
                <a:tab algn="l" pos="0"/>
              </a:tabLst>
            </a:pPr>
            <a:r>
              <a:rPr b="0" lang="en-US" sz="2400" spc="-1" strike="noStrike">
                <a:solidFill>
                  <a:srgbClr val="000000"/>
                </a:solidFill>
                <a:latin typeface="Tahoma"/>
                <a:ea typeface="DejaVu Sans"/>
              </a:rPr>
              <a:t>Faculty</a:t>
            </a:r>
            <a:endParaRPr b="0" lang="en-US" sz="2400" spc="-1" strike="noStrike">
              <a:solidFill>
                <a:srgbClr val="000000"/>
              </a:solidFill>
              <a:latin typeface="Calibri"/>
            </a:endParaRPr>
          </a:p>
          <a:p>
            <a:pPr marL="343080" indent="-343080">
              <a:lnSpc>
                <a:spcPct val="100000"/>
              </a:lnSpc>
              <a:spcBef>
                <a:spcPts val="479"/>
              </a:spcBef>
              <a:buClr>
                <a:srgbClr val="000000"/>
              </a:buClr>
              <a:buFont typeface="Wingdings" charset="2"/>
              <a:buChar char=""/>
              <a:tabLst>
                <a:tab algn="l" pos="0"/>
              </a:tabLst>
            </a:pPr>
            <a:r>
              <a:rPr b="1" lang="en-US" sz="2400" spc="-1" strike="noStrike">
                <a:solidFill>
                  <a:srgbClr val="000000"/>
                </a:solidFill>
                <a:latin typeface="Tahoma"/>
                <a:ea typeface="DejaVu Sans"/>
              </a:rPr>
              <a:t>ABE</a:t>
            </a:r>
            <a:endParaRPr b="0" lang="en-US" sz="2400" spc="-1" strike="noStrike">
              <a:solidFill>
                <a:srgbClr val="000000"/>
              </a:solidFill>
              <a:latin typeface="Calibri"/>
            </a:endParaRPr>
          </a:p>
          <a:p>
            <a:pPr marL="343080" indent="-343080">
              <a:lnSpc>
                <a:spcPct val="100000"/>
              </a:lnSpc>
              <a:spcBef>
                <a:spcPts val="479"/>
              </a:spcBef>
              <a:buClr>
                <a:srgbClr val="000000"/>
              </a:buClr>
              <a:buFont typeface="Wingdings" charset="2"/>
              <a:buChar char=""/>
              <a:tabLst>
                <a:tab algn="l" pos="0"/>
              </a:tabLst>
            </a:pPr>
            <a:r>
              <a:rPr b="1" lang="en-US" sz="2400" spc="-1" strike="noStrike">
                <a:solidFill>
                  <a:srgbClr val="000000"/>
                </a:solidFill>
                <a:latin typeface="Tahoma"/>
                <a:ea typeface="DejaVu Sans"/>
              </a:rPr>
              <a:t>3mE</a:t>
            </a:r>
            <a:endParaRPr b="0" lang="en-US" sz="2400" spc="-1" strike="noStrike">
              <a:solidFill>
                <a:srgbClr val="000000"/>
              </a:solidFill>
              <a:latin typeface="Calibri"/>
            </a:endParaRPr>
          </a:p>
          <a:p>
            <a:pPr marL="343080" indent="-343080">
              <a:lnSpc>
                <a:spcPct val="100000"/>
              </a:lnSpc>
              <a:spcBef>
                <a:spcPts val="479"/>
              </a:spcBef>
              <a:buClr>
                <a:srgbClr val="000000"/>
              </a:buClr>
              <a:buFont typeface="Wingdings" charset="2"/>
              <a:buChar char=""/>
              <a:tabLst>
                <a:tab algn="l" pos="0"/>
              </a:tabLst>
            </a:pPr>
            <a:r>
              <a:rPr b="1" lang="en-US" sz="2400" spc="-1" strike="noStrike">
                <a:solidFill>
                  <a:srgbClr val="000000"/>
                </a:solidFill>
                <a:latin typeface="Tahoma"/>
                <a:ea typeface="DejaVu Sans"/>
              </a:rPr>
              <a:t>AE</a:t>
            </a:r>
            <a:endParaRPr b="0" lang="en-US" sz="2400" spc="-1" strike="noStrike">
              <a:solidFill>
                <a:srgbClr val="000000"/>
              </a:solidFill>
              <a:latin typeface="Calibri"/>
            </a:endParaRPr>
          </a:p>
          <a:p>
            <a:pPr marL="343080" indent="-343080">
              <a:lnSpc>
                <a:spcPct val="100000"/>
              </a:lnSpc>
              <a:spcBef>
                <a:spcPts val="479"/>
              </a:spcBef>
              <a:buClr>
                <a:srgbClr val="000000"/>
              </a:buClr>
              <a:buFont typeface="Wingdings" charset="2"/>
              <a:buChar char=""/>
              <a:tabLst>
                <a:tab algn="l" pos="0"/>
              </a:tabLst>
            </a:pPr>
            <a:r>
              <a:rPr b="1" lang="en-US" sz="2400" spc="-1" strike="noStrike">
                <a:solidFill>
                  <a:srgbClr val="000000"/>
                </a:solidFill>
                <a:latin typeface="Tahoma"/>
                <a:ea typeface="DejaVu Sans"/>
              </a:rPr>
              <a:t>CEG</a:t>
            </a:r>
            <a:endParaRPr b="0" lang="en-US" sz="2400" spc="-1" strike="noStrike">
              <a:solidFill>
                <a:srgbClr val="000000"/>
              </a:solidFill>
              <a:latin typeface="Calibri"/>
            </a:endParaRPr>
          </a:p>
          <a:p>
            <a:pPr marL="343080" indent="-343080">
              <a:lnSpc>
                <a:spcPct val="100000"/>
              </a:lnSpc>
              <a:spcBef>
                <a:spcPts val="479"/>
              </a:spcBef>
              <a:buClr>
                <a:srgbClr val="000000"/>
              </a:buClr>
              <a:buFont typeface="Wingdings" charset="2"/>
              <a:buChar char=""/>
              <a:tabLst>
                <a:tab algn="l" pos="0"/>
              </a:tabLst>
            </a:pPr>
            <a:r>
              <a:rPr b="1" lang="en-US" sz="2400" spc="-1" strike="noStrike">
                <a:solidFill>
                  <a:srgbClr val="000000"/>
                </a:solidFill>
                <a:latin typeface="Tahoma"/>
                <a:ea typeface="DejaVu Sans"/>
              </a:rPr>
              <a:t>IDE</a:t>
            </a:r>
            <a:endParaRPr b="0" lang="en-US" sz="2400" spc="-1" strike="noStrike">
              <a:solidFill>
                <a:srgbClr val="000000"/>
              </a:solidFill>
              <a:latin typeface="Calibri"/>
            </a:endParaRPr>
          </a:p>
          <a:p>
            <a:pPr marL="343080" indent="-343080">
              <a:lnSpc>
                <a:spcPct val="100000"/>
              </a:lnSpc>
              <a:spcBef>
                <a:spcPts val="479"/>
              </a:spcBef>
              <a:buClr>
                <a:srgbClr val="000000"/>
              </a:buClr>
              <a:buFont typeface="Wingdings" charset="2"/>
              <a:buChar char=""/>
              <a:tabLst>
                <a:tab algn="l" pos="0"/>
              </a:tabLst>
            </a:pPr>
            <a:r>
              <a:rPr b="1" lang="en-US" sz="2400" spc="-1" strike="noStrike">
                <a:solidFill>
                  <a:srgbClr val="000000"/>
                </a:solidFill>
                <a:latin typeface="Tahoma"/>
                <a:ea typeface="DejaVu Sans"/>
              </a:rPr>
              <a:t>TPM</a:t>
            </a:r>
            <a:endParaRPr b="0" lang="en-US" sz="2400" spc="-1" strike="noStrike">
              <a:solidFill>
                <a:srgbClr val="000000"/>
              </a:solidFill>
              <a:latin typeface="Calibri"/>
            </a:endParaRPr>
          </a:p>
          <a:p>
            <a:pPr marL="343080" indent="-343080">
              <a:lnSpc>
                <a:spcPct val="100000"/>
              </a:lnSpc>
              <a:spcBef>
                <a:spcPts val="479"/>
              </a:spcBef>
              <a:buClr>
                <a:srgbClr val="000000"/>
              </a:buClr>
              <a:buFont typeface="Wingdings" charset="2"/>
              <a:buChar char=""/>
              <a:tabLst>
                <a:tab algn="l" pos="0"/>
              </a:tabLst>
            </a:pPr>
            <a:r>
              <a:rPr b="1" lang="en-US" sz="2400" spc="-1" strike="noStrike">
                <a:solidFill>
                  <a:srgbClr val="000000"/>
                </a:solidFill>
                <a:latin typeface="Tahoma"/>
                <a:ea typeface="DejaVu Sans"/>
              </a:rPr>
              <a:t>EEMC</a:t>
            </a:r>
            <a:endParaRPr b="0" lang="en-US" sz="2400" spc="-1" strike="noStrike">
              <a:solidFill>
                <a:srgbClr val="000000"/>
              </a:solidFill>
              <a:latin typeface="Calibri"/>
            </a:endParaRPr>
          </a:p>
          <a:p>
            <a:pPr marL="343080" indent="-343080">
              <a:lnSpc>
                <a:spcPct val="100000"/>
              </a:lnSpc>
              <a:spcBef>
                <a:spcPts val="479"/>
              </a:spcBef>
              <a:buClr>
                <a:srgbClr val="000000"/>
              </a:buClr>
              <a:buFont typeface="Wingdings" charset="2"/>
              <a:buChar char=""/>
              <a:tabLst>
                <a:tab algn="l" pos="0"/>
              </a:tabLst>
            </a:pPr>
            <a:r>
              <a:rPr b="1" lang="en-US" sz="2400" spc="-1" strike="noStrike">
                <a:solidFill>
                  <a:srgbClr val="000000"/>
                </a:solidFill>
                <a:latin typeface="Tahoma"/>
                <a:ea typeface="DejaVu Sans"/>
              </a:rPr>
              <a:t>AS</a:t>
            </a:r>
            <a:endParaRPr b="0" lang="en-US" sz="2400" spc="-1" strike="noStrike">
              <a:solidFill>
                <a:srgbClr val="000000"/>
              </a:solidFill>
              <a:latin typeface="Calibri"/>
            </a:endParaRPr>
          </a:p>
          <a:p>
            <a:pPr lvl="1" marL="743040" indent="-343080">
              <a:lnSpc>
                <a:spcPct val="100000"/>
              </a:lnSpc>
              <a:spcBef>
                <a:spcPts val="479"/>
              </a:spcBef>
              <a:buClr>
                <a:srgbClr val="000000"/>
              </a:buClr>
              <a:buFont typeface="Apple Symbols"/>
              <a:buChar char="⎼"/>
              <a:tabLst>
                <a:tab algn="l" pos="0"/>
              </a:tabLst>
            </a:pPr>
            <a:r>
              <a:rPr b="0" lang="en-US" sz="2400" spc="-1" strike="noStrike">
                <a:solidFill>
                  <a:srgbClr val="000000"/>
                </a:solidFill>
                <a:latin typeface="Tahoma"/>
                <a:ea typeface="DejaVu Sans"/>
              </a:rPr>
              <a:t>Q-tech</a:t>
            </a:r>
            <a:endParaRPr b="0" lang="en-US" sz="2400" spc="-1" strike="noStrike">
              <a:solidFill>
                <a:srgbClr val="000000"/>
              </a:solidFill>
              <a:latin typeface="Calibri"/>
            </a:endParaRPr>
          </a:p>
          <a:p>
            <a:pPr>
              <a:lnSpc>
                <a:spcPct val="100000"/>
              </a:lnSpc>
              <a:spcBef>
                <a:spcPts val="479"/>
              </a:spcBef>
              <a:buNone/>
              <a:tabLst>
                <a:tab algn="l" pos="0"/>
              </a:tabLst>
            </a:pPr>
            <a:endParaRPr b="0" lang="en-US" sz="2400" spc="-1" strike="noStrike">
              <a:solidFill>
                <a:srgbClr val="000000"/>
              </a:solidFill>
              <a:latin typeface="Calibri"/>
            </a:endParaRPr>
          </a:p>
        </p:txBody>
      </p:sp>
    </p:spTree>
  </p:cSld>
  <mc:AlternateContent>
    <mc:Choice Requires="p14">
      <p:transition spd="med" p14:dur="700">
        <p:fade/>
      </p:transition>
    </mc:Choice>
    <mc:Fallback>
      <p:transition spd="med">
        <p:fade/>
      </p:transition>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96" name="PlaceHolder 1"/>
          <p:cNvSpPr>
            <a:spLocks noGrp="1"/>
          </p:cNvSpPr>
          <p:nvPr>
            <p:ph type="title"/>
          </p:nvPr>
        </p:nvSpPr>
        <p:spPr>
          <a:xfrm>
            <a:off x="0" y="0"/>
            <a:ext cx="11782080" cy="946800"/>
          </a:xfrm>
          <a:prstGeom prst="rect">
            <a:avLst/>
          </a:prstGeom>
          <a:noFill/>
          <a:ln w="0">
            <a:noFill/>
          </a:ln>
        </p:spPr>
        <p:txBody>
          <a:bodyPr lIns="90000" rIns="90000" tIns="45000" bIns="45000" anchor="ctr">
            <a:noAutofit/>
          </a:bodyPr>
          <a:p>
            <a:pPr>
              <a:lnSpc>
                <a:spcPct val="90000"/>
              </a:lnSpc>
              <a:buNone/>
            </a:pPr>
            <a:r>
              <a:rPr b="1" lang="en-NL" sz="3600" spc="-1" strike="noStrike">
                <a:solidFill>
                  <a:srgbClr val="000000"/>
                </a:solidFill>
                <a:latin typeface="Arial"/>
                <a:ea typeface="DejaVu Sans"/>
              </a:rPr>
              <a:t>LSCs of </a:t>
            </a:r>
            <a:r>
              <a:rPr b="1" lang="nl-NL" sz="3600" spc="-1" strike="noStrike">
                <a:solidFill>
                  <a:srgbClr val="000000"/>
                </a:solidFill>
                <a:latin typeface="Arial"/>
                <a:ea typeface="DejaVu Sans"/>
              </a:rPr>
              <a:t>University Services </a:t>
            </a:r>
            <a:endParaRPr b="0" lang="nl-NL" sz="3600" spc="-1" strike="noStrike">
              <a:solidFill>
                <a:srgbClr val="000000"/>
              </a:solidFill>
              <a:latin typeface="Arial"/>
            </a:endParaRPr>
          </a:p>
        </p:txBody>
      </p:sp>
      <p:sp>
        <p:nvSpPr>
          <p:cNvPr id="497" name="PlaceHolder 2"/>
          <p:cNvSpPr>
            <a:spLocks noGrp="1"/>
          </p:cNvSpPr>
          <p:nvPr>
            <p:ph/>
          </p:nvPr>
        </p:nvSpPr>
        <p:spPr>
          <a:xfrm>
            <a:off x="267120" y="1077840"/>
            <a:ext cx="2143080" cy="5502240"/>
          </a:xfrm>
          <a:prstGeom prst="rect">
            <a:avLst/>
          </a:prstGeom>
          <a:noFill/>
          <a:ln w="0">
            <a:noFill/>
          </a:ln>
        </p:spPr>
        <p:txBody>
          <a:bodyPr lIns="0" rIns="0" tIns="0" bIns="0" anchor="t">
            <a:noAutofit/>
          </a:bodyPr>
          <a:p>
            <a:pPr>
              <a:lnSpc>
                <a:spcPct val="90000"/>
              </a:lnSpc>
              <a:spcBef>
                <a:spcPts val="1001"/>
              </a:spcBef>
              <a:buNone/>
              <a:tabLst>
                <a:tab algn="l" pos="0"/>
              </a:tabLst>
            </a:pPr>
            <a:r>
              <a:rPr b="0" lang="en-US" sz="2800" spc="-1" strike="noStrike">
                <a:solidFill>
                  <a:srgbClr val="000000"/>
                </a:solidFill>
                <a:latin typeface="Tahoma"/>
                <a:ea typeface="Tahoma"/>
              </a:rPr>
              <a:t>Division</a:t>
            </a:r>
            <a:endParaRPr b="0" lang="nl-NL" sz="28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en-US" sz="2800" spc="-1" strike="noStrike">
                <a:solidFill>
                  <a:srgbClr val="000000"/>
                </a:solidFill>
                <a:latin typeface="Tahoma"/>
                <a:ea typeface="Tahoma"/>
              </a:rPr>
              <a:t>CREFM</a:t>
            </a:r>
            <a:endParaRPr b="0" lang="nl-NL" sz="28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en-US" sz="2800" spc="-1" strike="noStrike">
                <a:solidFill>
                  <a:srgbClr val="000000"/>
                </a:solidFill>
                <a:latin typeface="Tahoma"/>
                <a:ea typeface="Tahoma"/>
              </a:rPr>
              <a:t>I&amp;IC</a:t>
            </a:r>
            <a:endParaRPr b="0" lang="nl-NL" sz="28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en-US" sz="2800" spc="-1" strike="noStrike">
                <a:solidFill>
                  <a:srgbClr val="000000"/>
                </a:solidFill>
                <a:latin typeface="Tahoma"/>
                <a:ea typeface="Tahoma"/>
              </a:rPr>
              <a:t>DEMO</a:t>
            </a:r>
            <a:endParaRPr b="0" lang="nl-NL" sz="28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en-US" sz="2800" spc="-1" strike="noStrike">
                <a:solidFill>
                  <a:srgbClr val="000000"/>
                </a:solidFill>
                <a:latin typeface="Tahoma"/>
                <a:ea typeface="Tahoma"/>
              </a:rPr>
              <a:t>F</a:t>
            </a:r>
            <a:endParaRPr b="0" lang="nl-NL" sz="28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en-US" sz="2800" spc="-1" strike="noStrike">
                <a:solidFill>
                  <a:srgbClr val="000000"/>
                </a:solidFill>
                <a:latin typeface="Tahoma"/>
                <a:ea typeface="Tahoma"/>
              </a:rPr>
              <a:t>HR</a:t>
            </a:r>
            <a:endParaRPr b="0" lang="nl-NL" sz="28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en-US" sz="2800" spc="-1" strike="noStrike">
                <a:solidFill>
                  <a:srgbClr val="000000"/>
                </a:solidFill>
                <a:latin typeface="Tahoma"/>
                <a:ea typeface="Tahoma"/>
              </a:rPr>
              <a:t>LS</a:t>
            </a:r>
            <a:endParaRPr b="0" lang="nl-NL" sz="28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en-US" sz="2800" spc="-1" strike="noStrike">
                <a:solidFill>
                  <a:srgbClr val="000000"/>
                </a:solidFill>
                <a:latin typeface="Tahoma"/>
                <a:ea typeface="Tahoma"/>
              </a:rPr>
              <a:t>Lib</a:t>
            </a:r>
            <a:endParaRPr b="0" lang="nl-NL" sz="28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en-US" sz="2800" spc="-1" strike="noStrike">
                <a:solidFill>
                  <a:srgbClr val="000000"/>
                </a:solidFill>
                <a:latin typeface="Tahoma"/>
                <a:ea typeface="Tahoma"/>
              </a:rPr>
              <a:t>ESA</a:t>
            </a:r>
            <a:endParaRPr b="0" lang="nl-NL" sz="2800" spc="-1" strike="noStrike">
              <a:solidFill>
                <a:srgbClr val="000000"/>
              </a:solidFill>
              <a:latin typeface="Arial"/>
            </a:endParaRPr>
          </a:p>
          <a:p>
            <a:pPr marL="228600" indent="-228600">
              <a:lnSpc>
                <a:spcPct val="90000"/>
              </a:lnSpc>
              <a:spcBef>
                <a:spcPts val="1001"/>
              </a:spcBef>
              <a:buClr>
                <a:srgbClr val="000000"/>
              </a:buClr>
              <a:buFont typeface="Arial"/>
              <a:buChar char="•"/>
              <a:tabLst>
                <a:tab algn="l" pos="0"/>
              </a:tabLst>
            </a:pPr>
            <a:r>
              <a:rPr b="0" lang="en-US" sz="2800" spc="-1" strike="noStrike">
                <a:solidFill>
                  <a:srgbClr val="000000"/>
                </a:solidFill>
                <a:latin typeface="Tahoma"/>
                <a:ea typeface="Tahoma"/>
              </a:rPr>
              <a:t>Comm</a:t>
            </a:r>
            <a:endParaRPr b="0" lang="nl-NL" sz="2800" spc="-1" strike="noStrike">
              <a:solidFill>
                <a:srgbClr val="000000"/>
              </a:solidFill>
              <a:latin typeface="Arial"/>
            </a:endParaRPr>
          </a:p>
        </p:txBody>
      </p:sp>
      <p:sp>
        <p:nvSpPr>
          <p:cNvPr id="498" name="Content Placeholder 2"/>
          <p:cNvSpPr/>
          <p:nvPr/>
        </p:nvSpPr>
        <p:spPr>
          <a:xfrm>
            <a:off x="7068960" y="1077840"/>
            <a:ext cx="4980240" cy="5502240"/>
          </a:xfrm>
          <a:prstGeom prst="rect">
            <a:avLst/>
          </a:prstGeom>
          <a:noFill/>
          <a:ln w="0">
            <a:noFill/>
          </a:ln>
        </p:spPr>
        <p:style>
          <a:lnRef idx="0"/>
          <a:fillRef idx="0"/>
          <a:effectRef idx="0"/>
          <a:fontRef idx="minor"/>
        </p:style>
        <p:txBody>
          <a:bodyPr numCol="1" spcCol="0" anchor="t">
            <a:noAutofit/>
          </a:bodyPr>
          <a:p>
            <a:pPr>
              <a:lnSpc>
                <a:spcPct val="100000"/>
              </a:lnSpc>
              <a:spcBef>
                <a:spcPts val="479"/>
              </a:spcBef>
              <a:buNone/>
              <a:tabLst>
                <a:tab algn="l" pos="0"/>
              </a:tabLst>
            </a:pPr>
            <a:r>
              <a:rPr b="0" lang="en-US" sz="2400" spc="-1" strike="noStrike">
                <a:solidFill>
                  <a:srgbClr val="000000"/>
                </a:solidFill>
                <a:latin typeface="Tahoma"/>
                <a:ea typeface="DejaVu Sans"/>
              </a:rPr>
              <a:t>LSC</a:t>
            </a:r>
            <a:endParaRPr b="0" lang="en-US" sz="2400" spc="-1" strike="noStrike">
              <a:solidFill>
                <a:srgbClr val="000000"/>
              </a:solidFill>
              <a:latin typeface="Calibri"/>
            </a:endParaRPr>
          </a:p>
          <a:p>
            <a:pPr marL="343080" indent="-343080">
              <a:lnSpc>
                <a:spcPct val="100000"/>
              </a:lnSpc>
              <a:spcBef>
                <a:spcPts val="479"/>
              </a:spcBef>
              <a:buClr>
                <a:srgbClr val="000000"/>
              </a:buClr>
              <a:buFont typeface="Wingdings" charset="2"/>
              <a:buChar char=""/>
              <a:tabLst>
                <a:tab algn="l" pos="0"/>
              </a:tabLst>
            </a:pPr>
            <a:r>
              <a:rPr b="1" lang="en-US" sz="2400" spc="-1" strike="noStrike">
                <a:solidFill>
                  <a:srgbClr val="000000"/>
                </a:solidFill>
                <a:latin typeface="Tahoma"/>
                <a:ea typeface="DejaVu Sans"/>
              </a:rPr>
              <a:t>Hubert Linssen</a:t>
            </a:r>
            <a:endParaRPr b="0" lang="en-US" sz="2400" spc="-1" strike="noStrike">
              <a:solidFill>
                <a:srgbClr val="000000"/>
              </a:solidFill>
              <a:latin typeface="Calibri"/>
            </a:endParaRPr>
          </a:p>
          <a:p>
            <a:pPr marL="343080" indent="-343080">
              <a:lnSpc>
                <a:spcPct val="100000"/>
              </a:lnSpc>
              <a:spcBef>
                <a:spcPts val="479"/>
              </a:spcBef>
              <a:buClr>
                <a:srgbClr val="000000"/>
              </a:buClr>
              <a:buFont typeface="Wingdings" charset="2"/>
              <a:buChar char=""/>
              <a:tabLst>
                <a:tab algn="l" pos="0"/>
              </a:tabLst>
            </a:pPr>
            <a:r>
              <a:rPr b="1" lang="en-US" sz="2400" spc="-1" strike="noStrike">
                <a:solidFill>
                  <a:srgbClr val="000000"/>
                </a:solidFill>
                <a:latin typeface="Tahoma"/>
                <a:ea typeface="DejaVu Sans"/>
              </a:rPr>
              <a:t>Marjan Kreijns</a:t>
            </a:r>
            <a:endParaRPr b="0" lang="en-US" sz="2400" spc="-1" strike="noStrike">
              <a:solidFill>
                <a:srgbClr val="000000"/>
              </a:solidFill>
              <a:latin typeface="Calibri"/>
            </a:endParaRPr>
          </a:p>
          <a:p>
            <a:pPr marL="343080" indent="-343080">
              <a:lnSpc>
                <a:spcPct val="100000"/>
              </a:lnSpc>
              <a:spcBef>
                <a:spcPts val="479"/>
              </a:spcBef>
              <a:buClr>
                <a:srgbClr val="c00000"/>
              </a:buClr>
              <a:buFont typeface="Wingdings" charset="2"/>
              <a:buChar char=""/>
              <a:tabLst>
                <a:tab algn="l" pos="0"/>
              </a:tabLst>
            </a:pPr>
            <a:r>
              <a:rPr b="0" lang="en-US" sz="2400" spc="-1" strike="noStrike">
                <a:solidFill>
                  <a:srgbClr val="c00000"/>
                </a:solidFill>
                <a:latin typeface="Tahoma"/>
                <a:ea typeface="DejaVu Sans"/>
              </a:rPr>
              <a:t>NN</a:t>
            </a:r>
            <a:endParaRPr b="0" lang="en-US" sz="2400" spc="-1" strike="noStrike">
              <a:solidFill>
                <a:srgbClr val="000000"/>
              </a:solidFill>
              <a:latin typeface="Calibri"/>
            </a:endParaRPr>
          </a:p>
          <a:p>
            <a:pPr marL="343080" indent="-343080">
              <a:lnSpc>
                <a:spcPct val="100000"/>
              </a:lnSpc>
              <a:spcBef>
                <a:spcPts val="479"/>
              </a:spcBef>
              <a:buClr>
                <a:srgbClr val="000000"/>
              </a:buClr>
              <a:buFont typeface="Wingdings" charset="2"/>
              <a:buChar char=""/>
              <a:tabLst>
                <a:tab algn="l" pos="0"/>
              </a:tabLst>
            </a:pPr>
            <a:r>
              <a:rPr b="1" lang="en-US" sz="2400" spc="-1" strike="noStrike">
                <a:solidFill>
                  <a:srgbClr val="000000"/>
                </a:solidFill>
                <a:latin typeface="Tahoma"/>
                <a:ea typeface="DejaVu Sans"/>
              </a:rPr>
              <a:t>Pieter de Wit</a:t>
            </a:r>
            <a:endParaRPr b="0" lang="en-US" sz="2400" spc="-1" strike="noStrike">
              <a:solidFill>
                <a:srgbClr val="000000"/>
              </a:solidFill>
              <a:latin typeface="Calibri"/>
            </a:endParaRPr>
          </a:p>
          <a:p>
            <a:pPr marL="343080" indent="-343080">
              <a:lnSpc>
                <a:spcPct val="100000"/>
              </a:lnSpc>
              <a:spcBef>
                <a:spcPts val="479"/>
              </a:spcBef>
              <a:buClr>
                <a:srgbClr val="c00000"/>
              </a:buClr>
              <a:buFont typeface="Wingdings" charset="2"/>
              <a:buChar char=""/>
              <a:tabLst>
                <a:tab algn="l" pos="0"/>
              </a:tabLst>
            </a:pPr>
            <a:r>
              <a:rPr b="0" lang="en-US" sz="2400" spc="-1" strike="noStrike">
                <a:solidFill>
                  <a:srgbClr val="c00000"/>
                </a:solidFill>
                <a:latin typeface="Tahoma"/>
                <a:ea typeface="DejaVu Sans"/>
              </a:rPr>
              <a:t>NN</a:t>
            </a:r>
            <a:endParaRPr b="0" lang="en-US" sz="2400" spc="-1" strike="noStrike">
              <a:solidFill>
                <a:srgbClr val="000000"/>
              </a:solidFill>
              <a:latin typeface="Calibri"/>
            </a:endParaRPr>
          </a:p>
          <a:p>
            <a:pPr marL="343080" indent="-343080">
              <a:lnSpc>
                <a:spcPct val="100000"/>
              </a:lnSpc>
              <a:spcBef>
                <a:spcPts val="479"/>
              </a:spcBef>
              <a:buClr>
                <a:srgbClr val="c00000"/>
              </a:buClr>
              <a:buFont typeface="Wingdings" charset="2"/>
              <a:buChar char=""/>
              <a:tabLst>
                <a:tab algn="l" pos="0"/>
              </a:tabLst>
            </a:pPr>
            <a:r>
              <a:rPr b="0" lang="en-US" sz="2400" spc="-1" strike="noStrike">
                <a:solidFill>
                  <a:srgbClr val="c00000"/>
                </a:solidFill>
                <a:latin typeface="Tahoma"/>
                <a:ea typeface="DejaVu Sans"/>
              </a:rPr>
              <a:t>NN</a:t>
            </a:r>
            <a:endParaRPr b="0" lang="en-US" sz="2400" spc="-1" strike="noStrike">
              <a:solidFill>
                <a:srgbClr val="000000"/>
              </a:solidFill>
              <a:latin typeface="Calibri"/>
            </a:endParaRPr>
          </a:p>
          <a:p>
            <a:pPr marL="343080" indent="-343080">
              <a:lnSpc>
                <a:spcPct val="100000"/>
              </a:lnSpc>
              <a:spcBef>
                <a:spcPts val="479"/>
              </a:spcBef>
              <a:buClr>
                <a:srgbClr val="000000"/>
              </a:buClr>
              <a:buFont typeface="Wingdings" charset="2"/>
              <a:buChar char=""/>
              <a:tabLst>
                <a:tab algn="l" pos="0"/>
              </a:tabLst>
            </a:pPr>
            <a:r>
              <a:rPr b="1" lang="en-US" sz="2400" spc="-1" strike="noStrike">
                <a:solidFill>
                  <a:srgbClr val="000000"/>
                </a:solidFill>
                <a:latin typeface="Tahoma"/>
                <a:ea typeface="DejaVu Sans"/>
              </a:rPr>
              <a:t>Ingrid Klok</a:t>
            </a:r>
            <a:endParaRPr b="0" lang="en-US" sz="2400" spc="-1" strike="noStrike">
              <a:solidFill>
                <a:srgbClr val="000000"/>
              </a:solidFill>
              <a:latin typeface="Calibri"/>
            </a:endParaRPr>
          </a:p>
          <a:p>
            <a:pPr marL="343080" indent="-343080">
              <a:lnSpc>
                <a:spcPct val="100000"/>
              </a:lnSpc>
              <a:spcBef>
                <a:spcPts val="479"/>
              </a:spcBef>
              <a:buClr>
                <a:srgbClr val="000000"/>
              </a:buClr>
              <a:buFont typeface="Wingdings" charset="2"/>
              <a:buChar char=""/>
              <a:tabLst>
                <a:tab algn="l" pos="0"/>
              </a:tabLst>
            </a:pPr>
            <a:r>
              <a:rPr b="1" lang="en-US" sz="2400" spc="-1" strike="noStrike">
                <a:solidFill>
                  <a:srgbClr val="000000"/>
                </a:solidFill>
                <a:latin typeface="Tahoma"/>
                <a:ea typeface="DejaVu Sans"/>
              </a:rPr>
              <a:t>Renate Marsh</a:t>
            </a:r>
            <a:endParaRPr b="0" lang="en-US" sz="2400" spc="-1" strike="noStrike">
              <a:solidFill>
                <a:srgbClr val="000000"/>
              </a:solidFill>
              <a:latin typeface="Calibri"/>
            </a:endParaRPr>
          </a:p>
          <a:p>
            <a:pPr marL="343080" indent="-343080">
              <a:lnSpc>
                <a:spcPct val="100000"/>
              </a:lnSpc>
              <a:spcBef>
                <a:spcPts val="479"/>
              </a:spcBef>
              <a:buClr>
                <a:srgbClr val="000000"/>
              </a:buClr>
              <a:buFont typeface="Wingdings" charset="2"/>
              <a:buChar char=""/>
              <a:tabLst>
                <a:tab algn="l" pos="0"/>
              </a:tabLst>
            </a:pPr>
            <a:r>
              <a:rPr b="1" lang="en-US" sz="2400" spc="-1" strike="noStrike">
                <a:solidFill>
                  <a:srgbClr val="000000"/>
                </a:solidFill>
                <a:latin typeface="Tahoma"/>
                <a:ea typeface="DejaVu Sans"/>
              </a:rPr>
              <a:t>Inge Snijder </a:t>
            </a:r>
            <a:r>
              <a:rPr b="0" lang="en-US" sz="2400" spc="-1" strike="noStrike">
                <a:solidFill>
                  <a:srgbClr val="000000"/>
                </a:solidFill>
                <a:latin typeface="Tahoma"/>
                <a:ea typeface="DejaVu Sans"/>
              </a:rPr>
              <a:t>(extern) </a:t>
            </a:r>
            <a:r>
              <a:rPr b="1" lang="en-US" sz="2400" spc="-1" strike="noStrike">
                <a:solidFill>
                  <a:srgbClr val="000000"/>
                </a:solidFill>
                <a:latin typeface="Tahoma"/>
                <a:ea typeface="DejaVu Sans"/>
              </a:rPr>
              <a:t>&amp; Sharita Balgobind </a:t>
            </a:r>
            <a:r>
              <a:rPr b="0" lang="en-US" sz="2400" spc="-1" strike="noStrike">
                <a:solidFill>
                  <a:srgbClr val="000000"/>
                </a:solidFill>
                <a:latin typeface="Tahoma"/>
                <a:ea typeface="DejaVu Sans"/>
              </a:rPr>
              <a:t>(intern)</a:t>
            </a:r>
            <a:endParaRPr b="0" lang="en-US" sz="2400" spc="-1" strike="noStrike">
              <a:solidFill>
                <a:srgbClr val="000000"/>
              </a:solidFill>
              <a:latin typeface="Calibri"/>
            </a:endParaRPr>
          </a:p>
        </p:txBody>
      </p:sp>
      <p:sp>
        <p:nvSpPr>
          <p:cNvPr id="499" name="Content Placeholder 2"/>
          <p:cNvSpPr/>
          <p:nvPr/>
        </p:nvSpPr>
        <p:spPr>
          <a:xfrm>
            <a:off x="2521440" y="1077840"/>
            <a:ext cx="3966120" cy="5502240"/>
          </a:xfrm>
          <a:prstGeom prst="rect">
            <a:avLst/>
          </a:prstGeom>
          <a:noFill/>
          <a:ln w="0">
            <a:noFill/>
          </a:ln>
        </p:spPr>
        <p:style>
          <a:lnRef idx="0"/>
          <a:fillRef idx="0"/>
          <a:effectRef idx="0"/>
          <a:fontRef idx="minor"/>
        </p:style>
        <p:txBody>
          <a:bodyPr numCol="1" spcCol="0" anchor="t">
            <a:noAutofit/>
          </a:bodyPr>
          <a:p>
            <a:pPr>
              <a:lnSpc>
                <a:spcPct val="100000"/>
              </a:lnSpc>
              <a:spcBef>
                <a:spcPts val="479"/>
              </a:spcBef>
              <a:buNone/>
              <a:tabLst>
                <a:tab algn="l" pos="0"/>
              </a:tabLst>
            </a:pPr>
            <a:r>
              <a:rPr b="0" lang="en-US" sz="2400" spc="-1" strike="noStrike">
                <a:solidFill>
                  <a:srgbClr val="000000"/>
                </a:solidFill>
                <a:latin typeface="Tahoma"/>
                <a:ea typeface="DejaVu Sans"/>
              </a:rPr>
              <a:t>Director</a:t>
            </a:r>
            <a:endParaRPr b="0" lang="en-US" sz="2400" spc="-1" strike="noStrike">
              <a:solidFill>
                <a:srgbClr val="000000"/>
              </a:solidFill>
              <a:latin typeface="Calibri"/>
            </a:endParaRPr>
          </a:p>
          <a:p>
            <a:pPr marL="343080" indent="-343080">
              <a:lnSpc>
                <a:spcPct val="100000"/>
              </a:lnSpc>
              <a:spcBef>
                <a:spcPts val="479"/>
              </a:spcBef>
              <a:buClr>
                <a:srgbClr val="000000"/>
              </a:buClr>
              <a:buFont typeface="Wingdings" charset="2"/>
              <a:buChar char=""/>
              <a:tabLst>
                <a:tab algn="l" pos="0"/>
              </a:tabLst>
            </a:pPr>
            <a:r>
              <a:rPr b="1" lang="en-US" sz="2400" spc="-1" strike="noStrike">
                <a:solidFill>
                  <a:srgbClr val="000000"/>
                </a:solidFill>
                <a:latin typeface="Tahoma"/>
                <a:ea typeface="DejaVu Sans"/>
              </a:rPr>
              <a:t>Jaco van Noppen</a:t>
            </a:r>
            <a:endParaRPr b="0" lang="en-US" sz="2400" spc="-1" strike="noStrike">
              <a:solidFill>
                <a:srgbClr val="000000"/>
              </a:solidFill>
              <a:latin typeface="Calibri"/>
            </a:endParaRPr>
          </a:p>
          <a:p>
            <a:pPr marL="343080" indent="-343080">
              <a:lnSpc>
                <a:spcPct val="100000"/>
              </a:lnSpc>
              <a:spcBef>
                <a:spcPts val="479"/>
              </a:spcBef>
              <a:buClr>
                <a:srgbClr val="000000"/>
              </a:buClr>
              <a:buFont typeface="Wingdings" charset="2"/>
              <a:buChar char=""/>
              <a:tabLst>
                <a:tab algn="l" pos="0"/>
              </a:tabLst>
            </a:pPr>
            <a:r>
              <a:rPr b="1" lang="en-US" sz="2400" spc="-1" strike="noStrike">
                <a:solidFill>
                  <a:srgbClr val="000000"/>
                </a:solidFill>
                <a:latin typeface="Tahoma"/>
                <a:ea typeface="DejaVu Sans"/>
              </a:rPr>
              <a:t>Paul Althuis</a:t>
            </a:r>
            <a:endParaRPr b="0" lang="en-US" sz="2400" spc="-1" strike="noStrike">
              <a:solidFill>
                <a:srgbClr val="000000"/>
              </a:solidFill>
              <a:latin typeface="Calibri"/>
            </a:endParaRPr>
          </a:p>
          <a:p>
            <a:pPr marL="343080" indent="-343080">
              <a:lnSpc>
                <a:spcPct val="100000"/>
              </a:lnSpc>
              <a:spcBef>
                <a:spcPts val="479"/>
              </a:spcBef>
              <a:buClr>
                <a:srgbClr val="000000"/>
              </a:buClr>
              <a:buFont typeface="Wingdings" charset="2"/>
              <a:buChar char=""/>
              <a:tabLst>
                <a:tab algn="l" pos="0"/>
              </a:tabLst>
            </a:pPr>
            <a:r>
              <a:rPr b="1" lang="en-US" sz="2400" spc="-1" strike="noStrike">
                <a:solidFill>
                  <a:srgbClr val="000000"/>
                </a:solidFill>
                <a:latin typeface="Tahoma"/>
                <a:ea typeface="DejaVu Sans"/>
              </a:rPr>
              <a:t>Zhao Fu</a:t>
            </a:r>
            <a:endParaRPr b="0" lang="en-US" sz="2400" spc="-1" strike="noStrike">
              <a:solidFill>
                <a:srgbClr val="000000"/>
              </a:solidFill>
              <a:latin typeface="Calibri"/>
            </a:endParaRPr>
          </a:p>
          <a:p>
            <a:pPr marL="343080" indent="-343080">
              <a:lnSpc>
                <a:spcPct val="100000"/>
              </a:lnSpc>
              <a:spcBef>
                <a:spcPts val="479"/>
              </a:spcBef>
              <a:buClr>
                <a:srgbClr val="000000"/>
              </a:buClr>
              <a:buFont typeface="Wingdings" charset="2"/>
              <a:buChar char=""/>
              <a:tabLst>
                <a:tab algn="l" pos="0"/>
              </a:tabLst>
            </a:pPr>
            <a:r>
              <a:rPr b="1" lang="en-US" sz="2400" spc="-1" strike="noStrike">
                <a:solidFill>
                  <a:srgbClr val="000000"/>
                </a:solidFill>
                <a:latin typeface="Tahoma"/>
                <a:ea typeface="DejaVu Sans"/>
              </a:rPr>
              <a:t>Monique Thomas</a:t>
            </a:r>
            <a:endParaRPr b="0" lang="en-US" sz="2400" spc="-1" strike="noStrike">
              <a:solidFill>
                <a:srgbClr val="000000"/>
              </a:solidFill>
              <a:latin typeface="Calibri"/>
            </a:endParaRPr>
          </a:p>
          <a:p>
            <a:pPr marL="343080" indent="-343080">
              <a:lnSpc>
                <a:spcPct val="100000"/>
              </a:lnSpc>
              <a:spcBef>
                <a:spcPts val="479"/>
              </a:spcBef>
              <a:buClr>
                <a:srgbClr val="000000"/>
              </a:buClr>
              <a:buFont typeface="Wingdings" charset="2"/>
              <a:buChar char=""/>
              <a:tabLst>
                <a:tab algn="l" pos="0"/>
              </a:tabLst>
            </a:pPr>
            <a:r>
              <a:rPr b="1" lang="en-US" sz="2400" spc="-1" strike="noStrike">
                <a:solidFill>
                  <a:srgbClr val="000000"/>
                </a:solidFill>
                <a:latin typeface="Tahoma"/>
                <a:ea typeface="DejaVu Sans"/>
              </a:rPr>
              <a:t>Annemieke Zonneveld</a:t>
            </a:r>
            <a:endParaRPr b="0" lang="en-US" sz="2400" spc="-1" strike="noStrike">
              <a:solidFill>
                <a:srgbClr val="000000"/>
              </a:solidFill>
              <a:latin typeface="Calibri"/>
            </a:endParaRPr>
          </a:p>
          <a:p>
            <a:pPr marL="343080" indent="-343080">
              <a:lnSpc>
                <a:spcPct val="100000"/>
              </a:lnSpc>
              <a:spcBef>
                <a:spcPts val="479"/>
              </a:spcBef>
              <a:buClr>
                <a:srgbClr val="000000"/>
              </a:buClr>
              <a:buFont typeface="Wingdings" charset="2"/>
              <a:buChar char=""/>
              <a:tabLst>
                <a:tab algn="l" pos="0"/>
              </a:tabLst>
            </a:pPr>
            <a:r>
              <a:rPr b="1" lang="en-US" sz="2400" spc="-1" strike="noStrike">
                <a:solidFill>
                  <a:srgbClr val="000000"/>
                </a:solidFill>
                <a:latin typeface="Tahoma"/>
                <a:ea typeface="DejaVu Sans"/>
              </a:rPr>
              <a:t>Manon Polak</a:t>
            </a:r>
            <a:endParaRPr b="0" lang="en-US" sz="2400" spc="-1" strike="noStrike">
              <a:solidFill>
                <a:srgbClr val="000000"/>
              </a:solidFill>
              <a:latin typeface="Calibri"/>
            </a:endParaRPr>
          </a:p>
          <a:p>
            <a:pPr marL="343080" indent="-343080">
              <a:lnSpc>
                <a:spcPct val="100000"/>
              </a:lnSpc>
              <a:spcBef>
                <a:spcPts val="479"/>
              </a:spcBef>
              <a:buClr>
                <a:srgbClr val="000000"/>
              </a:buClr>
              <a:buFont typeface="Wingdings" charset="2"/>
              <a:buChar char=""/>
              <a:tabLst>
                <a:tab algn="l" pos="0"/>
              </a:tabLst>
            </a:pPr>
            <a:r>
              <a:rPr b="1" lang="en-US" sz="2400" spc="-1" strike="noStrike">
                <a:solidFill>
                  <a:srgbClr val="000000"/>
                </a:solidFill>
                <a:latin typeface="Tahoma"/>
                <a:ea typeface="DejaVu Sans"/>
              </a:rPr>
              <a:t>Irene Haslinger</a:t>
            </a:r>
            <a:endParaRPr b="0" lang="en-US" sz="2400" spc="-1" strike="noStrike">
              <a:solidFill>
                <a:srgbClr val="000000"/>
              </a:solidFill>
              <a:latin typeface="Calibri"/>
            </a:endParaRPr>
          </a:p>
          <a:p>
            <a:pPr marL="343080" indent="-343080">
              <a:lnSpc>
                <a:spcPct val="100000"/>
              </a:lnSpc>
              <a:spcBef>
                <a:spcPts val="479"/>
              </a:spcBef>
              <a:buClr>
                <a:srgbClr val="000000"/>
              </a:buClr>
              <a:buFont typeface="Wingdings" charset="2"/>
              <a:buChar char=""/>
              <a:tabLst>
                <a:tab algn="l" pos="0"/>
              </a:tabLst>
            </a:pPr>
            <a:r>
              <a:rPr b="1" lang="en-US" sz="2400" spc="-1" strike="noStrike">
                <a:solidFill>
                  <a:srgbClr val="000000"/>
                </a:solidFill>
                <a:latin typeface="Tahoma"/>
                <a:ea typeface="DejaVu Sans"/>
              </a:rPr>
              <a:t>Sacha Kroonenberg</a:t>
            </a:r>
            <a:endParaRPr b="0" lang="en-US" sz="2400" spc="-1" strike="noStrike">
              <a:solidFill>
                <a:srgbClr val="000000"/>
              </a:solidFill>
              <a:latin typeface="Calibri"/>
            </a:endParaRPr>
          </a:p>
          <a:p>
            <a:pPr marL="343080" indent="-343080">
              <a:lnSpc>
                <a:spcPct val="100000"/>
              </a:lnSpc>
              <a:spcBef>
                <a:spcPts val="479"/>
              </a:spcBef>
              <a:buClr>
                <a:srgbClr val="000000"/>
              </a:buClr>
              <a:buFont typeface="Wingdings" charset="2"/>
              <a:buChar char=""/>
              <a:tabLst>
                <a:tab algn="l" pos="0"/>
              </a:tabLst>
            </a:pPr>
            <a:r>
              <a:rPr b="1" lang="en-US" sz="2400" spc="-1" strike="noStrike">
                <a:solidFill>
                  <a:srgbClr val="000000"/>
                </a:solidFill>
                <a:latin typeface="Tahoma"/>
                <a:ea typeface="DejaVu Sans"/>
              </a:rPr>
              <a:t>Joost Ravoo</a:t>
            </a:r>
            <a:endParaRPr b="0" lang="en-US" sz="2400" spc="-1" strike="noStrike">
              <a:solidFill>
                <a:srgbClr val="000000"/>
              </a:solidFill>
              <a:latin typeface="Calibri"/>
            </a:endParaRPr>
          </a:p>
          <a:p>
            <a:pPr>
              <a:lnSpc>
                <a:spcPct val="100000"/>
              </a:lnSpc>
              <a:spcBef>
                <a:spcPts val="479"/>
              </a:spcBef>
              <a:buNone/>
              <a:tabLst>
                <a:tab algn="l" pos="0"/>
              </a:tabLst>
            </a:pPr>
            <a:endParaRPr b="0" lang="en-US" sz="2400" spc="-1" strike="noStrike">
              <a:solidFill>
                <a:srgbClr val="000000"/>
              </a:solidFill>
              <a:latin typeface="Calibri"/>
            </a:endParaRPr>
          </a:p>
        </p:txBody>
      </p:sp>
    </p:spTree>
  </p:cSld>
  <mc:AlternateContent>
    <mc:Choice Requires="p14">
      <p:transition spd="med" p14:dur="700">
        <p:fade/>
      </p:transition>
    </mc:Choice>
    <mc:Fallback>
      <p:transition spd="med">
        <p:fade/>
      </p:transition>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9" name="Rectangle 3"/>
          <p:cNvSpPr/>
          <p:nvPr/>
        </p:nvSpPr>
        <p:spPr>
          <a:xfrm>
            <a:off x="720" y="0"/>
            <a:ext cx="12191760" cy="6857640"/>
          </a:xfrm>
          <a:prstGeom prst="rect">
            <a:avLst/>
          </a:prstGeom>
          <a:solidFill>
            <a:schemeClr val="tx1"/>
          </a:solidFill>
          <a:ln w="0">
            <a:noFill/>
          </a:ln>
        </p:spPr>
        <p:style>
          <a:lnRef idx="0"/>
          <a:fillRef idx="0"/>
          <a:effectRef idx="0"/>
          <a:fontRef idx="minor"/>
        </p:style>
        <p:txBody>
          <a:bodyPr numCol="1" spcCol="0" anchor="t">
            <a:noAutofit/>
          </a:bodyPr>
          <a:p>
            <a:pPr marL="343080" indent="-343080">
              <a:lnSpc>
                <a:spcPct val="100000"/>
              </a:lnSpc>
              <a:spcBef>
                <a:spcPts val="479"/>
              </a:spcBef>
              <a:buNone/>
              <a:tabLst>
                <a:tab algn="l" pos="0"/>
              </a:tabLst>
            </a:pPr>
            <a:endParaRPr b="1" lang="nl-NL" sz="2400" spc="-1" strike="noStrike">
              <a:solidFill>
                <a:srgbClr val="ff0000"/>
              </a:solidFill>
              <a:latin typeface="Tahoma"/>
              <a:ea typeface="DejaVu Sans"/>
            </a:endParaRPr>
          </a:p>
        </p:txBody>
      </p:sp>
      <p:pic>
        <p:nvPicPr>
          <p:cNvPr id="300" name="Content Placeholder 6" descr="A group of people posing for a photo&#10;&#10;Description automatically generated"/>
          <p:cNvPicPr/>
          <p:nvPr/>
        </p:nvPicPr>
        <p:blipFill>
          <a:blip r:embed="rId1"/>
          <a:srcRect l="78349" t="15623" r="0" b="0"/>
          <a:stretch/>
        </p:blipFill>
        <p:spPr>
          <a:xfrm>
            <a:off x="9554400" y="0"/>
            <a:ext cx="2638080" cy="6857640"/>
          </a:xfrm>
          <a:prstGeom prst="rect">
            <a:avLst/>
          </a:prstGeom>
          <a:ln w="0">
            <a:noFill/>
          </a:ln>
        </p:spPr>
      </p:pic>
      <p:sp>
        <p:nvSpPr>
          <p:cNvPr id="301" name="TextBox 2"/>
          <p:cNvSpPr/>
          <p:nvPr/>
        </p:nvSpPr>
        <p:spPr>
          <a:xfrm>
            <a:off x="0" y="6589800"/>
            <a:ext cx="12268800" cy="2494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nl-NL" sz="1050" spc="-1" strike="noStrike">
                <a:solidFill>
                  <a:srgbClr val="ffffff"/>
                </a:solidFill>
                <a:latin typeface="Arial"/>
                <a:ea typeface="DejaVu Sans"/>
              </a:rPr>
              <a:t>Photograph of Core team. Marcel Krijger (2023)</a:t>
            </a:r>
            <a:endParaRPr b="0" lang="en-US" sz="1050" spc="-1" strike="noStrike">
              <a:solidFill>
                <a:srgbClr val="000000"/>
              </a:solidFill>
              <a:latin typeface="Calibri"/>
            </a:endParaRPr>
          </a:p>
        </p:txBody>
      </p:sp>
    </p:spTree>
  </p:cSld>
  <mc:AlternateContent>
    <mc:Choice Requires="p14">
      <p:transition spd="med" p14:dur="700">
        <p:fade/>
      </p:transition>
    </mc:Choice>
    <mc:Fallback>
      <p:transition spd="med">
        <p:fade/>
      </p:transition>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00" name="PlaceHolder 1"/>
          <p:cNvSpPr>
            <a:spLocks noGrp="1"/>
          </p:cNvSpPr>
          <p:nvPr>
            <p:ph type="title"/>
          </p:nvPr>
        </p:nvSpPr>
        <p:spPr>
          <a:xfrm>
            <a:off x="267120" y="0"/>
            <a:ext cx="11782080" cy="946800"/>
          </a:xfrm>
          <a:prstGeom prst="rect">
            <a:avLst/>
          </a:prstGeom>
          <a:noFill/>
          <a:ln w="0">
            <a:noFill/>
          </a:ln>
        </p:spPr>
        <p:txBody>
          <a:bodyPr lIns="90000" rIns="90000" tIns="45000" bIns="45000" anchor="ctr">
            <a:noAutofit/>
          </a:bodyPr>
          <a:p>
            <a:pPr>
              <a:lnSpc>
                <a:spcPct val="90000"/>
              </a:lnSpc>
              <a:buNone/>
            </a:pPr>
            <a:r>
              <a:rPr b="1" lang="nl-NL" sz="3600" spc="-1" strike="noStrike">
                <a:solidFill>
                  <a:srgbClr val="000000"/>
                </a:solidFill>
                <a:latin typeface="Tahoma"/>
                <a:ea typeface="Tahoma"/>
              </a:rPr>
              <a:t>LSC Meeting</a:t>
            </a:r>
            <a:endParaRPr b="0" lang="nl-NL" sz="3600" spc="-1" strike="noStrike">
              <a:solidFill>
                <a:srgbClr val="000000"/>
              </a:solidFill>
              <a:latin typeface="Arial"/>
            </a:endParaRPr>
          </a:p>
        </p:txBody>
      </p:sp>
      <p:sp>
        <p:nvSpPr>
          <p:cNvPr id="501" name="PlaceHolder 2"/>
          <p:cNvSpPr>
            <a:spLocks noGrp="1"/>
          </p:cNvSpPr>
          <p:nvPr>
            <p:ph/>
          </p:nvPr>
        </p:nvSpPr>
        <p:spPr>
          <a:xfrm>
            <a:off x="143280" y="1273680"/>
            <a:ext cx="11906640" cy="5502240"/>
          </a:xfrm>
          <a:prstGeom prst="rect">
            <a:avLst/>
          </a:prstGeom>
          <a:noFill/>
          <a:ln w="0">
            <a:noFill/>
          </a:ln>
        </p:spPr>
        <p:txBody>
          <a:bodyPr lIns="0" rIns="0" tIns="0" bIns="0" anchor="t">
            <a:normAutofit/>
          </a:bodyPr>
          <a:p>
            <a:pPr marL="228600" indent="-228600">
              <a:lnSpc>
                <a:spcPct val="90000"/>
              </a:lnSpc>
              <a:spcBef>
                <a:spcPts val="1001"/>
              </a:spcBef>
              <a:buClr>
                <a:srgbClr val="000000"/>
              </a:buClr>
              <a:buFont typeface="Wingdings" charset="2"/>
              <a:buChar char=""/>
            </a:pPr>
            <a:r>
              <a:rPr b="0" lang="en-GB" sz="2400" spc="-1" strike="noStrike">
                <a:solidFill>
                  <a:srgbClr val="000000"/>
                </a:solidFill>
                <a:latin typeface="Tahoma"/>
                <a:ea typeface="Tahoma"/>
              </a:rPr>
              <a:t>Connect the LSCs</a:t>
            </a:r>
            <a:endParaRPr b="0" lang="nl-NL" sz="2400" spc="-1" strike="noStrike">
              <a:solidFill>
                <a:srgbClr val="000000"/>
              </a:solidFill>
              <a:latin typeface="Arial"/>
            </a:endParaRPr>
          </a:p>
          <a:p>
            <a:pPr>
              <a:lnSpc>
                <a:spcPct val="90000"/>
              </a:lnSpc>
              <a:spcBef>
                <a:spcPts val="1001"/>
              </a:spcBef>
              <a:buNone/>
            </a:pPr>
            <a:endParaRPr b="0" lang="nl-NL" sz="2400" spc="-1" strike="noStrike">
              <a:solidFill>
                <a:srgbClr val="000000"/>
              </a:solidFill>
              <a:latin typeface="Arial"/>
            </a:endParaRPr>
          </a:p>
          <a:p>
            <a:pPr marL="228600" indent="-228600">
              <a:lnSpc>
                <a:spcPct val="90000"/>
              </a:lnSpc>
              <a:spcBef>
                <a:spcPts val="1001"/>
              </a:spcBef>
              <a:buClr>
                <a:srgbClr val="000000"/>
              </a:buClr>
              <a:buFont typeface="Wingdings" charset="2"/>
              <a:buChar char=""/>
            </a:pPr>
            <a:r>
              <a:rPr b="0" lang="en-GB" sz="2400" spc="-1" strike="noStrike">
                <a:solidFill>
                  <a:srgbClr val="000000"/>
                </a:solidFill>
                <a:latin typeface="Tahoma"/>
                <a:ea typeface="Tahoma"/>
              </a:rPr>
              <a:t>Create positive energy </a:t>
            </a:r>
            <a:endParaRPr b="0" lang="nl-NL" sz="2400" spc="-1" strike="noStrike">
              <a:solidFill>
                <a:srgbClr val="000000"/>
              </a:solidFill>
              <a:latin typeface="Arial"/>
            </a:endParaRPr>
          </a:p>
          <a:p>
            <a:pPr>
              <a:lnSpc>
                <a:spcPct val="90000"/>
              </a:lnSpc>
              <a:spcBef>
                <a:spcPts val="1001"/>
              </a:spcBef>
              <a:buNone/>
            </a:pPr>
            <a:endParaRPr b="0" lang="nl-NL" sz="2400" spc="-1" strike="noStrike">
              <a:solidFill>
                <a:srgbClr val="000000"/>
              </a:solidFill>
              <a:latin typeface="Arial"/>
            </a:endParaRPr>
          </a:p>
          <a:p>
            <a:pPr>
              <a:lnSpc>
                <a:spcPct val="90000"/>
              </a:lnSpc>
              <a:spcBef>
                <a:spcPts val="1001"/>
              </a:spcBef>
              <a:buNone/>
              <a:tabLst>
                <a:tab algn="l" pos="0"/>
              </a:tabLst>
            </a:pPr>
            <a:r>
              <a:rPr b="0" lang="en-GB" sz="2400" spc="-1" strike="noStrike">
                <a:solidFill>
                  <a:srgbClr val="000000"/>
                </a:solidFill>
                <a:latin typeface="Wingdings"/>
                <a:ea typeface="Tahoma"/>
              </a:rPr>
              <a:t></a:t>
            </a:r>
            <a:r>
              <a:rPr b="0" lang="en-GB" sz="2400" spc="-1" strike="noStrike">
                <a:solidFill>
                  <a:srgbClr val="000000"/>
                </a:solidFill>
                <a:latin typeface="Tahoma"/>
                <a:ea typeface="Tahoma"/>
              </a:rPr>
              <a:t> </a:t>
            </a:r>
            <a:r>
              <a:rPr b="0" lang="en-GB" sz="2400" spc="-1" strike="noStrike">
                <a:solidFill>
                  <a:srgbClr val="000000"/>
                </a:solidFill>
                <a:latin typeface="Tahoma"/>
                <a:ea typeface="Tahoma"/>
              </a:rPr>
              <a:t>Specific theme meetings </a:t>
            </a:r>
            <a:endParaRPr b="0" lang="nl-NL" sz="2400" spc="-1" strike="noStrike">
              <a:solidFill>
                <a:srgbClr val="000000"/>
              </a:solidFill>
              <a:latin typeface="Arial"/>
            </a:endParaRPr>
          </a:p>
        </p:txBody>
      </p:sp>
      <p:pic>
        <p:nvPicPr>
          <p:cNvPr id="502" name="Picture 4" descr=""/>
          <p:cNvPicPr/>
          <p:nvPr/>
        </p:nvPicPr>
        <p:blipFill>
          <a:blip r:embed="rId1"/>
          <a:srcRect l="0" t="10928" r="0" b="17812"/>
          <a:stretch/>
        </p:blipFill>
        <p:spPr>
          <a:xfrm>
            <a:off x="5457600" y="337320"/>
            <a:ext cx="6468480" cy="6183000"/>
          </a:xfrm>
          <a:prstGeom prst="rect">
            <a:avLst/>
          </a:prstGeom>
          <a:ln w="0">
            <a:noFill/>
          </a:ln>
          <a:effectLst>
            <a:softEdge rad="317520"/>
          </a:effectLst>
        </p:spPr>
      </p:pic>
      <p:sp>
        <p:nvSpPr>
          <p:cNvPr id="503" name="TextBox 5"/>
          <p:cNvSpPr/>
          <p:nvPr/>
        </p:nvSpPr>
        <p:spPr>
          <a:xfrm>
            <a:off x="0" y="6603120"/>
            <a:ext cx="12268800" cy="2494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nl-NL" sz="1050" spc="-1" strike="noStrike">
                <a:solidFill>
                  <a:srgbClr val="000000"/>
                </a:solidFill>
                <a:latin typeface="Arial"/>
                <a:ea typeface="DejaVu Sans"/>
              </a:rPr>
              <a:t>T. Van Mourik, 2023 </a:t>
            </a:r>
            <a:endParaRPr b="0" lang="en-US" sz="1050" spc="-1" strike="noStrike">
              <a:solidFill>
                <a:srgbClr val="000000"/>
              </a:solidFill>
              <a:latin typeface="Calibri"/>
            </a:endParaRPr>
          </a:p>
        </p:txBody>
      </p:sp>
    </p:spTree>
  </p:cSld>
  <mc:AlternateContent>
    <mc:Choice Requires="p14">
      <p:transition spd="med" p14:dur="700">
        <p:fade/>
      </p:transition>
    </mc:Choice>
    <mc:Fallback>
      <p:transition spd="med">
        <p:fade/>
      </p:transition>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04" name="Picture 3" descr=""/>
          <p:cNvPicPr/>
          <p:nvPr/>
        </p:nvPicPr>
        <p:blipFill>
          <a:blip r:embed="rId1"/>
          <a:stretch/>
        </p:blipFill>
        <p:spPr>
          <a:xfrm>
            <a:off x="2907360" y="590760"/>
            <a:ext cx="9207720" cy="6206760"/>
          </a:xfrm>
          <a:prstGeom prst="rect">
            <a:avLst/>
          </a:prstGeom>
          <a:ln w="0">
            <a:noFill/>
          </a:ln>
        </p:spPr>
      </p:pic>
      <p:sp>
        <p:nvSpPr>
          <p:cNvPr id="505" name="PlaceHolder 1"/>
          <p:cNvSpPr>
            <a:spLocks noGrp="1"/>
          </p:cNvSpPr>
          <p:nvPr>
            <p:ph type="title"/>
          </p:nvPr>
        </p:nvSpPr>
        <p:spPr>
          <a:xfrm>
            <a:off x="144000" y="0"/>
            <a:ext cx="11905920" cy="946800"/>
          </a:xfrm>
          <a:prstGeom prst="rect">
            <a:avLst/>
          </a:prstGeom>
          <a:noFill/>
          <a:ln w="0">
            <a:noFill/>
          </a:ln>
        </p:spPr>
        <p:txBody>
          <a:bodyPr numCol="1" spcCol="0" anchor="ctr">
            <a:noAutofit/>
          </a:bodyPr>
          <a:p>
            <a:pPr>
              <a:lnSpc>
                <a:spcPct val="100000"/>
              </a:lnSpc>
              <a:buNone/>
            </a:pPr>
            <a:r>
              <a:rPr b="1" lang="en-NL" sz="3600" spc="-1" strike="noStrike">
                <a:solidFill>
                  <a:srgbClr val="000000"/>
                </a:solidFill>
                <a:latin typeface="Tahoma"/>
              </a:rPr>
              <a:t>Carbon accounting: the basis</a:t>
            </a:r>
            <a:endParaRPr b="0" lang="nl-NL" sz="3600" spc="-1" strike="noStrike">
              <a:solidFill>
                <a:srgbClr val="000000"/>
              </a:solidFill>
              <a:latin typeface="Tahoma"/>
            </a:endParaRPr>
          </a:p>
        </p:txBody>
      </p:sp>
      <p:sp>
        <p:nvSpPr>
          <p:cNvPr id="506" name="PlaceHolder 2"/>
          <p:cNvSpPr>
            <a:spLocks noGrp="1"/>
          </p:cNvSpPr>
          <p:nvPr>
            <p:ph/>
          </p:nvPr>
        </p:nvSpPr>
        <p:spPr>
          <a:xfrm>
            <a:off x="143280" y="1077840"/>
            <a:ext cx="11906640" cy="5502240"/>
          </a:xfrm>
          <a:prstGeom prst="rect">
            <a:avLst/>
          </a:prstGeom>
          <a:noFill/>
          <a:ln w="0">
            <a:noFill/>
          </a:ln>
        </p:spPr>
        <p:txBody>
          <a:bodyPr numCol="1" spcCol="0" anchor="t">
            <a:noAutofit/>
          </a:bodyPr>
          <a:p>
            <a:pPr>
              <a:lnSpc>
                <a:spcPct val="100000"/>
              </a:lnSpc>
              <a:spcBef>
                <a:spcPts val="479"/>
              </a:spcBef>
              <a:buNone/>
              <a:tabLst>
                <a:tab algn="l" pos="0"/>
              </a:tabLst>
            </a:pPr>
            <a:r>
              <a:rPr b="1" lang="en-NL" sz="2400" spc="-1" strike="noStrike">
                <a:solidFill>
                  <a:srgbClr val="000000"/>
                </a:solidFill>
                <a:latin typeface="Tahoma"/>
              </a:rPr>
              <a:t>CO</a:t>
            </a:r>
            <a:r>
              <a:rPr b="1" lang="en-NL" sz="2400" spc="-1" strike="noStrike" baseline="-25000">
                <a:solidFill>
                  <a:srgbClr val="000000"/>
                </a:solidFill>
                <a:latin typeface="Tahoma"/>
              </a:rPr>
              <a:t>2</a:t>
            </a:r>
            <a:r>
              <a:rPr b="1" lang="en-NL" sz="2400" spc="-1" strike="noStrike">
                <a:solidFill>
                  <a:srgbClr val="000000"/>
                </a:solidFill>
                <a:latin typeface="Tahoma"/>
              </a:rPr>
              <a:t>-eq in 2019</a:t>
            </a:r>
            <a:endParaRPr b="1" lang="nl-NL" sz="2400" spc="-1" strike="noStrike">
              <a:solidFill>
                <a:srgbClr val="000000"/>
              </a:solidFill>
              <a:latin typeface="Tahoma"/>
            </a:endParaRPr>
          </a:p>
          <a:p>
            <a:pPr>
              <a:lnSpc>
                <a:spcPct val="100000"/>
              </a:lnSpc>
              <a:spcBef>
                <a:spcPts val="479"/>
              </a:spcBef>
              <a:buNone/>
              <a:tabLst>
                <a:tab algn="l" pos="0"/>
              </a:tabLst>
            </a:pPr>
            <a:r>
              <a:rPr b="0" lang="en-GB" sz="2400" spc="-1" strike="noStrike">
                <a:solidFill>
                  <a:srgbClr val="000000"/>
                </a:solidFill>
                <a:latin typeface="Tahoma"/>
              </a:rPr>
              <a:t>according to the</a:t>
            </a:r>
            <a:br>
              <a:rPr sz="2400"/>
            </a:br>
            <a:r>
              <a:rPr b="0" lang="en-NL" sz="2400" spc="-1" strike="noStrike">
                <a:solidFill>
                  <a:srgbClr val="000000"/>
                </a:solidFill>
                <a:latin typeface="Tahoma"/>
              </a:rPr>
              <a:t>CO</a:t>
            </a:r>
            <a:r>
              <a:rPr b="0" lang="en-NL" sz="2400" spc="-1" strike="noStrike" baseline="-25000">
                <a:solidFill>
                  <a:srgbClr val="000000"/>
                </a:solidFill>
                <a:latin typeface="Tahoma"/>
              </a:rPr>
              <a:t>2</a:t>
            </a:r>
            <a:r>
              <a:rPr b="0" lang="en-NL" sz="2400" spc="-1" strike="noStrike">
                <a:solidFill>
                  <a:srgbClr val="000000"/>
                </a:solidFill>
                <a:latin typeface="Tahoma"/>
              </a:rPr>
              <a:t>-Prestatieladder</a:t>
            </a:r>
            <a:br>
              <a:rPr sz="2400"/>
            </a:br>
            <a:r>
              <a:rPr b="0" lang="en-NL" sz="2400" spc="-1" strike="noStrike">
                <a:solidFill>
                  <a:srgbClr val="000000"/>
                </a:solidFill>
                <a:latin typeface="Tahoma"/>
              </a:rPr>
              <a:t>(GHG emission protocol)</a:t>
            </a:r>
            <a:endParaRPr b="1" lang="nl-NL" sz="2400" spc="-1" strike="noStrike">
              <a:solidFill>
                <a:srgbClr val="000000"/>
              </a:solidFill>
              <a:latin typeface="Tahoma"/>
            </a:endParaRPr>
          </a:p>
        </p:txBody>
      </p:sp>
      <p:sp>
        <p:nvSpPr>
          <p:cNvPr id="507" name="TextBox 6"/>
          <p:cNvSpPr/>
          <p:nvPr/>
        </p:nvSpPr>
        <p:spPr>
          <a:xfrm>
            <a:off x="0" y="6603120"/>
            <a:ext cx="12268800" cy="2494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i="1" lang="nl-NL" sz="1050" spc="-1" strike="noStrike">
                <a:solidFill>
                  <a:srgbClr val="000000"/>
                </a:solidFill>
                <a:latin typeface="Tahoma"/>
              </a:rPr>
              <a:t>Noot. </a:t>
            </a:r>
            <a:r>
              <a:rPr b="0" lang="nl-NL" sz="1050" spc="-1" strike="noStrike">
                <a:solidFill>
                  <a:srgbClr val="000000"/>
                </a:solidFill>
                <a:latin typeface="Tahoma"/>
              </a:rPr>
              <a:t>Overgenomen</a:t>
            </a:r>
            <a:r>
              <a:rPr b="0" i="1" lang="nl-NL" sz="1050" spc="-1" strike="noStrike">
                <a:solidFill>
                  <a:srgbClr val="000000"/>
                </a:solidFill>
                <a:latin typeface="Tahoma"/>
              </a:rPr>
              <a:t> </a:t>
            </a:r>
            <a:r>
              <a:rPr b="0" lang="nl-NL" sz="1050" spc="-1" strike="noStrike">
                <a:solidFill>
                  <a:srgbClr val="000000"/>
                </a:solidFill>
                <a:latin typeface="Tahoma"/>
              </a:rPr>
              <a:t>uit “Rapport CO2-voetafdruk 2019”, Tax, 2021 (https://www.tudelft.nl/en/sustainability). </a:t>
            </a:r>
            <a:endParaRPr b="0" lang="en-US" sz="1050" spc="-1" strike="noStrike">
              <a:solidFill>
                <a:srgbClr val="000000"/>
              </a:solidFill>
              <a:latin typeface="Calibri"/>
            </a:endParaRPr>
          </a:p>
        </p:txBody>
      </p:sp>
    </p:spTree>
  </p:cSld>
  <mc:AlternateContent>
    <mc:Choice Requires="p14">
      <p:transition spd="med" p14:dur="700">
        <p:fade/>
      </p:transition>
    </mc:Choice>
    <mc:Fallback>
      <p:transition spd="med">
        <p:fade/>
      </p:transition>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08" name="Picture 3" descr=""/>
          <p:cNvPicPr/>
          <p:nvPr/>
        </p:nvPicPr>
        <p:blipFill>
          <a:blip r:embed="rId1"/>
          <a:srcRect l="6647" t="13133" r="5457" b="3458"/>
          <a:stretch/>
        </p:blipFill>
        <p:spPr>
          <a:xfrm>
            <a:off x="2613960" y="500040"/>
            <a:ext cx="9433800" cy="6343560"/>
          </a:xfrm>
          <a:prstGeom prst="rect">
            <a:avLst/>
          </a:prstGeom>
          <a:ln w="0">
            <a:noFill/>
          </a:ln>
        </p:spPr>
      </p:pic>
      <p:sp>
        <p:nvSpPr>
          <p:cNvPr id="509" name="TextBox 4"/>
          <p:cNvSpPr/>
          <p:nvPr/>
        </p:nvSpPr>
        <p:spPr>
          <a:xfrm>
            <a:off x="2835360" y="1781640"/>
            <a:ext cx="7283880" cy="45540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buNone/>
            </a:pPr>
            <a:r>
              <a:rPr b="0" lang="en-NL" sz="2400" spc="-1" strike="noStrike">
                <a:solidFill>
                  <a:srgbClr val="ffffff"/>
                </a:solidFill>
                <a:latin typeface="Tahoma"/>
                <a:ea typeface="ＭＳ Ｐゴシック"/>
              </a:rPr>
              <a:t>energy use in buildings</a:t>
            </a:r>
            <a:endParaRPr b="0" lang="en-US" sz="2400" spc="-1" strike="noStrike">
              <a:solidFill>
                <a:srgbClr val="000000"/>
              </a:solidFill>
              <a:latin typeface="Calibri"/>
            </a:endParaRPr>
          </a:p>
        </p:txBody>
      </p:sp>
      <p:sp>
        <p:nvSpPr>
          <p:cNvPr id="510" name="TextBox 5"/>
          <p:cNvSpPr/>
          <p:nvPr/>
        </p:nvSpPr>
        <p:spPr>
          <a:xfrm>
            <a:off x="2924640" y="3212640"/>
            <a:ext cx="7283880" cy="45540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buNone/>
            </a:pPr>
            <a:r>
              <a:rPr b="0" lang="en-NL" sz="2400" spc="-1" strike="noStrike">
                <a:solidFill>
                  <a:srgbClr val="ffffff"/>
                </a:solidFill>
                <a:latin typeface="Tahoma"/>
                <a:ea typeface="ＭＳ Ｐゴシック"/>
              </a:rPr>
              <a:t>commuter travel</a:t>
            </a:r>
            <a:endParaRPr b="0" lang="en-US" sz="2400" spc="-1" strike="noStrike">
              <a:solidFill>
                <a:srgbClr val="000000"/>
              </a:solidFill>
              <a:latin typeface="Calibri"/>
            </a:endParaRPr>
          </a:p>
        </p:txBody>
      </p:sp>
      <p:sp>
        <p:nvSpPr>
          <p:cNvPr id="511" name="TextBox 6"/>
          <p:cNvSpPr/>
          <p:nvPr/>
        </p:nvSpPr>
        <p:spPr>
          <a:xfrm>
            <a:off x="1765440" y="3851280"/>
            <a:ext cx="5475240" cy="45540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buNone/>
            </a:pPr>
            <a:r>
              <a:rPr b="0" lang="en-NL" sz="2400" spc="-1" strike="noStrike">
                <a:solidFill>
                  <a:srgbClr val="ffffff"/>
                </a:solidFill>
                <a:latin typeface="Tahoma"/>
                <a:ea typeface="ＭＳ Ｐゴシック"/>
              </a:rPr>
              <a:t>business travel (flights)</a:t>
            </a:r>
            <a:endParaRPr b="0" lang="en-US" sz="2400" spc="-1" strike="noStrike">
              <a:solidFill>
                <a:srgbClr val="000000"/>
              </a:solidFill>
              <a:latin typeface="Calibri"/>
            </a:endParaRPr>
          </a:p>
        </p:txBody>
      </p:sp>
      <p:sp>
        <p:nvSpPr>
          <p:cNvPr id="512" name="TextBox 7"/>
          <p:cNvSpPr/>
          <p:nvPr/>
        </p:nvSpPr>
        <p:spPr>
          <a:xfrm>
            <a:off x="3598920" y="4643640"/>
            <a:ext cx="7283880" cy="45540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buNone/>
            </a:pPr>
            <a:r>
              <a:rPr b="0" lang="en-GB" sz="2400" spc="-1" strike="noStrike">
                <a:solidFill>
                  <a:srgbClr val="ffffff"/>
                </a:solidFill>
                <a:latin typeface="Tahoma"/>
                <a:ea typeface="ＭＳ Ｐゴシック"/>
              </a:rPr>
              <a:t>f</a:t>
            </a:r>
            <a:r>
              <a:rPr b="0" lang="en-NL" sz="2400" spc="-1" strike="noStrike">
                <a:solidFill>
                  <a:srgbClr val="ffffff"/>
                </a:solidFill>
                <a:latin typeface="Tahoma"/>
                <a:ea typeface="ＭＳ Ｐゴシック"/>
              </a:rPr>
              <a:t>ood</a:t>
            </a:r>
            <a:endParaRPr b="0" lang="en-US" sz="2400" spc="-1" strike="noStrike">
              <a:solidFill>
                <a:srgbClr val="000000"/>
              </a:solidFill>
              <a:latin typeface="Calibri"/>
            </a:endParaRPr>
          </a:p>
        </p:txBody>
      </p:sp>
      <p:sp>
        <p:nvSpPr>
          <p:cNvPr id="513" name="TextBox 8"/>
          <p:cNvSpPr/>
          <p:nvPr/>
        </p:nvSpPr>
        <p:spPr>
          <a:xfrm>
            <a:off x="2754360" y="5577840"/>
            <a:ext cx="7283880" cy="45540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buNone/>
            </a:pPr>
            <a:r>
              <a:rPr b="0" lang="en-GB" sz="2400" spc="-1" strike="noStrike">
                <a:solidFill>
                  <a:srgbClr val="ffffff"/>
                </a:solidFill>
                <a:latin typeface="Tahoma"/>
                <a:ea typeface="ＭＳ Ｐゴシック"/>
              </a:rPr>
              <a:t>waste</a:t>
            </a:r>
            <a:endParaRPr b="0" lang="en-US" sz="2400" spc="-1" strike="noStrike">
              <a:solidFill>
                <a:srgbClr val="000000"/>
              </a:solidFill>
              <a:latin typeface="Calibri"/>
            </a:endParaRPr>
          </a:p>
        </p:txBody>
      </p:sp>
      <p:sp>
        <p:nvSpPr>
          <p:cNvPr id="514" name="TextBox 9"/>
          <p:cNvSpPr/>
          <p:nvPr/>
        </p:nvSpPr>
        <p:spPr>
          <a:xfrm>
            <a:off x="7927200" y="2751120"/>
            <a:ext cx="2630160" cy="45540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buNone/>
            </a:pPr>
            <a:r>
              <a:rPr b="0" lang="en-GB" sz="2400" spc="-1" strike="noStrike">
                <a:solidFill>
                  <a:srgbClr val="ffffff"/>
                </a:solidFill>
                <a:latin typeface="Tahoma"/>
                <a:ea typeface="ＭＳ Ｐゴシック"/>
              </a:rPr>
              <a:t>water</a:t>
            </a:r>
            <a:endParaRPr b="0" lang="en-US" sz="2400" spc="-1" strike="noStrike">
              <a:solidFill>
                <a:srgbClr val="000000"/>
              </a:solidFill>
              <a:latin typeface="Calibri"/>
            </a:endParaRPr>
          </a:p>
        </p:txBody>
      </p:sp>
      <p:sp>
        <p:nvSpPr>
          <p:cNvPr id="515" name="TextBox 10"/>
          <p:cNvSpPr/>
          <p:nvPr/>
        </p:nvSpPr>
        <p:spPr>
          <a:xfrm>
            <a:off x="7381440" y="5970240"/>
            <a:ext cx="2197800" cy="74124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NL" sz="2000" spc="-1" strike="noStrike">
                <a:solidFill>
                  <a:srgbClr val="080202"/>
                </a:solidFill>
                <a:latin typeface="Tahoma"/>
                <a:ea typeface="ＭＳ Ｐゴシック"/>
              </a:rPr>
              <a:t>49,165 tCO</a:t>
            </a:r>
            <a:r>
              <a:rPr b="0" lang="en-NL" sz="2000" spc="-1" strike="noStrike" baseline="-25000">
                <a:solidFill>
                  <a:srgbClr val="080202"/>
                </a:solidFill>
                <a:latin typeface="Tahoma"/>
                <a:ea typeface="ＭＳ Ｐゴシック"/>
              </a:rPr>
              <a:t>2</a:t>
            </a:r>
            <a:r>
              <a:rPr b="0" lang="en-NL" sz="2000" spc="-1" strike="noStrike">
                <a:solidFill>
                  <a:srgbClr val="080202"/>
                </a:solidFill>
                <a:latin typeface="Tahoma"/>
                <a:ea typeface="ＭＳ Ｐゴシック"/>
              </a:rPr>
              <a:t>-eq =</a:t>
            </a:r>
            <a:endParaRPr b="0" lang="en-US" sz="2000" spc="-1" strike="noStrike">
              <a:solidFill>
                <a:srgbClr val="000000"/>
              </a:solidFill>
              <a:latin typeface="Calibri"/>
            </a:endParaRPr>
          </a:p>
        </p:txBody>
      </p:sp>
      <p:sp>
        <p:nvSpPr>
          <p:cNvPr id="516" name="Rectangle 11"/>
          <p:cNvSpPr/>
          <p:nvPr/>
        </p:nvSpPr>
        <p:spPr>
          <a:xfrm>
            <a:off x="2264760" y="115560"/>
            <a:ext cx="2082960" cy="451800"/>
          </a:xfrm>
          <a:prstGeom prst="rect">
            <a:avLst/>
          </a:prstGeom>
          <a:solidFill>
            <a:schemeClr val="bg1"/>
          </a:solidFill>
          <a:ln w="0">
            <a:noFill/>
          </a:ln>
        </p:spPr>
        <p:style>
          <a:lnRef idx="0"/>
          <a:fillRef idx="0"/>
          <a:effectRef idx="0"/>
          <a:fontRef idx="minor"/>
        </p:style>
        <p:txBody>
          <a:bodyPr numCol="1" spcCol="0" anchor="t">
            <a:noAutofit/>
          </a:bodyPr>
          <a:p>
            <a:pPr marL="342720" indent="-342720">
              <a:lnSpc>
                <a:spcPct val="100000"/>
              </a:lnSpc>
              <a:spcBef>
                <a:spcPts val="479"/>
              </a:spcBef>
              <a:buNone/>
              <a:tabLst>
                <a:tab algn="l" pos="0"/>
              </a:tabLst>
            </a:pPr>
            <a:endParaRPr b="1" lang="en-NL" sz="2400" spc="-1" strike="noStrike">
              <a:solidFill>
                <a:srgbClr val="ff0000"/>
              </a:solidFill>
              <a:latin typeface="Tahoma"/>
              <a:ea typeface="ＭＳ Ｐゴシック"/>
            </a:endParaRPr>
          </a:p>
        </p:txBody>
      </p:sp>
      <p:sp>
        <p:nvSpPr>
          <p:cNvPr id="517" name="PlaceHolder 1"/>
          <p:cNvSpPr>
            <a:spLocks noGrp="1"/>
          </p:cNvSpPr>
          <p:nvPr>
            <p:ph type="title"/>
          </p:nvPr>
        </p:nvSpPr>
        <p:spPr>
          <a:xfrm>
            <a:off x="145800" y="360"/>
            <a:ext cx="5950800" cy="946440"/>
          </a:xfrm>
          <a:prstGeom prst="rect">
            <a:avLst/>
          </a:prstGeom>
          <a:solidFill>
            <a:srgbClr val="ffffff"/>
          </a:solidFill>
          <a:ln w="0">
            <a:noFill/>
          </a:ln>
        </p:spPr>
        <p:txBody>
          <a:bodyPr numCol="1" spcCol="0" anchor="ctr">
            <a:noAutofit/>
          </a:bodyPr>
          <a:p>
            <a:pPr>
              <a:lnSpc>
                <a:spcPct val="100000"/>
              </a:lnSpc>
              <a:buNone/>
            </a:pPr>
            <a:r>
              <a:rPr b="1" lang="en-NL" sz="3600" spc="-1" strike="noStrike">
                <a:solidFill>
                  <a:srgbClr val="000000"/>
                </a:solidFill>
                <a:latin typeface="Tahoma"/>
              </a:rPr>
              <a:t>Carbon footprint </a:t>
            </a:r>
            <a:r>
              <a:rPr b="0" lang="en-NL" sz="3600" spc="-1" strike="noStrike">
                <a:solidFill>
                  <a:srgbClr val="000000"/>
                </a:solidFill>
                <a:latin typeface="Tahoma"/>
              </a:rPr>
              <a:t>(2019)</a:t>
            </a:r>
            <a:endParaRPr b="0" lang="nl-NL" sz="3600" spc="-1" strike="noStrike">
              <a:solidFill>
                <a:srgbClr val="000000"/>
              </a:solidFill>
              <a:latin typeface="Tahoma"/>
            </a:endParaRPr>
          </a:p>
        </p:txBody>
      </p:sp>
      <p:sp>
        <p:nvSpPr>
          <p:cNvPr id="518" name="PlaceHolder 2"/>
          <p:cNvSpPr>
            <a:spLocks noGrp="1"/>
          </p:cNvSpPr>
          <p:nvPr>
            <p:ph/>
          </p:nvPr>
        </p:nvSpPr>
        <p:spPr>
          <a:xfrm>
            <a:off x="145080" y="1078200"/>
            <a:ext cx="2608920" cy="5501520"/>
          </a:xfrm>
          <a:prstGeom prst="rect">
            <a:avLst/>
          </a:prstGeom>
          <a:noFill/>
          <a:ln w="0">
            <a:noFill/>
          </a:ln>
        </p:spPr>
        <p:txBody>
          <a:bodyPr numCol="1" spcCol="0" anchor="t">
            <a:noAutofit/>
          </a:bodyPr>
          <a:p>
            <a:pPr>
              <a:lnSpc>
                <a:spcPct val="100000"/>
              </a:lnSpc>
              <a:spcBef>
                <a:spcPts val="479"/>
              </a:spcBef>
              <a:buNone/>
              <a:tabLst>
                <a:tab algn="l" pos="0"/>
              </a:tabLst>
            </a:pPr>
            <a:r>
              <a:rPr b="0" lang="en-NL" sz="2400" spc="-1" strike="noStrike">
                <a:solidFill>
                  <a:srgbClr val="000000"/>
                </a:solidFill>
                <a:latin typeface="Tahoma"/>
              </a:rPr>
              <a:t>Forest area</a:t>
            </a:r>
            <a:br>
              <a:rPr sz="2400"/>
            </a:br>
            <a:r>
              <a:rPr b="0" lang="en-NL" sz="2400" spc="-1" strike="noStrike">
                <a:solidFill>
                  <a:srgbClr val="000000"/>
                </a:solidFill>
                <a:latin typeface="Tahoma"/>
              </a:rPr>
              <a:t>required to</a:t>
            </a:r>
            <a:br>
              <a:rPr sz="2400"/>
            </a:br>
            <a:r>
              <a:rPr b="0" lang="en-NL" sz="2400" spc="-1" strike="noStrike">
                <a:solidFill>
                  <a:srgbClr val="000000"/>
                </a:solidFill>
                <a:latin typeface="Tahoma"/>
              </a:rPr>
              <a:t>sequester all</a:t>
            </a:r>
            <a:br>
              <a:rPr sz="2400"/>
            </a:br>
            <a:r>
              <a:rPr b="0" lang="en-NL" sz="2400" spc="-1" strike="noStrike">
                <a:solidFill>
                  <a:srgbClr val="000000"/>
                </a:solidFill>
                <a:latin typeface="Tahoma"/>
              </a:rPr>
              <a:t>GHG emissions</a:t>
            </a:r>
            <a:endParaRPr b="1" lang="nl-NL" sz="2400" spc="-1" strike="noStrike">
              <a:solidFill>
                <a:srgbClr val="000000"/>
              </a:solidFill>
              <a:latin typeface="Tahoma"/>
            </a:endParaRPr>
          </a:p>
          <a:p>
            <a:pPr>
              <a:lnSpc>
                <a:spcPct val="100000"/>
              </a:lnSpc>
              <a:spcBef>
                <a:spcPts val="479"/>
              </a:spcBef>
              <a:buNone/>
              <a:tabLst>
                <a:tab algn="l" pos="0"/>
              </a:tabLst>
            </a:pPr>
            <a:endParaRPr b="1" lang="nl-NL" sz="2400" spc="-1" strike="noStrike">
              <a:solidFill>
                <a:srgbClr val="000000"/>
              </a:solidFill>
              <a:latin typeface="Tahoma"/>
            </a:endParaRPr>
          </a:p>
          <a:p>
            <a:pPr>
              <a:lnSpc>
                <a:spcPct val="100000"/>
              </a:lnSpc>
              <a:spcBef>
                <a:spcPts val="479"/>
              </a:spcBef>
              <a:buNone/>
              <a:tabLst>
                <a:tab algn="l" pos="0"/>
              </a:tabLst>
            </a:pPr>
            <a:r>
              <a:rPr b="0" lang="en-NL" sz="2400" spc="-1" strike="noStrike">
                <a:solidFill>
                  <a:srgbClr val="000000"/>
                </a:solidFill>
                <a:latin typeface="Tahoma"/>
              </a:rPr>
              <a:t>With procurement included, the area is </a:t>
            </a:r>
            <a:r>
              <a:rPr b="1" lang="en-NL" sz="2400" spc="-1" strike="noStrike">
                <a:solidFill>
                  <a:srgbClr val="000000"/>
                </a:solidFill>
                <a:latin typeface="Tahoma"/>
              </a:rPr>
              <a:t>twice as big</a:t>
            </a:r>
            <a:r>
              <a:rPr b="0" lang="en-NL" sz="2400" spc="-1" strike="noStrike">
                <a:solidFill>
                  <a:srgbClr val="000000"/>
                </a:solidFill>
                <a:latin typeface="Tahoma"/>
              </a:rPr>
              <a:t>.</a:t>
            </a:r>
            <a:endParaRPr b="1" lang="nl-NL" sz="2400" spc="-1" strike="noStrike">
              <a:solidFill>
                <a:srgbClr val="000000"/>
              </a:solidFill>
              <a:latin typeface="Tahoma"/>
            </a:endParaRPr>
          </a:p>
        </p:txBody>
      </p:sp>
      <p:sp>
        <p:nvSpPr>
          <p:cNvPr id="519" name="TextBox 12"/>
          <p:cNvSpPr/>
          <p:nvPr/>
        </p:nvSpPr>
        <p:spPr>
          <a:xfrm>
            <a:off x="8337240" y="361440"/>
            <a:ext cx="2962080" cy="6382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GB" sz="1800" spc="-1" strike="noStrike">
                <a:solidFill>
                  <a:srgbClr val="000000"/>
                </a:solidFill>
                <a:latin typeface="Tahoma"/>
                <a:ea typeface="ＭＳ Ｐゴシック"/>
              </a:rPr>
              <a:t>M</a:t>
            </a:r>
            <a:r>
              <a:rPr b="0" lang="en-NL" sz="1800" spc="-1" strike="noStrike">
                <a:solidFill>
                  <a:srgbClr val="000000"/>
                </a:solidFill>
                <a:latin typeface="Tahoma"/>
                <a:ea typeface="ＭＳ Ｐゴシック"/>
              </a:rPr>
              <a:t>unicipal border of Delft</a:t>
            </a:r>
            <a:endParaRPr b="0" lang="en-US" sz="1800" spc="-1" strike="noStrike">
              <a:solidFill>
                <a:srgbClr val="000000"/>
              </a:solidFill>
              <a:latin typeface="Calibri"/>
            </a:endParaRPr>
          </a:p>
        </p:txBody>
      </p:sp>
      <p:sp>
        <p:nvSpPr>
          <p:cNvPr id="520" name="Straight Arrow Connector 14"/>
          <p:cNvSpPr/>
          <p:nvPr/>
        </p:nvSpPr>
        <p:spPr>
          <a:xfrm flipH="1">
            <a:off x="7926480" y="546120"/>
            <a:ext cx="409320" cy="265680"/>
          </a:xfrm>
          <a:custGeom>
            <a:avLst/>
            <a:gdLst/>
            <a:ahLst/>
            <a:rect l="l" t="t" r="r" b="b"/>
            <a:pathLst>
              <a:path w="21600" h="21600">
                <a:moveTo>
                  <a:pt x="0" y="0"/>
                </a:moveTo>
                <a:lnTo>
                  <a:pt x="21600" y="21600"/>
                </a:lnTo>
              </a:path>
            </a:pathLst>
          </a:custGeom>
          <a:noFill/>
          <a:ln w="38100">
            <a:solidFill>
              <a:srgbClr val="000000">
                <a:lumMod val="65000"/>
                <a:lumOff val="35000"/>
              </a:srgbClr>
            </a:solidFill>
            <a:round/>
            <a:tailEnd len="med" type="triangle" w="med"/>
          </a:ln>
        </p:spPr>
        <p:style>
          <a:lnRef idx="0"/>
          <a:fillRef idx="0"/>
          <a:effectRef idx="0"/>
          <a:fontRef idx="minor"/>
        </p:style>
        <p:txBody>
          <a:bodyPr lIns="90000" rIns="90000" tIns="45000" bIns="45000" anchor="t">
            <a:noAutofit/>
          </a:bodyPr>
          <a:p>
            <a:endParaRPr b="0" lang="en-US" sz="1800" spc="-1" strike="noStrike">
              <a:solidFill>
                <a:srgbClr val="000000"/>
              </a:solidFill>
              <a:latin typeface="Calibri"/>
            </a:endParaRPr>
          </a:p>
        </p:txBody>
      </p:sp>
      <p:sp>
        <p:nvSpPr>
          <p:cNvPr id="521" name="TextBox 13"/>
          <p:cNvSpPr/>
          <p:nvPr/>
        </p:nvSpPr>
        <p:spPr>
          <a:xfrm>
            <a:off x="0" y="6603120"/>
            <a:ext cx="12268800" cy="2494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i="1" lang="nl-NL" sz="1050" spc="-1" strike="noStrike">
                <a:solidFill>
                  <a:srgbClr val="000000"/>
                </a:solidFill>
                <a:latin typeface="Tahoma"/>
              </a:rPr>
              <a:t>Noot. </a:t>
            </a:r>
            <a:r>
              <a:rPr b="0" lang="nl-NL" sz="1050" spc="-1" strike="noStrike">
                <a:solidFill>
                  <a:srgbClr val="000000"/>
                </a:solidFill>
                <a:latin typeface="Tahoma"/>
              </a:rPr>
              <a:t>Overgenomen</a:t>
            </a:r>
            <a:r>
              <a:rPr b="0" i="1" lang="nl-NL" sz="1050" spc="-1" strike="noStrike">
                <a:solidFill>
                  <a:srgbClr val="000000"/>
                </a:solidFill>
                <a:latin typeface="Tahoma"/>
              </a:rPr>
              <a:t> </a:t>
            </a:r>
            <a:r>
              <a:rPr b="0" lang="nl-NL" sz="1050" spc="-1" strike="noStrike">
                <a:solidFill>
                  <a:srgbClr val="000000"/>
                </a:solidFill>
                <a:latin typeface="Tahoma"/>
              </a:rPr>
              <a:t>uit “Rapport CO2-voetafdruk 2019”, Tax, 2021 (https://www.tudelft.nl/en/sustainability). </a:t>
            </a:r>
            <a:endParaRPr b="0" lang="en-US" sz="1050" spc="-1" strike="noStrike">
              <a:solidFill>
                <a:srgbClr val="000000"/>
              </a:solidFill>
              <a:latin typeface="Calibri"/>
            </a:endParaRPr>
          </a:p>
        </p:txBody>
      </p:sp>
    </p:spTree>
  </p:cSld>
  <mc:AlternateContent>
    <mc:Choice Requires="p14">
      <p:transition spd="med" p14:dur="700">
        <p:fade/>
      </p:transition>
    </mc:Choice>
    <mc:Fallback>
      <p:transition spd="med">
        <p:fade/>
      </p:transition>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22" name="Content Placeholder 3" descr=""/>
          <p:cNvPicPr/>
          <p:nvPr/>
        </p:nvPicPr>
        <p:blipFill>
          <a:blip r:embed="rId1"/>
          <a:srcRect l="26883" t="0" r="0" b="0"/>
          <a:stretch/>
        </p:blipFill>
        <p:spPr>
          <a:xfrm>
            <a:off x="145800" y="180360"/>
            <a:ext cx="4232160" cy="6541560"/>
          </a:xfrm>
          <a:prstGeom prst="rect">
            <a:avLst/>
          </a:prstGeom>
          <a:ln w="0">
            <a:noFill/>
          </a:ln>
        </p:spPr>
      </p:pic>
      <p:sp>
        <p:nvSpPr>
          <p:cNvPr id="523" name="Rectangle 17"/>
          <p:cNvSpPr/>
          <p:nvPr/>
        </p:nvSpPr>
        <p:spPr>
          <a:xfrm>
            <a:off x="4378320" y="180360"/>
            <a:ext cx="292320" cy="5272560"/>
          </a:xfrm>
          <a:prstGeom prst="rect">
            <a:avLst/>
          </a:prstGeom>
          <a:solidFill>
            <a:schemeClr val="bg1"/>
          </a:solidFill>
          <a:ln w="0">
            <a:noFill/>
          </a:ln>
        </p:spPr>
        <p:style>
          <a:lnRef idx="0"/>
          <a:fillRef idx="0"/>
          <a:effectRef idx="0"/>
          <a:fontRef idx="minor"/>
        </p:style>
        <p:txBody>
          <a:bodyPr numCol="1" spcCol="0" anchor="t">
            <a:noAutofit/>
          </a:bodyPr>
          <a:p>
            <a:pPr marL="342720" indent="-342720">
              <a:lnSpc>
                <a:spcPct val="100000"/>
              </a:lnSpc>
              <a:spcBef>
                <a:spcPts val="479"/>
              </a:spcBef>
              <a:buNone/>
              <a:tabLst>
                <a:tab algn="l" pos="0"/>
              </a:tabLst>
            </a:pPr>
            <a:endParaRPr b="1" lang="en-NL" sz="2400" spc="-1" strike="noStrike">
              <a:solidFill>
                <a:srgbClr val="ff0000"/>
              </a:solidFill>
              <a:latin typeface="Tahoma"/>
              <a:ea typeface="ＭＳ Ｐゴシック"/>
            </a:endParaRPr>
          </a:p>
        </p:txBody>
      </p:sp>
      <p:sp>
        <p:nvSpPr>
          <p:cNvPr id="524" name="Title 1"/>
          <p:cNvSpPr/>
          <p:nvPr/>
        </p:nvSpPr>
        <p:spPr>
          <a:xfrm>
            <a:off x="2880360" y="5665680"/>
            <a:ext cx="5186160" cy="636480"/>
          </a:xfrm>
          <a:prstGeom prst="rect">
            <a:avLst/>
          </a:prstGeom>
          <a:noFill/>
          <a:ln w="0">
            <a:noFill/>
          </a:ln>
        </p:spPr>
        <p:style>
          <a:lnRef idx="0"/>
          <a:fillRef idx="0"/>
          <a:effectRef idx="0"/>
          <a:fontRef idx="minor"/>
        </p:style>
        <p:txBody>
          <a:bodyPr numCol="1" spcCol="0" anchor="ctr">
            <a:noAutofit/>
          </a:bodyPr>
          <a:p>
            <a:pPr>
              <a:lnSpc>
                <a:spcPct val="100000"/>
              </a:lnSpc>
              <a:buNone/>
            </a:pPr>
            <a:r>
              <a:rPr b="1" lang="en-NL" sz="2400" spc="-1" strike="noStrike">
                <a:solidFill>
                  <a:srgbClr val="000000"/>
                </a:solidFill>
                <a:latin typeface="Tahoma"/>
              </a:rPr>
              <a:t>Procurement was missing…</a:t>
            </a:r>
            <a:endParaRPr b="0" lang="en-US" sz="2400" spc="-1" strike="noStrike">
              <a:solidFill>
                <a:srgbClr val="000000"/>
              </a:solidFill>
              <a:latin typeface="Calibri"/>
            </a:endParaRPr>
          </a:p>
        </p:txBody>
      </p:sp>
      <p:sp>
        <p:nvSpPr>
          <p:cNvPr id="525" name="Straight Connector 19"/>
          <p:cNvSpPr/>
          <p:nvPr/>
        </p:nvSpPr>
        <p:spPr>
          <a:xfrm>
            <a:off x="2026080" y="5983920"/>
            <a:ext cx="854280" cy="360"/>
          </a:xfrm>
          <a:prstGeom prst="line">
            <a:avLst/>
          </a:prstGeom>
          <a:ln w="38100">
            <a:solidFill>
              <a:srgbClr val="000000"/>
            </a:solidFill>
            <a:round/>
          </a:ln>
        </p:spPr>
        <p:style>
          <a:lnRef idx="0"/>
          <a:fillRef idx="0"/>
          <a:effectRef idx="0"/>
          <a:fontRef idx="minor"/>
        </p:style>
        <p:txBody>
          <a:bodyPr lIns="90000" rIns="90000" tIns="-44640" bIns="-44640" anchor="t" anchorCtr="1">
            <a:noAutofit/>
          </a:bodyPr>
          <a:p>
            <a:endParaRPr b="0" lang="en-US" sz="1800" spc="-1" strike="noStrike">
              <a:solidFill>
                <a:srgbClr val="000000"/>
              </a:solidFill>
              <a:latin typeface="Calibri"/>
            </a:endParaRPr>
          </a:p>
        </p:txBody>
      </p:sp>
      <p:sp>
        <p:nvSpPr>
          <p:cNvPr id="526" name="PlaceHolder 1"/>
          <p:cNvSpPr>
            <a:spLocks noGrp="1"/>
          </p:cNvSpPr>
          <p:nvPr>
            <p:ph type="title"/>
          </p:nvPr>
        </p:nvSpPr>
        <p:spPr>
          <a:xfrm>
            <a:off x="144000" y="0"/>
            <a:ext cx="11905920" cy="946800"/>
          </a:xfrm>
          <a:prstGeom prst="rect">
            <a:avLst/>
          </a:prstGeom>
          <a:noFill/>
          <a:ln w="0">
            <a:noFill/>
          </a:ln>
        </p:spPr>
        <p:txBody>
          <a:bodyPr numCol="1" spcCol="0" anchor="ctr">
            <a:noAutofit/>
          </a:bodyPr>
          <a:p>
            <a:endParaRPr b="1" lang="nl-NL" sz="3600" spc="-1" strike="noStrike">
              <a:solidFill>
                <a:srgbClr val="000000"/>
              </a:solidFill>
              <a:latin typeface="Tahoma"/>
            </a:endParaRPr>
          </a:p>
        </p:txBody>
      </p:sp>
      <p:sp>
        <p:nvSpPr>
          <p:cNvPr id="527" name="TextBox 1"/>
          <p:cNvSpPr/>
          <p:nvPr/>
        </p:nvSpPr>
        <p:spPr>
          <a:xfrm>
            <a:off x="0" y="6603120"/>
            <a:ext cx="12268800" cy="2494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i="1" lang="nl-NL" sz="1050" spc="-1" strike="noStrike">
                <a:solidFill>
                  <a:srgbClr val="000000"/>
                </a:solidFill>
                <a:latin typeface="Tahoma"/>
              </a:rPr>
              <a:t>Noot. </a:t>
            </a:r>
            <a:r>
              <a:rPr b="0" lang="nl-NL" sz="1050" spc="-1" strike="noStrike">
                <a:solidFill>
                  <a:srgbClr val="000000"/>
                </a:solidFill>
                <a:latin typeface="Tahoma"/>
              </a:rPr>
              <a:t>Overgenomen</a:t>
            </a:r>
            <a:r>
              <a:rPr b="0" i="1" lang="nl-NL" sz="1050" spc="-1" strike="noStrike">
                <a:solidFill>
                  <a:srgbClr val="000000"/>
                </a:solidFill>
                <a:latin typeface="Tahoma"/>
              </a:rPr>
              <a:t> </a:t>
            </a:r>
            <a:r>
              <a:rPr b="0" lang="nl-NL" sz="1050" spc="-1" strike="noStrike">
                <a:solidFill>
                  <a:srgbClr val="000000"/>
                </a:solidFill>
                <a:latin typeface="Tahoma"/>
              </a:rPr>
              <a:t>uit “Vision, Ambition and Action Plan for a Climate University”, Dobbelsteen and Gameren, 2021 (https://www.tudelft.nl/en/sustainability). </a:t>
            </a:r>
            <a:endParaRPr b="0" lang="en-US" sz="1050" spc="-1" strike="noStrike">
              <a:solidFill>
                <a:srgbClr val="000000"/>
              </a:solidFill>
              <a:latin typeface="Calibri"/>
            </a:endParaRPr>
          </a:p>
        </p:txBody>
      </p:sp>
      <p:sp>
        <p:nvSpPr>
          <p:cNvPr id="528" name="Content Placeholder 6"/>
          <p:cNvSpPr/>
          <p:nvPr/>
        </p:nvSpPr>
        <p:spPr>
          <a:xfrm>
            <a:off x="5232600" y="947160"/>
            <a:ext cx="6815160" cy="4209120"/>
          </a:xfrm>
          <a:prstGeom prst="rect">
            <a:avLst/>
          </a:prstGeom>
          <a:noFill/>
          <a:ln w="0">
            <a:noFill/>
          </a:ln>
        </p:spPr>
        <p:style>
          <a:lnRef idx="0"/>
          <a:fillRef idx="0"/>
          <a:effectRef idx="0"/>
          <a:fontRef idx="minor"/>
        </p:style>
        <p:txBody>
          <a:bodyPr numCol="1" spcCol="0" anchor="t">
            <a:normAutofit fontScale="98294" lnSpcReduction="10000"/>
          </a:bodyPr>
          <a:p>
            <a:pPr marL="343080" indent="-343080">
              <a:lnSpc>
                <a:spcPct val="100000"/>
              </a:lnSpc>
              <a:spcBef>
                <a:spcPts val="479"/>
              </a:spcBef>
              <a:buClr>
                <a:srgbClr val="000000"/>
              </a:buClr>
              <a:buFont typeface="Wingdings" charset="2"/>
              <a:buChar char=""/>
            </a:pPr>
            <a:r>
              <a:rPr b="0" lang="nl-NL" sz="2400" spc="-1" strike="noStrike">
                <a:solidFill>
                  <a:srgbClr val="000000"/>
                </a:solidFill>
                <a:latin typeface="Tahoma"/>
                <a:ea typeface="ＭＳ Ｐゴシック"/>
              </a:rPr>
              <a:t>P</a:t>
            </a:r>
            <a:r>
              <a:rPr b="0" lang="en-NL" sz="2400" spc="-1" strike="noStrike">
                <a:solidFill>
                  <a:srgbClr val="000000"/>
                </a:solidFill>
                <a:latin typeface="Tahoma"/>
                <a:ea typeface="ＭＳ Ｐゴシック"/>
              </a:rPr>
              <a:t>urchasing</a:t>
            </a:r>
            <a:endParaRPr b="0" lang="en-US" sz="2400" spc="-1" strike="noStrike">
              <a:solidFill>
                <a:srgbClr val="000000"/>
              </a:solidFill>
              <a:latin typeface="Calibri"/>
            </a:endParaRPr>
          </a:p>
          <a:p>
            <a:pPr lvl="1" marL="685800" indent="-285840">
              <a:lnSpc>
                <a:spcPct val="100000"/>
              </a:lnSpc>
              <a:spcBef>
                <a:spcPts val="479"/>
              </a:spcBef>
              <a:buClr>
                <a:srgbClr val="000000"/>
              </a:buClr>
              <a:buFont typeface="Wingdings" charset="2"/>
              <a:buChar char=""/>
            </a:pPr>
            <a:r>
              <a:rPr b="0" lang="en-GB" sz="2400" spc="-1" strike="noStrike">
                <a:solidFill>
                  <a:srgbClr val="000000"/>
                </a:solidFill>
                <a:latin typeface="Tahoma"/>
                <a:ea typeface="ＭＳ Ｐゴシック"/>
              </a:rPr>
              <a:t>stationary</a:t>
            </a:r>
            <a:endParaRPr b="0" lang="en-US" sz="2400" spc="-1" strike="noStrike">
              <a:solidFill>
                <a:srgbClr val="000000"/>
              </a:solidFill>
              <a:latin typeface="Calibri"/>
            </a:endParaRPr>
          </a:p>
          <a:p>
            <a:pPr lvl="1" marL="685800" indent="-285840">
              <a:lnSpc>
                <a:spcPct val="100000"/>
              </a:lnSpc>
              <a:spcBef>
                <a:spcPts val="479"/>
              </a:spcBef>
              <a:buClr>
                <a:srgbClr val="000000"/>
              </a:buClr>
              <a:buFont typeface="Wingdings" charset="2"/>
              <a:buChar char=""/>
            </a:pPr>
            <a:r>
              <a:rPr b="0" lang="en-NL" sz="2400" spc="-1" strike="noStrike">
                <a:solidFill>
                  <a:srgbClr val="000000"/>
                </a:solidFill>
                <a:latin typeface="Tahoma"/>
                <a:ea typeface="ＭＳ Ｐゴシック"/>
              </a:rPr>
              <a:t>furniture</a:t>
            </a:r>
            <a:endParaRPr b="0" lang="en-US" sz="2400" spc="-1" strike="noStrike">
              <a:solidFill>
                <a:srgbClr val="000000"/>
              </a:solidFill>
              <a:latin typeface="Calibri"/>
            </a:endParaRPr>
          </a:p>
          <a:p>
            <a:pPr lvl="1" marL="685800" indent="-285840">
              <a:lnSpc>
                <a:spcPct val="100000"/>
              </a:lnSpc>
              <a:spcBef>
                <a:spcPts val="479"/>
              </a:spcBef>
              <a:buClr>
                <a:srgbClr val="000000"/>
              </a:buClr>
              <a:buFont typeface="Wingdings" charset="2"/>
              <a:buChar char=""/>
            </a:pPr>
            <a:r>
              <a:rPr b="0" lang="en-GB" sz="2400" spc="-1" strike="noStrike">
                <a:solidFill>
                  <a:srgbClr val="000000"/>
                </a:solidFill>
                <a:latin typeface="Tahoma"/>
                <a:ea typeface="ＭＳ Ｐゴシック"/>
              </a:rPr>
              <a:t>equipment</a:t>
            </a:r>
            <a:endParaRPr b="0" lang="en-US" sz="2400" spc="-1" strike="noStrike">
              <a:solidFill>
                <a:srgbClr val="000000"/>
              </a:solidFill>
              <a:latin typeface="Calibri"/>
            </a:endParaRPr>
          </a:p>
          <a:p>
            <a:pPr lvl="1" marL="685800" indent="-285840">
              <a:lnSpc>
                <a:spcPct val="100000"/>
              </a:lnSpc>
              <a:spcBef>
                <a:spcPts val="479"/>
              </a:spcBef>
              <a:buClr>
                <a:srgbClr val="000000"/>
              </a:buClr>
              <a:buFont typeface="Wingdings" charset="2"/>
              <a:buChar char=""/>
            </a:pPr>
            <a:r>
              <a:rPr b="0" lang="en-NL" sz="2400" spc="-1" strike="noStrike">
                <a:solidFill>
                  <a:srgbClr val="000000"/>
                </a:solidFill>
                <a:latin typeface="Tahoma"/>
                <a:ea typeface="ＭＳ Ｐゴシック"/>
              </a:rPr>
              <a:t>(building) materials</a:t>
            </a:r>
            <a:endParaRPr b="0" lang="en-US" sz="2400" spc="-1" strike="noStrike">
              <a:solidFill>
                <a:srgbClr val="000000"/>
              </a:solidFill>
              <a:latin typeface="Calibri"/>
            </a:endParaRPr>
          </a:p>
          <a:p>
            <a:pPr lvl="1" marL="685800" indent="-285840">
              <a:lnSpc>
                <a:spcPct val="100000"/>
              </a:lnSpc>
              <a:spcBef>
                <a:spcPts val="479"/>
              </a:spcBef>
              <a:buClr>
                <a:srgbClr val="000000"/>
              </a:buClr>
              <a:buFont typeface="Wingdings" charset="2"/>
              <a:buChar char=""/>
            </a:pPr>
            <a:r>
              <a:rPr b="0" lang="nl-NL" sz="2400" spc="-1" strike="noStrike">
                <a:solidFill>
                  <a:srgbClr val="000000"/>
                </a:solidFill>
                <a:latin typeface="Tahoma"/>
                <a:ea typeface="ＭＳ Ｐゴシック"/>
              </a:rPr>
              <a:t>S</a:t>
            </a:r>
            <a:r>
              <a:rPr b="0" lang="en-NL" sz="2400" spc="-1" strike="noStrike">
                <a:solidFill>
                  <a:srgbClr val="000000"/>
                </a:solidFill>
                <a:latin typeface="Tahoma"/>
                <a:ea typeface="ＭＳ Ｐゴシック"/>
              </a:rPr>
              <a:t>ervices</a:t>
            </a:r>
            <a:endParaRPr b="0" lang="en-US" sz="2400" spc="-1" strike="noStrike">
              <a:solidFill>
                <a:srgbClr val="000000"/>
              </a:solidFill>
              <a:latin typeface="Calibri"/>
            </a:endParaRPr>
          </a:p>
          <a:p>
            <a:pPr>
              <a:lnSpc>
                <a:spcPct val="100000"/>
              </a:lnSpc>
              <a:spcBef>
                <a:spcPts val="479"/>
              </a:spcBef>
              <a:buNone/>
            </a:pPr>
            <a:endParaRPr b="0" lang="en-US" sz="2400" spc="-1" strike="noStrike">
              <a:solidFill>
                <a:srgbClr val="000000"/>
              </a:solidFill>
              <a:latin typeface="Calibri"/>
            </a:endParaRPr>
          </a:p>
          <a:p>
            <a:pPr marL="285840" indent="-285840">
              <a:lnSpc>
                <a:spcPct val="100000"/>
              </a:lnSpc>
              <a:spcBef>
                <a:spcPts val="479"/>
              </a:spcBef>
              <a:buClr>
                <a:srgbClr val="000000"/>
              </a:buClr>
              <a:buFont typeface="Wingdings" charset="2"/>
              <a:buChar char=""/>
            </a:pPr>
            <a:r>
              <a:rPr b="0" lang="nl-NL" sz="2400" spc="-1" strike="noStrike">
                <a:solidFill>
                  <a:srgbClr val="000000"/>
                </a:solidFill>
                <a:latin typeface="Tahoma"/>
                <a:ea typeface="ＭＳ Ｐゴシック"/>
              </a:rPr>
              <a:t>Calculate footprint based on financial data</a:t>
            </a:r>
            <a:endParaRPr b="0" lang="en-US" sz="2400" spc="-1" strike="noStrike">
              <a:solidFill>
                <a:srgbClr val="000000"/>
              </a:solidFill>
              <a:latin typeface="Calibri"/>
            </a:endParaRPr>
          </a:p>
          <a:p>
            <a:pPr marL="285840" indent="-285840">
              <a:lnSpc>
                <a:spcPct val="100000"/>
              </a:lnSpc>
              <a:spcBef>
                <a:spcPts val="479"/>
              </a:spcBef>
              <a:buClr>
                <a:srgbClr val="000000"/>
              </a:buClr>
              <a:buFont typeface="Wingdings" charset="2"/>
              <a:buChar char=""/>
            </a:pPr>
            <a:r>
              <a:rPr b="0" lang="nl-NL" sz="2400" spc="-1" strike="noStrike">
                <a:solidFill>
                  <a:srgbClr val="000000"/>
                </a:solidFill>
                <a:latin typeface="Tahoma"/>
                <a:ea typeface="ＭＳ Ｐゴシック"/>
              </a:rPr>
              <a:t>Ask suppliers in new contract to report on their emissions</a:t>
            </a:r>
            <a:endParaRPr b="0" lang="en-US" sz="2400" spc="-1" strike="noStrike">
              <a:solidFill>
                <a:srgbClr val="000000"/>
              </a:solidFill>
              <a:latin typeface="Calibri"/>
            </a:endParaRPr>
          </a:p>
          <a:p>
            <a:pPr>
              <a:lnSpc>
                <a:spcPct val="100000"/>
              </a:lnSpc>
              <a:spcBef>
                <a:spcPts val="479"/>
              </a:spcBef>
              <a:buNone/>
            </a:pPr>
            <a:endParaRPr b="0" lang="en-US" sz="2400" spc="-1" strike="noStrike">
              <a:solidFill>
                <a:srgbClr val="000000"/>
              </a:solidFill>
              <a:latin typeface="Calibri"/>
            </a:endParaRPr>
          </a:p>
        </p:txBody>
      </p:sp>
    </p:spTree>
  </p:cSld>
  <mc:AlternateContent>
    <mc:Choice Requires="p14">
      <p:transition spd="med" p14:dur="700">
        <p:fade/>
      </p:transition>
    </mc:Choice>
    <mc:Fallback>
      <p:transition spd="med">
        <p:fade/>
      </p:transition>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29" name="Content Placeholder 3" descr=""/>
          <p:cNvPicPr/>
          <p:nvPr/>
        </p:nvPicPr>
        <p:blipFill>
          <a:blip r:embed="rId1"/>
          <a:srcRect l="26883" t="0" r="0" b="0"/>
          <a:stretch/>
        </p:blipFill>
        <p:spPr>
          <a:xfrm>
            <a:off x="145800" y="180360"/>
            <a:ext cx="4232160" cy="6541560"/>
          </a:xfrm>
          <a:prstGeom prst="rect">
            <a:avLst/>
          </a:prstGeom>
          <a:ln w="0">
            <a:noFill/>
          </a:ln>
        </p:spPr>
      </p:pic>
      <p:sp>
        <p:nvSpPr>
          <p:cNvPr id="530" name="Title 1"/>
          <p:cNvSpPr/>
          <p:nvPr/>
        </p:nvSpPr>
        <p:spPr>
          <a:xfrm>
            <a:off x="5220000" y="1561320"/>
            <a:ext cx="5186160" cy="636480"/>
          </a:xfrm>
          <a:prstGeom prst="rect">
            <a:avLst/>
          </a:prstGeom>
          <a:noFill/>
          <a:ln w="0">
            <a:noFill/>
          </a:ln>
        </p:spPr>
        <p:style>
          <a:lnRef idx="0"/>
          <a:fillRef idx="0"/>
          <a:effectRef idx="0"/>
          <a:fontRef idx="minor"/>
        </p:style>
        <p:txBody>
          <a:bodyPr numCol="1" spcCol="0" anchor="ctr">
            <a:noAutofit/>
          </a:bodyPr>
          <a:p>
            <a:pPr>
              <a:lnSpc>
                <a:spcPct val="100000"/>
              </a:lnSpc>
              <a:buNone/>
            </a:pPr>
            <a:r>
              <a:rPr b="0" lang="en-NL" sz="2400" spc="-1" strike="noStrike">
                <a:solidFill>
                  <a:srgbClr val="000000"/>
                </a:solidFill>
                <a:latin typeface="Tahoma"/>
              </a:rPr>
              <a:t>70% less travel</a:t>
            </a:r>
            <a:endParaRPr b="0" lang="en-US" sz="2400" spc="-1" strike="noStrike">
              <a:solidFill>
                <a:srgbClr val="000000"/>
              </a:solidFill>
              <a:latin typeface="Calibri"/>
            </a:endParaRPr>
          </a:p>
        </p:txBody>
      </p:sp>
      <p:sp>
        <p:nvSpPr>
          <p:cNvPr id="531" name="Straight Connector 8"/>
          <p:cNvSpPr/>
          <p:nvPr/>
        </p:nvSpPr>
        <p:spPr>
          <a:xfrm>
            <a:off x="4365720" y="1879200"/>
            <a:ext cx="854280" cy="360"/>
          </a:xfrm>
          <a:prstGeom prst="line">
            <a:avLst/>
          </a:prstGeom>
          <a:ln w="38100">
            <a:solidFill>
              <a:srgbClr val="000000"/>
            </a:solidFill>
            <a:round/>
          </a:ln>
        </p:spPr>
        <p:style>
          <a:lnRef idx="0"/>
          <a:fillRef idx="0"/>
          <a:effectRef idx="0"/>
          <a:fontRef idx="minor"/>
        </p:style>
        <p:txBody>
          <a:bodyPr lIns="90000" rIns="90000" tIns="-44640" bIns="-44640" anchor="t" anchorCtr="1">
            <a:noAutofit/>
          </a:bodyPr>
          <a:p>
            <a:endParaRPr b="0" lang="en-US" sz="1800" spc="-1" strike="noStrike">
              <a:solidFill>
                <a:srgbClr val="000000"/>
              </a:solidFill>
              <a:latin typeface="Calibri"/>
            </a:endParaRPr>
          </a:p>
        </p:txBody>
      </p:sp>
      <p:sp>
        <p:nvSpPr>
          <p:cNvPr id="532" name="Title 1"/>
          <p:cNvSpPr/>
          <p:nvPr/>
        </p:nvSpPr>
        <p:spPr>
          <a:xfrm>
            <a:off x="5220000" y="2065320"/>
            <a:ext cx="6827400" cy="636480"/>
          </a:xfrm>
          <a:prstGeom prst="rect">
            <a:avLst/>
          </a:prstGeom>
          <a:noFill/>
          <a:ln w="0">
            <a:noFill/>
          </a:ln>
        </p:spPr>
        <p:style>
          <a:lnRef idx="0"/>
          <a:fillRef idx="0"/>
          <a:effectRef idx="0"/>
          <a:fontRef idx="minor"/>
        </p:style>
        <p:txBody>
          <a:bodyPr numCol="1" spcCol="0" anchor="ctr">
            <a:noAutofit/>
          </a:bodyPr>
          <a:p>
            <a:pPr>
              <a:lnSpc>
                <a:spcPct val="100000"/>
              </a:lnSpc>
              <a:buNone/>
            </a:pPr>
            <a:r>
              <a:rPr b="0" lang="en-NL" sz="2400" spc="-1" strike="noStrike">
                <a:solidFill>
                  <a:srgbClr val="000000"/>
                </a:solidFill>
                <a:latin typeface="Tahoma"/>
              </a:rPr>
              <a:t>75% less food on campus, but more at home</a:t>
            </a:r>
            <a:endParaRPr b="0" lang="en-US" sz="2400" spc="-1" strike="noStrike">
              <a:solidFill>
                <a:srgbClr val="000000"/>
              </a:solidFill>
              <a:latin typeface="Calibri"/>
            </a:endParaRPr>
          </a:p>
        </p:txBody>
      </p:sp>
      <p:sp>
        <p:nvSpPr>
          <p:cNvPr id="533" name="Straight Connector 10"/>
          <p:cNvSpPr/>
          <p:nvPr/>
        </p:nvSpPr>
        <p:spPr>
          <a:xfrm>
            <a:off x="4365720" y="2383560"/>
            <a:ext cx="854280" cy="360"/>
          </a:xfrm>
          <a:prstGeom prst="line">
            <a:avLst/>
          </a:prstGeom>
          <a:ln w="38100">
            <a:solidFill>
              <a:srgbClr val="000000"/>
            </a:solidFill>
            <a:round/>
          </a:ln>
        </p:spPr>
        <p:style>
          <a:lnRef idx="0"/>
          <a:fillRef idx="0"/>
          <a:effectRef idx="0"/>
          <a:fontRef idx="minor"/>
        </p:style>
        <p:txBody>
          <a:bodyPr lIns="90000" rIns="90000" tIns="-44640" bIns="-44640" anchor="t" anchorCtr="1">
            <a:noAutofit/>
          </a:bodyPr>
          <a:p>
            <a:endParaRPr b="0" lang="en-US" sz="1800" spc="-1" strike="noStrike">
              <a:solidFill>
                <a:srgbClr val="000000"/>
              </a:solidFill>
              <a:latin typeface="Calibri"/>
            </a:endParaRPr>
          </a:p>
        </p:txBody>
      </p:sp>
      <p:sp>
        <p:nvSpPr>
          <p:cNvPr id="534" name="Title 1"/>
          <p:cNvSpPr/>
          <p:nvPr/>
        </p:nvSpPr>
        <p:spPr>
          <a:xfrm>
            <a:off x="5220000" y="2542680"/>
            <a:ext cx="6827400" cy="636480"/>
          </a:xfrm>
          <a:prstGeom prst="rect">
            <a:avLst/>
          </a:prstGeom>
          <a:noFill/>
          <a:ln w="0">
            <a:noFill/>
          </a:ln>
        </p:spPr>
        <p:style>
          <a:lnRef idx="0"/>
          <a:fillRef idx="0"/>
          <a:effectRef idx="0"/>
          <a:fontRef idx="minor"/>
        </p:style>
        <p:txBody>
          <a:bodyPr numCol="1" spcCol="0" anchor="ctr">
            <a:noAutofit/>
          </a:bodyPr>
          <a:p>
            <a:pPr>
              <a:lnSpc>
                <a:spcPct val="100000"/>
              </a:lnSpc>
              <a:buNone/>
            </a:pPr>
            <a:r>
              <a:rPr b="0" lang="en-NL" sz="2400" spc="-1" strike="noStrike">
                <a:solidFill>
                  <a:srgbClr val="000000"/>
                </a:solidFill>
                <a:latin typeface="Tahoma"/>
              </a:rPr>
              <a:t>75% less water on campus, but more at home</a:t>
            </a:r>
            <a:endParaRPr b="0" lang="en-US" sz="2400" spc="-1" strike="noStrike">
              <a:solidFill>
                <a:srgbClr val="000000"/>
              </a:solidFill>
              <a:latin typeface="Calibri"/>
            </a:endParaRPr>
          </a:p>
        </p:txBody>
      </p:sp>
      <p:sp>
        <p:nvSpPr>
          <p:cNvPr id="535" name="Straight Connector 13"/>
          <p:cNvSpPr/>
          <p:nvPr/>
        </p:nvSpPr>
        <p:spPr>
          <a:xfrm>
            <a:off x="4365720" y="2860920"/>
            <a:ext cx="854280" cy="360"/>
          </a:xfrm>
          <a:prstGeom prst="line">
            <a:avLst/>
          </a:prstGeom>
          <a:ln w="38100">
            <a:solidFill>
              <a:srgbClr val="000000"/>
            </a:solidFill>
            <a:round/>
          </a:ln>
        </p:spPr>
        <p:style>
          <a:lnRef idx="0"/>
          <a:fillRef idx="0"/>
          <a:effectRef idx="0"/>
          <a:fontRef idx="minor"/>
        </p:style>
        <p:txBody>
          <a:bodyPr lIns="90000" rIns="90000" tIns="-44640" bIns="-44640" anchor="t" anchorCtr="1">
            <a:noAutofit/>
          </a:bodyPr>
          <a:p>
            <a:endParaRPr b="0" lang="en-US" sz="1800" spc="-1" strike="noStrike">
              <a:solidFill>
                <a:srgbClr val="000000"/>
              </a:solidFill>
              <a:latin typeface="Calibri"/>
            </a:endParaRPr>
          </a:p>
        </p:txBody>
      </p:sp>
      <p:sp>
        <p:nvSpPr>
          <p:cNvPr id="536" name="Title 1"/>
          <p:cNvSpPr/>
          <p:nvPr/>
        </p:nvSpPr>
        <p:spPr>
          <a:xfrm>
            <a:off x="5220000" y="871200"/>
            <a:ext cx="6827400" cy="636480"/>
          </a:xfrm>
          <a:prstGeom prst="rect">
            <a:avLst/>
          </a:prstGeom>
          <a:noFill/>
          <a:ln w="0">
            <a:noFill/>
          </a:ln>
        </p:spPr>
        <p:style>
          <a:lnRef idx="0"/>
          <a:fillRef idx="0"/>
          <a:effectRef idx="0"/>
          <a:fontRef idx="minor"/>
        </p:style>
        <p:txBody>
          <a:bodyPr numCol="1" spcCol="0" anchor="ctr">
            <a:noAutofit/>
          </a:bodyPr>
          <a:p>
            <a:pPr>
              <a:lnSpc>
                <a:spcPct val="100000"/>
              </a:lnSpc>
              <a:buNone/>
            </a:pPr>
            <a:r>
              <a:rPr b="0" lang="en-NL" sz="2400" spc="-1" strike="noStrike">
                <a:solidFill>
                  <a:srgbClr val="000000"/>
                </a:solidFill>
                <a:latin typeface="Tahoma"/>
              </a:rPr>
              <a:t>3% less energy on campus, but extra at home</a:t>
            </a:r>
            <a:endParaRPr b="0" lang="en-US" sz="2400" spc="-1" strike="noStrike">
              <a:solidFill>
                <a:srgbClr val="000000"/>
              </a:solidFill>
              <a:latin typeface="Calibri"/>
            </a:endParaRPr>
          </a:p>
        </p:txBody>
      </p:sp>
      <p:sp>
        <p:nvSpPr>
          <p:cNvPr id="537" name="Straight Connector 15"/>
          <p:cNvSpPr/>
          <p:nvPr/>
        </p:nvSpPr>
        <p:spPr>
          <a:xfrm>
            <a:off x="4365720" y="1189440"/>
            <a:ext cx="854280" cy="360"/>
          </a:xfrm>
          <a:prstGeom prst="line">
            <a:avLst/>
          </a:prstGeom>
          <a:ln w="38100">
            <a:solidFill>
              <a:srgbClr val="000000"/>
            </a:solidFill>
            <a:round/>
          </a:ln>
        </p:spPr>
        <p:style>
          <a:lnRef idx="0"/>
          <a:fillRef idx="0"/>
          <a:effectRef idx="0"/>
          <a:fontRef idx="minor"/>
        </p:style>
        <p:txBody>
          <a:bodyPr lIns="90000" rIns="90000" tIns="-44640" bIns="-44640" anchor="t" anchorCtr="1">
            <a:noAutofit/>
          </a:bodyPr>
          <a:p>
            <a:endParaRPr b="0" lang="en-US" sz="1800" spc="-1" strike="noStrike">
              <a:solidFill>
                <a:srgbClr val="000000"/>
              </a:solidFill>
              <a:latin typeface="Calibri"/>
            </a:endParaRPr>
          </a:p>
        </p:txBody>
      </p:sp>
      <p:sp>
        <p:nvSpPr>
          <p:cNvPr id="538" name="PlaceHolder 1"/>
          <p:cNvSpPr>
            <a:spLocks noGrp="1"/>
          </p:cNvSpPr>
          <p:nvPr>
            <p:ph type="title"/>
          </p:nvPr>
        </p:nvSpPr>
        <p:spPr>
          <a:xfrm>
            <a:off x="5564520" y="180360"/>
            <a:ext cx="6301080" cy="4244040"/>
          </a:xfrm>
          <a:prstGeom prst="rect">
            <a:avLst/>
          </a:prstGeom>
          <a:solidFill>
            <a:srgbClr val="ffffff"/>
          </a:solidFill>
          <a:ln w="0">
            <a:noFill/>
          </a:ln>
        </p:spPr>
        <p:txBody>
          <a:bodyPr numCol="1" spcCol="0" anchor="ctr">
            <a:noAutofit/>
          </a:bodyPr>
          <a:p>
            <a:pPr>
              <a:lnSpc>
                <a:spcPct val="100000"/>
              </a:lnSpc>
              <a:buNone/>
            </a:pPr>
            <a:r>
              <a:rPr b="1" lang="en-NL" sz="3600" spc="-1" strike="noStrike">
                <a:solidFill>
                  <a:srgbClr val="000000"/>
                </a:solidFill>
                <a:latin typeface="Tahoma"/>
              </a:rPr>
              <a:t>= the 2020 baseline</a:t>
            </a:r>
            <a:br>
              <a:rPr sz="3600"/>
            </a:br>
            <a:br>
              <a:rPr sz="3600"/>
            </a:br>
            <a:br>
              <a:rPr sz="3600"/>
            </a:br>
            <a:br>
              <a:rPr sz="3600"/>
            </a:br>
            <a:br>
              <a:rPr sz="3600"/>
            </a:br>
            <a:br>
              <a:rPr sz="3600"/>
            </a:br>
            <a:endParaRPr b="0" lang="nl-NL" sz="3600" spc="-1" strike="noStrike">
              <a:solidFill>
                <a:srgbClr val="000000"/>
              </a:solidFill>
              <a:latin typeface="Tahoma"/>
            </a:endParaRPr>
          </a:p>
        </p:txBody>
      </p:sp>
      <p:pic>
        <p:nvPicPr>
          <p:cNvPr id="539" name="Picture 4" descr=""/>
          <p:cNvPicPr/>
          <p:nvPr/>
        </p:nvPicPr>
        <p:blipFill>
          <a:blip r:embed="rId2"/>
          <a:srcRect l="62984" t="0" r="1496" b="12047"/>
          <a:stretch/>
        </p:blipFill>
        <p:spPr>
          <a:xfrm>
            <a:off x="4673880" y="180360"/>
            <a:ext cx="883800" cy="5240160"/>
          </a:xfrm>
          <a:prstGeom prst="rect">
            <a:avLst/>
          </a:prstGeom>
          <a:ln w="0">
            <a:noFill/>
          </a:ln>
        </p:spPr>
      </p:pic>
      <p:sp>
        <p:nvSpPr>
          <p:cNvPr id="540" name="Rectangle 17"/>
          <p:cNvSpPr/>
          <p:nvPr/>
        </p:nvSpPr>
        <p:spPr>
          <a:xfrm>
            <a:off x="4378320" y="180360"/>
            <a:ext cx="292320" cy="5272560"/>
          </a:xfrm>
          <a:prstGeom prst="rect">
            <a:avLst/>
          </a:prstGeom>
          <a:solidFill>
            <a:schemeClr val="bg1"/>
          </a:solidFill>
          <a:ln w="0">
            <a:noFill/>
          </a:ln>
        </p:spPr>
        <p:style>
          <a:lnRef idx="0"/>
          <a:fillRef idx="0"/>
          <a:effectRef idx="0"/>
          <a:fontRef idx="minor"/>
        </p:style>
        <p:txBody>
          <a:bodyPr numCol="1" spcCol="0" anchor="t">
            <a:noAutofit/>
          </a:bodyPr>
          <a:p>
            <a:pPr marL="342720" indent="-342720">
              <a:lnSpc>
                <a:spcPct val="100000"/>
              </a:lnSpc>
              <a:spcBef>
                <a:spcPts val="479"/>
              </a:spcBef>
              <a:buNone/>
              <a:tabLst>
                <a:tab algn="l" pos="0"/>
              </a:tabLst>
            </a:pPr>
            <a:endParaRPr b="1" lang="en-NL" sz="2400" spc="-1" strike="noStrike">
              <a:solidFill>
                <a:srgbClr val="ff0000"/>
              </a:solidFill>
              <a:latin typeface="Tahoma"/>
              <a:ea typeface="ＭＳ Ｐゴシック"/>
            </a:endParaRPr>
          </a:p>
        </p:txBody>
      </p:sp>
      <p:sp>
        <p:nvSpPr>
          <p:cNvPr id="541" name="TextBox 2"/>
          <p:cNvSpPr/>
          <p:nvPr/>
        </p:nvSpPr>
        <p:spPr>
          <a:xfrm>
            <a:off x="0" y="6603120"/>
            <a:ext cx="12268800" cy="2494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i="1" lang="nl-NL" sz="1050" spc="-1" strike="noStrike">
                <a:solidFill>
                  <a:srgbClr val="000000"/>
                </a:solidFill>
                <a:latin typeface="Tahoma"/>
              </a:rPr>
              <a:t>Noot. </a:t>
            </a:r>
            <a:r>
              <a:rPr b="0" lang="nl-NL" sz="1050" spc="-1" strike="noStrike">
                <a:solidFill>
                  <a:srgbClr val="000000"/>
                </a:solidFill>
                <a:latin typeface="Tahoma"/>
              </a:rPr>
              <a:t>Overgenomen</a:t>
            </a:r>
            <a:r>
              <a:rPr b="0" i="1" lang="nl-NL" sz="1050" spc="-1" strike="noStrike">
                <a:solidFill>
                  <a:srgbClr val="000000"/>
                </a:solidFill>
                <a:latin typeface="Tahoma"/>
              </a:rPr>
              <a:t> </a:t>
            </a:r>
            <a:r>
              <a:rPr b="0" lang="nl-NL" sz="1050" spc="-1" strike="noStrike">
                <a:solidFill>
                  <a:srgbClr val="000000"/>
                </a:solidFill>
                <a:latin typeface="Tahoma"/>
              </a:rPr>
              <a:t>uit “Vision, Ambition and Action Plan for a Climate University”, Dobbelsteen and Gameren, 2021 (https://www.tudelft.nl/en/sustainability). </a:t>
            </a:r>
            <a:endParaRPr b="0" lang="en-US" sz="1050" spc="-1" strike="noStrike">
              <a:solidFill>
                <a:srgbClr val="000000"/>
              </a:solidFill>
              <a:latin typeface="Calibri"/>
            </a:endParaRPr>
          </a:p>
        </p:txBody>
      </p:sp>
    </p:spTree>
  </p:cSld>
  <mc:AlternateContent>
    <mc:Choice Requires="p14">
      <p:transition spd="slow" p14:dur="1500">
        <p:fade/>
      </p:transition>
    </mc:Choice>
    <mc:Fallback>
      <p:transition spd="slow">
        <p:fade/>
      </p:transition>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42" name="PlaceHolder 1"/>
          <p:cNvSpPr>
            <a:spLocks noGrp="1"/>
          </p:cNvSpPr>
          <p:nvPr>
            <p:ph type="title"/>
          </p:nvPr>
        </p:nvSpPr>
        <p:spPr>
          <a:xfrm>
            <a:off x="144000" y="0"/>
            <a:ext cx="11905920" cy="946800"/>
          </a:xfrm>
          <a:prstGeom prst="rect">
            <a:avLst/>
          </a:prstGeom>
          <a:noFill/>
          <a:ln w="0">
            <a:noFill/>
          </a:ln>
        </p:spPr>
        <p:txBody>
          <a:bodyPr numCol="1" spcCol="0" anchor="ctr">
            <a:noAutofit/>
          </a:bodyPr>
          <a:p>
            <a:pPr>
              <a:lnSpc>
                <a:spcPct val="100000"/>
              </a:lnSpc>
              <a:buNone/>
            </a:pPr>
            <a:r>
              <a:rPr b="1" lang="en-NL" sz="3600" spc="-1" strike="noStrike">
                <a:solidFill>
                  <a:srgbClr val="000000"/>
                </a:solidFill>
                <a:latin typeface="Tahoma"/>
              </a:rPr>
              <a:t>Financial principles to get to carbon neutral </a:t>
            </a:r>
            <a:endParaRPr b="0" lang="nl-NL" sz="3600" spc="-1" strike="noStrike">
              <a:solidFill>
                <a:srgbClr val="000000"/>
              </a:solidFill>
              <a:latin typeface="Tahoma"/>
            </a:endParaRPr>
          </a:p>
        </p:txBody>
      </p:sp>
      <p:sp>
        <p:nvSpPr>
          <p:cNvPr id="543" name="PlaceHolder 2"/>
          <p:cNvSpPr>
            <a:spLocks noGrp="1"/>
          </p:cNvSpPr>
          <p:nvPr>
            <p:ph/>
          </p:nvPr>
        </p:nvSpPr>
        <p:spPr>
          <a:xfrm>
            <a:off x="144000" y="1216800"/>
            <a:ext cx="11904840" cy="5355000"/>
          </a:xfrm>
          <a:prstGeom prst="rect">
            <a:avLst/>
          </a:prstGeom>
          <a:noFill/>
          <a:ln w="0">
            <a:noFill/>
          </a:ln>
        </p:spPr>
        <p:txBody>
          <a:bodyPr numCol="1" spcCol="0" anchor="t">
            <a:noAutofit/>
          </a:bodyPr>
          <a:p>
            <a:pPr marL="457200" indent="-457200">
              <a:lnSpc>
                <a:spcPct val="100000"/>
              </a:lnSpc>
              <a:spcBef>
                <a:spcPts val="479"/>
              </a:spcBef>
              <a:buClr>
                <a:srgbClr val="c00000"/>
              </a:buClr>
              <a:buFont typeface="Tahoma"/>
              <a:buAutoNum type="arabicPeriod"/>
            </a:pPr>
            <a:r>
              <a:rPr b="1" lang="en-US" sz="2400" spc="-1" strike="noStrike">
                <a:solidFill>
                  <a:srgbClr val="c00000"/>
                </a:solidFill>
                <a:latin typeface="Tahoma"/>
              </a:rPr>
              <a:t>Invest</a:t>
            </a:r>
            <a:r>
              <a:rPr b="1" lang="en-US" sz="2400" spc="-1" strike="noStrike">
                <a:solidFill>
                  <a:srgbClr val="000000"/>
                </a:solidFill>
                <a:latin typeface="Tahoma"/>
              </a:rPr>
              <a:t> </a:t>
            </a:r>
            <a:r>
              <a:rPr b="0" lang="en-US" sz="2400" spc="-1" strike="noStrike">
                <a:solidFill>
                  <a:srgbClr val="000000"/>
                </a:solidFill>
                <a:latin typeface="Tahoma"/>
              </a:rPr>
              <a:t>in alternatives to avoid carbon emissions</a:t>
            </a:r>
            <a:br>
              <a:rPr sz="2400"/>
            </a:br>
            <a:r>
              <a:rPr b="1" lang="en-US" sz="2400" spc="-1" strike="noStrike">
                <a:solidFill>
                  <a:srgbClr val="000000"/>
                </a:solidFill>
                <a:latin typeface="Tahoma"/>
              </a:rPr>
              <a:t> </a:t>
            </a:r>
            <a:endParaRPr b="1" lang="nl-NL" sz="2400" spc="-1" strike="noStrike">
              <a:solidFill>
                <a:srgbClr val="000000"/>
              </a:solidFill>
              <a:latin typeface="Tahoma"/>
            </a:endParaRPr>
          </a:p>
          <a:p>
            <a:pPr marL="457200" indent="-457200">
              <a:lnSpc>
                <a:spcPct val="100000"/>
              </a:lnSpc>
              <a:spcBef>
                <a:spcPts val="479"/>
              </a:spcBef>
              <a:buClr>
                <a:srgbClr val="c00000"/>
              </a:buClr>
              <a:buFont typeface="Tahoma"/>
              <a:buAutoNum type="arabicPeriod"/>
            </a:pPr>
            <a:r>
              <a:rPr b="1" lang="en-US" sz="2400" spc="-1" strike="noStrike">
                <a:solidFill>
                  <a:srgbClr val="c00000"/>
                </a:solidFill>
                <a:latin typeface="Tahoma"/>
              </a:rPr>
              <a:t>Subsidise</a:t>
            </a:r>
            <a:r>
              <a:rPr b="1" lang="en-US" sz="2400" spc="-1" strike="noStrike">
                <a:solidFill>
                  <a:srgbClr val="000000"/>
                </a:solidFill>
                <a:latin typeface="Tahoma"/>
              </a:rPr>
              <a:t> </a:t>
            </a:r>
            <a:r>
              <a:rPr b="0" lang="en-US" sz="2400" spc="-1" strike="noStrike">
                <a:solidFill>
                  <a:srgbClr val="000000"/>
                </a:solidFill>
                <a:latin typeface="Tahoma"/>
              </a:rPr>
              <a:t>carbon-friendly (but more expensive) alternatives</a:t>
            </a:r>
            <a:br>
              <a:rPr sz="2400"/>
            </a:br>
            <a:r>
              <a:rPr b="1" lang="en-US" sz="2400" spc="-1" strike="noStrike">
                <a:solidFill>
                  <a:srgbClr val="000000"/>
                </a:solidFill>
                <a:latin typeface="Tahoma"/>
              </a:rPr>
              <a:t> </a:t>
            </a:r>
            <a:endParaRPr b="1" lang="nl-NL" sz="2400" spc="-1" strike="noStrike">
              <a:solidFill>
                <a:srgbClr val="000000"/>
              </a:solidFill>
              <a:latin typeface="Tahoma"/>
            </a:endParaRPr>
          </a:p>
          <a:p>
            <a:pPr marL="457200" indent="-457200">
              <a:lnSpc>
                <a:spcPct val="100000"/>
              </a:lnSpc>
              <a:spcBef>
                <a:spcPts val="479"/>
              </a:spcBef>
              <a:buClr>
                <a:srgbClr val="c00000"/>
              </a:buClr>
              <a:buFont typeface="Tahoma"/>
              <a:buAutoNum type="arabicPeriod"/>
            </a:pPr>
            <a:r>
              <a:rPr b="1" lang="en-US" sz="2400" spc="-1" strike="noStrike">
                <a:solidFill>
                  <a:srgbClr val="c00000"/>
                </a:solidFill>
                <a:latin typeface="Tahoma"/>
              </a:rPr>
              <a:t>Compensate</a:t>
            </a:r>
            <a:r>
              <a:rPr b="1" lang="en-US" sz="2400" spc="-1" strike="noStrike">
                <a:solidFill>
                  <a:srgbClr val="000000"/>
                </a:solidFill>
                <a:latin typeface="Tahoma"/>
              </a:rPr>
              <a:t> </a:t>
            </a:r>
            <a:r>
              <a:rPr b="0" lang="en-US" sz="2400" spc="-1" strike="noStrike">
                <a:solidFill>
                  <a:srgbClr val="000000"/>
                </a:solidFill>
                <a:latin typeface="Tahoma"/>
              </a:rPr>
              <a:t>the emission of CO</a:t>
            </a:r>
            <a:r>
              <a:rPr b="0" lang="en-US" sz="2400" spc="-1" strike="noStrike" baseline="-25000">
                <a:solidFill>
                  <a:srgbClr val="000000"/>
                </a:solidFill>
                <a:latin typeface="Tahoma"/>
              </a:rPr>
              <a:t>2</a:t>
            </a:r>
            <a:r>
              <a:rPr b="0" lang="en-US" sz="2400" spc="-1" strike="noStrike">
                <a:solidFill>
                  <a:srgbClr val="000000"/>
                </a:solidFill>
                <a:latin typeface="Tahoma"/>
              </a:rPr>
              <a:t>-equivalents</a:t>
            </a:r>
            <a:endParaRPr b="1" lang="nl-NL" sz="2400" spc="-1" strike="noStrike">
              <a:solidFill>
                <a:srgbClr val="000000"/>
              </a:solidFill>
              <a:latin typeface="Tahoma"/>
            </a:endParaRPr>
          </a:p>
          <a:p>
            <a:pPr>
              <a:lnSpc>
                <a:spcPct val="100000"/>
              </a:lnSpc>
              <a:spcBef>
                <a:spcPts val="720"/>
              </a:spcBef>
              <a:buNone/>
              <a:tabLst>
                <a:tab algn="l" pos="0"/>
              </a:tabLst>
            </a:pPr>
            <a:endParaRPr b="1" lang="nl-NL" sz="3600" spc="-1" strike="noStrike">
              <a:solidFill>
                <a:srgbClr val="000000"/>
              </a:solidFill>
              <a:latin typeface="Tahoma"/>
            </a:endParaRPr>
          </a:p>
          <a:p>
            <a:pPr>
              <a:lnSpc>
                <a:spcPct val="100000"/>
              </a:lnSpc>
              <a:spcBef>
                <a:spcPts val="479"/>
              </a:spcBef>
              <a:buNone/>
              <a:tabLst>
                <a:tab algn="l" pos="0"/>
              </a:tabLst>
            </a:pPr>
            <a:r>
              <a:rPr b="1" lang="en-US" sz="2400" spc="-1" strike="noStrike">
                <a:solidFill>
                  <a:srgbClr val="000000"/>
                </a:solidFill>
                <a:latin typeface="Tahoma"/>
              </a:rPr>
              <a:t>Peter Bakker (World Business Council for Sustainable Development)</a:t>
            </a:r>
            <a:endParaRPr b="1" lang="nl-NL" sz="2400" spc="-1" strike="noStrike">
              <a:solidFill>
                <a:srgbClr val="000000"/>
              </a:solidFill>
              <a:latin typeface="Tahoma"/>
            </a:endParaRPr>
          </a:p>
          <a:p>
            <a:pPr>
              <a:lnSpc>
                <a:spcPct val="100000"/>
              </a:lnSpc>
              <a:spcBef>
                <a:spcPts val="181"/>
              </a:spcBef>
              <a:buNone/>
              <a:tabLst>
                <a:tab algn="l" pos="0"/>
              </a:tabLst>
            </a:pPr>
            <a:endParaRPr b="1" lang="nl-NL" sz="900" spc="-1" strike="noStrike">
              <a:solidFill>
                <a:srgbClr val="000000"/>
              </a:solidFill>
              <a:latin typeface="Tahoma"/>
            </a:endParaRPr>
          </a:p>
          <a:p>
            <a:pPr>
              <a:lnSpc>
                <a:spcPct val="100000"/>
              </a:lnSpc>
              <a:spcBef>
                <a:spcPts val="479"/>
              </a:spcBef>
              <a:buNone/>
              <a:tabLst>
                <a:tab algn="l" pos="0"/>
              </a:tabLst>
            </a:pPr>
            <a:r>
              <a:rPr b="1" lang="en-US" sz="2400" spc="-1" strike="noStrike">
                <a:solidFill>
                  <a:srgbClr val="c00000"/>
                </a:solidFill>
                <a:latin typeface="Tahoma"/>
              </a:rPr>
              <a:t>Work with TCO</a:t>
            </a:r>
            <a:r>
              <a:rPr b="1" lang="en-US" sz="2400" spc="-1" strike="noStrike" baseline="-25000">
                <a:solidFill>
                  <a:srgbClr val="c00000"/>
                </a:solidFill>
                <a:latin typeface="Tahoma"/>
              </a:rPr>
              <a:t>2</a:t>
            </a:r>
            <a:r>
              <a:rPr b="1" lang="en-US" sz="2400" spc="-1" strike="noStrike">
                <a:solidFill>
                  <a:srgbClr val="000000"/>
                </a:solidFill>
                <a:latin typeface="Tahoma"/>
              </a:rPr>
              <a:t>: Total Cost of Ownership, including a CO</a:t>
            </a:r>
            <a:r>
              <a:rPr b="1" lang="en-US" sz="2400" spc="-1" strike="noStrike" baseline="-25000">
                <a:solidFill>
                  <a:srgbClr val="000000"/>
                </a:solidFill>
                <a:latin typeface="Tahoma"/>
              </a:rPr>
              <a:t>2</a:t>
            </a:r>
            <a:r>
              <a:rPr b="1" lang="en-US" sz="2400" spc="-1" strike="noStrike">
                <a:solidFill>
                  <a:srgbClr val="000000"/>
                </a:solidFill>
                <a:latin typeface="Tahoma"/>
              </a:rPr>
              <a:t> price</a:t>
            </a:r>
            <a:endParaRPr b="1" lang="nl-NL" sz="2400" spc="-1" strike="noStrike">
              <a:solidFill>
                <a:srgbClr val="000000"/>
              </a:solidFill>
              <a:latin typeface="Tahoma"/>
            </a:endParaRPr>
          </a:p>
          <a:p>
            <a:pPr marL="343080" indent="-343080">
              <a:lnSpc>
                <a:spcPct val="100000"/>
              </a:lnSpc>
              <a:spcBef>
                <a:spcPts val="479"/>
              </a:spcBef>
              <a:buClr>
                <a:srgbClr val="000000"/>
              </a:buClr>
              <a:buFont typeface="Wingdings" charset="2"/>
              <a:buChar char=""/>
              <a:tabLst>
                <a:tab algn="l" pos="0"/>
              </a:tabLst>
            </a:pPr>
            <a:r>
              <a:rPr b="1" lang="en-US" sz="2400" spc="-1" strike="noStrike">
                <a:solidFill>
                  <a:srgbClr val="000000"/>
                </a:solidFill>
                <a:latin typeface="Tahoma"/>
              </a:rPr>
              <a:t>TCO: Cost and benefits of a service or product over its whole lifespan. </a:t>
            </a:r>
            <a:endParaRPr b="1" lang="nl-NL" sz="2400" spc="-1" strike="noStrike">
              <a:solidFill>
                <a:srgbClr val="000000"/>
              </a:solidFill>
              <a:latin typeface="Tahoma"/>
            </a:endParaRPr>
          </a:p>
          <a:p>
            <a:pPr marL="343080" indent="-343080">
              <a:lnSpc>
                <a:spcPct val="100000"/>
              </a:lnSpc>
              <a:spcBef>
                <a:spcPts val="479"/>
              </a:spcBef>
              <a:buClr>
                <a:srgbClr val="000000"/>
              </a:buClr>
              <a:buFont typeface="Wingdings" charset="2"/>
              <a:buChar char=""/>
              <a:tabLst>
                <a:tab algn="l" pos="0"/>
              </a:tabLst>
            </a:pPr>
            <a:r>
              <a:rPr b="1" lang="en-US" sz="2400" spc="-1" strike="noStrike">
                <a:solidFill>
                  <a:srgbClr val="000000"/>
                </a:solidFill>
                <a:latin typeface="Tahoma"/>
              </a:rPr>
              <a:t>CO2 price: first as shadow price and later as real price</a:t>
            </a:r>
            <a:endParaRPr b="1" lang="nl-NL" sz="2400" spc="-1" strike="noStrike">
              <a:solidFill>
                <a:srgbClr val="000000"/>
              </a:solidFill>
              <a:latin typeface="Tahoma"/>
            </a:endParaRPr>
          </a:p>
        </p:txBody>
      </p:sp>
    </p:spTree>
  </p:cSld>
  <mc:AlternateContent>
    <mc:Choice Requires="p14">
      <p:transition spd="med" p14:dur="700">
        <p:fade/>
      </p:transition>
    </mc:Choice>
    <mc:Fallback>
      <p:transition spd="med">
        <p:fade/>
      </p:transition>
    </mc:Fallback>
  </mc:AlternateContent>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44" name="" descr="">
            <a:hlinkClick r:id="" action="ppaction://media"/>
          </p:cNvPr>
          <p:cNvPicPr/>
          <p:nvPr>
            <a:videoFile r:link="rId1"/>
            <p:extLst>
              <p:ext uri="{DAA4B4D4-6D71-4841-9C94-3DE7FCFB9230}">
                <p14:media r:embed="rId2"/>
              </p:ext>
            </p:extLst>
          </p:nvPr>
        </p:nvPicPr>
        <p:blipFill>
          <a:blip r:embed="rId3"/>
          <a:stretch>
            <a:fillRect/>
          </a:stretch>
        </p:blipFill>
        <p:spPr>
          <a:xfrm>
            <a:off x="720" y="0"/>
            <a:ext cx="12191760" cy="6956640"/>
          </a:xfrm>
          <a:prstGeom prst="rect">
            <a:avLst/>
          </a:prstGeom>
          <a:ln w="0">
            <a:noFill/>
          </a:ln>
        </p:spPr>
      </p:pic>
      <p:sp>
        <p:nvSpPr>
          <p:cNvPr id="545" name="PlaceHolder 1"/>
          <p:cNvSpPr>
            <a:spLocks noGrp="1"/>
          </p:cNvSpPr>
          <p:nvPr>
            <p:ph type="title"/>
          </p:nvPr>
        </p:nvSpPr>
        <p:spPr>
          <a:xfrm>
            <a:off x="144000" y="0"/>
            <a:ext cx="11905920" cy="946800"/>
          </a:xfrm>
          <a:prstGeom prst="rect">
            <a:avLst/>
          </a:prstGeom>
          <a:noFill/>
          <a:ln w="0">
            <a:noFill/>
          </a:ln>
        </p:spPr>
        <p:txBody>
          <a:bodyPr numCol="1" spcCol="0" anchor="ctr">
            <a:noAutofit/>
          </a:bodyPr>
          <a:p>
            <a:pPr>
              <a:lnSpc>
                <a:spcPct val="100000"/>
              </a:lnSpc>
              <a:buNone/>
            </a:pPr>
            <a:r>
              <a:rPr b="1" lang="en-NL" sz="3600" spc="-1" strike="noStrike">
                <a:solidFill>
                  <a:srgbClr val="000000"/>
                </a:solidFill>
                <a:latin typeface="Tahoma"/>
              </a:rPr>
              <a:t>A new financial approach</a:t>
            </a:r>
            <a:endParaRPr b="0" lang="nl-NL" sz="3600" spc="-1" strike="noStrike">
              <a:solidFill>
                <a:srgbClr val="000000"/>
              </a:solidFill>
              <a:latin typeface="Tahoma"/>
            </a:endParaRPr>
          </a:p>
        </p:txBody>
      </p:sp>
      <p:sp>
        <p:nvSpPr>
          <p:cNvPr id="546" name="PlaceHolder 2"/>
          <p:cNvSpPr>
            <a:spLocks noGrp="1"/>
          </p:cNvSpPr>
          <p:nvPr>
            <p:ph/>
          </p:nvPr>
        </p:nvSpPr>
        <p:spPr>
          <a:xfrm>
            <a:off x="144720" y="1077840"/>
            <a:ext cx="11904480" cy="5565240"/>
          </a:xfrm>
          <a:prstGeom prst="rect">
            <a:avLst/>
          </a:prstGeom>
          <a:noFill/>
          <a:ln w="0">
            <a:noFill/>
          </a:ln>
        </p:spPr>
        <p:txBody>
          <a:bodyPr numCol="1" spcCol="0" anchor="ctr">
            <a:noAutofit/>
          </a:bodyPr>
          <a:p>
            <a:pPr>
              <a:lnSpc>
                <a:spcPct val="100000"/>
              </a:lnSpc>
              <a:spcBef>
                <a:spcPts val="961"/>
              </a:spcBef>
              <a:buNone/>
              <a:tabLst>
                <a:tab algn="l" pos="0"/>
              </a:tabLst>
            </a:pPr>
            <a:r>
              <a:rPr b="0" lang="en-NL" sz="4800" spc="-1" strike="noStrike">
                <a:solidFill>
                  <a:srgbClr val="000000"/>
                </a:solidFill>
                <a:latin typeface="Tahoma"/>
              </a:rPr>
              <a:t>Total Cost of Ownership (TCO)</a:t>
            </a:r>
            <a:endParaRPr b="1" lang="nl-NL" sz="4800" spc="-1" strike="noStrike">
              <a:solidFill>
                <a:srgbClr val="000000"/>
              </a:solidFill>
              <a:latin typeface="Tahoma"/>
            </a:endParaRPr>
          </a:p>
          <a:p>
            <a:pPr>
              <a:lnSpc>
                <a:spcPct val="100000"/>
              </a:lnSpc>
              <a:spcBef>
                <a:spcPts val="961"/>
              </a:spcBef>
              <a:buNone/>
              <a:tabLst>
                <a:tab algn="l" pos="0"/>
              </a:tabLst>
            </a:pPr>
            <a:r>
              <a:rPr b="0" lang="en-NL" sz="4800" spc="-1" strike="noStrike">
                <a:solidFill>
                  <a:srgbClr val="000000"/>
                </a:solidFill>
                <a:latin typeface="Tahoma"/>
              </a:rPr>
              <a:t>+ additional CO</a:t>
            </a:r>
            <a:r>
              <a:rPr b="0" lang="en-NL" sz="4800" spc="-1" strike="noStrike" baseline="-25000">
                <a:solidFill>
                  <a:srgbClr val="000000"/>
                </a:solidFill>
                <a:latin typeface="Tahoma"/>
              </a:rPr>
              <a:t>2</a:t>
            </a:r>
            <a:r>
              <a:rPr b="0" lang="en-NL" sz="4800" spc="-1" strike="noStrike">
                <a:solidFill>
                  <a:srgbClr val="000000"/>
                </a:solidFill>
                <a:latin typeface="Tahoma"/>
              </a:rPr>
              <a:t> price</a:t>
            </a:r>
            <a:r>
              <a:rPr b="0" lang="en-NL" sz="4800" spc="-1" strike="noStrike" baseline="30000">
                <a:solidFill>
                  <a:srgbClr val="000000"/>
                </a:solidFill>
                <a:latin typeface="Tahoma"/>
              </a:rPr>
              <a:t>*</a:t>
            </a:r>
            <a:r>
              <a:rPr b="0" lang="en-NL" sz="4800" spc="-1" strike="noStrike">
                <a:solidFill>
                  <a:srgbClr val="000000"/>
                </a:solidFill>
                <a:latin typeface="Tahoma"/>
              </a:rPr>
              <a:t> = </a:t>
            </a:r>
            <a:r>
              <a:rPr b="1" lang="en-GB" sz="4800" spc="-1" strike="noStrike">
                <a:solidFill>
                  <a:srgbClr val="000000"/>
                </a:solidFill>
                <a:latin typeface="Tahoma"/>
              </a:rPr>
              <a:t>TCO</a:t>
            </a:r>
            <a:r>
              <a:rPr b="1" lang="en-GB" sz="4800" spc="-1" strike="noStrike" baseline="-25000">
                <a:solidFill>
                  <a:srgbClr val="000000"/>
                </a:solidFill>
                <a:latin typeface="Tahoma"/>
              </a:rPr>
              <a:t>2</a:t>
            </a:r>
            <a:endParaRPr b="1" lang="nl-NL" sz="4800" spc="-1" strike="noStrike">
              <a:solidFill>
                <a:srgbClr val="000000"/>
              </a:solidFill>
              <a:latin typeface="Tahoma"/>
            </a:endParaRPr>
          </a:p>
          <a:p>
            <a:pPr>
              <a:lnSpc>
                <a:spcPct val="100000"/>
              </a:lnSpc>
              <a:spcBef>
                <a:spcPts val="479"/>
              </a:spcBef>
              <a:buNone/>
              <a:tabLst>
                <a:tab algn="l" pos="0"/>
              </a:tabLst>
            </a:pPr>
            <a:endParaRPr b="1" lang="nl-NL" sz="2400" spc="-1" strike="noStrike">
              <a:solidFill>
                <a:srgbClr val="000000"/>
              </a:solidFill>
              <a:latin typeface="Tahoma"/>
            </a:endParaRPr>
          </a:p>
          <a:p>
            <a:pPr marL="343080" indent="-343080">
              <a:lnSpc>
                <a:spcPct val="100000"/>
              </a:lnSpc>
              <a:spcBef>
                <a:spcPts val="479"/>
              </a:spcBef>
              <a:buClr>
                <a:srgbClr val="ffffff"/>
              </a:buClr>
              <a:buFont typeface="Wingdings" charset="2"/>
              <a:buChar char=""/>
              <a:tabLst>
                <a:tab algn="l" pos="0"/>
              </a:tabLst>
            </a:pPr>
            <a:r>
              <a:rPr b="1" lang="nl-NL" sz="2400" spc="-1" strike="noStrike">
                <a:solidFill>
                  <a:srgbClr val="ffffff"/>
                </a:solidFill>
                <a:latin typeface="Tahoma"/>
              </a:rPr>
              <a:t>All important financial decisions</a:t>
            </a:r>
            <a:endParaRPr b="1" lang="nl-NL" sz="2400" spc="-1" strike="noStrike">
              <a:solidFill>
                <a:srgbClr val="000000"/>
              </a:solidFill>
              <a:latin typeface="Tahoma"/>
            </a:endParaRPr>
          </a:p>
          <a:p>
            <a:pPr marL="343080" indent="-343080">
              <a:lnSpc>
                <a:spcPct val="100000"/>
              </a:lnSpc>
              <a:spcBef>
                <a:spcPts val="479"/>
              </a:spcBef>
              <a:buClr>
                <a:srgbClr val="ffffff"/>
              </a:buClr>
              <a:buFont typeface="Wingdings" charset="2"/>
              <a:buChar char=""/>
              <a:tabLst>
                <a:tab algn="l" pos="0"/>
              </a:tabLst>
            </a:pPr>
            <a:r>
              <a:rPr b="1" lang="en-NL" sz="2400" spc="-1" strike="noStrike">
                <a:solidFill>
                  <a:srgbClr val="ffffff"/>
                </a:solidFill>
                <a:latin typeface="Tahoma"/>
              </a:rPr>
              <a:t>Selection of proposals and partnerships</a:t>
            </a:r>
            <a:endParaRPr b="1" lang="nl-NL" sz="2400" spc="-1" strike="noStrike">
              <a:solidFill>
                <a:srgbClr val="000000"/>
              </a:solidFill>
              <a:latin typeface="Tahoma"/>
            </a:endParaRPr>
          </a:p>
          <a:p>
            <a:pPr marL="343080" indent="-343080">
              <a:lnSpc>
                <a:spcPct val="100000"/>
              </a:lnSpc>
              <a:spcBef>
                <a:spcPts val="479"/>
              </a:spcBef>
              <a:buClr>
                <a:srgbClr val="ffffff"/>
              </a:buClr>
              <a:buFont typeface="Wingdings" charset="2"/>
              <a:buChar char=""/>
              <a:tabLst>
                <a:tab algn="l" pos="0"/>
              </a:tabLst>
            </a:pPr>
            <a:r>
              <a:rPr b="1" lang="en-NL" sz="2400" spc="-1" strike="noStrike">
                <a:solidFill>
                  <a:srgbClr val="ffffff"/>
                </a:solidFill>
                <a:latin typeface="Tahoma"/>
              </a:rPr>
              <a:t>Internal carbon tax </a:t>
            </a:r>
            <a:r>
              <a:rPr b="0" lang="en-NL" sz="2400" spc="-1" strike="noStrike">
                <a:solidFill>
                  <a:srgbClr val="ffffff"/>
                </a:solidFill>
                <a:latin typeface="Tahoma"/>
              </a:rPr>
              <a:t>(e.g. for flying)</a:t>
            </a:r>
            <a:endParaRPr b="1" lang="nl-NL" sz="2400" spc="-1" strike="noStrike">
              <a:solidFill>
                <a:srgbClr val="000000"/>
              </a:solidFill>
              <a:latin typeface="Tahoma"/>
            </a:endParaRPr>
          </a:p>
          <a:p>
            <a:pPr marL="343080" indent="-343080">
              <a:lnSpc>
                <a:spcPct val="100000"/>
              </a:lnSpc>
              <a:spcBef>
                <a:spcPts val="479"/>
              </a:spcBef>
              <a:buClr>
                <a:srgbClr val="ffffff"/>
              </a:buClr>
              <a:buFont typeface="Wingdings" charset="2"/>
              <a:buChar char=""/>
              <a:tabLst>
                <a:tab algn="l" pos="0"/>
              </a:tabLst>
            </a:pPr>
            <a:r>
              <a:rPr b="1" lang="en-GB" sz="2400" spc="-1" strike="noStrike">
                <a:solidFill>
                  <a:srgbClr val="ffffff"/>
                </a:solidFill>
                <a:latin typeface="Tahoma"/>
              </a:rPr>
              <a:t>Internal p</a:t>
            </a:r>
            <a:r>
              <a:rPr b="1" lang="en-NL" sz="2400" spc="-1" strike="noStrike">
                <a:solidFill>
                  <a:srgbClr val="ffffff"/>
                </a:solidFill>
                <a:latin typeface="Tahoma"/>
              </a:rPr>
              <a:t>rice corrections </a:t>
            </a:r>
            <a:r>
              <a:rPr b="0" lang="en-NL" sz="2400" spc="-1" strike="noStrike">
                <a:solidFill>
                  <a:srgbClr val="ffffff"/>
                </a:solidFill>
                <a:latin typeface="Tahoma"/>
              </a:rPr>
              <a:t>(e.g. for food)</a:t>
            </a:r>
            <a:endParaRPr b="1" lang="nl-NL" sz="2400" spc="-1" strike="noStrike">
              <a:solidFill>
                <a:srgbClr val="000000"/>
              </a:solidFill>
              <a:latin typeface="Tahoma"/>
            </a:endParaRPr>
          </a:p>
          <a:p>
            <a:pPr>
              <a:lnSpc>
                <a:spcPct val="100000"/>
              </a:lnSpc>
              <a:spcBef>
                <a:spcPts val="479"/>
              </a:spcBef>
              <a:buNone/>
              <a:tabLst>
                <a:tab algn="l" pos="0"/>
              </a:tabLst>
            </a:pPr>
            <a:endParaRPr b="1" lang="nl-NL" sz="2400" spc="-1" strike="noStrike">
              <a:solidFill>
                <a:srgbClr val="000000"/>
              </a:solidFill>
              <a:latin typeface="Tahoma"/>
            </a:endParaRPr>
          </a:p>
          <a:p>
            <a:pPr>
              <a:lnSpc>
                <a:spcPct val="100000"/>
              </a:lnSpc>
              <a:spcBef>
                <a:spcPts val="479"/>
              </a:spcBef>
              <a:buNone/>
              <a:tabLst>
                <a:tab algn="l" pos="0"/>
              </a:tabLst>
            </a:pPr>
            <a:endParaRPr b="1" lang="nl-NL" sz="2400" spc="-1" strike="noStrike">
              <a:solidFill>
                <a:srgbClr val="000000"/>
              </a:solidFill>
              <a:latin typeface="Tahoma"/>
            </a:endParaRPr>
          </a:p>
          <a:p>
            <a:pPr>
              <a:lnSpc>
                <a:spcPct val="100000"/>
              </a:lnSpc>
              <a:spcBef>
                <a:spcPts val="479"/>
              </a:spcBef>
              <a:buNone/>
              <a:tabLst>
                <a:tab algn="l" pos="0"/>
              </a:tabLst>
            </a:pPr>
            <a:r>
              <a:rPr b="0" lang="en-NL" sz="2400" spc="-1" strike="noStrike">
                <a:solidFill>
                  <a:srgbClr val="bfbfbf"/>
                </a:solidFill>
                <a:latin typeface="Tahoma"/>
              </a:rPr>
              <a:t>* Currently set at </a:t>
            </a:r>
            <a:r>
              <a:rPr b="0" lang="en-US" sz="2400" spc="-1" strike="noStrike">
                <a:solidFill>
                  <a:srgbClr val="bfbfbf"/>
                </a:solidFill>
                <a:latin typeface="Tahoma"/>
              </a:rPr>
              <a:t>€ 150/ton CO</a:t>
            </a:r>
            <a:r>
              <a:rPr b="0" lang="en-US" sz="2400" spc="-1" strike="noStrike" baseline="-25000">
                <a:solidFill>
                  <a:srgbClr val="bfbfbf"/>
                </a:solidFill>
                <a:latin typeface="Tahoma"/>
              </a:rPr>
              <a:t>2</a:t>
            </a:r>
            <a:r>
              <a:rPr b="0" lang="en-US" sz="2400" spc="-1" strike="noStrike">
                <a:solidFill>
                  <a:srgbClr val="bfbfbf"/>
                </a:solidFill>
                <a:latin typeface="Tahoma"/>
              </a:rPr>
              <a:t>-eq; will probably be raised soon </a:t>
            </a:r>
            <a:endParaRPr b="1" lang="nl-NL" sz="2400" spc="-1" strike="noStrike">
              <a:solidFill>
                <a:srgbClr val="000000"/>
              </a:solidFill>
              <a:latin typeface="Tahoma"/>
            </a:endParaRPr>
          </a:p>
        </p:txBody>
      </p:sp>
    </p:spTree>
  </p:cSld>
  <mc:AlternateContent>
    <mc:Choice Requires="p14">
      <p:transition spd="med" p14:dur="700">
        <p:fade/>
      </p:transition>
    </mc:Choice>
    <mc:Fallback>
      <p:transition spd="med">
        <p:fade/>
      </p:transition>
    </mc:Fallback>
  </mc:AlternateContent>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nodeType="afterEffect" fill="hold" presetClass="mediacall">
                                  <p:stCondLst>
                                    <p:cond delay="0"/>
                                  </p:stCondLst>
                                  <p:childTnLst>
                                    <p:cmd type="call" cmd="playFrom(0.0)">
                                      <p:cBhvr>
                                        <p:cTn id="6" dur="21098" fill="hold"/>
                                        <p:tgtEl>
                                          <p:spTgt spid="544"/>
                                        </p:tgtEl>
                                      </p:cBhvr>
                                    </p:cmd>
                                  </p:childTnLst>
                                </p:cTn>
                              </p:par>
                            </p:childTnLst>
                          </p:cTn>
                        </p:par>
                      </p:childTnLst>
                    </p:cTn>
                  </p:par>
                </p:childTnLst>
              </p:cTn>
              <p:prevCondLst>
                <p:cond evt="onPrev">
                  <p:tgtEl>
                    <p:sldTgt/>
                  </p:tgtEl>
                </p:cond>
              </p:prevCondLst>
              <p:nextCondLst>
                <p:cond evt="onNext">
                  <p:tgtEl>
                    <p:sldTgt/>
                  </p:tgtEl>
                </p:cond>
              </p:nextCondLst>
            </p:seq>
            <p:seq>
              <p:cTn id="7" restart="whenNotActive" nodeType="interactiveSeq" fill="hold">
                <p:stCondLst>
                  <p:cond delay="0" evt="onClick">
                    <p:tgtEl>
                      <p:spTgt spid="544"/>
                    </p:tgtEl>
                  </p:cond>
                </p:stCondLst>
                <p:childTnLst>
                  <p:par>
                    <p:cTn id="8" fill="hold">
                      <p:stCondLst>
                        <p:cond delay="0" evt="onClick">
                          <p:tgtEl>
                            <p:spTgt spid="544"/>
                          </p:tgtEl>
                        </p:cond>
                      </p:stCondLst>
                      <p:childTnLst>
                        <p:par>
                          <p:cTn id="9" fill="hold">
                            <p:stCondLst>
                              <p:cond delay="0"/>
                            </p:stCondLst>
                            <p:childTnLst>
                              <p:par>
                                <p:cTn id="10" nodeType="clickEffect" fill="hold" presetClass="mediacall">
                                  <p:stCondLst>
                                    <p:cond delay="0"/>
                                  </p:stCondLst>
                                  <p:childTnLst>
                                    <p:cmd type="call" cmd="togglePause">
                                      <p:cBhvr>
                                        <p:cTn id="11" dur="1" fill="hold"/>
                                        <p:tgtEl>
                                          <p:spTgt spid="544"/>
                                        </p:tgtEl>
                                      </p:cBhvr>
                                    </p:cmd>
                                  </p:childTnLst>
                                </p:cTn>
                              </p:par>
                            </p:childTnLst>
                          </p:cTn>
                        </p:par>
                      </p:childTnLst>
                    </p:cTn>
                  </p:par>
                </p:childTnLst>
              </p:cTn>
              <p:prevCondLst>
                <p:cond evt="onPrev">
                  <p:tgtEl>
                    <p:sldTgt/>
                  </p:tgtEl>
                </p:cond>
              </p:prevCondLst>
              <p:nextCondLst>
                <p:cond evt="onNext">
                  <p:tgtEl>
                    <p:sldTgt/>
                  </p:tgtEl>
                </p:cond>
              </p:nextCondLst>
            </p:seq>
            <p:video>
              <p:cMediaNode>
                <p:cTn repeatCount="indefinite">
                  <p:stCondLst>
                    <p:cond delay="indefinite"/>
                  </p:stCondLst>
                </p:cTn>
                <p:tgtEl>
                  <p:spTgt spid="544"/>
                </p:tgtEl>
              </p:cMediaNode>
            </p:video>
          </p:childTnLst>
        </p:cTn>
      </p:par>
    </p:tnLst>
  </p:timing>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47" name="PlaceHolder 1"/>
          <p:cNvSpPr>
            <a:spLocks noGrp="1"/>
          </p:cNvSpPr>
          <p:nvPr>
            <p:ph type="title"/>
          </p:nvPr>
        </p:nvSpPr>
        <p:spPr>
          <a:xfrm>
            <a:off x="278280" y="0"/>
            <a:ext cx="11658240" cy="6857640"/>
          </a:xfrm>
          <a:prstGeom prst="rect">
            <a:avLst/>
          </a:prstGeom>
          <a:noFill/>
          <a:ln w="0">
            <a:noFill/>
          </a:ln>
        </p:spPr>
        <p:txBody>
          <a:bodyPr numCol="1" spcCol="0" anchor="ctr">
            <a:noAutofit/>
          </a:bodyPr>
          <a:p>
            <a:pPr>
              <a:lnSpc>
                <a:spcPct val="100000"/>
              </a:lnSpc>
              <a:buNone/>
            </a:pPr>
            <a:r>
              <a:rPr b="1" lang="en-US" sz="6000" spc="-1" strike="noStrike">
                <a:solidFill>
                  <a:srgbClr val="000000"/>
                </a:solidFill>
                <a:latin typeface="Tahoma"/>
              </a:rPr>
              <a:t>Practise what you Teach and Preach</a:t>
            </a:r>
            <a:endParaRPr b="0" lang="nl-NL" sz="6000" spc="-1" strike="noStrike">
              <a:solidFill>
                <a:srgbClr val="000000"/>
              </a:solidFill>
              <a:latin typeface="Tahoma"/>
            </a:endParaRPr>
          </a:p>
        </p:txBody>
      </p:sp>
    </p:spTree>
  </p:cSld>
  <mc:AlternateContent>
    <mc:Choice Requires="p14">
      <p:transition spd="med" p14:dur="700">
        <p:fade/>
      </p:transition>
    </mc:Choice>
    <mc:Fallback>
      <p:transition spd="med">
        <p:fade/>
      </p:transition>
    </mc:Fallback>
  </mc:AlternateContent>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pSp>
        <p:nvGrpSpPr>
          <p:cNvPr id="548" name="Group 7"/>
          <p:cNvGrpSpPr/>
          <p:nvPr/>
        </p:nvGrpSpPr>
        <p:grpSpPr>
          <a:xfrm>
            <a:off x="2272320" y="951480"/>
            <a:ext cx="9647640" cy="4125240"/>
            <a:chOff x="2272320" y="951480"/>
            <a:chExt cx="9647640" cy="4125240"/>
          </a:xfrm>
        </p:grpSpPr>
        <p:pic>
          <p:nvPicPr>
            <p:cNvPr id="549" name="Content Placeholder 3" descr=""/>
            <p:cNvPicPr/>
            <p:nvPr/>
          </p:nvPicPr>
          <p:blipFill>
            <a:blip r:embed="rId1">
              <a:extLst>
                <a:ext uri="{BEBA8EAE-BF5A-486C-A8C5-ECC9F3942E4B}">
                  <a14:imgProps xmlns:a14="http://schemas.microsoft.com/office/drawing/2010/main">
                    <a14:imgLayer r:embed="rId2">
                      <a14:imgEffect>
                        <a14:sharpenSoften amount="50000"/>
                      </a14:imgEffect>
                    </a14:imgLayer>
                  </a14:imgProps>
                </a:ext>
              </a:extLst>
            </a:blip>
            <a:srcRect l="1912" t="2991" r="2254" b="2312"/>
            <a:stretch/>
          </p:blipFill>
          <p:spPr>
            <a:xfrm>
              <a:off x="2272320" y="1223640"/>
              <a:ext cx="9647640" cy="3853080"/>
            </a:xfrm>
            <a:prstGeom prst="rect">
              <a:avLst/>
            </a:prstGeom>
            <a:ln w="0">
              <a:noFill/>
            </a:ln>
          </p:spPr>
        </p:pic>
        <p:sp>
          <p:nvSpPr>
            <p:cNvPr id="550" name="Rectangle 4"/>
            <p:cNvSpPr/>
            <p:nvPr/>
          </p:nvSpPr>
          <p:spPr>
            <a:xfrm rot="20137200">
              <a:off x="2593800" y="2205720"/>
              <a:ext cx="6239520" cy="742320"/>
            </a:xfrm>
            <a:prstGeom prst="rect">
              <a:avLst/>
            </a:prstGeom>
            <a:solidFill>
              <a:schemeClr val="bg1"/>
            </a:solidFill>
            <a:ln w="0">
              <a:noFill/>
            </a:ln>
          </p:spPr>
          <p:style>
            <a:lnRef idx="0"/>
            <a:fillRef idx="0"/>
            <a:effectRef idx="0"/>
            <a:fontRef idx="minor"/>
          </p:style>
          <p:txBody>
            <a:bodyPr numCol="1" spcCol="0" anchor="t">
              <a:noAutofit/>
            </a:bodyPr>
            <a:p>
              <a:pPr marL="343080" indent="-343080">
                <a:lnSpc>
                  <a:spcPct val="100000"/>
                </a:lnSpc>
                <a:spcBef>
                  <a:spcPts val="479"/>
                </a:spcBef>
                <a:buNone/>
                <a:tabLst>
                  <a:tab algn="l" pos="0"/>
                </a:tabLst>
              </a:pPr>
              <a:endParaRPr b="1" lang="en-NL" sz="2400" spc="-1" strike="noStrike">
                <a:solidFill>
                  <a:srgbClr val="ff0000"/>
                </a:solidFill>
                <a:latin typeface="Tahoma"/>
              </a:endParaRPr>
            </a:p>
          </p:txBody>
        </p:sp>
        <p:sp>
          <p:nvSpPr>
            <p:cNvPr id="551" name="Straight Arrow Connector 6"/>
            <p:cNvSpPr/>
            <p:nvPr/>
          </p:nvSpPr>
          <p:spPr>
            <a:xfrm flipH="1">
              <a:off x="3124080" y="1889640"/>
              <a:ext cx="5989320" cy="2216880"/>
            </a:xfrm>
            <a:custGeom>
              <a:avLst/>
              <a:gdLst/>
              <a:ahLst/>
              <a:rect l="l" t="t" r="r" b="b"/>
              <a:pathLst>
                <a:path w="21600" h="21600">
                  <a:moveTo>
                    <a:pt x="0" y="0"/>
                  </a:moveTo>
                  <a:lnTo>
                    <a:pt x="21600" y="21600"/>
                  </a:lnTo>
                </a:path>
              </a:pathLst>
            </a:custGeom>
            <a:noFill/>
            <a:ln w="38100">
              <a:solidFill>
                <a:srgbClr val="000000">
                  <a:lumMod val="65000"/>
                  <a:lumOff val="35000"/>
                </a:srgbClr>
              </a:solidFill>
              <a:round/>
              <a:tailEnd len="med" type="arrow" w="med"/>
            </a:ln>
          </p:spPr>
          <p:style>
            <a:lnRef idx="0"/>
            <a:fillRef idx="0"/>
            <a:effectRef idx="0"/>
            <a:fontRef idx="minor"/>
          </p:style>
          <p:txBody>
            <a:bodyPr lIns="90000" rIns="90000" tIns="45000" bIns="45000" anchor="t">
              <a:noAutofit/>
            </a:bodyPr>
            <a:p>
              <a:endParaRPr b="0" lang="en-US" sz="1800" spc="-1" strike="noStrike">
                <a:solidFill>
                  <a:srgbClr val="000000"/>
                </a:solidFill>
                <a:latin typeface="Calibri"/>
              </a:endParaRPr>
            </a:p>
          </p:txBody>
        </p:sp>
      </p:grpSp>
      <p:sp>
        <p:nvSpPr>
          <p:cNvPr id="552" name="PlaceHolder 1"/>
          <p:cNvSpPr>
            <a:spLocks noGrp="1"/>
          </p:cNvSpPr>
          <p:nvPr>
            <p:ph type="title"/>
          </p:nvPr>
        </p:nvSpPr>
        <p:spPr>
          <a:xfrm>
            <a:off x="144000" y="0"/>
            <a:ext cx="11905920" cy="946800"/>
          </a:xfrm>
          <a:prstGeom prst="rect">
            <a:avLst/>
          </a:prstGeom>
          <a:noFill/>
          <a:ln w="0">
            <a:noFill/>
          </a:ln>
        </p:spPr>
        <p:txBody>
          <a:bodyPr numCol="1" spcCol="0" anchor="ctr">
            <a:noAutofit/>
          </a:bodyPr>
          <a:p>
            <a:pPr>
              <a:lnSpc>
                <a:spcPct val="100000"/>
              </a:lnSpc>
              <a:buNone/>
            </a:pPr>
            <a:r>
              <a:rPr b="1" lang="en-NL" sz="3600" spc="-1" strike="noStrike">
                <a:solidFill>
                  <a:srgbClr val="000000"/>
                </a:solidFill>
                <a:latin typeface="Tahoma"/>
              </a:rPr>
              <a:t>Sustainable, circular procurement</a:t>
            </a:r>
            <a:endParaRPr b="0" lang="nl-NL" sz="3600" spc="-1" strike="noStrike">
              <a:solidFill>
                <a:srgbClr val="000000"/>
              </a:solidFill>
              <a:latin typeface="Tahoma"/>
            </a:endParaRPr>
          </a:p>
        </p:txBody>
      </p:sp>
      <p:sp>
        <p:nvSpPr>
          <p:cNvPr id="553" name="PlaceHolder 2"/>
          <p:cNvSpPr>
            <a:spLocks noGrp="1"/>
          </p:cNvSpPr>
          <p:nvPr>
            <p:ph/>
          </p:nvPr>
        </p:nvSpPr>
        <p:spPr>
          <a:xfrm>
            <a:off x="144720" y="1090800"/>
            <a:ext cx="11775600" cy="5489280"/>
          </a:xfrm>
          <a:prstGeom prst="rect">
            <a:avLst/>
          </a:prstGeom>
          <a:noFill/>
          <a:ln w="0">
            <a:noFill/>
          </a:ln>
        </p:spPr>
        <p:txBody>
          <a:bodyPr numCol="1" spcCol="0" anchor="t">
            <a:noAutofit/>
          </a:bodyPr>
          <a:p>
            <a:pPr marL="343080" indent="-343080">
              <a:lnSpc>
                <a:spcPct val="100000"/>
              </a:lnSpc>
              <a:spcBef>
                <a:spcPts val="479"/>
              </a:spcBef>
              <a:buClr>
                <a:srgbClr val="000000"/>
              </a:buClr>
              <a:buFont typeface="Wingdings" charset="2"/>
              <a:buChar char=""/>
            </a:pPr>
            <a:r>
              <a:rPr b="0" lang="en-GB" sz="2400" spc="-1" strike="noStrike">
                <a:solidFill>
                  <a:srgbClr val="000000"/>
                </a:solidFill>
                <a:latin typeface="Tahoma"/>
              </a:rPr>
              <a:t>Use the </a:t>
            </a:r>
            <a:r>
              <a:rPr b="1" lang="en-GB" sz="2400" spc="-1" strike="noStrike">
                <a:solidFill>
                  <a:srgbClr val="000000"/>
                </a:solidFill>
                <a:latin typeface="Tahoma"/>
              </a:rPr>
              <a:t>R ladder</a:t>
            </a:r>
            <a:endParaRPr b="1" lang="nl-NL" sz="2400" spc="-1" strike="noStrike">
              <a:solidFill>
                <a:srgbClr val="000000"/>
              </a:solidFill>
              <a:latin typeface="Tahoma"/>
            </a:endParaRPr>
          </a:p>
          <a:p>
            <a:pPr>
              <a:lnSpc>
                <a:spcPct val="100000"/>
              </a:lnSpc>
              <a:spcBef>
                <a:spcPts val="479"/>
              </a:spcBef>
              <a:buNone/>
            </a:pPr>
            <a:endParaRPr b="1" lang="nl-NL" sz="2400" spc="-1" strike="noStrike">
              <a:solidFill>
                <a:srgbClr val="000000"/>
              </a:solidFill>
              <a:latin typeface="Tahoma"/>
            </a:endParaRPr>
          </a:p>
          <a:p>
            <a:pPr marL="343080" indent="-343080">
              <a:lnSpc>
                <a:spcPct val="100000"/>
              </a:lnSpc>
              <a:spcBef>
                <a:spcPts val="479"/>
              </a:spcBef>
              <a:buClr>
                <a:srgbClr val="000000"/>
              </a:buClr>
              <a:buFont typeface="Wingdings" charset="2"/>
              <a:buChar char=""/>
            </a:pPr>
            <a:r>
              <a:rPr b="1" lang="en-GB" sz="2400" spc="-1" strike="noStrike">
                <a:solidFill>
                  <a:srgbClr val="000000"/>
                </a:solidFill>
                <a:latin typeface="Tahoma"/>
              </a:rPr>
              <a:t>Getting supply chains sustainable</a:t>
            </a:r>
            <a:endParaRPr b="1" lang="nl-NL" sz="2400" spc="-1" strike="noStrike">
              <a:solidFill>
                <a:srgbClr val="000000"/>
              </a:solidFill>
              <a:latin typeface="Tahoma"/>
            </a:endParaRPr>
          </a:p>
          <a:p>
            <a:pPr lvl="1" marL="743040" indent="-285840">
              <a:lnSpc>
                <a:spcPct val="100000"/>
              </a:lnSpc>
              <a:spcBef>
                <a:spcPts val="479"/>
              </a:spcBef>
              <a:buClr>
                <a:srgbClr val="000000"/>
              </a:buClr>
              <a:buFont typeface="Arial Unicode MS"/>
              <a:buChar char="–"/>
            </a:pPr>
            <a:r>
              <a:rPr b="0" lang="en-GB" sz="2400" spc="-1" strike="noStrike">
                <a:solidFill>
                  <a:srgbClr val="000000"/>
                </a:solidFill>
                <a:latin typeface="Tahoma"/>
              </a:rPr>
              <a:t>Equipment</a:t>
            </a:r>
            <a:endParaRPr b="0" lang="nl-NL" sz="2400" spc="-1" strike="noStrike">
              <a:solidFill>
                <a:srgbClr val="000000"/>
              </a:solidFill>
              <a:latin typeface="Arial Rounded MT Bold"/>
            </a:endParaRPr>
          </a:p>
          <a:p>
            <a:pPr lvl="1" marL="743040" indent="-285840">
              <a:lnSpc>
                <a:spcPct val="100000"/>
              </a:lnSpc>
              <a:spcBef>
                <a:spcPts val="479"/>
              </a:spcBef>
              <a:buClr>
                <a:srgbClr val="000000"/>
              </a:buClr>
              <a:buFont typeface="Arial Unicode MS"/>
              <a:buChar char="–"/>
            </a:pPr>
            <a:r>
              <a:rPr b="0" lang="en-GB" sz="2400" spc="-1" strike="noStrike">
                <a:solidFill>
                  <a:srgbClr val="000000"/>
                </a:solidFill>
                <a:latin typeface="Tahoma"/>
              </a:rPr>
              <a:t>Furniture </a:t>
            </a:r>
            <a:endParaRPr b="0" lang="nl-NL" sz="2400" spc="-1" strike="noStrike">
              <a:solidFill>
                <a:srgbClr val="000000"/>
              </a:solidFill>
              <a:latin typeface="Arial Rounded MT Bold"/>
            </a:endParaRPr>
          </a:p>
          <a:p>
            <a:pPr lvl="1" marL="743040" indent="-285840">
              <a:lnSpc>
                <a:spcPct val="100000"/>
              </a:lnSpc>
              <a:spcBef>
                <a:spcPts val="479"/>
              </a:spcBef>
              <a:buClr>
                <a:srgbClr val="000000"/>
              </a:buClr>
              <a:buFont typeface="Arial Unicode MS"/>
              <a:buChar char="–"/>
            </a:pPr>
            <a:r>
              <a:rPr b="0" lang="en-GB" sz="2400" spc="-1" strike="noStrike">
                <a:solidFill>
                  <a:srgbClr val="000000"/>
                </a:solidFill>
                <a:latin typeface="Tahoma"/>
              </a:rPr>
              <a:t>Products</a:t>
            </a:r>
            <a:endParaRPr b="0" lang="nl-NL" sz="2400" spc="-1" strike="noStrike">
              <a:solidFill>
                <a:srgbClr val="000000"/>
              </a:solidFill>
              <a:latin typeface="Arial Rounded MT Bold"/>
            </a:endParaRPr>
          </a:p>
          <a:p>
            <a:pPr lvl="1" marL="743040" indent="-285840">
              <a:lnSpc>
                <a:spcPct val="100000"/>
              </a:lnSpc>
              <a:spcBef>
                <a:spcPts val="479"/>
              </a:spcBef>
              <a:buClr>
                <a:srgbClr val="000000"/>
              </a:buClr>
              <a:buFont typeface="Arial Unicode MS"/>
              <a:buChar char="–"/>
            </a:pPr>
            <a:r>
              <a:rPr b="0" lang="en-GB" sz="2400" spc="-1" strike="noStrike">
                <a:solidFill>
                  <a:srgbClr val="000000"/>
                </a:solidFill>
                <a:latin typeface="Tahoma"/>
              </a:rPr>
              <a:t>Materials</a:t>
            </a:r>
            <a:endParaRPr b="0" lang="nl-NL" sz="2400" spc="-1" strike="noStrike">
              <a:solidFill>
                <a:srgbClr val="000000"/>
              </a:solidFill>
              <a:latin typeface="Arial Rounded MT Bold"/>
            </a:endParaRPr>
          </a:p>
          <a:p>
            <a:pPr lvl="1" marL="743040" indent="-285840">
              <a:lnSpc>
                <a:spcPct val="100000"/>
              </a:lnSpc>
              <a:spcBef>
                <a:spcPts val="479"/>
              </a:spcBef>
              <a:buClr>
                <a:srgbClr val="000000"/>
              </a:buClr>
              <a:buFont typeface="Arial Unicode MS"/>
              <a:buChar char="–"/>
            </a:pPr>
            <a:r>
              <a:rPr b="0" lang="en-GB" sz="2400" spc="-1" strike="noStrike">
                <a:solidFill>
                  <a:srgbClr val="000000"/>
                </a:solidFill>
                <a:latin typeface="Tahoma"/>
              </a:rPr>
              <a:t>Services</a:t>
            </a:r>
            <a:endParaRPr b="0" lang="nl-NL" sz="2400" spc="-1" strike="noStrike">
              <a:solidFill>
                <a:srgbClr val="000000"/>
              </a:solidFill>
              <a:latin typeface="Arial Rounded MT Bold"/>
            </a:endParaRPr>
          </a:p>
          <a:p>
            <a:pPr>
              <a:lnSpc>
                <a:spcPct val="100000"/>
              </a:lnSpc>
              <a:spcBef>
                <a:spcPts val="241"/>
              </a:spcBef>
              <a:buNone/>
            </a:pPr>
            <a:endParaRPr b="1" lang="nl-NL" sz="1200" spc="-1" strike="noStrike">
              <a:solidFill>
                <a:srgbClr val="000000"/>
              </a:solidFill>
              <a:latin typeface="Tahoma"/>
            </a:endParaRPr>
          </a:p>
          <a:p>
            <a:pPr>
              <a:lnSpc>
                <a:spcPct val="100000"/>
              </a:lnSpc>
              <a:spcBef>
                <a:spcPts val="241"/>
              </a:spcBef>
              <a:buNone/>
            </a:pPr>
            <a:endParaRPr b="1" lang="nl-NL" sz="1200" spc="-1" strike="noStrike">
              <a:solidFill>
                <a:srgbClr val="000000"/>
              </a:solidFill>
              <a:latin typeface="Tahoma"/>
            </a:endParaRPr>
          </a:p>
          <a:p>
            <a:pPr>
              <a:lnSpc>
                <a:spcPct val="100000"/>
              </a:lnSpc>
              <a:spcBef>
                <a:spcPts val="241"/>
              </a:spcBef>
              <a:buNone/>
            </a:pPr>
            <a:endParaRPr b="1" lang="nl-NL" sz="1200" spc="-1" strike="noStrike">
              <a:solidFill>
                <a:srgbClr val="000000"/>
              </a:solidFill>
              <a:latin typeface="Tahoma"/>
            </a:endParaRPr>
          </a:p>
          <a:p>
            <a:pPr marL="722160" indent="-398520">
              <a:lnSpc>
                <a:spcPct val="100000"/>
              </a:lnSpc>
              <a:spcBef>
                <a:spcPts val="479"/>
              </a:spcBef>
              <a:buClr>
                <a:srgbClr val="c00000"/>
              </a:buClr>
              <a:buFont typeface="Wingdings" charset="2"/>
              <a:buChar char=""/>
            </a:pPr>
            <a:r>
              <a:rPr b="0" lang="en-GB" sz="2400" spc="-1" strike="noStrike">
                <a:solidFill>
                  <a:srgbClr val="c00000"/>
                </a:solidFill>
                <a:latin typeface="Tahoma"/>
              </a:rPr>
              <a:t>Agreements and </a:t>
            </a:r>
            <a:r>
              <a:rPr b="1" lang="en-GB" sz="2400" spc="-1" strike="noStrike">
                <a:solidFill>
                  <a:srgbClr val="c00000"/>
                </a:solidFill>
                <a:latin typeface="Tahoma"/>
              </a:rPr>
              <a:t>circular contracts </a:t>
            </a:r>
            <a:r>
              <a:rPr b="0" lang="en-GB" sz="2400" spc="-1" strike="noStrike">
                <a:solidFill>
                  <a:srgbClr val="c00000"/>
                </a:solidFill>
                <a:latin typeface="Tahoma"/>
              </a:rPr>
              <a:t>with suppliers and partners</a:t>
            </a:r>
            <a:endParaRPr b="1" lang="nl-NL" sz="2400" spc="-1" strike="noStrike">
              <a:solidFill>
                <a:srgbClr val="000000"/>
              </a:solidFill>
              <a:latin typeface="Tahoma"/>
            </a:endParaRPr>
          </a:p>
          <a:p>
            <a:pPr marL="722160" indent="-398520">
              <a:lnSpc>
                <a:spcPct val="100000"/>
              </a:lnSpc>
              <a:spcBef>
                <a:spcPts val="479"/>
              </a:spcBef>
              <a:buClr>
                <a:srgbClr val="c00000"/>
              </a:buClr>
              <a:buFont typeface="Wingdings" charset="2"/>
              <a:buChar char=""/>
            </a:pPr>
            <a:r>
              <a:rPr b="0" lang="en-GB" sz="2400" spc="-1" strike="noStrike">
                <a:solidFill>
                  <a:srgbClr val="c00000"/>
                </a:solidFill>
                <a:latin typeface="Tahoma"/>
              </a:rPr>
              <a:t>Campus wide inventory method </a:t>
            </a:r>
            <a:endParaRPr b="1" lang="nl-NL" sz="2400" spc="-1" strike="noStrike">
              <a:solidFill>
                <a:srgbClr val="000000"/>
              </a:solidFill>
              <a:latin typeface="Tahoma"/>
            </a:endParaRPr>
          </a:p>
        </p:txBody>
      </p:sp>
      <p:sp>
        <p:nvSpPr>
          <p:cNvPr id="554" name="TextBox 5"/>
          <p:cNvSpPr/>
          <p:nvPr/>
        </p:nvSpPr>
        <p:spPr>
          <a:xfrm>
            <a:off x="0" y="6603120"/>
            <a:ext cx="12268800" cy="2494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i="1" lang="nl-NL" sz="1050" spc="-1" strike="noStrike">
                <a:solidFill>
                  <a:srgbClr val="000000"/>
                </a:solidFill>
                <a:latin typeface="Tahoma"/>
              </a:rPr>
              <a:t>Noot. </a:t>
            </a:r>
            <a:r>
              <a:rPr b="0" lang="nl-NL" sz="1050" spc="-1" strike="noStrike">
                <a:solidFill>
                  <a:srgbClr val="000000"/>
                </a:solidFill>
                <a:latin typeface="Tahoma"/>
              </a:rPr>
              <a:t>Overgenomen</a:t>
            </a:r>
            <a:r>
              <a:rPr b="0" i="1" lang="nl-NL" sz="1050" spc="-1" strike="noStrike">
                <a:solidFill>
                  <a:srgbClr val="000000"/>
                </a:solidFill>
                <a:latin typeface="Tahoma"/>
              </a:rPr>
              <a:t> </a:t>
            </a:r>
            <a:r>
              <a:rPr b="0" lang="nl-NL" sz="1050" spc="-1" strike="noStrike">
                <a:solidFill>
                  <a:srgbClr val="000000"/>
                </a:solidFill>
                <a:latin typeface="Tahoma"/>
              </a:rPr>
              <a:t>uit “Vision, Ambition and Action Plan for a Climate University”, Dobbelsteen and Gameren, 2021 (https://www.tudelft.nl/en/sustainability). </a:t>
            </a:r>
            <a:endParaRPr b="0" lang="en-US" sz="1050" spc="-1" strike="noStrike">
              <a:solidFill>
                <a:srgbClr val="000000"/>
              </a:solidFill>
              <a:latin typeface="Calibri"/>
            </a:endParaRPr>
          </a:p>
        </p:txBody>
      </p:sp>
    </p:spTree>
  </p:cSld>
  <mc:AlternateContent>
    <mc:Choice Requires="p14">
      <p:transition spd="med" p14:dur="700">
        <p:fade/>
      </p:transition>
    </mc:Choice>
    <mc:Fallback>
      <p:transition spd="med">
        <p:fade/>
      </p:transition>
    </mc:Fallback>
  </mc:AlternateContent>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55" name="PlaceHolder 1"/>
          <p:cNvSpPr>
            <a:spLocks noGrp="1"/>
          </p:cNvSpPr>
          <p:nvPr>
            <p:ph type="title"/>
          </p:nvPr>
        </p:nvSpPr>
        <p:spPr>
          <a:xfrm>
            <a:off x="144000" y="0"/>
            <a:ext cx="11905920" cy="946800"/>
          </a:xfrm>
          <a:prstGeom prst="rect">
            <a:avLst/>
          </a:prstGeom>
          <a:noFill/>
          <a:ln w="0">
            <a:noFill/>
          </a:ln>
        </p:spPr>
        <p:txBody>
          <a:bodyPr numCol="1" spcCol="0" anchor="ctr">
            <a:noAutofit/>
          </a:bodyPr>
          <a:p>
            <a:pPr>
              <a:lnSpc>
                <a:spcPct val="100000"/>
              </a:lnSpc>
              <a:buNone/>
            </a:pPr>
            <a:r>
              <a:rPr b="1" lang="en-NL" sz="3600" spc="-1" strike="noStrike">
                <a:solidFill>
                  <a:srgbClr val="000000"/>
                </a:solidFill>
                <a:latin typeface="Tahoma"/>
              </a:rPr>
              <a:t>Requirement for food on the campus</a:t>
            </a:r>
            <a:endParaRPr b="0" lang="nl-NL" sz="3600" spc="-1" strike="noStrike">
              <a:solidFill>
                <a:srgbClr val="000000"/>
              </a:solidFill>
              <a:latin typeface="Tahoma"/>
            </a:endParaRPr>
          </a:p>
        </p:txBody>
      </p:sp>
      <p:sp>
        <p:nvSpPr>
          <p:cNvPr id="556" name="Rectangle 2"/>
          <p:cNvSpPr/>
          <p:nvPr/>
        </p:nvSpPr>
        <p:spPr>
          <a:xfrm>
            <a:off x="1800" y="-183960"/>
            <a:ext cx="184320" cy="369000"/>
          </a:xfrm>
          <a:prstGeom prst="rect">
            <a:avLst/>
          </a:prstGeom>
          <a:noFill/>
          <a:ln w="0">
            <a:noFill/>
          </a:ln>
        </p:spPr>
        <p:style>
          <a:lnRef idx="0"/>
          <a:fillRef idx="0"/>
          <a:effectRef idx="0"/>
          <a:fontRef idx="minor"/>
        </p:style>
        <p:txBody>
          <a:bodyPr numCol="1" spcCol="0" wrap="none" anchor="ctr">
            <a:spAutoFit/>
          </a:bodyPr>
          <a:p>
            <a:pPr>
              <a:lnSpc>
                <a:spcPct val="100000"/>
              </a:lnSpc>
              <a:buNone/>
            </a:pPr>
            <a:endParaRPr b="0" lang="en-NL" sz="1800" spc="-1" strike="noStrike">
              <a:solidFill>
                <a:srgbClr val="000000"/>
              </a:solidFill>
              <a:latin typeface="Tahoma"/>
              <a:ea typeface="ＭＳ Ｐゴシック"/>
            </a:endParaRPr>
          </a:p>
        </p:txBody>
      </p:sp>
      <p:sp>
        <p:nvSpPr>
          <p:cNvPr id="557" name="PlaceHolder 2"/>
          <p:cNvSpPr>
            <a:spLocks noGrp="1"/>
          </p:cNvSpPr>
          <p:nvPr>
            <p:ph/>
          </p:nvPr>
        </p:nvSpPr>
        <p:spPr>
          <a:xfrm>
            <a:off x="144720" y="1131120"/>
            <a:ext cx="11814120" cy="5448960"/>
          </a:xfrm>
          <a:prstGeom prst="rect">
            <a:avLst/>
          </a:prstGeom>
          <a:noFill/>
          <a:ln w="0">
            <a:noFill/>
          </a:ln>
        </p:spPr>
        <p:txBody>
          <a:bodyPr numCol="1" spcCol="0" anchor="t">
            <a:noAutofit/>
          </a:bodyPr>
          <a:p>
            <a:pPr marL="343080" indent="-343080">
              <a:lnSpc>
                <a:spcPct val="100000"/>
              </a:lnSpc>
              <a:spcBef>
                <a:spcPts val="479"/>
              </a:spcBef>
              <a:buClr>
                <a:srgbClr val="000000"/>
              </a:buClr>
              <a:buFont typeface="Wingdings" charset="2"/>
              <a:buChar char=""/>
            </a:pPr>
            <a:r>
              <a:rPr b="1" lang="en-GB" sz="2400" spc="-1" strike="noStrike">
                <a:solidFill>
                  <a:srgbClr val="000000"/>
                </a:solidFill>
                <a:latin typeface="Tahoma"/>
              </a:rPr>
              <a:t>Healthy</a:t>
            </a:r>
            <a:endParaRPr b="1" lang="nl-NL" sz="2400" spc="-1" strike="noStrike">
              <a:solidFill>
                <a:srgbClr val="000000"/>
              </a:solidFill>
              <a:latin typeface="Tahoma"/>
            </a:endParaRPr>
          </a:p>
          <a:p>
            <a:pPr marL="343080" indent="-343080">
              <a:lnSpc>
                <a:spcPct val="100000"/>
              </a:lnSpc>
              <a:spcBef>
                <a:spcPts val="479"/>
              </a:spcBef>
              <a:buClr>
                <a:srgbClr val="000000"/>
              </a:buClr>
              <a:buFont typeface="Wingdings" charset="2"/>
              <a:buChar char=""/>
            </a:pPr>
            <a:r>
              <a:rPr b="1" lang="en-GB" sz="2400" spc="-1" strike="noStrike">
                <a:solidFill>
                  <a:srgbClr val="000000"/>
                </a:solidFill>
                <a:latin typeface="Tahoma"/>
              </a:rPr>
              <a:t>Tasty</a:t>
            </a:r>
            <a:endParaRPr b="1" lang="nl-NL" sz="2400" spc="-1" strike="noStrike">
              <a:solidFill>
                <a:srgbClr val="000000"/>
              </a:solidFill>
              <a:latin typeface="Tahoma"/>
            </a:endParaRPr>
          </a:p>
          <a:p>
            <a:pPr marL="343080" indent="-343080">
              <a:lnSpc>
                <a:spcPct val="100000"/>
              </a:lnSpc>
              <a:spcBef>
                <a:spcPts val="479"/>
              </a:spcBef>
              <a:buClr>
                <a:srgbClr val="000000"/>
              </a:buClr>
              <a:buFont typeface="Wingdings" charset="2"/>
              <a:buChar char=""/>
            </a:pPr>
            <a:r>
              <a:rPr b="1" lang="en-GB" sz="2400" spc="-1" strike="noStrike">
                <a:solidFill>
                  <a:srgbClr val="000000"/>
                </a:solidFill>
                <a:latin typeface="Tahoma"/>
              </a:rPr>
              <a:t>Local</a:t>
            </a:r>
            <a:endParaRPr b="1" lang="nl-NL" sz="2400" spc="-1" strike="noStrike">
              <a:solidFill>
                <a:srgbClr val="000000"/>
              </a:solidFill>
              <a:latin typeface="Tahoma"/>
            </a:endParaRPr>
          </a:p>
          <a:p>
            <a:pPr marL="343080" indent="-343080">
              <a:lnSpc>
                <a:spcPct val="100000"/>
              </a:lnSpc>
              <a:spcBef>
                <a:spcPts val="479"/>
              </a:spcBef>
              <a:buClr>
                <a:srgbClr val="000000"/>
              </a:buClr>
              <a:buFont typeface="Wingdings" charset="2"/>
              <a:buChar char=""/>
            </a:pPr>
            <a:r>
              <a:rPr b="1" lang="en-GB" sz="2400" spc="-1" strike="noStrike">
                <a:solidFill>
                  <a:srgbClr val="000000"/>
                </a:solidFill>
                <a:latin typeface="Tahoma"/>
              </a:rPr>
              <a:t>Seasonal</a:t>
            </a:r>
            <a:endParaRPr b="1" lang="nl-NL" sz="2400" spc="-1" strike="noStrike">
              <a:solidFill>
                <a:srgbClr val="000000"/>
              </a:solidFill>
              <a:latin typeface="Tahoma"/>
            </a:endParaRPr>
          </a:p>
          <a:p>
            <a:pPr marL="343080" indent="-343080">
              <a:lnSpc>
                <a:spcPct val="100000"/>
              </a:lnSpc>
              <a:spcBef>
                <a:spcPts val="479"/>
              </a:spcBef>
              <a:buClr>
                <a:srgbClr val="000000"/>
              </a:buClr>
              <a:buFont typeface="Wingdings" charset="2"/>
              <a:buChar char=""/>
            </a:pPr>
            <a:r>
              <a:rPr b="1" lang="en-GB" sz="2400" spc="-1" strike="noStrike">
                <a:solidFill>
                  <a:srgbClr val="000000"/>
                </a:solidFill>
                <a:latin typeface="Tahoma"/>
              </a:rPr>
              <a:t>More vegan</a:t>
            </a:r>
            <a:endParaRPr b="1" lang="nl-NL" sz="2400" spc="-1" strike="noStrike">
              <a:solidFill>
                <a:srgbClr val="000000"/>
              </a:solidFill>
              <a:latin typeface="Tahoma"/>
            </a:endParaRPr>
          </a:p>
          <a:p>
            <a:pPr marL="343080" indent="-343080">
              <a:lnSpc>
                <a:spcPct val="100000"/>
              </a:lnSpc>
              <a:spcBef>
                <a:spcPts val="479"/>
              </a:spcBef>
              <a:buClr>
                <a:srgbClr val="000000"/>
              </a:buClr>
              <a:buFont typeface="Wingdings" charset="2"/>
              <a:buChar char=""/>
            </a:pPr>
            <a:r>
              <a:rPr b="1" lang="en-GB" sz="2400" spc="-1" strike="noStrike">
                <a:solidFill>
                  <a:srgbClr val="000000"/>
                </a:solidFill>
                <a:latin typeface="Tahoma"/>
              </a:rPr>
              <a:t>Less animal-based</a:t>
            </a:r>
            <a:endParaRPr b="1" lang="nl-NL" sz="2400" spc="-1" strike="noStrike">
              <a:solidFill>
                <a:srgbClr val="000000"/>
              </a:solidFill>
              <a:latin typeface="Tahoma"/>
            </a:endParaRPr>
          </a:p>
          <a:p>
            <a:pPr marL="343080" indent="-343080">
              <a:lnSpc>
                <a:spcPct val="100000"/>
              </a:lnSpc>
              <a:spcBef>
                <a:spcPts val="479"/>
              </a:spcBef>
              <a:buClr>
                <a:srgbClr val="000000"/>
              </a:buClr>
              <a:buFont typeface="Wingdings" charset="2"/>
              <a:buChar char=""/>
            </a:pPr>
            <a:r>
              <a:rPr b="1" lang="en-GB" sz="2400" spc="-1" strike="noStrike">
                <a:solidFill>
                  <a:srgbClr val="000000"/>
                </a:solidFill>
                <a:latin typeface="Tahoma"/>
              </a:rPr>
              <a:t>Organic</a:t>
            </a:r>
            <a:endParaRPr b="1" lang="nl-NL" sz="2400" spc="-1" strike="noStrike">
              <a:solidFill>
                <a:srgbClr val="000000"/>
              </a:solidFill>
              <a:latin typeface="Tahoma"/>
            </a:endParaRPr>
          </a:p>
          <a:p>
            <a:pPr>
              <a:lnSpc>
                <a:spcPct val="100000"/>
              </a:lnSpc>
              <a:spcBef>
                <a:spcPts val="241"/>
              </a:spcBef>
              <a:buNone/>
            </a:pPr>
            <a:endParaRPr b="1" lang="nl-NL" sz="1200" spc="-1" strike="noStrike">
              <a:solidFill>
                <a:srgbClr val="000000"/>
              </a:solidFill>
              <a:latin typeface="Tahoma"/>
            </a:endParaRPr>
          </a:p>
          <a:p>
            <a:pPr>
              <a:lnSpc>
                <a:spcPct val="100000"/>
              </a:lnSpc>
              <a:spcBef>
                <a:spcPts val="479"/>
              </a:spcBef>
              <a:buNone/>
              <a:tabLst>
                <a:tab algn="l" pos="0"/>
              </a:tabLst>
            </a:pPr>
            <a:r>
              <a:rPr b="0" lang="en-GB" sz="2400" spc="-1" strike="noStrike">
                <a:solidFill>
                  <a:srgbClr val="c00000"/>
                </a:solidFill>
                <a:latin typeface="Tahoma"/>
              </a:rPr>
              <a:t>Scientific evidence:</a:t>
            </a:r>
            <a:endParaRPr b="1" lang="nl-NL" sz="2400" spc="-1" strike="noStrike">
              <a:solidFill>
                <a:srgbClr val="000000"/>
              </a:solidFill>
              <a:latin typeface="Tahoma"/>
            </a:endParaRPr>
          </a:p>
          <a:p>
            <a:pPr>
              <a:lnSpc>
                <a:spcPct val="100000"/>
              </a:lnSpc>
              <a:spcBef>
                <a:spcPts val="479"/>
              </a:spcBef>
              <a:buNone/>
              <a:tabLst>
                <a:tab algn="l" pos="0"/>
              </a:tabLst>
            </a:pPr>
            <a:r>
              <a:rPr b="1" lang="en-GB" sz="2400" spc="-1" strike="noStrike">
                <a:solidFill>
                  <a:srgbClr val="c00000"/>
                </a:solidFill>
                <a:latin typeface="Wingdings"/>
              </a:rPr>
              <a:t></a:t>
            </a:r>
            <a:r>
              <a:rPr b="1" lang="en-GB" sz="2400" spc="-1" strike="noStrike">
                <a:solidFill>
                  <a:srgbClr val="c00000"/>
                </a:solidFill>
                <a:latin typeface="Tahoma"/>
              </a:rPr>
              <a:t> </a:t>
            </a:r>
            <a:r>
              <a:rPr b="1" lang="en-GB" sz="2400" spc="-1" strike="noStrike">
                <a:solidFill>
                  <a:srgbClr val="c00000"/>
                </a:solidFill>
                <a:latin typeface="Tahoma"/>
              </a:rPr>
              <a:t>EAT Lancet diet</a:t>
            </a:r>
            <a:endParaRPr b="1" lang="nl-NL" sz="2400" spc="-1" strike="noStrike">
              <a:solidFill>
                <a:srgbClr val="000000"/>
              </a:solidFill>
              <a:latin typeface="Tahoma"/>
            </a:endParaRPr>
          </a:p>
        </p:txBody>
      </p:sp>
      <p:pic>
        <p:nvPicPr>
          <p:cNvPr id="558" name="Picture 2" descr=""/>
          <p:cNvPicPr/>
          <p:nvPr/>
        </p:nvPicPr>
        <p:blipFill>
          <a:blip r:embed="rId1"/>
          <a:stretch/>
        </p:blipFill>
        <p:spPr>
          <a:xfrm>
            <a:off x="4126680" y="1131120"/>
            <a:ext cx="7832520" cy="4893120"/>
          </a:xfrm>
          <a:prstGeom prst="rect">
            <a:avLst/>
          </a:prstGeom>
          <a:ln w="0">
            <a:noFill/>
          </a:ln>
        </p:spPr>
      </p:pic>
      <p:sp>
        <p:nvSpPr>
          <p:cNvPr id="559" name="TextBox 3"/>
          <p:cNvSpPr/>
          <p:nvPr/>
        </p:nvSpPr>
        <p:spPr>
          <a:xfrm>
            <a:off x="0" y="6501600"/>
            <a:ext cx="12268800" cy="40932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i="1" lang="nl-NL" sz="1050" spc="-1" strike="noStrike">
                <a:solidFill>
                  <a:srgbClr val="000000"/>
                </a:solidFill>
                <a:latin typeface="Tahoma"/>
              </a:rPr>
              <a:t>Noot. </a:t>
            </a:r>
            <a:r>
              <a:rPr b="0" lang="nl-NL" sz="1050" spc="-1" strike="noStrike">
                <a:solidFill>
                  <a:srgbClr val="000000"/>
                </a:solidFill>
                <a:latin typeface="Tahoma"/>
              </a:rPr>
              <a:t>Overgenomen</a:t>
            </a:r>
            <a:r>
              <a:rPr b="0" i="1" lang="nl-NL" sz="1050" spc="-1" strike="noStrike">
                <a:solidFill>
                  <a:srgbClr val="000000"/>
                </a:solidFill>
                <a:latin typeface="Tahoma"/>
              </a:rPr>
              <a:t> </a:t>
            </a:r>
            <a:r>
              <a:rPr b="0" lang="nl-NL" sz="1050" spc="-1" strike="noStrike">
                <a:solidFill>
                  <a:srgbClr val="000000"/>
                </a:solidFill>
                <a:latin typeface="Tahoma"/>
              </a:rPr>
              <a:t>uit “</a:t>
            </a:r>
            <a:r>
              <a:rPr b="0" lang="en-US" sz="1050" spc="-1" strike="noStrike">
                <a:solidFill>
                  <a:srgbClr val="000000"/>
                </a:solidFill>
                <a:latin typeface="Tahoma"/>
              </a:rPr>
              <a:t>Human diet is causing 'catastrophic' damage to the planet: Scientists says we should eat half a rasher of bacon a day</a:t>
            </a:r>
            <a:r>
              <a:rPr b="0" lang="nl-NL" sz="1050" spc="-1" strike="noStrike">
                <a:solidFill>
                  <a:srgbClr val="000000"/>
                </a:solidFill>
                <a:latin typeface="Tahoma"/>
              </a:rPr>
              <a:t>”, dailymail, 2019 (https://www.dailymail.co.uk/health/article-6603237/Human-diet-causing-catastrophic-damage-planet.html). </a:t>
            </a:r>
            <a:endParaRPr b="0" lang="en-US" sz="1050" spc="-1" strike="noStrike">
              <a:solidFill>
                <a:srgbClr val="000000"/>
              </a:solidFill>
              <a:latin typeface="Calibri"/>
            </a:endParaRPr>
          </a:p>
        </p:txBody>
      </p:sp>
    </p:spTree>
  </p:cSld>
  <mc:AlternateContent>
    <mc:Choice Requires="p14">
      <p:transition spd="med" p14:dur="700">
        <p:fade/>
      </p:transition>
    </mc:Choice>
    <mc:Fallback>
      <p:transition spd="med">
        <p:fade/>
      </p:transition>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2" name="Rectangle 3"/>
          <p:cNvSpPr/>
          <p:nvPr/>
        </p:nvSpPr>
        <p:spPr>
          <a:xfrm>
            <a:off x="720" y="0"/>
            <a:ext cx="12191760" cy="6857640"/>
          </a:xfrm>
          <a:prstGeom prst="rect">
            <a:avLst/>
          </a:prstGeom>
          <a:solidFill>
            <a:schemeClr val="tx1"/>
          </a:solidFill>
          <a:ln w="0">
            <a:noFill/>
          </a:ln>
        </p:spPr>
        <p:style>
          <a:lnRef idx="0"/>
          <a:fillRef idx="0"/>
          <a:effectRef idx="0"/>
          <a:fontRef idx="minor"/>
        </p:style>
        <p:txBody>
          <a:bodyPr numCol="1" spcCol="0" anchor="t">
            <a:noAutofit/>
          </a:bodyPr>
          <a:p>
            <a:pPr marL="343080" indent="-343080">
              <a:lnSpc>
                <a:spcPct val="100000"/>
              </a:lnSpc>
              <a:spcBef>
                <a:spcPts val="479"/>
              </a:spcBef>
              <a:buNone/>
              <a:tabLst>
                <a:tab algn="l" pos="0"/>
              </a:tabLst>
            </a:pPr>
            <a:endParaRPr b="1" lang="nl-NL" sz="2400" spc="-1" strike="noStrike">
              <a:solidFill>
                <a:srgbClr val="ff0000"/>
              </a:solidFill>
              <a:latin typeface="Tahoma"/>
              <a:ea typeface="DejaVu Sans"/>
            </a:endParaRPr>
          </a:p>
        </p:txBody>
      </p:sp>
      <p:sp>
        <p:nvSpPr>
          <p:cNvPr id="303" name="PlaceHolder 1"/>
          <p:cNvSpPr>
            <a:spLocks noGrp="1"/>
          </p:cNvSpPr>
          <p:nvPr>
            <p:ph type="title"/>
          </p:nvPr>
        </p:nvSpPr>
        <p:spPr>
          <a:xfrm>
            <a:off x="144000" y="0"/>
            <a:ext cx="11905920" cy="946800"/>
          </a:xfrm>
          <a:prstGeom prst="rect">
            <a:avLst/>
          </a:prstGeom>
          <a:noFill/>
          <a:ln w="0">
            <a:noFill/>
          </a:ln>
        </p:spPr>
        <p:txBody>
          <a:bodyPr lIns="90000" rIns="90000" tIns="45000" bIns="45000" anchor="ctr">
            <a:noAutofit/>
          </a:bodyPr>
          <a:p>
            <a:endParaRPr b="0" lang="nl-NL" sz="4400" spc="-1" strike="noStrike">
              <a:solidFill>
                <a:srgbClr val="000000"/>
              </a:solidFill>
              <a:latin typeface="Arial"/>
              <a:ea typeface="DejaVu Sans"/>
            </a:endParaRPr>
          </a:p>
        </p:txBody>
      </p:sp>
      <p:pic>
        <p:nvPicPr>
          <p:cNvPr id="304" name="Content Placeholder 6" descr="A group of people posing for a photo&#10;&#10;Description automatically generated"/>
          <p:cNvPicPr/>
          <p:nvPr/>
        </p:nvPicPr>
        <p:blipFill>
          <a:blip r:embed="rId1"/>
          <a:srcRect l="0" t="15623" r="0" b="0"/>
          <a:stretch/>
        </p:blipFill>
        <p:spPr>
          <a:xfrm>
            <a:off x="720" y="0"/>
            <a:ext cx="12191760" cy="6857640"/>
          </a:xfrm>
          <a:prstGeom prst="rect">
            <a:avLst/>
          </a:prstGeom>
          <a:ln w="0">
            <a:noFill/>
          </a:ln>
        </p:spPr>
      </p:pic>
      <p:sp>
        <p:nvSpPr>
          <p:cNvPr id="305" name="TextBox 2"/>
          <p:cNvSpPr/>
          <p:nvPr/>
        </p:nvSpPr>
        <p:spPr>
          <a:xfrm>
            <a:off x="0" y="6589800"/>
            <a:ext cx="12268800" cy="2494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nl-NL" sz="1050" spc="-1" strike="noStrike">
                <a:solidFill>
                  <a:srgbClr val="ffffff"/>
                </a:solidFill>
                <a:latin typeface="Arial"/>
                <a:ea typeface="DejaVu Sans"/>
              </a:rPr>
              <a:t>Photograph of Core team. Marcel Krijger (2023)</a:t>
            </a:r>
            <a:endParaRPr b="0" lang="en-US" sz="1050" spc="-1" strike="noStrike">
              <a:solidFill>
                <a:srgbClr val="000000"/>
              </a:solidFill>
              <a:latin typeface="Calibri"/>
            </a:endParaRPr>
          </a:p>
        </p:txBody>
      </p:sp>
    </p:spTree>
  </p:cSld>
  <mc:AlternateContent>
    <mc:Choice Requires="p14">
      <p:transition spd="med" p14:dur="700">
        <p:fade/>
      </p:transition>
    </mc:Choice>
    <mc:Fallback>
      <p:transition spd="med">
        <p:fade/>
      </p:transition>
    </mc:Fallback>
  </mc:AlternateContent>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60" name="PlaceHolder 1"/>
          <p:cNvSpPr>
            <a:spLocks noGrp="1"/>
          </p:cNvSpPr>
          <p:nvPr>
            <p:ph type="title"/>
          </p:nvPr>
        </p:nvSpPr>
        <p:spPr>
          <a:xfrm>
            <a:off x="144000" y="0"/>
            <a:ext cx="11905920" cy="946800"/>
          </a:xfrm>
          <a:prstGeom prst="rect">
            <a:avLst/>
          </a:prstGeom>
          <a:noFill/>
          <a:ln w="0">
            <a:noFill/>
          </a:ln>
        </p:spPr>
        <p:txBody>
          <a:bodyPr numCol="1" spcCol="0" anchor="ctr">
            <a:noAutofit/>
          </a:bodyPr>
          <a:p>
            <a:pPr>
              <a:lnSpc>
                <a:spcPct val="100000"/>
              </a:lnSpc>
              <a:buNone/>
            </a:pPr>
            <a:r>
              <a:rPr b="1" lang="en-NL" sz="3600" spc="-1" strike="noStrike">
                <a:solidFill>
                  <a:srgbClr val="000000"/>
                </a:solidFill>
                <a:latin typeface="Tahoma"/>
              </a:rPr>
              <a:t>More vegetarian and vegan</a:t>
            </a:r>
            <a:endParaRPr b="0" lang="nl-NL" sz="3600" spc="-1" strike="noStrike">
              <a:solidFill>
                <a:srgbClr val="000000"/>
              </a:solidFill>
              <a:latin typeface="Tahoma"/>
            </a:endParaRPr>
          </a:p>
        </p:txBody>
      </p:sp>
      <p:sp>
        <p:nvSpPr>
          <p:cNvPr id="561" name="Rectangle 2"/>
          <p:cNvSpPr/>
          <p:nvPr/>
        </p:nvSpPr>
        <p:spPr>
          <a:xfrm>
            <a:off x="1800" y="-183960"/>
            <a:ext cx="184320" cy="369000"/>
          </a:xfrm>
          <a:prstGeom prst="rect">
            <a:avLst/>
          </a:prstGeom>
          <a:noFill/>
          <a:ln w="0">
            <a:noFill/>
          </a:ln>
        </p:spPr>
        <p:style>
          <a:lnRef idx="0"/>
          <a:fillRef idx="0"/>
          <a:effectRef idx="0"/>
          <a:fontRef idx="minor"/>
        </p:style>
        <p:txBody>
          <a:bodyPr numCol="1" spcCol="0" wrap="none" anchor="ctr">
            <a:spAutoFit/>
          </a:bodyPr>
          <a:p>
            <a:pPr>
              <a:lnSpc>
                <a:spcPct val="100000"/>
              </a:lnSpc>
              <a:buNone/>
            </a:pPr>
            <a:endParaRPr b="0" lang="en-NL" sz="1800" spc="-1" strike="noStrike">
              <a:solidFill>
                <a:srgbClr val="000000"/>
              </a:solidFill>
              <a:latin typeface="Tahoma"/>
              <a:ea typeface="ＭＳ Ｐゴシック"/>
            </a:endParaRPr>
          </a:p>
        </p:txBody>
      </p:sp>
      <p:sp>
        <p:nvSpPr>
          <p:cNvPr id="562" name="TextBox 6"/>
          <p:cNvSpPr/>
          <p:nvPr/>
        </p:nvSpPr>
        <p:spPr>
          <a:xfrm>
            <a:off x="4967280" y="1605240"/>
            <a:ext cx="2078640" cy="821160"/>
          </a:xfrm>
          <a:prstGeom prst="rect">
            <a:avLst/>
          </a:prstGeom>
          <a:noFill/>
          <a:ln w="0">
            <a:noFill/>
          </a:ln>
        </p:spPr>
        <p:style>
          <a:lnRef idx="0"/>
          <a:fillRef idx="0"/>
          <a:effectRef idx="0"/>
          <a:fontRef idx="minor"/>
        </p:style>
        <p:txBody>
          <a:bodyPr lIns="90000" rIns="90000" tIns="45000" bIns="45000" anchor="t">
            <a:spAutoFit/>
          </a:bodyPr>
          <a:p>
            <a:pPr algn="r">
              <a:lnSpc>
                <a:spcPct val="100000"/>
              </a:lnSpc>
              <a:buNone/>
            </a:pPr>
            <a:r>
              <a:rPr b="1" lang="en-NL" sz="1200" spc="-1" strike="noStrike">
                <a:solidFill>
                  <a:srgbClr val="000000"/>
                </a:solidFill>
                <a:latin typeface="Tahoma"/>
              </a:rPr>
              <a:t>Restaurant of the faculty of Architecture &amp; the Built Environment</a:t>
            </a:r>
            <a:endParaRPr b="0" lang="en-US" sz="1200" spc="-1" strike="noStrike">
              <a:solidFill>
                <a:srgbClr val="000000"/>
              </a:solidFill>
              <a:latin typeface="Calibri"/>
            </a:endParaRPr>
          </a:p>
        </p:txBody>
      </p:sp>
      <p:pic>
        <p:nvPicPr>
          <p:cNvPr id="563" name="Picture 494" descr="No alternative text description for this image"/>
          <p:cNvPicPr/>
          <p:nvPr/>
        </p:nvPicPr>
        <p:blipFill>
          <a:blip r:embed="rId1"/>
          <a:srcRect l="12050" t="23905" r="0" b="9343"/>
          <a:stretch/>
        </p:blipFill>
        <p:spPr>
          <a:xfrm>
            <a:off x="7136280" y="236880"/>
            <a:ext cx="4822560" cy="2737080"/>
          </a:xfrm>
          <a:prstGeom prst="rect">
            <a:avLst/>
          </a:prstGeom>
          <a:ln w="0">
            <a:noFill/>
          </a:ln>
        </p:spPr>
      </p:pic>
      <p:sp>
        <p:nvSpPr>
          <p:cNvPr id="564" name="TextBox 11"/>
          <p:cNvSpPr/>
          <p:nvPr/>
        </p:nvSpPr>
        <p:spPr>
          <a:xfrm>
            <a:off x="234360" y="5710680"/>
            <a:ext cx="3492720" cy="27252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1" lang="en-NL" sz="1200" spc="-1" strike="noStrike">
                <a:solidFill>
                  <a:srgbClr val="000000"/>
                </a:solidFill>
                <a:latin typeface="Tahoma"/>
              </a:rPr>
              <a:t>Top-class food in the Faculty Club</a:t>
            </a:r>
            <a:endParaRPr b="0" lang="en-US" sz="1200" spc="-1" strike="noStrike">
              <a:solidFill>
                <a:srgbClr val="000000"/>
              </a:solidFill>
              <a:latin typeface="Calibri"/>
            </a:endParaRPr>
          </a:p>
        </p:txBody>
      </p:sp>
      <p:pic>
        <p:nvPicPr>
          <p:cNvPr id="565" name="Picture 12" descr=""/>
          <p:cNvPicPr/>
          <p:nvPr/>
        </p:nvPicPr>
        <p:blipFill>
          <a:blip r:embed="rId2"/>
          <a:stretch/>
        </p:blipFill>
        <p:spPr>
          <a:xfrm>
            <a:off x="234360" y="1000080"/>
            <a:ext cx="3492720" cy="4657320"/>
          </a:xfrm>
          <a:prstGeom prst="rect">
            <a:avLst/>
          </a:prstGeom>
          <a:ln w="0">
            <a:noFill/>
          </a:ln>
        </p:spPr>
      </p:pic>
      <p:pic>
        <p:nvPicPr>
          <p:cNvPr id="566" name="Picture 2" descr="Echo by UNStudio « Inhabitat – Green Design, Innovation, Architecture ..."/>
          <p:cNvPicPr/>
          <p:nvPr/>
        </p:nvPicPr>
        <p:blipFill>
          <a:blip r:embed="rId3"/>
          <a:stretch/>
        </p:blipFill>
        <p:spPr>
          <a:xfrm>
            <a:off x="4023360" y="3178080"/>
            <a:ext cx="5169960" cy="3442680"/>
          </a:xfrm>
          <a:prstGeom prst="rect">
            <a:avLst/>
          </a:prstGeom>
          <a:ln w="0">
            <a:noFill/>
          </a:ln>
        </p:spPr>
      </p:pic>
      <p:sp>
        <p:nvSpPr>
          <p:cNvPr id="567" name="TextBox 2"/>
          <p:cNvSpPr/>
          <p:nvPr/>
        </p:nvSpPr>
        <p:spPr>
          <a:xfrm>
            <a:off x="9335520" y="5987880"/>
            <a:ext cx="2078640" cy="45540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1" lang="en-NL" sz="1200" spc="-1" strike="noStrike">
                <a:solidFill>
                  <a:srgbClr val="000000"/>
                </a:solidFill>
                <a:latin typeface="Tahoma"/>
              </a:rPr>
              <a:t>Restaurant of ECHO,  educational building</a:t>
            </a:r>
            <a:endParaRPr b="0" lang="en-US" sz="1200" spc="-1" strike="noStrike">
              <a:solidFill>
                <a:srgbClr val="000000"/>
              </a:solidFill>
              <a:latin typeface="Calibri"/>
            </a:endParaRPr>
          </a:p>
        </p:txBody>
      </p:sp>
      <p:sp>
        <p:nvSpPr>
          <p:cNvPr id="568" name="TextBox 7"/>
          <p:cNvSpPr/>
          <p:nvPr/>
        </p:nvSpPr>
        <p:spPr>
          <a:xfrm rot="864000">
            <a:off x="4323960" y="4291200"/>
            <a:ext cx="4799880" cy="173556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buNone/>
            </a:pPr>
            <a:r>
              <a:rPr b="1" lang="en-GB" sz="3600" spc="-1" strike="noStrike">
                <a:solidFill>
                  <a:srgbClr val="00ff00"/>
                </a:solidFill>
                <a:latin typeface="Tahoma"/>
              </a:rPr>
              <a:t>50% of carbon emission reduction</a:t>
            </a:r>
            <a:endParaRPr b="0" lang="en-US" sz="3600" spc="-1" strike="noStrike">
              <a:solidFill>
                <a:srgbClr val="000000"/>
              </a:solidFill>
              <a:latin typeface="Calibri"/>
            </a:endParaRPr>
          </a:p>
        </p:txBody>
      </p:sp>
      <p:sp>
        <p:nvSpPr>
          <p:cNvPr id="569" name="TextBox 3"/>
          <p:cNvSpPr/>
          <p:nvPr/>
        </p:nvSpPr>
        <p:spPr>
          <a:xfrm>
            <a:off x="0" y="6603120"/>
            <a:ext cx="12268800" cy="2494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nl-NL" sz="1050" spc="-1" strike="noStrike">
                <a:solidFill>
                  <a:srgbClr val="000000"/>
                </a:solidFill>
                <a:latin typeface="Tahoma"/>
              </a:rPr>
              <a:t>A. van den Dobbelsteen, 2022 </a:t>
            </a:r>
            <a:endParaRPr b="0" lang="en-US" sz="1050" spc="-1" strike="noStrike">
              <a:solidFill>
                <a:srgbClr val="000000"/>
              </a:solidFill>
              <a:latin typeface="Calibri"/>
            </a:endParaRPr>
          </a:p>
        </p:txBody>
      </p:sp>
    </p:spTree>
  </p:cSld>
  <mc:AlternateContent>
    <mc:Choice Requires="p14">
      <p:transition spd="med" p14:dur="700">
        <p:fade/>
      </p:transition>
    </mc:Choice>
    <mc:Fallback>
      <p:transition spd="med">
        <p:fade/>
      </p:transition>
    </mc:Fallback>
  </mc:AlternateContent>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70" name="PlaceHolder 1"/>
          <p:cNvSpPr>
            <a:spLocks noGrp="1"/>
          </p:cNvSpPr>
          <p:nvPr>
            <p:ph type="title"/>
          </p:nvPr>
        </p:nvSpPr>
        <p:spPr>
          <a:xfrm>
            <a:off x="144720" y="0"/>
            <a:ext cx="2272320" cy="2563200"/>
          </a:xfrm>
          <a:prstGeom prst="rect">
            <a:avLst/>
          </a:prstGeom>
          <a:noFill/>
          <a:ln w="0">
            <a:noFill/>
          </a:ln>
        </p:spPr>
        <p:txBody>
          <a:bodyPr numCol="1" spcCol="0" anchor="ctr">
            <a:noAutofit/>
          </a:bodyPr>
          <a:p>
            <a:pPr>
              <a:lnSpc>
                <a:spcPct val="100000"/>
              </a:lnSpc>
              <a:buNone/>
            </a:pPr>
            <a:r>
              <a:rPr b="1" lang="en-NL" sz="3600" spc="-1" strike="noStrike">
                <a:solidFill>
                  <a:srgbClr val="000000"/>
                </a:solidFill>
                <a:latin typeface="Tahoma"/>
              </a:rPr>
              <a:t>The future energy system</a:t>
            </a:r>
            <a:endParaRPr b="0" lang="nl-NL" sz="3600" spc="-1" strike="noStrike">
              <a:solidFill>
                <a:srgbClr val="000000"/>
              </a:solidFill>
              <a:latin typeface="Tahoma"/>
            </a:endParaRPr>
          </a:p>
        </p:txBody>
      </p:sp>
      <p:pic>
        <p:nvPicPr>
          <p:cNvPr id="571" name="Picture 14" descr=""/>
          <p:cNvPicPr/>
          <p:nvPr/>
        </p:nvPicPr>
        <p:blipFill>
          <a:blip r:embed="rId1"/>
          <a:stretch/>
        </p:blipFill>
        <p:spPr>
          <a:xfrm>
            <a:off x="1307160" y="-315720"/>
            <a:ext cx="10789200" cy="6895800"/>
          </a:xfrm>
          <a:prstGeom prst="rect">
            <a:avLst/>
          </a:prstGeom>
          <a:ln w="0">
            <a:noFill/>
          </a:ln>
        </p:spPr>
      </p:pic>
      <p:sp>
        <p:nvSpPr>
          <p:cNvPr id="572" name="TextBox 2"/>
          <p:cNvSpPr/>
          <p:nvPr/>
        </p:nvSpPr>
        <p:spPr>
          <a:xfrm>
            <a:off x="3276000" y="5370120"/>
            <a:ext cx="1279800" cy="45540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buNone/>
            </a:pPr>
            <a:r>
              <a:rPr b="1" lang="en-GB" sz="1200" spc="-1" strike="noStrike">
                <a:solidFill>
                  <a:srgbClr val="000000"/>
                </a:solidFill>
                <a:latin typeface="Tahoma"/>
              </a:rPr>
              <a:t>G</a:t>
            </a:r>
            <a:r>
              <a:rPr b="1" lang="en-NL" sz="1200" spc="-1" strike="noStrike">
                <a:solidFill>
                  <a:srgbClr val="000000"/>
                </a:solidFill>
                <a:latin typeface="Tahoma"/>
              </a:rPr>
              <a:t>eothermal heat</a:t>
            </a:r>
            <a:endParaRPr b="0" lang="en-US" sz="1200" spc="-1" strike="noStrike">
              <a:solidFill>
                <a:srgbClr val="000000"/>
              </a:solidFill>
              <a:latin typeface="Calibri"/>
            </a:endParaRPr>
          </a:p>
        </p:txBody>
      </p:sp>
      <p:sp>
        <p:nvSpPr>
          <p:cNvPr id="573" name="TextBox 4"/>
          <p:cNvSpPr/>
          <p:nvPr/>
        </p:nvSpPr>
        <p:spPr>
          <a:xfrm>
            <a:off x="3710880" y="138960"/>
            <a:ext cx="1279800" cy="27252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buNone/>
            </a:pPr>
            <a:r>
              <a:rPr b="1" lang="en-GB" sz="1200" spc="-1" strike="noStrike">
                <a:solidFill>
                  <a:srgbClr val="000000"/>
                </a:solidFill>
                <a:latin typeface="Tahoma"/>
              </a:rPr>
              <a:t>Solar power</a:t>
            </a:r>
            <a:endParaRPr b="0" lang="en-US" sz="1200" spc="-1" strike="noStrike">
              <a:solidFill>
                <a:srgbClr val="000000"/>
              </a:solidFill>
              <a:latin typeface="Calibri"/>
            </a:endParaRPr>
          </a:p>
        </p:txBody>
      </p:sp>
      <p:sp>
        <p:nvSpPr>
          <p:cNvPr id="574" name="TextBox 5"/>
          <p:cNvSpPr/>
          <p:nvPr/>
        </p:nvSpPr>
        <p:spPr>
          <a:xfrm>
            <a:off x="2417400" y="1143360"/>
            <a:ext cx="1279800" cy="27252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buNone/>
            </a:pPr>
            <a:r>
              <a:rPr b="1" lang="en-GB" sz="1200" spc="-1" strike="noStrike">
                <a:solidFill>
                  <a:srgbClr val="000000"/>
                </a:solidFill>
                <a:latin typeface="Tahoma"/>
              </a:rPr>
              <a:t>Wind power</a:t>
            </a:r>
            <a:endParaRPr b="0" lang="en-US" sz="1200" spc="-1" strike="noStrike">
              <a:solidFill>
                <a:srgbClr val="000000"/>
              </a:solidFill>
              <a:latin typeface="Calibri"/>
            </a:endParaRPr>
          </a:p>
        </p:txBody>
      </p:sp>
      <p:sp>
        <p:nvSpPr>
          <p:cNvPr id="575" name="TextBox 6"/>
          <p:cNvSpPr/>
          <p:nvPr/>
        </p:nvSpPr>
        <p:spPr>
          <a:xfrm>
            <a:off x="6220800" y="5370120"/>
            <a:ext cx="1403640" cy="45540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buNone/>
            </a:pPr>
            <a:r>
              <a:rPr b="1" lang="en-GB" sz="1200" spc="-1" strike="noStrike">
                <a:solidFill>
                  <a:srgbClr val="000000"/>
                </a:solidFill>
                <a:latin typeface="Tahoma"/>
              </a:rPr>
              <a:t>Environmental heat</a:t>
            </a:r>
            <a:endParaRPr b="0" lang="en-US" sz="1200" spc="-1" strike="noStrike">
              <a:solidFill>
                <a:srgbClr val="000000"/>
              </a:solidFill>
              <a:latin typeface="Calibri"/>
            </a:endParaRPr>
          </a:p>
        </p:txBody>
      </p:sp>
      <p:sp>
        <p:nvSpPr>
          <p:cNvPr id="576" name="TextBox 7"/>
          <p:cNvSpPr/>
          <p:nvPr/>
        </p:nvSpPr>
        <p:spPr>
          <a:xfrm>
            <a:off x="4991040" y="2563560"/>
            <a:ext cx="1403640" cy="27252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buNone/>
            </a:pPr>
            <a:r>
              <a:rPr b="1" lang="en-GB" sz="1200" spc="-1" strike="noStrike">
                <a:solidFill>
                  <a:srgbClr val="000000"/>
                </a:solidFill>
                <a:latin typeface="Tahoma"/>
              </a:rPr>
              <a:t>E-fuels</a:t>
            </a:r>
            <a:endParaRPr b="0" lang="en-US" sz="1200" spc="-1" strike="noStrike">
              <a:solidFill>
                <a:srgbClr val="000000"/>
              </a:solidFill>
              <a:latin typeface="Calibri"/>
            </a:endParaRPr>
          </a:p>
        </p:txBody>
      </p:sp>
      <p:sp>
        <p:nvSpPr>
          <p:cNvPr id="577" name="TextBox 3"/>
          <p:cNvSpPr/>
          <p:nvPr/>
        </p:nvSpPr>
        <p:spPr>
          <a:xfrm>
            <a:off x="0" y="6603120"/>
            <a:ext cx="12268800" cy="2494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i="1" lang="nl-NL" sz="1050" spc="-1" strike="noStrike">
                <a:solidFill>
                  <a:srgbClr val="000000"/>
                </a:solidFill>
                <a:latin typeface="Tahoma"/>
              </a:rPr>
              <a:t>Noot. </a:t>
            </a:r>
            <a:r>
              <a:rPr b="0" lang="nl-NL" sz="1050" spc="-1" strike="noStrike">
                <a:solidFill>
                  <a:srgbClr val="000000"/>
                </a:solidFill>
                <a:latin typeface="Tahoma"/>
              </a:rPr>
              <a:t>Overgenomen</a:t>
            </a:r>
            <a:r>
              <a:rPr b="0" i="1" lang="nl-NL" sz="1050" spc="-1" strike="noStrike">
                <a:solidFill>
                  <a:srgbClr val="000000"/>
                </a:solidFill>
                <a:latin typeface="Tahoma"/>
              </a:rPr>
              <a:t> </a:t>
            </a:r>
            <a:r>
              <a:rPr b="0" lang="nl-NL" sz="1050" spc="-1" strike="noStrike">
                <a:solidFill>
                  <a:srgbClr val="000000"/>
                </a:solidFill>
                <a:latin typeface="Tahoma"/>
              </a:rPr>
              <a:t>uit “Vision, Ambition and Action Plan for a Climate University”, Dobbelsteen and Gameren, 2021 (https://www.tudelft.nl/en/sustainability). </a:t>
            </a:r>
            <a:endParaRPr b="0" lang="en-US" sz="1050" spc="-1" strike="noStrike">
              <a:solidFill>
                <a:srgbClr val="000000"/>
              </a:solidFill>
              <a:latin typeface="Calibri"/>
            </a:endParaRPr>
          </a:p>
        </p:txBody>
      </p:sp>
    </p:spTree>
  </p:cSld>
  <mc:AlternateContent>
    <mc:Choice Requires="p14">
      <p:transition spd="med" p14:dur="700">
        <p:fade/>
      </p:transition>
    </mc:Choice>
    <mc:Fallback>
      <p:transition spd="med">
        <p:fade/>
      </p:transition>
    </mc:Fallback>
  </mc:AlternateContent>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78" name="PlaceHolder 1"/>
          <p:cNvSpPr>
            <a:spLocks noGrp="1"/>
          </p:cNvSpPr>
          <p:nvPr>
            <p:ph type="title"/>
          </p:nvPr>
        </p:nvSpPr>
        <p:spPr>
          <a:xfrm>
            <a:off x="144720" y="0"/>
            <a:ext cx="12047760" cy="946800"/>
          </a:xfrm>
          <a:prstGeom prst="rect">
            <a:avLst/>
          </a:prstGeom>
          <a:noFill/>
          <a:ln w="0">
            <a:noFill/>
          </a:ln>
        </p:spPr>
        <p:txBody>
          <a:bodyPr numCol="1" spcCol="0" anchor="ctr">
            <a:noAutofit/>
          </a:bodyPr>
          <a:p>
            <a:pPr>
              <a:lnSpc>
                <a:spcPct val="100000"/>
              </a:lnSpc>
              <a:buNone/>
            </a:pPr>
            <a:r>
              <a:rPr b="1" lang="en-NL" sz="3600" spc="-1" strike="noStrike">
                <a:solidFill>
                  <a:srgbClr val="000000"/>
                </a:solidFill>
                <a:latin typeface="Tahoma"/>
              </a:rPr>
              <a:t>Sustainable new building or energy renovation?</a:t>
            </a:r>
            <a:endParaRPr b="0" lang="nl-NL" sz="3600" spc="-1" strike="noStrike">
              <a:solidFill>
                <a:srgbClr val="000000"/>
              </a:solidFill>
              <a:latin typeface="Tahoma"/>
            </a:endParaRPr>
          </a:p>
        </p:txBody>
      </p:sp>
      <p:pic>
        <p:nvPicPr>
          <p:cNvPr id="579" name="Content Placeholder 3" descr=""/>
          <p:cNvPicPr/>
          <p:nvPr/>
        </p:nvPicPr>
        <p:blipFill>
          <a:blip r:embed="rId1">
            <a:extLst>
              <a:ext uri="{BEBA8EAE-BF5A-486C-A8C5-ECC9F3942E4B}">
                <a14:imgProps xmlns:a14="http://schemas.microsoft.com/office/drawing/2010/main">
                  <a14:imgLayer r:embed="rId2">
                    <a14:imgEffect>
                      <a14:sharpenSoften amount="50000"/>
                    </a14:imgEffect>
                  </a14:imgLayer>
                </a14:imgProps>
              </a:ext>
            </a:extLst>
          </a:blip>
          <a:srcRect l="0" t="4396" r="5140" b="0"/>
          <a:stretch/>
        </p:blipFill>
        <p:spPr>
          <a:xfrm>
            <a:off x="1242000" y="1320480"/>
            <a:ext cx="9853560" cy="4718520"/>
          </a:xfrm>
          <a:prstGeom prst="rect">
            <a:avLst/>
          </a:prstGeom>
          <a:ln w="0">
            <a:noFill/>
          </a:ln>
        </p:spPr>
      </p:pic>
      <p:sp>
        <p:nvSpPr>
          <p:cNvPr id="580" name="TextBox 2"/>
          <p:cNvSpPr/>
          <p:nvPr/>
        </p:nvSpPr>
        <p:spPr>
          <a:xfrm>
            <a:off x="295200" y="6039360"/>
            <a:ext cx="11744640" cy="710640"/>
          </a:xfrm>
          <a:prstGeom prst="rect">
            <a:avLst/>
          </a:prstGeom>
          <a:solidFill>
            <a:schemeClr val="bg1"/>
          </a:solidFill>
          <a:ln w="0">
            <a:noFill/>
          </a:ln>
        </p:spPr>
        <p:style>
          <a:lnRef idx="0"/>
          <a:fillRef idx="0"/>
          <a:effectRef idx="0"/>
          <a:fontRef idx="minor"/>
        </p:style>
        <p:txBody>
          <a:bodyPr lIns="90000" rIns="90000" tIns="45000" bIns="45000" anchor="ctr">
            <a:noAutofit/>
          </a:bodyPr>
          <a:p>
            <a:pPr>
              <a:lnSpc>
                <a:spcPct val="100000"/>
              </a:lnSpc>
              <a:buNone/>
            </a:pPr>
            <a:r>
              <a:rPr b="1" lang="en-NL" sz="2400" spc="-1" strike="noStrike">
                <a:solidFill>
                  <a:srgbClr val="000000"/>
                </a:solidFill>
                <a:latin typeface="Tahoma"/>
              </a:rPr>
              <a:t>Embodied carbon of building materials is huge </a:t>
            </a:r>
            <a:r>
              <a:rPr b="1" lang="en-NL" sz="2400" spc="-1" strike="noStrike">
                <a:solidFill>
                  <a:srgbClr val="000000"/>
                </a:solidFill>
                <a:latin typeface="Wingdings"/>
              </a:rPr>
              <a:t></a:t>
            </a:r>
            <a:r>
              <a:rPr b="1" lang="en-NL" sz="2400" spc="-1" strike="noStrike">
                <a:solidFill>
                  <a:srgbClr val="000000"/>
                </a:solidFill>
                <a:latin typeface="Tahoma"/>
              </a:rPr>
              <a:t> </a:t>
            </a:r>
            <a:r>
              <a:rPr b="1" lang="en-NL" sz="2400" spc="-1" strike="noStrike">
                <a:solidFill>
                  <a:srgbClr val="c00000"/>
                </a:solidFill>
                <a:latin typeface="Tahoma"/>
              </a:rPr>
              <a:t>renovation</a:t>
            </a:r>
            <a:r>
              <a:rPr b="1" lang="en-NL" sz="2400" spc="-1" strike="noStrike">
                <a:solidFill>
                  <a:srgbClr val="000000"/>
                </a:solidFill>
                <a:latin typeface="Tahoma"/>
              </a:rPr>
              <a:t> is preferred</a:t>
            </a:r>
            <a:endParaRPr b="0" lang="en-US" sz="2400" spc="-1" strike="noStrike">
              <a:solidFill>
                <a:srgbClr val="000000"/>
              </a:solidFill>
              <a:latin typeface="Calibri"/>
            </a:endParaRPr>
          </a:p>
        </p:txBody>
      </p:sp>
      <p:sp>
        <p:nvSpPr>
          <p:cNvPr id="581" name="TextBox 4"/>
          <p:cNvSpPr/>
          <p:nvPr/>
        </p:nvSpPr>
        <p:spPr>
          <a:xfrm>
            <a:off x="144720" y="701640"/>
            <a:ext cx="11895120" cy="6382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NL" sz="1800" spc="-1" strike="noStrike">
                <a:solidFill>
                  <a:srgbClr val="000000"/>
                </a:solidFill>
                <a:latin typeface="Tahoma"/>
              </a:rPr>
              <a:t>Forest area needed to compensate carbon emissions of the production of materials, projected onto the city of Delft</a:t>
            </a:r>
            <a:endParaRPr b="0" lang="en-US" sz="1800" spc="-1" strike="noStrike">
              <a:solidFill>
                <a:srgbClr val="000000"/>
              </a:solidFill>
              <a:latin typeface="Calibri"/>
            </a:endParaRPr>
          </a:p>
        </p:txBody>
      </p:sp>
      <p:sp>
        <p:nvSpPr>
          <p:cNvPr id="582" name="TextBox 5"/>
          <p:cNvSpPr/>
          <p:nvPr/>
        </p:nvSpPr>
        <p:spPr>
          <a:xfrm>
            <a:off x="9386280" y="5537520"/>
            <a:ext cx="2252160" cy="45540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buNone/>
            </a:pPr>
            <a:r>
              <a:rPr b="0" lang="en-NL" sz="1200" spc="-1" strike="noStrike">
                <a:solidFill>
                  <a:srgbClr val="000000"/>
                </a:solidFill>
                <a:latin typeface="Tahoma"/>
              </a:rPr>
              <a:t>[Blom &amp; Dobbelsteen 2019]</a:t>
            </a:r>
            <a:endParaRPr b="0" lang="en-US" sz="1200" spc="-1" strike="noStrike">
              <a:solidFill>
                <a:srgbClr val="000000"/>
              </a:solidFill>
              <a:latin typeface="Calibri"/>
            </a:endParaRPr>
          </a:p>
        </p:txBody>
      </p:sp>
      <p:sp>
        <p:nvSpPr>
          <p:cNvPr id="583" name="TextBox 6"/>
          <p:cNvSpPr/>
          <p:nvPr/>
        </p:nvSpPr>
        <p:spPr>
          <a:xfrm>
            <a:off x="0" y="6603120"/>
            <a:ext cx="12268800" cy="2494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i="1" lang="nl-NL" sz="1050" spc="-1" strike="noStrike">
                <a:solidFill>
                  <a:srgbClr val="000000"/>
                </a:solidFill>
                <a:latin typeface="Tahoma"/>
              </a:rPr>
              <a:t>Noot. </a:t>
            </a:r>
            <a:r>
              <a:rPr b="0" lang="nl-NL" sz="1050" spc="-1" strike="noStrike">
                <a:solidFill>
                  <a:srgbClr val="000000"/>
                </a:solidFill>
                <a:latin typeface="Tahoma"/>
              </a:rPr>
              <a:t>Overgenomen</a:t>
            </a:r>
            <a:r>
              <a:rPr b="0" i="1" lang="nl-NL" sz="1050" spc="-1" strike="noStrike">
                <a:solidFill>
                  <a:srgbClr val="000000"/>
                </a:solidFill>
                <a:latin typeface="Tahoma"/>
              </a:rPr>
              <a:t> </a:t>
            </a:r>
            <a:r>
              <a:rPr b="0" lang="nl-NL" sz="1050" spc="-1" strike="noStrike">
                <a:solidFill>
                  <a:srgbClr val="000000"/>
                </a:solidFill>
                <a:latin typeface="Tahoma"/>
              </a:rPr>
              <a:t>uit “Vision, Ambition and Action Plan for a Climate University”, Dobbelsteen and Gameren, 2021 (https://www.tudelft.nl/en/sustainability). </a:t>
            </a:r>
            <a:endParaRPr b="0" lang="en-US" sz="1050" spc="-1" strike="noStrike">
              <a:solidFill>
                <a:srgbClr val="000000"/>
              </a:solidFill>
              <a:latin typeface="Calibri"/>
            </a:endParaRPr>
          </a:p>
        </p:txBody>
      </p:sp>
    </p:spTree>
  </p:cSld>
  <mc:AlternateContent>
    <mc:Choice Requires="p14">
      <p:transition spd="med" p14:dur="700">
        <p:fade/>
      </p:transition>
    </mc:Choice>
    <mc:Fallback>
      <p:transition spd="med">
        <p:fade/>
      </p:transition>
    </mc:Fallback>
  </mc:AlternateContent>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84" name="Content Placeholder 3" descr=""/>
          <p:cNvPicPr/>
          <p:nvPr/>
        </p:nvPicPr>
        <p:blipFill>
          <a:blip r:embed="rId1">
            <a:extLst>
              <a:ext uri="{BEBA8EAE-BF5A-486C-A8C5-ECC9F3942E4B}">
                <a14:imgProps xmlns:a14="http://schemas.microsoft.com/office/drawing/2010/main">
                  <a14:imgLayer r:embed="rId2">
                    <a14:imgEffect>
                      <a14:brightnessContrast amount="50000" contrast="-20000"/>
                    </a14:imgEffect>
                  </a14:imgLayer>
                </a14:imgProps>
              </a:ext>
            </a:extLst>
          </a:blip>
          <a:srcRect l="43282" t="0" r="0" b="0"/>
          <a:stretch/>
        </p:blipFill>
        <p:spPr>
          <a:xfrm>
            <a:off x="5471640" y="149400"/>
            <a:ext cx="6576840" cy="6558840"/>
          </a:xfrm>
          <a:prstGeom prst="rect">
            <a:avLst/>
          </a:prstGeom>
          <a:ln w="0">
            <a:noFill/>
          </a:ln>
        </p:spPr>
      </p:pic>
      <p:sp>
        <p:nvSpPr>
          <p:cNvPr id="585" name="PlaceHolder 1"/>
          <p:cNvSpPr>
            <a:spLocks noGrp="1"/>
          </p:cNvSpPr>
          <p:nvPr>
            <p:ph type="title"/>
          </p:nvPr>
        </p:nvSpPr>
        <p:spPr>
          <a:xfrm>
            <a:off x="144720" y="195840"/>
            <a:ext cx="5326560" cy="3830400"/>
          </a:xfrm>
          <a:prstGeom prst="rect">
            <a:avLst/>
          </a:prstGeom>
          <a:noFill/>
          <a:ln w="0">
            <a:noFill/>
          </a:ln>
        </p:spPr>
        <p:txBody>
          <a:bodyPr numCol="1" spcCol="0" anchor="t">
            <a:noAutofit/>
          </a:bodyPr>
          <a:p>
            <a:pPr>
              <a:lnSpc>
                <a:spcPct val="100000"/>
              </a:lnSpc>
              <a:buNone/>
            </a:pPr>
            <a:r>
              <a:rPr b="1" lang="en-US" sz="3600" spc="-1" strike="noStrike">
                <a:solidFill>
                  <a:srgbClr val="000000"/>
                </a:solidFill>
                <a:latin typeface="Tahoma"/>
              </a:rPr>
              <a:t>S</a:t>
            </a:r>
            <a:r>
              <a:rPr b="1" lang="en-NL" sz="3600" spc="-1" strike="noStrike">
                <a:solidFill>
                  <a:srgbClr val="000000"/>
                </a:solidFill>
                <a:latin typeface="Tahoma"/>
              </a:rPr>
              <a:t>outh Campus: </a:t>
            </a:r>
            <a:br>
              <a:rPr sz="3600"/>
            </a:br>
            <a:r>
              <a:rPr b="1" lang="en-NL" sz="3600" spc="-1" strike="noStrike">
                <a:solidFill>
                  <a:srgbClr val="000000"/>
                </a:solidFill>
                <a:latin typeface="Tahoma"/>
              </a:rPr>
              <a:t>super-sustainable new construction site</a:t>
            </a:r>
            <a:br>
              <a:rPr sz="3600"/>
            </a:br>
            <a:br>
              <a:rPr sz="2400"/>
            </a:br>
            <a:r>
              <a:rPr b="1" lang="en-NL" sz="2400" spc="-1" strike="noStrike">
                <a:solidFill>
                  <a:srgbClr val="000000"/>
                </a:solidFill>
                <a:latin typeface="Tahoma"/>
              </a:rPr>
              <a:t>- Carbon positive</a:t>
            </a:r>
            <a:br>
              <a:rPr sz="2400"/>
            </a:br>
            <a:r>
              <a:rPr b="1" lang="en-NL" sz="2400" spc="-1" strike="noStrike">
                <a:solidFill>
                  <a:srgbClr val="000000"/>
                </a:solidFill>
                <a:latin typeface="Tahoma"/>
              </a:rPr>
              <a:t>- Circular</a:t>
            </a:r>
            <a:br>
              <a:rPr sz="2400"/>
            </a:br>
            <a:r>
              <a:rPr b="1" lang="en-NL" sz="2400" spc="-1" strike="noStrike">
                <a:solidFill>
                  <a:srgbClr val="000000"/>
                </a:solidFill>
                <a:latin typeface="Tahoma"/>
              </a:rPr>
              <a:t>- Climate adaptive</a:t>
            </a:r>
            <a:br>
              <a:rPr sz="2400"/>
            </a:br>
            <a:r>
              <a:rPr b="1" lang="en-NL" sz="2400" spc="-1" strike="noStrike">
                <a:solidFill>
                  <a:srgbClr val="000000"/>
                </a:solidFill>
                <a:latin typeface="Tahoma"/>
              </a:rPr>
              <a:t>- Contributing to liveability</a:t>
            </a:r>
            <a:endParaRPr b="0" lang="nl-NL" sz="2400" spc="-1" strike="noStrike">
              <a:solidFill>
                <a:srgbClr val="000000"/>
              </a:solidFill>
              <a:latin typeface="Tahoma"/>
            </a:endParaRPr>
          </a:p>
        </p:txBody>
      </p:sp>
    </p:spTree>
  </p:cSld>
  <mc:AlternateContent>
    <mc:Choice Requires="p14">
      <p:transition spd="med" p14:dur="700">
        <p:fade/>
      </p:transition>
    </mc:Choice>
    <mc:Fallback>
      <p:transition spd="med">
        <p:fade/>
      </p:transition>
    </mc:Fallback>
  </mc:AlternateContent>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86" name="PlaceHolder 1"/>
          <p:cNvSpPr>
            <a:spLocks noGrp="1"/>
          </p:cNvSpPr>
          <p:nvPr>
            <p:ph type="title"/>
          </p:nvPr>
        </p:nvSpPr>
        <p:spPr>
          <a:xfrm>
            <a:off x="174960" y="0"/>
            <a:ext cx="11838960" cy="1142280"/>
          </a:xfrm>
          <a:prstGeom prst="rect">
            <a:avLst/>
          </a:prstGeom>
          <a:noFill/>
          <a:ln w="0">
            <a:noFill/>
          </a:ln>
        </p:spPr>
        <p:txBody>
          <a:bodyPr numCol="1" spcCol="0" anchor="ctr">
            <a:noAutofit/>
          </a:bodyPr>
          <a:p>
            <a:pPr>
              <a:lnSpc>
                <a:spcPct val="100000"/>
              </a:lnSpc>
              <a:buNone/>
            </a:pPr>
            <a:r>
              <a:rPr b="1" lang="nl-NL" sz="3600" spc="-1" strike="noStrike">
                <a:solidFill>
                  <a:srgbClr val="ffffff"/>
                </a:solidFill>
                <a:latin typeface="Tahoma"/>
                <a:ea typeface="Tahoma"/>
              </a:rPr>
              <a:t>Buildings listed for ‘midlife renovation’</a:t>
            </a:r>
            <a:endParaRPr b="0" lang="nl-NL" sz="3600" spc="-1" strike="noStrike">
              <a:solidFill>
                <a:srgbClr val="000000"/>
              </a:solidFill>
              <a:latin typeface="Tahoma"/>
            </a:endParaRPr>
          </a:p>
        </p:txBody>
      </p:sp>
      <p:pic>
        <p:nvPicPr>
          <p:cNvPr id="587" name="Content Placeholder 9" descr=""/>
          <p:cNvPicPr/>
          <p:nvPr/>
        </p:nvPicPr>
        <p:blipFill>
          <a:blip r:embed="rId1">
            <a:extLst>
              <a:ext uri="{BEBA8EAE-BF5A-486C-A8C5-ECC9F3942E4B}">
                <a14:imgProps xmlns:a14="http://schemas.microsoft.com/office/drawing/2010/main">
                  <a14:imgLayer r:embed="rId2">
                    <a14:imgEffect>
                      <a14:brightnessContrast amount="50000" contrast="20000"/>
                    </a14:imgEffect>
                  </a14:imgLayer>
                </a14:imgProps>
              </a:ext>
            </a:extLst>
          </a:blip>
          <a:stretch/>
        </p:blipFill>
        <p:spPr>
          <a:xfrm>
            <a:off x="-13320" y="0"/>
            <a:ext cx="12215160" cy="6876000"/>
          </a:xfrm>
          <a:prstGeom prst="rect">
            <a:avLst/>
          </a:prstGeom>
          <a:ln w="0">
            <a:noFill/>
          </a:ln>
        </p:spPr>
      </p:pic>
      <p:sp>
        <p:nvSpPr>
          <p:cNvPr id="588" name="Title 1"/>
          <p:cNvSpPr/>
          <p:nvPr/>
        </p:nvSpPr>
        <p:spPr>
          <a:xfrm>
            <a:off x="2169720" y="0"/>
            <a:ext cx="7467120" cy="1006920"/>
          </a:xfrm>
          <a:prstGeom prst="rect">
            <a:avLst/>
          </a:prstGeom>
          <a:solidFill>
            <a:srgbClr val="f2fefb"/>
          </a:solidFill>
          <a:ln w="0">
            <a:noFill/>
          </a:ln>
        </p:spPr>
        <p:style>
          <a:lnRef idx="0"/>
          <a:fillRef idx="0"/>
          <a:effectRef idx="0"/>
          <a:fontRef idx="minor"/>
        </p:style>
        <p:txBody>
          <a:bodyPr numCol="1" spcCol="0" anchor="ctr">
            <a:noAutofit/>
          </a:bodyPr>
          <a:p>
            <a:pPr algn="ctr">
              <a:lnSpc>
                <a:spcPct val="100000"/>
              </a:lnSpc>
              <a:buNone/>
            </a:pPr>
            <a:r>
              <a:rPr b="1" lang="nl-NL" sz="3600" spc="-1" strike="noStrike">
                <a:solidFill>
                  <a:srgbClr val="000000"/>
                </a:solidFill>
                <a:latin typeface="Tahoma"/>
                <a:ea typeface="Tahoma"/>
              </a:rPr>
              <a:t>Circular renovation EWI tower</a:t>
            </a:r>
            <a:endParaRPr b="0" lang="en-US" sz="3600" spc="-1" strike="noStrike">
              <a:solidFill>
                <a:srgbClr val="000000"/>
              </a:solidFill>
              <a:latin typeface="Calibri"/>
            </a:endParaRPr>
          </a:p>
        </p:txBody>
      </p:sp>
      <p:sp>
        <p:nvSpPr>
          <p:cNvPr id="589" name="TextBox 2"/>
          <p:cNvSpPr/>
          <p:nvPr/>
        </p:nvSpPr>
        <p:spPr>
          <a:xfrm>
            <a:off x="0" y="6603120"/>
            <a:ext cx="12268800" cy="2494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i="1" lang="nl-NL" sz="1050" spc="-1" strike="noStrike">
                <a:solidFill>
                  <a:srgbClr val="000000"/>
                </a:solidFill>
                <a:latin typeface="Tahoma"/>
              </a:rPr>
              <a:t>Noot. </a:t>
            </a:r>
            <a:r>
              <a:rPr b="0" lang="nl-NL" sz="1050" spc="-1" strike="noStrike">
                <a:solidFill>
                  <a:srgbClr val="000000"/>
                </a:solidFill>
                <a:latin typeface="Tahoma"/>
              </a:rPr>
              <a:t>Overgenomen</a:t>
            </a:r>
            <a:r>
              <a:rPr b="0" i="1" lang="nl-NL" sz="1050" spc="-1" strike="noStrike">
                <a:solidFill>
                  <a:srgbClr val="000000"/>
                </a:solidFill>
                <a:latin typeface="Tahoma"/>
              </a:rPr>
              <a:t> </a:t>
            </a:r>
            <a:r>
              <a:rPr b="0" lang="nl-NL" sz="1050" spc="-1" strike="noStrike">
                <a:solidFill>
                  <a:srgbClr val="000000"/>
                </a:solidFill>
                <a:latin typeface="Tahoma"/>
              </a:rPr>
              <a:t>uit “EWI Circulaire scenario analyse”, Metabolic, 2021.</a:t>
            </a:r>
            <a:endParaRPr b="0" lang="en-US" sz="1050" spc="-1" strike="noStrike">
              <a:solidFill>
                <a:srgbClr val="000000"/>
              </a:solidFill>
              <a:latin typeface="Calibri"/>
            </a:endParaRPr>
          </a:p>
        </p:txBody>
      </p:sp>
    </p:spTree>
  </p:cSld>
  <mc:AlternateContent>
    <mc:Choice Requires="p14">
      <p:transition spd="med" p14:dur="700">
        <p:fade/>
      </p:transition>
    </mc:Choice>
    <mc:Fallback>
      <p:transition spd="med">
        <p:fade/>
      </p:transition>
    </mc:Fallback>
  </mc:AlternateContent>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90" name="Content Placeholder 3" descr=""/>
          <p:cNvPicPr/>
          <p:nvPr/>
        </p:nvPicPr>
        <p:blipFill>
          <a:blip r:embed="rId1">
            <a:extLst>
              <a:ext uri="{BEBA8EAE-BF5A-486C-A8C5-ECC9F3942E4B}">
                <a14:imgProps xmlns:a14="http://schemas.microsoft.com/office/drawing/2010/main">
                  <a14:imgLayer r:embed="rId2">
                    <a14:imgEffect>
                      <a14:sharpenSoften amount="50000"/>
                    </a14:imgEffect>
                  </a14:imgLayer>
                </a14:imgProps>
              </a:ext>
            </a:extLst>
          </a:blip>
          <a:stretch/>
        </p:blipFill>
        <p:spPr>
          <a:xfrm>
            <a:off x="720" y="-406800"/>
            <a:ext cx="12191760" cy="7869600"/>
          </a:xfrm>
          <a:prstGeom prst="rect">
            <a:avLst/>
          </a:prstGeom>
          <a:ln w="0">
            <a:noFill/>
          </a:ln>
        </p:spPr>
      </p:pic>
      <p:sp>
        <p:nvSpPr>
          <p:cNvPr id="591" name="TextBox 4"/>
          <p:cNvSpPr/>
          <p:nvPr/>
        </p:nvSpPr>
        <p:spPr>
          <a:xfrm rot="314400">
            <a:off x="8983440" y="46080"/>
            <a:ext cx="1447200" cy="6382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NL" sz="1800" spc="-1" strike="noStrike">
                <a:solidFill>
                  <a:srgbClr val="000000"/>
                </a:solidFill>
                <a:latin typeface="Tahoma"/>
              </a:rPr>
              <a:t>[Suxin Liaw]</a:t>
            </a:r>
            <a:endParaRPr b="0" lang="en-US" sz="1800" spc="-1" strike="noStrike">
              <a:solidFill>
                <a:srgbClr val="000000"/>
              </a:solidFill>
              <a:latin typeface="Calibri"/>
            </a:endParaRPr>
          </a:p>
        </p:txBody>
      </p:sp>
      <p:pic>
        <p:nvPicPr>
          <p:cNvPr id="592" name="Picture 5" descr=""/>
          <p:cNvPicPr/>
          <p:nvPr/>
        </p:nvPicPr>
        <p:blipFill>
          <a:blip r:embed="rId3"/>
          <a:stretch/>
        </p:blipFill>
        <p:spPr>
          <a:xfrm>
            <a:off x="363600" y="5904720"/>
            <a:ext cx="1257120" cy="609120"/>
          </a:xfrm>
          <a:prstGeom prst="rect">
            <a:avLst/>
          </a:prstGeom>
          <a:ln w="0">
            <a:noFill/>
          </a:ln>
        </p:spPr>
      </p:pic>
      <p:sp>
        <p:nvSpPr>
          <p:cNvPr id="593" name="PlaceHolder 1"/>
          <p:cNvSpPr>
            <a:spLocks noGrp="1"/>
          </p:cNvSpPr>
          <p:nvPr>
            <p:ph type="title"/>
          </p:nvPr>
        </p:nvSpPr>
        <p:spPr>
          <a:xfrm>
            <a:off x="1621080" y="5877720"/>
            <a:ext cx="10208520" cy="946800"/>
          </a:xfrm>
          <a:prstGeom prst="rect">
            <a:avLst/>
          </a:prstGeom>
          <a:noFill/>
          <a:ln w="0">
            <a:noFill/>
          </a:ln>
        </p:spPr>
        <p:txBody>
          <a:bodyPr numCol="1" spcCol="0" anchor="ctr">
            <a:normAutofit fontScale="93611" lnSpcReduction="20000"/>
          </a:bodyPr>
          <a:p>
            <a:pPr algn="ctr">
              <a:lnSpc>
                <a:spcPct val="100000"/>
              </a:lnSpc>
              <a:buNone/>
            </a:pPr>
            <a:r>
              <a:rPr b="1" lang="en-NL" sz="3600" spc="-1" strike="noStrike">
                <a:solidFill>
                  <a:srgbClr val="000000"/>
                </a:solidFill>
                <a:latin typeface="Tahoma"/>
                <a:ea typeface="Tahoma"/>
              </a:rPr>
              <a:t>EcoCampus: climate adaptive &amp; biodiverse</a:t>
            </a:r>
            <a:endParaRPr b="0" lang="nl-NL" sz="3600" spc="-1" strike="noStrike">
              <a:solidFill>
                <a:srgbClr val="000000"/>
              </a:solidFill>
              <a:latin typeface="Tahoma"/>
            </a:endParaRPr>
          </a:p>
        </p:txBody>
      </p:sp>
      <p:sp>
        <p:nvSpPr>
          <p:cNvPr id="594" name="TextBox 2"/>
          <p:cNvSpPr/>
          <p:nvPr/>
        </p:nvSpPr>
        <p:spPr>
          <a:xfrm>
            <a:off x="0" y="6603120"/>
            <a:ext cx="12268800" cy="2494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i="1" lang="nl-NL" sz="1050" spc="-1" strike="noStrike">
                <a:solidFill>
                  <a:srgbClr val="000000"/>
                </a:solidFill>
                <a:latin typeface="Tahoma"/>
              </a:rPr>
              <a:t>Noot. </a:t>
            </a:r>
            <a:r>
              <a:rPr b="0" lang="nl-NL" sz="1050" spc="-1" strike="noStrike">
                <a:solidFill>
                  <a:srgbClr val="000000"/>
                </a:solidFill>
                <a:latin typeface="Tahoma"/>
              </a:rPr>
              <a:t>Overgenomen</a:t>
            </a:r>
            <a:r>
              <a:rPr b="0" i="1" lang="nl-NL" sz="1050" spc="-1" strike="noStrike">
                <a:solidFill>
                  <a:srgbClr val="000000"/>
                </a:solidFill>
                <a:latin typeface="Tahoma"/>
              </a:rPr>
              <a:t> </a:t>
            </a:r>
            <a:r>
              <a:rPr b="0" lang="nl-NL" sz="1050" spc="-1" strike="noStrike">
                <a:solidFill>
                  <a:srgbClr val="000000"/>
                </a:solidFill>
                <a:latin typeface="Tahoma"/>
              </a:rPr>
              <a:t>uit “BIODIVERSE. RESILIENT. PLAYSCAPE”,Liaw, 2021 (https://repository.tudelft.nl/islandora/object/uuid%3A07b9bbaf-d34b-4297-abaf-6c0d7b57e6b1). </a:t>
            </a:r>
            <a:endParaRPr b="0" lang="en-US" sz="1050" spc="-1" strike="noStrike">
              <a:solidFill>
                <a:srgbClr val="000000"/>
              </a:solidFill>
              <a:latin typeface="Calibri"/>
            </a:endParaRPr>
          </a:p>
        </p:txBody>
      </p:sp>
    </p:spTree>
  </p:cSld>
  <mc:AlternateContent>
    <mc:Choice Requires="p14">
      <p:transition spd="slow" p14:dur="1500">
        <p:fade/>
      </p:transition>
    </mc:Choice>
    <mc:Fallback>
      <p:transition spd="slow">
        <p:fade/>
      </p:transition>
    </mc:Fallback>
  </mc:AlternateContent>
</p:sld>
</file>

<file path=ppt/slides/slide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95" name="PlaceHolder 1"/>
          <p:cNvSpPr>
            <a:spLocks noGrp="1"/>
          </p:cNvSpPr>
          <p:nvPr>
            <p:ph type="title"/>
          </p:nvPr>
        </p:nvSpPr>
        <p:spPr>
          <a:xfrm>
            <a:off x="144000" y="0"/>
            <a:ext cx="11905920" cy="946800"/>
          </a:xfrm>
          <a:prstGeom prst="rect">
            <a:avLst/>
          </a:prstGeom>
          <a:noFill/>
          <a:ln w="0">
            <a:noFill/>
          </a:ln>
        </p:spPr>
        <p:txBody>
          <a:bodyPr numCol="1" spcCol="0" anchor="ctr">
            <a:noAutofit/>
          </a:bodyPr>
          <a:p>
            <a:pPr>
              <a:lnSpc>
                <a:spcPct val="100000"/>
              </a:lnSpc>
              <a:buNone/>
            </a:pPr>
            <a:r>
              <a:rPr b="1" lang="en-GB" sz="3600" spc="-1" strike="noStrike">
                <a:solidFill>
                  <a:srgbClr val="000000"/>
                </a:solidFill>
                <a:latin typeface="Tahoma"/>
              </a:rPr>
              <a:t>Sustainable travel to &amp; from a fossil-free campus</a:t>
            </a:r>
            <a:endParaRPr b="0" lang="nl-NL" sz="3600" spc="-1" strike="noStrike">
              <a:solidFill>
                <a:srgbClr val="000000"/>
              </a:solidFill>
              <a:latin typeface="Tahoma"/>
            </a:endParaRPr>
          </a:p>
        </p:txBody>
      </p:sp>
      <p:pic>
        <p:nvPicPr>
          <p:cNvPr id="596" name="Picture 3" descr=""/>
          <p:cNvPicPr/>
          <p:nvPr/>
        </p:nvPicPr>
        <p:blipFill>
          <a:blip r:embed="rId1">
            <a:extLst>
              <a:ext uri="{BEBA8EAE-BF5A-486C-A8C5-ECC9F3942E4B}">
                <a14:imgProps xmlns:a14="http://schemas.microsoft.com/office/drawing/2010/main">
                  <a14:imgLayer r:embed="rId2">
                    <a14:imgEffect>
                      <a14:sharpenSoften amount="50000"/>
                    </a14:imgEffect>
                  </a14:imgLayer>
                </a14:imgProps>
              </a:ext>
            </a:extLst>
          </a:blip>
          <a:srcRect l="9446" t="7374" r="16592" b="10355"/>
          <a:stretch/>
        </p:blipFill>
        <p:spPr>
          <a:xfrm>
            <a:off x="6257160" y="978120"/>
            <a:ext cx="5677560" cy="5440320"/>
          </a:xfrm>
          <a:prstGeom prst="rect">
            <a:avLst/>
          </a:prstGeom>
          <a:ln w="0">
            <a:noFill/>
          </a:ln>
        </p:spPr>
      </p:pic>
      <p:sp>
        <p:nvSpPr>
          <p:cNvPr id="597" name="PlaceHolder 2"/>
          <p:cNvSpPr>
            <a:spLocks noGrp="1"/>
          </p:cNvSpPr>
          <p:nvPr>
            <p:ph/>
          </p:nvPr>
        </p:nvSpPr>
        <p:spPr>
          <a:xfrm>
            <a:off x="144000" y="978120"/>
            <a:ext cx="6534720" cy="4146120"/>
          </a:xfrm>
          <a:prstGeom prst="rect">
            <a:avLst/>
          </a:prstGeom>
          <a:solidFill>
            <a:srgbClr val="ffffff"/>
          </a:solidFill>
          <a:ln w="0">
            <a:noFill/>
          </a:ln>
        </p:spPr>
        <p:txBody>
          <a:bodyPr numCol="1" spcCol="0" anchor="t">
            <a:noAutofit/>
          </a:bodyPr>
          <a:p>
            <a:pPr marL="343080" indent="-343080">
              <a:lnSpc>
                <a:spcPct val="100000"/>
              </a:lnSpc>
              <a:spcBef>
                <a:spcPts val="479"/>
              </a:spcBef>
              <a:buClr>
                <a:srgbClr val="000000"/>
              </a:buClr>
              <a:buFont typeface="Wingdings" charset="2"/>
              <a:buChar char=""/>
            </a:pPr>
            <a:r>
              <a:rPr b="1" lang="en-GB" sz="2400" spc="-1" strike="noStrike">
                <a:solidFill>
                  <a:srgbClr val="000000"/>
                </a:solidFill>
                <a:latin typeface="Tahoma"/>
              </a:rPr>
              <a:t>New Mobility Policy </a:t>
            </a:r>
            <a:endParaRPr b="1" lang="nl-NL" sz="2400" spc="-1" strike="noStrike">
              <a:solidFill>
                <a:srgbClr val="000000"/>
              </a:solidFill>
              <a:latin typeface="Tahoma"/>
            </a:endParaRPr>
          </a:p>
          <a:p>
            <a:pPr>
              <a:lnSpc>
                <a:spcPct val="100000"/>
              </a:lnSpc>
              <a:spcBef>
                <a:spcPts val="479"/>
              </a:spcBef>
              <a:buNone/>
            </a:pPr>
            <a:endParaRPr b="1" lang="nl-NL" sz="2400" spc="-1" strike="noStrike">
              <a:solidFill>
                <a:srgbClr val="000000"/>
              </a:solidFill>
              <a:latin typeface="Tahoma"/>
            </a:endParaRPr>
          </a:p>
          <a:p>
            <a:pPr marL="343080" indent="-343080">
              <a:lnSpc>
                <a:spcPct val="100000"/>
              </a:lnSpc>
              <a:spcBef>
                <a:spcPts val="479"/>
              </a:spcBef>
              <a:buClr>
                <a:srgbClr val="000000"/>
              </a:buClr>
              <a:buFont typeface="Wingdings" charset="2"/>
              <a:buChar char=""/>
            </a:pPr>
            <a:r>
              <a:rPr b="1" lang="en-GB" sz="2400" spc="-1" strike="noStrike">
                <a:solidFill>
                  <a:srgbClr val="000000"/>
                </a:solidFill>
                <a:latin typeface="Tahoma"/>
              </a:rPr>
              <a:t>Promote </a:t>
            </a:r>
            <a:r>
              <a:rPr b="0" lang="en-GB" sz="2400" spc="-1" strike="noStrike">
                <a:solidFill>
                  <a:srgbClr val="000000"/>
                </a:solidFill>
                <a:latin typeface="Tahoma"/>
              </a:rPr>
              <a:t>(electric) </a:t>
            </a:r>
            <a:r>
              <a:rPr b="1" lang="en-GB" sz="2400" spc="-1" strike="noStrike">
                <a:solidFill>
                  <a:srgbClr val="000000"/>
                </a:solidFill>
                <a:latin typeface="Tahoma"/>
              </a:rPr>
              <a:t>bikes, public transport and electric </a:t>
            </a:r>
            <a:r>
              <a:rPr b="0" lang="en-GB" sz="2400" spc="-1" strike="noStrike">
                <a:solidFill>
                  <a:srgbClr val="000000"/>
                </a:solidFill>
                <a:latin typeface="Tahoma"/>
              </a:rPr>
              <a:t>(shared) </a:t>
            </a:r>
            <a:r>
              <a:rPr b="1" lang="en-GB" sz="2400" spc="-1" strike="noStrike">
                <a:solidFill>
                  <a:srgbClr val="000000"/>
                </a:solidFill>
                <a:latin typeface="Tahoma"/>
              </a:rPr>
              <a:t>cars</a:t>
            </a:r>
            <a:endParaRPr b="1" lang="nl-NL" sz="2400" spc="-1" strike="noStrike">
              <a:solidFill>
                <a:srgbClr val="000000"/>
              </a:solidFill>
              <a:latin typeface="Tahoma"/>
            </a:endParaRPr>
          </a:p>
          <a:p>
            <a:pPr>
              <a:lnSpc>
                <a:spcPct val="100000"/>
              </a:lnSpc>
              <a:spcBef>
                <a:spcPts val="479"/>
              </a:spcBef>
              <a:buNone/>
            </a:pPr>
            <a:endParaRPr b="1" lang="nl-NL" sz="2400" spc="-1" strike="noStrike">
              <a:solidFill>
                <a:srgbClr val="000000"/>
              </a:solidFill>
              <a:latin typeface="Tahoma"/>
            </a:endParaRPr>
          </a:p>
          <a:p>
            <a:pPr marL="343080" indent="-343080">
              <a:lnSpc>
                <a:spcPct val="100000"/>
              </a:lnSpc>
              <a:spcBef>
                <a:spcPts val="479"/>
              </a:spcBef>
              <a:buClr>
                <a:srgbClr val="000000"/>
              </a:buClr>
              <a:buFont typeface="Wingdings" charset="2"/>
              <a:buChar char=""/>
            </a:pPr>
            <a:r>
              <a:rPr b="1" lang="en-GB" sz="2400" spc="-1" strike="noStrike">
                <a:solidFill>
                  <a:srgbClr val="000000"/>
                </a:solidFill>
                <a:latin typeface="Tahoma"/>
              </a:rPr>
              <a:t>Work from home </a:t>
            </a:r>
            <a:r>
              <a:rPr b="0" lang="en-GB" sz="2400" spc="-1" strike="noStrike">
                <a:solidFill>
                  <a:srgbClr val="000000"/>
                </a:solidFill>
                <a:latin typeface="Tahoma"/>
              </a:rPr>
              <a:t>for a certain time</a:t>
            </a:r>
            <a:br>
              <a:rPr sz="2400"/>
            </a:br>
            <a:r>
              <a:rPr b="1" lang="en-GB" sz="2400" spc="-1" strike="noStrike">
                <a:solidFill>
                  <a:srgbClr val="000000"/>
                </a:solidFill>
                <a:latin typeface="Tahoma"/>
              </a:rPr>
              <a:t> </a:t>
            </a:r>
            <a:endParaRPr b="1" lang="nl-NL" sz="2400" spc="-1" strike="noStrike">
              <a:solidFill>
                <a:srgbClr val="000000"/>
              </a:solidFill>
              <a:latin typeface="Tahoma"/>
            </a:endParaRPr>
          </a:p>
          <a:p>
            <a:pPr marL="343080" indent="-343080">
              <a:lnSpc>
                <a:spcPct val="100000"/>
              </a:lnSpc>
              <a:spcBef>
                <a:spcPts val="479"/>
              </a:spcBef>
              <a:buClr>
                <a:srgbClr val="000000"/>
              </a:buClr>
              <a:buFont typeface="Wingdings" charset="2"/>
              <a:buChar char=""/>
            </a:pPr>
            <a:r>
              <a:rPr b="1" lang="en-GB" sz="2400" spc="-1" strike="noStrike">
                <a:solidFill>
                  <a:srgbClr val="000000"/>
                </a:solidFill>
                <a:latin typeface="Tahoma"/>
              </a:rPr>
              <a:t>Online/hybrid meetings &amp; conferences</a:t>
            </a:r>
            <a:br>
              <a:rPr sz="2400"/>
            </a:br>
            <a:r>
              <a:rPr b="1" lang="en-GB" sz="2400" spc="-1" strike="noStrike">
                <a:solidFill>
                  <a:srgbClr val="000000"/>
                </a:solidFill>
                <a:latin typeface="Tahoma"/>
              </a:rPr>
              <a:t> </a:t>
            </a:r>
            <a:endParaRPr b="1" lang="nl-NL" sz="2400" spc="-1" strike="noStrike">
              <a:solidFill>
                <a:srgbClr val="000000"/>
              </a:solidFill>
              <a:latin typeface="Tahoma"/>
            </a:endParaRPr>
          </a:p>
          <a:p>
            <a:pPr marL="343080" indent="-343080">
              <a:lnSpc>
                <a:spcPct val="100000"/>
              </a:lnSpc>
              <a:spcBef>
                <a:spcPts val="479"/>
              </a:spcBef>
              <a:buClr>
                <a:srgbClr val="000000"/>
              </a:buClr>
              <a:buFont typeface="Wingdings" charset="2"/>
              <a:buChar char=""/>
            </a:pPr>
            <a:r>
              <a:rPr b="1" lang="en-GB" sz="2400" spc="-1" strike="noStrike">
                <a:solidFill>
                  <a:srgbClr val="000000"/>
                </a:solidFill>
                <a:latin typeface="Tahoma"/>
              </a:rPr>
              <a:t>Less parking lots</a:t>
            </a:r>
            <a:r>
              <a:rPr b="0" lang="en-GB" sz="2400" spc="-1" strike="noStrike">
                <a:solidFill>
                  <a:srgbClr val="000000"/>
                </a:solidFill>
                <a:latin typeface="Tahoma"/>
              </a:rPr>
              <a:t>, more green and blue</a:t>
            </a:r>
            <a:endParaRPr b="1" lang="nl-NL" sz="2400" spc="-1" strike="noStrike">
              <a:solidFill>
                <a:srgbClr val="000000"/>
              </a:solidFill>
              <a:latin typeface="Tahoma"/>
            </a:endParaRPr>
          </a:p>
          <a:p>
            <a:pPr>
              <a:lnSpc>
                <a:spcPct val="100000"/>
              </a:lnSpc>
              <a:spcBef>
                <a:spcPts val="479"/>
              </a:spcBef>
              <a:buNone/>
            </a:pPr>
            <a:endParaRPr b="1" lang="nl-NL" sz="2400" spc="-1" strike="noStrike">
              <a:solidFill>
                <a:srgbClr val="000000"/>
              </a:solidFill>
              <a:latin typeface="Tahoma"/>
            </a:endParaRPr>
          </a:p>
          <a:p>
            <a:pPr marL="343080" indent="-343080">
              <a:lnSpc>
                <a:spcPct val="100000"/>
              </a:lnSpc>
              <a:spcBef>
                <a:spcPts val="479"/>
              </a:spcBef>
              <a:buClr>
                <a:srgbClr val="000000"/>
              </a:buClr>
              <a:buFont typeface="Wingdings" charset="2"/>
              <a:buChar char=""/>
            </a:pPr>
            <a:r>
              <a:rPr b="1" lang="en-GB" sz="2400" spc="-1" strike="noStrike">
                <a:solidFill>
                  <a:srgbClr val="000000"/>
                </a:solidFill>
                <a:latin typeface="Tahoma"/>
              </a:rPr>
              <a:t>Fossil free campus </a:t>
            </a:r>
            <a:r>
              <a:rPr b="0" lang="en-GB" sz="2400" spc="-1" strike="noStrike">
                <a:solidFill>
                  <a:srgbClr val="000000"/>
                </a:solidFill>
                <a:latin typeface="Tahoma"/>
              </a:rPr>
              <a:t>by 2030</a:t>
            </a:r>
            <a:endParaRPr b="1" lang="nl-NL" sz="2400" spc="-1" strike="noStrike">
              <a:solidFill>
                <a:srgbClr val="000000"/>
              </a:solidFill>
              <a:latin typeface="Tahoma"/>
            </a:endParaRPr>
          </a:p>
        </p:txBody>
      </p:sp>
      <p:sp>
        <p:nvSpPr>
          <p:cNvPr id="598" name="TextBox 4"/>
          <p:cNvSpPr/>
          <p:nvPr/>
        </p:nvSpPr>
        <p:spPr>
          <a:xfrm>
            <a:off x="9594360" y="3560040"/>
            <a:ext cx="1921320" cy="500040"/>
          </a:xfrm>
          <a:prstGeom prst="rect">
            <a:avLst/>
          </a:prstGeom>
          <a:solidFill>
            <a:srgbClr val="5aa2ce"/>
          </a:solidFill>
          <a:ln w="0">
            <a:noFill/>
          </a:ln>
        </p:spPr>
        <p:style>
          <a:lnRef idx="0"/>
          <a:fillRef idx="0"/>
          <a:effectRef idx="0"/>
          <a:fontRef idx="minor"/>
        </p:style>
        <p:txBody>
          <a:bodyPr lIns="90000" rIns="90000" tIns="45000" bIns="45000" anchor="ctr">
            <a:noAutofit/>
          </a:bodyPr>
          <a:p>
            <a:pPr algn="ctr">
              <a:lnSpc>
                <a:spcPct val="100000"/>
              </a:lnSpc>
              <a:buNone/>
            </a:pPr>
            <a:r>
              <a:rPr b="1" lang="en-NL" sz="1200" spc="-1" strike="noStrike">
                <a:solidFill>
                  <a:srgbClr val="ffffff"/>
                </a:solidFill>
                <a:latin typeface="Tahoma"/>
              </a:rPr>
              <a:t>Bike: 44%</a:t>
            </a:r>
            <a:endParaRPr b="0" lang="en-US" sz="1200" spc="-1" strike="noStrike">
              <a:solidFill>
                <a:srgbClr val="000000"/>
              </a:solidFill>
              <a:latin typeface="Calibri"/>
            </a:endParaRPr>
          </a:p>
        </p:txBody>
      </p:sp>
      <p:sp>
        <p:nvSpPr>
          <p:cNvPr id="599" name="TextBox 5"/>
          <p:cNvSpPr/>
          <p:nvPr/>
        </p:nvSpPr>
        <p:spPr>
          <a:xfrm>
            <a:off x="7857360" y="4797360"/>
            <a:ext cx="1449360" cy="471600"/>
          </a:xfrm>
          <a:prstGeom prst="rect">
            <a:avLst/>
          </a:prstGeom>
          <a:solidFill>
            <a:srgbClr val="ed8124"/>
          </a:solidFill>
          <a:ln w="0">
            <a:noFill/>
          </a:ln>
        </p:spPr>
        <p:style>
          <a:lnRef idx="0"/>
          <a:fillRef idx="0"/>
          <a:effectRef idx="0"/>
          <a:fontRef idx="minor"/>
        </p:style>
        <p:txBody>
          <a:bodyPr lIns="90000" rIns="90000" tIns="45000" bIns="45000" anchor="t">
            <a:noAutofit/>
          </a:bodyPr>
          <a:p>
            <a:pPr algn="ctr">
              <a:lnSpc>
                <a:spcPct val="100000"/>
              </a:lnSpc>
              <a:buNone/>
            </a:pPr>
            <a:r>
              <a:rPr b="1" lang="en-NL" sz="1200" spc="-1" strike="noStrike">
                <a:solidFill>
                  <a:srgbClr val="ffffff"/>
                </a:solidFill>
                <a:latin typeface="Tahoma"/>
              </a:rPr>
              <a:t>Car</a:t>
            </a:r>
            <a:r>
              <a:rPr b="0" lang="en-NL" sz="1200" spc="-1" strike="noStrike">
                <a:solidFill>
                  <a:srgbClr val="ffffff"/>
                </a:solidFill>
                <a:latin typeface="Tahoma"/>
              </a:rPr>
              <a:t> (travelling alone): </a:t>
            </a:r>
            <a:r>
              <a:rPr b="1" lang="en-NL" sz="1200" spc="-1" strike="noStrike">
                <a:solidFill>
                  <a:srgbClr val="ffffff"/>
                </a:solidFill>
                <a:latin typeface="Tahoma"/>
              </a:rPr>
              <a:t>32%</a:t>
            </a:r>
            <a:endParaRPr b="0" lang="en-US" sz="1200" spc="-1" strike="noStrike">
              <a:solidFill>
                <a:srgbClr val="000000"/>
              </a:solidFill>
              <a:latin typeface="Calibri"/>
            </a:endParaRPr>
          </a:p>
        </p:txBody>
      </p:sp>
      <p:sp>
        <p:nvSpPr>
          <p:cNvPr id="600" name="TextBox 6"/>
          <p:cNvSpPr/>
          <p:nvPr/>
        </p:nvSpPr>
        <p:spPr>
          <a:xfrm>
            <a:off x="7282800" y="3142800"/>
            <a:ext cx="1195200" cy="500040"/>
          </a:xfrm>
          <a:prstGeom prst="rect">
            <a:avLst/>
          </a:prstGeom>
          <a:solidFill>
            <a:schemeClr val="bg1">
              <a:lumMod val="65000"/>
            </a:schemeClr>
          </a:solidFill>
          <a:ln w="0">
            <a:noFill/>
          </a:ln>
        </p:spPr>
        <p:style>
          <a:lnRef idx="0"/>
          <a:fillRef idx="0"/>
          <a:effectRef idx="0"/>
          <a:fontRef idx="minor"/>
        </p:style>
        <p:txBody>
          <a:bodyPr lIns="90000" rIns="90000" tIns="45000" bIns="45000" anchor="ctr">
            <a:noAutofit/>
          </a:bodyPr>
          <a:p>
            <a:pPr algn="ctr">
              <a:lnSpc>
                <a:spcPct val="100000"/>
              </a:lnSpc>
              <a:buNone/>
            </a:pPr>
            <a:r>
              <a:rPr b="1" lang="en-NL" sz="1200" spc="-1" strike="noStrike">
                <a:solidFill>
                  <a:srgbClr val="ffffff"/>
                </a:solidFill>
                <a:latin typeface="Tahoma"/>
              </a:rPr>
              <a:t>Train: 14%</a:t>
            </a:r>
            <a:endParaRPr b="0" lang="en-US" sz="1200" spc="-1" strike="noStrike">
              <a:solidFill>
                <a:srgbClr val="000000"/>
              </a:solidFill>
              <a:latin typeface="Calibri"/>
            </a:endParaRPr>
          </a:p>
        </p:txBody>
      </p:sp>
      <p:sp>
        <p:nvSpPr>
          <p:cNvPr id="601" name="TextBox 9"/>
          <p:cNvSpPr/>
          <p:nvPr/>
        </p:nvSpPr>
        <p:spPr>
          <a:xfrm>
            <a:off x="0" y="6603120"/>
            <a:ext cx="12268800" cy="2494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i="1" lang="nl-NL" sz="1050" spc="-1" strike="noStrike">
                <a:solidFill>
                  <a:srgbClr val="000000"/>
                </a:solidFill>
                <a:latin typeface="Tahoma"/>
              </a:rPr>
              <a:t>Noot. </a:t>
            </a:r>
            <a:r>
              <a:rPr b="0" lang="nl-NL" sz="1050" spc="-1" strike="noStrike">
                <a:solidFill>
                  <a:srgbClr val="000000"/>
                </a:solidFill>
                <a:latin typeface="Tahoma"/>
              </a:rPr>
              <a:t>Overgenomen</a:t>
            </a:r>
            <a:r>
              <a:rPr b="0" i="1" lang="nl-NL" sz="1050" spc="-1" strike="noStrike">
                <a:solidFill>
                  <a:srgbClr val="000000"/>
                </a:solidFill>
                <a:latin typeface="Tahoma"/>
              </a:rPr>
              <a:t> </a:t>
            </a:r>
            <a:r>
              <a:rPr b="0" lang="nl-NL" sz="1050" spc="-1" strike="noStrike">
                <a:solidFill>
                  <a:srgbClr val="000000"/>
                </a:solidFill>
                <a:latin typeface="Tahoma"/>
              </a:rPr>
              <a:t>uit “Vision, Ambition and Action Plan for a Climate University”, Dobbelsteen and Gameren, 2021 (https://www.tudelft.nl/en/sustainability). </a:t>
            </a:r>
            <a:endParaRPr b="0" lang="en-US" sz="1050" spc="-1" strike="noStrike">
              <a:solidFill>
                <a:srgbClr val="000000"/>
              </a:solidFill>
              <a:latin typeface="Calibri"/>
            </a:endParaRPr>
          </a:p>
        </p:txBody>
      </p:sp>
    </p:spTree>
  </p:cSld>
  <mc:AlternateContent>
    <mc:Choice Requires="p14">
      <p:transition spd="med" p14:dur="700">
        <p:fade/>
      </p:transition>
    </mc:Choice>
    <mc:Fallback>
      <p:transition spd="med">
        <p:fade/>
      </p:transition>
    </mc:Fallback>
  </mc:AlternateContent>
</p:sld>
</file>

<file path=ppt/slides/slide3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02" name="Content Placeholder 5" descr=""/>
          <p:cNvPicPr/>
          <p:nvPr/>
        </p:nvPicPr>
        <p:blipFill>
          <a:blip r:embed="rId1"/>
          <a:srcRect l="7805" t="0" r="6033" b="0"/>
          <a:stretch/>
        </p:blipFill>
        <p:spPr>
          <a:xfrm>
            <a:off x="3088800" y="221400"/>
            <a:ext cx="8843760" cy="6414840"/>
          </a:xfrm>
          <a:prstGeom prst="rect">
            <a:avLst/>
          </a:prstGeom>
          <a:ln w="0">
            <a:noFill/>
          </a:ln>
        </p:spPr>
      </p:pic>
      <p:sp>
        <p:nvSpPr>
          <p:cNvPr id="603" name="Content Placeholder 2"/>
          <p:cNvSpPr/>
          <p:nvPr/>
        </p:nvSpPr>
        <p:spPr>
          <a:xfrm>
            <a:off x="144000" y="1758600"/>
            <a:ext cx="3513960" cy="4821480"/>
          </a:xfrm>
          <a:prstGeom prst="rect">
            <a:avLst/>
          </a:prstGeom>
          <a:noFill/>
          <a:ln w="0">
            <a:noFill/>
          </a:ln>
        </p:spPr>
        <p:style>
          <a:lnRef idx="0"/>
          <a:fillRef idx="0"/>
          <a:effectRef idx="0"/>
          <a:fontRef idx="minor"/>
        </p:style>
        <p:txBody>
          <a:bodyPr numCol="1" spcCol="0" anchor="t">
            <a:noAutofit/>
          </a:bodyPr>
          <a:p>
            <a:pPr marL="343080" indent="-343080">
              <a:lnSpc>
                <a:spcPct val="100000"/>
              </a:lnSpc>
              <a:spcBef>
                <a:spcPts val="479"/>
              </a:spcBef>
              <a:buClr>
                <a:srgbClr val="000000"/>
              </a:buClr>
              <a:buFont typeface="Wingdings" charset="2"/>
              <a:buChar char=""/>
            </a:pPr>
            <a:r>
              <a:rPr b="1" lang="en-GB" sz="2400" spc="-1" strike="noStrike">
                <a:solidFill>
                  <a:srgbClr val="000000"/>
                </a:solidFill>
                <a:latin typeface="Tahoma"/>
              </a:rPr>
              <a:t>G</a:t>
            </a:r>
            <a:r>
              <a:rPr b="1" lang="en-NL" sz="2400" spc="-1" strike="noStrike">
                <a:solidFill>
                  <a:srgbClr val="000000"/>
                </a:solidFill>
                <a:latin typeface="Tahoma"/>
              </a:rPr>
              <a:t>reen</a:t>
            </a:r>
            <a:br>
              <a:rPr sz="2400"/>
            </a:br>
            <a:r>
              <a:rPr b="0" lang="en-GB" sz="2400" spc="-1" strike="noStrike">
                <a:solidFill>
                  <a:srgbClr val="000000"/>
                </a:solidFill>
                <a:latin typeface="Tahoma"/>
              </a:rPr>
              <a:t>t</a:t>
            </a:r>
            <a:r>
              <a:rPr b="0" lang="en-NL" sz="2400" spc="-1" strike="noStrike">
                <a:solidFill>
                  <a:srgbClr val="000000"/>
                </a:solidFill>
                <a:latin typeface="Tahoma"/>
              </a:rPr>
              <a:t>rain prescribed</a:t>
            </a:r>
            <a:br>
              <a:rPr sz="2400"/>
            </a:br>
            <a:r>
              <a:rPr b="0" lang="en-NL" sz="2400" spc="-1" strike="noStrike">
                <a:solidFill>
                  <a:srgbClr val="000000"/>
                </a:solidFill>
                <a:latin typeface="Tahoma"/>
              </a:rPr>
              <a:t>plane prohibited</a:t>
            </a:r>
            <a:br>
              <a:rPr sz="1200"/>
            </a:br>
            <a:r>
              <a:rPr b="0" lang="en-NL" sz="1200" spc="-1" strike="noStrike">
                <a:solidFill>
                  <a:srgbClr val="000000"/>
                </a:solidFill>
                <a:latin typeface="Tahoma"/>
              </a:rPr>
              <a:t> </a:t>
            </a:r>
            <a:endParaRPr b="0" lang="en-US" sz="1200" spc="-1" strike="noStrike">
              <a:solidFill>
                <a:srgbClr val="000000"/>
              </a:solidFill>
              <a:latin typeface="Calibri"/>
            </a:endParaRPr>
          </a:p>
          <a:p>
            <a:pPr marL="343080" indent="-343080">
              <a:lnSpc>
                <a:spcPct val="100000"/>
              </a:lnSpc>
              <a:spcBef>
                <a:spcPts val="479"/>
              </a:spcBef>
              <a:buClr>
                <a:srgbClr val="000000"/>
              </a:buClr>
              <a:buFont typeface="Wingdings" charset="2"/>
              <a:buChar char=""/>
            </a:pPr>
            <a:r>
              <a:rPr b="1" lang="en-GB" sz="2400" spc="-1" strike="noStrike">
                <a:solidFill>
                  <a:srgbClr val="000000"/>
                </a:solidFill>
                <a:latin typeface="Tahoma"/>
              </a:rPr>
              <a:t>Y</a:t>
            </a:r>
            <a:r>
              <a:rPr b="1" lang="en-NL" sz="2400" spc="-1" strike="noStrike">
                <a:solidFill>
                  <a:srgbClr val="000000"/>
                </a:solidFill>
                <a:latin typeface="Tahoma"/>
              </a:rPr>
              <a:t>ellow</a:t>
            </a:r>
            <a:br>
              <a:rPr sz="2400"/>
            </a:br>
            <a:r>
              <a:rPr b="0" lang="en-NL" sz="2400" spc="-1" strike="noStrike">
                <a:solidFill>
                  <a:srgbClr val="000000"/>
                </a:solidFill>
                <a:latin typeface="Tahoma"/>
              </a:rPr>
              <a:t>train preferred</a:t>
            </a:r>
            <a:br>
              <a:rPr sz="2400"/>
            </a:br>
            <a:r>
              <a:rPr b="0" lang="en-NL" sz="2400" spc="-1" strike="noStrike">
                <a:solidFill>
                  <a:srgbClr val="000000"/>
                </a:solidFill>
                <a:latin typeface="Tahoma"/>
              </a:rPr>
              <a:t>plane discouraged</a:t>
            </a:r>
            <a:endParaRPr b="0" lang="en-US" sz="2400" spc="-1" strike="noStrike">
              <a:solidFill>
                <a:srgbClr val="000000"/>
              </a:solidFill>
              <a:latin typeface="Calibri"/>
            </a:endParaRPr>
          </a:p>
          <a:p>
            <a:pPr>
              <a:lnSpc>
                <a:spcPct val="100000"/>
              </a:lnSpc>
              <a:spcBef>
                <a:spcPts val="241"/>
              </a:spcBef>
              <a:buNone/>
            </a:pPr>
            <a:endParaRPr b="0" lang="en-US" sz="1200" spc="-1" strike="noStrike">
              <a:solidFill>
                <a:srgbClr val="000000"/>
              </a:solidFill>
              <a:latin typeface="Calibri"/>
            </a:endParaRPr>
          </a:p>
          <a:p>
            <a:pPr marL="343080" indent="-343080">
              <a:lnSpc>
                <a:spcPct val="100000"/>
              </a:lnSpc>
              <a:spcBef>
                <a:spcPts val="479"/>
              </a:spcBef>
              <a:buClr>
                <a:srgbClr val="000000"/>
              </a:buClr>
              <a:buFont typeface="Wingdings" charset="2"/>
              <a:buChar char=""/>
            </a:pPr>
            <a:r>
              <a:rPr b="1" lang="en-GB" sz="2400" spc="-1" strike="noStrike">
                <a:solidFill>
                  <a:srgbClr val="000000"/>
                </a:solidFill>
                <a:latin typeface="Tahoma"/>
              </a:rPr>
              <a:t>R</a:t>
            </a:r>
            <a:r>
              <a:rPr b="1" lang="en-NL" sz="2400" spc="-1" strike="noStrike">
                <a:solidFill>
                  <a:srgbClr val="000000"/>
                </a:solidFill>
                <a:latin typeface="Tahoma"/>
              </a:rPr>
              <a:t>ed</a:t>
            </a:r>
            <a:br>
              <a:rPr sz="2400"/>
            </a:br>
            <a:r>
              <a:rPr b="0" lang="en-NL" sz="2400" spc="-1" strike="noStrike">
                <a:solidFill>
                  <a:srgbClr val="000000"/>
                </a:solidFill>
                <a:latin typeface="Tahoma"/>
              </a:rPr>
              <a:t>train recommended</a:t>
            </a:r>
            <a:br>
              <a:rPr sz="2400"/>
            </a:br>
            <a:r>
              <a:rPr b="0" lang="en-NL" sz="2400" spc="-1" strike="noStrike">
                <a:solidFill>
                  <a:srgbClr val="000000"/>
                </a:solidFill>
                <a:latin typeface="Tahoma"/>
              </a:rPr>
              <a:t>plane optional</a:t>
            </a:r>
            <a:br>
              <a:rPr sz="2400"/>
            </a:br>
            <a:r>
              <a:rPr b="0" lang="en-NL" sz="2400" spc="-1" strike="noStrike">
                <a:solidFill>
                  <a:srgbClr val="000000"/>
                </a:solidFill>
                <a:latin typeface="Tahoma"/>
              </a:rPr>
              <a:t> </a:t>
            </a:r>
            <a:endParaRPr b="0" lang="en-US" sz="2400" spc="-1" strike="noStrike">
              <a:solidFill>
                <a:srgbClr val="000000"/>
              </a:solidFill>
              <a:latin typeface="Calibri"/>
            </a:endParaRPr>
          </a:p>
        </p:txBody>
      </p:sp>
      <p:grpSp>
        <p:nvGrpSpPr>
          <p:cNvPr id="604" name="Group 4"/>
          <p:cNvGrpSpPr/>
          <p:nvPr/>
        </p:nvGrpSpPr>
        <p:grpSpPr>
          <a:xfrm>
            <a:off x="3290040" y="239760"/>
            <a:ext cx="8642520" cy="6318720"/>
            <a:chOff x="3290040" y="239760"/>
            <a:chExt cx="8642520" cy="6318720"/>
          </a:xfrm>
        </p:grpSpPr>
        <p:sp>
          <p:nvSpPr>
            <p:cNvPr id="605" name="Oval 2"/>
            <p:cNvSpPr/>
            <p:nvPr/>
          </p:nvSpPr>
          <p:spPr>
            <a:xfrm>
              <a:off x="4306680" y="4838040"/>
              <a:ext cx="138600" cy="150120"/>
            </a:xfrm>
            <a:prstGeom prst="ellipse">
              <a:avLst/>
            </a:prstGeom>
            <a:solidFill>
              <a:srgbClr val="ffff00"/>
            </a:solidFill>
            <a:ln w="0">
              <a:noFill/>
            </a:ln>
          </p:spPr>
          <p:style>
            <a:lnRef idx="0"/>
            <a:fillRef idx="0"/>
            <a:effectRef idx="0"/>
            <a:fontRef idx="minor"/>
          </p:style>
          <p:txBody>
            <a:bodyPr numCol="1" spcCol="0" anchor="t">
              <a:noAutofit/>
            </a:bodyPr>
            <a:p>
              <a:pPr marL="343080" indent="-343080">
                <a:lnSpc>
                  <a:spcPct val="100000"/>
                </a:lnSpc>
                <a:spcBef>
                  <a:spcPts val="479"/>
                </a:spcBef>
                <a:buNone/>
                <a:tabLst>
                  <a:tab algn="l" pos="0"/>
                </a:tabLst>
              </a:pPr>
              <a:endParaRPr b="1" lang="en-NL" sz="2400" spc="-1" strike="noStrike">
                <a:solidFill>
                  <a:srgbClr val="ff0000"/>
                </a:solidFill>
                <a:latin typeface="Tahoma"/>
              </a:endParaRPr>
            </a:p>
          </p:txBody>
        </p:sp>
        <p:sp>
          <p:nvSpPr>
            <p:cNvPr id="606" name="Oval 7"/>
            <p:cNvSpPr/>
            <p:nvPr/>
          </p:nvSpPr>
          <p:spPr>
            <a:xfrm>
              <a:off x="3290040" y="4076280"/>
              <a:ext cx="138600" cy="150120"/>
            </a:xfrm>
            <a:prstGeom prst="ellipse">
              <a:avLst/>
            </a:prstGeom>
            <a:solidFill>
              <a:srgbClr val="ffff00"/>
            </a:solidFill>
            <a:ln w="0">
              <a:noFill/>
            </a:ln>
          </p:spPr>
          <p:style>
            <a:lnRef idx="0"/>
            <a:fillRef idx="0"/>
            <a:effectRef idx="0"/>
            <a:fontRef idx="minor"/>
          </p:style>
          <p:txBody>
            <a:bodyPr numCol="1" spcCol="0" anchor="t">
              <a:noAutofit/>
            </a:bodyPr>
            <a:p>
              <a:pPr marL="343080" indent="-343080">
                <a:lnSpc>
                  <a:spcPct val="100000"/>
                </a:lnSpc>
                <a:spcBef>
                  <a:spcPts val="479"/>
                </a:spcBef>
                <a:buNone/>
                <a:tabLst>
                  <a:tab algn="l" pos="0"/>
                </a:tabLst>
              </a:pPr>
              <a:endParaRPr b="1" lang="en-NL" sz="2400" spc="-1" strike="noStrike">
                <a:solidFill>
                  <a:srgbClr val="ff0000"/>
                </a:solidFill>
                <a:latin typeface="Tahoma"/>
              </a:endParaRPr>
            </a:p>
          </p:txBody>
        </p:sp>
        <p:sp>
          <p:nvSpPr>
            <p:cNvPr id="607" name="Oval 8"/>
            <p:cNvSpPr/>
            <p:nvPr/>
          </p:nvSpPr>
          <p:spPr>
            <a:xfrm>
              <a:off x="6478920" y="5905080"/>
              <a:ext cx="138600" cy="150120"/>
            </a:xfrm>
            <a:prstGeom prst="ellipse">
              <a:avLst/>
            </a:prstGeom>
            <a:solidFill>
              <a:srgbClr val="ffff00"/>
            </a:solidFill>
            <a:ln w="0">
              <a:noFill/>
            </a:ln>
          </p:spPr>
          <p:style>
            <a:lnRef idx="0"/>
            <a:fillRef idx="0"/>
            <a:effectRef idx="0"/>
            <a:fontRef idx="minor"/>
          </p:style>
          <p:txBody>
            <a:bodyPr numCol="1" spcCol="0" anchor="t">
              <a:noAutofit/>
            </a:bodyPr>
            <a:p>
              <a:pPr marL="343080" indent="-343080">
                <a:lnSpc>
                  <a:spcPct val="100000"/>
                </a:lnSpc>
                <a:spcBef>
                  <a:spcPts val="479"/>
                </a:spcBef>
                <a:buNone/>
                <a:tabLst>
                  <a:tab algn="l" pos="0"/>
                </a:tabLst>
              </a:pPr>
              <a:endParaRPr b="1" lang="en-NL" sz="2400" spc="-1" strike="noStrike">
                <a:solidFill>
                  <a:srgbClr val="ff0000"/>
                </a:solidFill>
                <a:latin typeface="Tahoma"/>
              </a:endParaRPr>
            </a:p>
          </p:txBody>
        </p:sp>
        <p:sp>
          <p:nvSpPr>
            <p:cNvPr id="608" name="Oval 9"/>
            <p:cNvSpPr/>
            <p:nvPr/>
          </p:nvSpPr>
          <p:spPr>
            <a:xfrm>
              <a:off x="7051680" y="5793120"/>
              <a:ext cx="138600" cy="150120"/>
            </a:xfrm>
            <a:prstGeom prst="ellipse">
              <a:avLst/>
            </a:prstGeom>
            <a:solidFill>
              <a:srgbClr val="ffff00"/>
            </a:solidFill>
            <a:ln w="0">
              <a:noFill/>
            </a:ln>
          </p:spPr>
          <p:style>
            <a:lnRef idx="0"/>
            <a:fillRef idx="0"/>
            <a:effectRef idx="0"/>
            <a:fontRef idx="minor"/>
          </p:style>
          <p:txBody>
            <a:bodyPr numCol="1" spcCol="0" anchor="t">
              <a:noAutofit/>
            </a:bodyPr>
            <a:p>
              <a:pPr marL="343080" indent="-343080">
                <a:lnSpc>
                  <a:spcPct val="100000"/>
                </a:lnSpc>
                <a:spcBef>
                  <a:spcPts val="479"/>
                </a:spcBef>
                <a:buNone/>
                <a:tabLst>
                  <a:tab algn="l" pos="0"/>
                </a:tabLst>
              </a:pPr>
              <a:endParaRPr b="1" lang="en-NL" sz="2400" spc="-1" strike="noStrike">
                <a:solidFill>
                  <a:srgbClr val="ff0000"/>
                </a:solidFill>
                <a:latin typeface="Tahoma"/>
              </a:endParaRPr>
            </a:p>
          </p:txBody>
        </p:sp>
        <p:sp>
          <p:nvSpPr>
            <p:cNvPr id="609" name="Oval 10"/>
            <p:cNvSpPr/>
            <p:nvPr/>
          </p:nvSpPr>
          <p:spPr>
            <a:xfrm>
              <a:off x="6889680" y="6257880"/>
              <a:ext cx="138600" cy="150120"/>
            </a:xfrm>
            <a:prstGeom prst="ellipse">
              <a:avLst/>
            </a:prstGeom>
            <a:solidFill>
              <a:srgbClr val="ffff00"/>
            </a:solidFill>
            <a:ln w="0">
              <a:noFill/>
            </a:ln>
          </p:spPr>
          <p:style>
            <a:lnRef idx="0"/>
            <a:fillRef idx="0"/>
            <a:effectRef idx="0"/>
            <a:fontRef idx="minor"/>
          </p:style>
          <p:txBody>
            <a:bodyPr numCol="1" spcCol="0" anchor="t">
              <a:noAutofit/>
            </a:bodyPr>
            <a:p>
              <a:pPr marL="343080" indent="-343080">
                <a:lnSpc>
                  <a:spcPct val="100000"/>
                </a:lnSpc>
                <a:spcBef>
                  <a:spcPts val="479"/>
                </a:spcBef>
                <a:buNone/>
                <a:tabLst>
                  <a:tab algn="l" pos="0"/>
                </a:tabLst>
              </a:pPr>
              <a:endParaRPr b="1" lang="en-NL" sz="2400" spc="-1" strike="noStrike">
                <a:solidFill>
                  <a:srgbClr val="ff0000"/>
                </a:solidFill>
                <a:latin typeface="Tahoma"/>
              </a:endParaRPr>
            </a:p>
          </p:txBody>
        </p:sp>
        <p:sp>
          <p:nvSpPr>
            <p:cNvPr id="610" name="Oval 11"/>
            <p:cNvSpPr/>
            <p:nvPr/>
          </p:nvSpPr>
          <p:spPr>
            <a:xfrm>
              <a:off x="10080360" y="4546800"/>
              <a:ext cx="138600" cy="150120"/>
            </a:xfrm>
            <a:prstGeom prst="ellipse">
              <a:avLst/>
            </a:prstGeom>
            <a:solidFill>
              <a:srgbClr val="ffff00"/>
            </a:solidFill>
            <a:ln w="0">
              <a:noFill/>
            </a:ln>
          </p:spPr>
          <p:style>
            <a:lnRef idx="0"/>
            <a:fillRef idx="0"/>
            <a:effectRef idx="0"/>
            <a:fontRef idx="minor"/>
          </p:style>
          <p:txBody>
            <a:bodyPr numCol="1" spcCol="0" anchor="t">
              <a:noAutofit/>
            </a:bodyPr>
            <a:p>
              <a:pPr marL="343080" indent="-343080">
                <a:lnSpc>
                  <a:spcPct val="100000"/>
                </a:lnSpc>
                <a:spcBef>
                  <a:spcPts val="479"/>
                </a:spcBef>
                <a:buNone/>
                <a:tabLst>
                  <a:tab algn="l" pos="0"/>
                </a:tabLst>
              </a:pPr>
              <a:endParaRPr b="1" lang="en-NL" sz="2400" spc="-1" strike="noStrike">
                <a:solidFill>
                  <a:srgbClr val="ff0000"/>
                </a:solidFill>
                <a:latin typeface="Tahoma"/>
              </a:endParaRPr>
            </a:p>
          </p:txBody>
        </p:sp>
        <p:sp>
          <p:nvSpPr>
            <p:cNvPr id="611" name="Oval 12"/>
            <p:cNvSpPr/>
            <p:nvPr/>
          </p:nvSpPr>
          <p:spPr>
            <a:xfrm>
              <a:off x="10844640" y="4512240"/>
              <a:ext cx="138600" cy="150120"/>
            </a:xfrm>
            <a:prstGeom prst="ellipse">
              <a:avLst/>
            </a:prstGeom>
            <a:solidFill>
              <a:srgbClr val="ffff00"/>
            </a:solidFill>
            <a:ln w="0">
              <a:noFill/>
            </a:ln>
          </p:spPr>
          <p:style>
            <a:lnRef idx="0"/>
            <a:fillRef idx="0"/>
            <a:effectRef idx="0"/>
            <a:fontRef idx="minor"/>
          </p:style>
          <p:txBody>
            <a:bodyPr numCol="1" spcCol="0" anchor="t">
              <a:noAutofit/>
            </a:bodyPr>
            <a:p>
              <a:pPr marL="343080" indent="-343080">
                <a:lnSpc>
                  <a:spcPct val="100000"/>
                </a:lnSpc>
                <a:spcBef>
                  <a:spcPts val="479"/>
                </a:spcBef>
                <a:buNone/>
                <a:tabLst>
                  <a:tab algn="l" pos="0"/>
                </a:tabLst>
              </a:pPr>
              <a:endParaRPr b="1" lang="en-NL" sz="2400" spc="-1" strike="noStrike">
                <a:solidFill>
                  <a:srgbClr val="ff0000"/>
                </a:solidFill>
                <a:latin typeface="Tahoma"/>
              </a:endParaRPr>
            </a:p>
          </p:txBody>
        </p:sp>
        <p:sp>
          <p:nvSpPr>
            <p:cNvPr id="612" name="Oval 13"/>
            <p:cNvSpPr/>
            <p:nvPr/>
          </p:nvSpPr>
          <p:spPr>
            <a:xfrm>
              <a:off x="10385280" y="4984920"/>
              <a:ext cx="138600" cy="150120"/>
            </a:xfrm>
            <a:prstGeom prst="ellipse">
              <a:avLst/>
            </a:prstGeom>
            <a:solidFill>
              <a:srgbClr val="ffff00"/>
            </a:solidFill>
            <a:ln w="0">
              <a:noFill/>
            </a:ln>
          </p:spPr>
          <p:style>
            <a:lnRef idx="0"/>
            <a:fillRef idx="0"/>
            <a:effectRef idx="0"/>
            <a:fontRef idx="minor"/>
          </p:style>
          <p:txBody>
            <a:bodyPr numCol="1" spcCol="0" anchor="t">
              <a:noAutofit/>
            </a:bodyPr>
            <a:p>
              <a:pPr marL="343080" indent="-343080">
                <a:lnSpc>
                  <a:spcPct val="100000"/>
                </a:lnSpc>
                <a:spcBef>
                  <a:spcPts val="479"/>
                </a:spcBef>
                <a:buNone/>
                <a:tabLst>
                  <a:tab algn="l" pos="0"/>
                </a:tabLst>
              </a:pPr>
              <a:endParaRPr b="1" lang="en-NL" sz="2400" spc="-1" strike="noStrike">
                <a:solidFill>
                  <a:srgbClr val="ff0000"/>
                </a:solidFill>
                <a:latin typeface="Tahoma"/>
              </a:endParaRPr>
            </a:p>
          </p:txBody>
        </p:sp>
        <p:sp>
          <p:nvSpPr>
            <p:cNvPr id="613" name="Oval 14"/>
            <p:cNvSpPr/>
            <p:nvPr/>
          </p:nvSpPr>
          <p:spPr>
            <a:xfrm>
              <a:off x="10500840" y="5133240"/>
              <a:ext cx="138600" cy="150120"/>
            </a:xfrm>
            <a:prstGeom prst="ellipse">
              <a:avLst/>
            </a:prstGeom>
            <a:solidFill>
              <a:srgbClr val="ffff00"/>
            </a:solidFill>
            <a:ln w="0">
              <a:noFill/>
            </a:ln>
          </p:spPr>
          <p:style>
            <a:lnRef idx="0"/>
            <a:fillRef idx="0"/>
            <a:effectRef idx="0"/>
            <a:fontRef idx="minor"/>
          </p:style>
          <p:txBody>
            <a:bodyPr numCol="1" spcCol="0" anchor="t">
              <a:noAutofit/>
            </a:bodyPr>
            <a:p>
              <a:pPr marL="343080" indent="-343080">
                <a:lnSpc>
                  <a:spcPct val="100000"/>
                </a:lnSpc>
                <a:spcBef>
                  <a:spcPts val="479"/>
                </a:spcBef>
                <a:buNone/>
                <a:tabLst>
                  <a:tab algn="l" pos="0"/>
                </a:tabLst>
              </a:pPr>
              <a:endParaRPr b="1" lang="en-NL" sz="2400" spc="-1" strike="noStrike">
                <a:solidFill>
                  <a:srgbClr val="ff0000"/>
                </a:solidFill>
                <a:latin typeface="Tahoma"/>
              </a:endParaRPr>
            </a:p>
          </p:txBody>
        </p:sp>
        <p:sp>
          <p:nvSpPr>
            <p:cNvPr id="614" name="Oval 15"/>
            <p:cNvSpPr/>
            <p:nvPr/>
          </p:nvSpPr>
          <p:spPr>
            <a:xfrm>
              <a:off x="11417760" y="3606840"/>
              <a:ext cx="138600" cy="150120"/>
            </a:xfrm>
            <a:prstGeom prst="ellipse">
              <a:avLst/>
            </a:prstGeom>
            <a:solidFill>
              <a:srgbClr val="ffff00"/>
            </a:solidFill>
            <a:ln w="0">
              <a:noFill/>
            </a:ln>
          </p:spPr>
          <p:style>
            <a:lnRef idx="0"/>
            <a:fillRef idx="0"/>
            <a:effectRef idx="0"/>
            <a:fontRef idx="minor"/>
          </p:style>
          <p:txBody>
            <a:bodyPr numCol="1" spcCol="0" anchor="t">
              <a:noAutofit/>
            </a:bodyPr>
            <a:p>
              <a:pPr marL="343080" indent="-343080">
                <a:lnSpc>
                  <a:spcPct val="100000"/>
                </a:lnSpc>
                <a:spcBef>
                  <a:spcPts val="479"/>
                </a:spcBef>
                <a:buNone/>
                <a:tabLst>
                  <a:tab algn="l" pos="0"/>
                </a:tabLst>
              </a:pPr>
              <a:endParaRPr b="1" lang="en-NL" sz="2400" spc="-1" strike="noStrike">
                <a:solidFill>
                  <a:srgbClr val="ff0000"/>
                </a:solidFill>
                <a:latin typeface="Tahoma"/>
              </a:endParaRPr>
            </a:p>
          </p:txBody>
        </p:sp>
        <p:sp>
          <p:nvSpPr>
            <p:cNvPr id="615" name="Oval 16"/>
            <p:cNvSpPr/>
            <p:nvPr/>
          </p:nvSpPr>
          <p:spPr>
            <a:xfrm>
              <a:off x="10034280" y="3511800"/>
              <a:ext cx="138600" cy="150120"/>
            </a:xfrm>
            <a:prstGeom prst="ellipse">
              <a:avLst/>
            </a:prstGeom>
            <a:solidFill>
              <a:srgbClr val="ffff00"/>
            </a:solidFill>
            <a:ln w="0">
              <a:noFill/>
            </a:ln>
          </p:spPr>
          <p:style>
            <a:lnRef idx="0"/>
            <a:fillRef idx="0"/>
            <a:effectRef idx="0"/>
            <a:fontRef idx="minor"/>
          </p:style>
          <p:txBody>
            <a:bodyPr numCol="1" spcCol="0" anchor="t">
              <a:noAutofit/>
            </a:bodyPr>
            <a:p>
              <a:pPr marL="343080" indent="-343080">
                <a:lnSpc>
                  <a:spcPct val="100000"/>
                </a:lnSpc>
                <a:spcBef>
                  <a:spcPts val="479"/>
                </a:spcBef>
                <a:buNone/>
                <a:tabLst>
                  <a:tab algn="l" pos="0"/>
                </a:tabLst>
              </a:pPr>
              <a:endParaRPr b="1" lang="en-NL" sz="2400" spc="-1" strike="noStrike">
                <a:solidFill>
                  <a:srgbClr val="ff0000"/>
                </a:solidFill>
                <a:latin typeface="Tahoma"/>
              </a:endParaRPr>
            </a:p>
          </p:txBody>
        </p:sp>
        <p:sp>
          <p:nvSpPr>
            <p:cNvPr id="616" name="Oval 17"/>
            <p:cNvSpPr/>
            <p:nvPr/>
          </p:nvSpPr>
          <p:spPr>
            <a:xfrm>
              <a:off x="9808560" y="2960280"/>
              <a:ext cx="138600" cy="150120"/>
            </a:xfrm>
            <a:prstGeom prst="ellipse">
              <a:avLst/>
            </a:prstGeom>
            <a:solidFill>
              <a:srgbClr val="ffff00"/>
            </a:solidFill>
            <a:ln w="0">
              <a:noFill/>
            </a:ln>
          </p:spPr>
          <p:style>
            <a:lnRef idx="0"/>
            <a:fillRef idx="0"/>
            <a:effectRef idx="0"/>
            <a:fontRef idx="minor"/>
          </p:style>
          <p:txBody>
            <a:bodyPr numCol="1" spcCol="0" anchor="t">
              <a:noAutofit/>
            </a:bodyPr>
            <a:p>
              <a:pPr marL="343080" indent="-343080">
                <a:lnSpc>
                  <a:spcPct val="100000"/>
                </a:lnSpc>
                <a:spcBef>
                  <a:spcPts val="479"/>
                </a:spcBef>
                <a:buNone/>
                <a:tabLst>
                  <a:tab algn="l" pos="0"/>
                </a:tabLst>
              </a:pPr>
              <a:endParaRPr b="1" lang="en-NL" sz="2400" spc="-1" strike="noStrike">
                <a:solidFill>
                  <a:srgbClr val="ff0000"/>
                </a:solidFill>
                <a:latin typeface="Tahoma"/>
              </a:endParaRPr>
            </a:p>
          </p:txBody>
        </p:sp>
        <p:sp>
          <p:nvSpPr>
            <p:cNvPr id="617" name="Oval 18"/>
            <p:cNvSpPr/>
            <p:nvPr/>
          </p:nvSpPr>
          <p:spPr>
            <a:xfrm>
              <a:off x="9058320" y="2994840"/>
              <a:ext cx="138600" cy="150120"/>
            </a:xfrm>
            <a:prstGeom prst="ellipse">
              <a:avLst/>
            </a:prstGeom>
            <a:solidFill>
              <a:schemeClr val="accent1">
                <a:lumMod val="50000"/>
              </a:schemeClr>
            </a:solidFill>
            <a:ln w="0">
              <a:noFill/>
            </a:ln>
          </p:spPr>
          <p:style>
            <a:lnRef idx="0"/>
            <a:fillRef idx="0"/>
            <a:effectRef idx="0"/>
            <a:fontRef idx="minor"/>
          </p:style>
          <p:txBody>
            <a:bodyPr numCol="1" spcCol="0" anchor="t">
              <a:noAutofit/>
            </a:bodyPr>
            <a:p>
              <a:pPr marL="343080" indent="-343080">
                <a:lnSpc>
                  <a:spcPct val="100000"/>
                </a:lnSpc>
                <a:spcBef>
                  <a:spcPts val="479"/>
                </a:spcBef>
                <a:buNone/>
                <a:tabLst>
                  <a:tab algn="l" pos="0"/>
                </a:tabLst>
              </a:pPr>
              <a:endParaRPr b="1" lang="en-NL" sz="2400" spc="-1" strike="noStrike">
                <a:solidFill>
                  <a:srgbClr val="ff0000"/>
                </a:solidFill>
                <a:latin typeface="Tahoma"/>
              </a:endParaRPr>
            </a:p>
          </p:txBody>
        </p:sp>
        <p:sp>
          <p:nvSpPr>
            <p:cNvPr id="618" name="Oval 19"/>
            <p:cNvSpPr/>
            <p:nvPr/>
          </p:nvSpPr>
          <p:spPr>
            <a:xfrm>
              <a:off x="9231840" y="508320"/>
              <a:ext cx="138600" cy="150120"/>
            </a:xfrm>
            <a:prstGeom prst="ellipse">
              <a:avLst/>
            </a:prstGeom>
            <a:solidFill>
              <a:srgbClr val="ffff00"/>
            </a:solidFill>
            <a:ln w="0">
              <a:noFill/>
            </a:ln>
          </p:spPr>
          <p:style>
            <a:lnRef idx="0"/>
            <a:fillRef idx="0"/>
            <a:effectRef idx="0"/>
            <a:fontRef idx="minor"/>
          </p:style>
          <p:txBody>
            <a:bodyPr numCol="1" spcCol="0" anchor="t">
              <a:noAutofit/>
            </a:bodyPr>
            <a:p>
              <a:pPr marL="343080" indent="-343080">
                <a:lnSpc>
                  <a:spcPct val="100000"/>
                </a:lnSpc>
                <a:spcBef>
                  <a:spcPts val="479"/>
                </a:spcBef>
                <a:buNone/>
                <a:tabLst>
                  <a:tab algn="l" pos="0"/>
                </a:tabLst>
              </a:pPr>
              <a:endParaRPr b="1" lang="en-NL" sz="2400" spc="-1" strike="noStrike">
                <a:solidFill>
                  <a:srgbClr val="ff0000"/>
                </a:solidFill>
                <a:latin typeface="Tahoma"/>
              </a:endParaRPr>
            </a:p>
          </p:txBody>
        </p:sp>
        <p:sp>
          <p:nvSpPr>
            <p:cNvPr id="619" name="Oval 20"/>
            <p:cNvSpPr/>
            <p:nvPr/>
          </p:nvSpPr>
          <p:spPr>
            <a:xfrm>
              <a:off x="8539200" y="239760"/>
              <a:ext cx="138600" cy="150120"/>
            </a:xfrm>
            <a:prstGeom prst="ellipse">
              <a:avLst/>
            </a:prstGeom>
            <a:solidFill>
              <a:srgbClr val="ffff00"/>
            </a:solidFill>
            <a:ln w="0">
              <a:noFill/>
            </a:ln>
          </p:spPr>
          <p:style>
            <a:lnRef idx="0"/>
            <a:fillRef idx="0"/>
            <a:effectRef idx="0"/>
            <a:fontRef idx="minor"/>
          </p:style>
          <p:txBody>
            <a:bodyPr numCol="1" spcCol="0" anchor="t">
              <a:noAutofit/>
            </a:bodyPr>
            <a:p>
              <a:pPr marL="343080" indent="-343080">
                <a:lnSpc>
                  <a:spcPct val="100000"/>
                </a:lnSpc>
                <a:spcBef>
                  <a:spcPts val="479"/>
                </a:spcBef>
                <a:buNone/>
                <a:tabLst>
                  <a:tab algn="l" pos="0"/>
                </a:tabLst>
              </a:pPr>
              <a:endParaRPr b="1" lang="en-NL" sz="2400" spc="-1" strike="noStrike">
                <a:solidFill>
                  <a:srgbClr val="ff0000"/>
                </a:solidFill>
                <a:latin typeface="Tahoma"/>
              </a:endParaRPr>
            </a:p>
          </p:txBody>
        </p:sp>
        <p:sp>
          <p:nvSpPr>
            <p:cNvPr id="620" name="Oval 21"/>
            <p:cNvSpPr/>
            <p:nvPr/>
          </p:nvSpPr>
          <p:spPr>
            <a:xfrm>
              <a:off x="8523720" y="1300680"/>
              <a:ext cx="138600" cy="150120"/>
            </a:xfrm>
            <a:prstGeom prst="ellipse">
              <a:avLst/>
            </a:prstGeom>
            <a:solidFill>
              <a:srgbClr val="ffff00"/>
            </a:solidFill>
            <a:ln w="0">
              <a:noFill/>
            </a:ln>
          </p:spPr>
          <p:style>
            <a:lnRef idx="0"/>
            <a:fillRef idx="0"/>
            <a:effectRef idx="0"/>
            <a:fontRef idx="minor"/>
          </p:style>
          <p:txBody>
            <a:bodyPr numCol="1" spcCol="0" anchor="t">
              <a:noAutofit/>
            </a:bodyPr>
            <a:p>
              <a:pPr marL="343080" indent="-343080">
                <a:lnSpc>
                  <a:spcPct val="100000"/>
                </a:lnSpc>
                <a:spcBef>
                  <a:spcPts val="479"/>
                </a:spcBef>
                <a:buNone/>
                <a:tabLst>
                  <a:tab algn="l" pos="0"/>
                </a:tabLst>
              </a:pPr>
              <a:endParaRPr b="1" lang="en-NL" sz="2400" spc="-1" strike="noStrike">
                <a:solidFill>
                  <a:srgbClr val="ff0000"/>
                </a:solidFill>
                <a:latin typeface="Tahoma"/>
              </a:endParaRPr>
            </a:p>
          </p:txBody>
        </p:sp>
        <p:sp>
          <p:nvSpPr>
            <p:cNvPr id="621" name="Oval 22"/>
            <p:cNvSpPr/>
            <p:nvPr/>
          </p:nvSpPr>
          <p:spPr>
            <a:xfrm>
              <a:off x="8919360" y="3901680"/>
              <a:ext cx="138600" cy="150120"/>
            </a:xfrm>
            <a:prstGeom prst="ellipse">
              <a:avLst/>
            </a:prstGeom>
            <a:solidFill>
              <a:srgbClr val="ffff00"/>
            </a:solidFill>
            <a:ln w="0">
              <a:noFill/>
            </a:ln>
          </p:spPr>
          <p:style>
            <a:lnRef idx="0"/>
            <a:fillRef idx="0"/>
            <a:effectRef idx="0"/>
            <a:fontRef idx="minor"/>
          </p:style>
          <p:txBody>
            <a:bodyPr numCol="1" spcCol="0" anchor="t">
              <a:noAutofit/>
            </a:bodyPr>
            <a:p>
              <a:pPr marL="343080" indent="-343080">
                <a:lnSpc>
                  <a:spcPct val="100000"/>
                </a:lnSpc>
                <a:spcBef>
                  <a:spcPts val="479"/>
                </a:spcBef>
                <a:buNone/>
                <a:tabLst>
                  <a:tab algn="l" pos="0"/>
                </a:tabLst>
              </a:pPr>
              <a:endParaRPr b="1" lang="en-NL" sz="2400" spc="-1" strike="noStrike">
                <a:solidFill>
                  <a:srgbClr val="ff0000"/>
                </a:solidFill>
                <a:latin typeface="Tahoma"/>
              </a:endParaRPr>
            </a:p>
          </p:txBody>
        </p:sp>
        <p:sp>
          <p:nvSpPr>
            <p:cNvPr id="622" name="Oval 23"/>
            <p:cNvSpPr/>
            <p:nvPr/>
          </p:nvSpPr>
          <p:spPr>
            <a:xfrm>
              <a:off x="9095400" y="4639680"/>
              <a:ext cx="138600" cy="150120"/>
            </a:xfrm>
            <a:prstGeom prst="ellipse">
              <a:avLst/>
            </a:prstGeom>
            <a:solidFill>
              <a:srgbClr val="ffff00"/>
            </a:solidFill>
            <a:ln w="0">
              <a:noFill/>
            </a:ln>
          </p:spPr>
          <p:style>
            <a:lnRef idx="0"/>
            <a:fillRef idx="0"/>
            <a:effectRef idx="0"/>
            <a:fontRef idx="minor"/>
          </p:style>
          <p:txBody>
            <a:bodyPr numCol="1" spcCol="0" anchor="t">
              <a:noAutofit/>
            </a:bodyPr>
            <a:p>
              <a:pPr marL="343080" indent="-343080">
                <a:lnSpc>
                  <a:spcPct val="100000"/>
                </a:lnSpc>
                <a:spcBef>
                  <a:spcPts val="479"/>
                </a:spcBef>
                <a:buNone/>
                <a:tabLst>
                  <a:tab algn="l" pos="0"/>
                </a:tabLst>
              </a:pPr>
              <a:endParaRPr b="1" lang="en-NL" sz="2400" spc="-1" strike="noStrike">
                <a:solidFill>
                  <a:srgbClr val="ff0000"/>
                </a:solidFill>
                <a:latin typeface="Tahoma"/>
              </a:endParaRPr>
            </a:p>
          </p:txBody>
        </p:sp>
        <p:sp>
          <p:nvSpPr>
            <p:cNvPr id="623" name="Oval 24"/>
            <p:cNvSpPr/>
            <p:nvPr/>
          </p:nvSpPr>
          <p:spPr>
            <a:xfrm>
              <a:off x="8458200" y="4261320"/>
              <a:ext cx="138600" cy="150120"/>
            </a:xfrm>
            <a:prstGeom prst="ellipse">
              <a:avLst/>
            </a:prstGeom>
            <a:solidFill>
              <a:srgbClr val="ffff00"/>
            </a:solidFill>
            <a:ln w="0">
              <a:noFill/>
            </a:ln>
          </p:spPr>
          <p:style>
            <a:lnRef idx="0"/>
            <a:fillRef idx="0"/>
            <a:effectRef idx="0"/>
            <a:fontRef idx="minor"/>
          </p:style>
          <p:txBody>
            <a:bodyPr numCol="1" spcCol="0" anchor="t">
              <a:noAutofit/>
            </a:bodyPr>
            <a:p>
              <a:pPr marL="343080" indent="-343080">
                <a:lnSpc>
                  <a:spcPct val="100000"/>
                </a:lnSpc>
                <a:spcBef>
                  <a:spcPts val="479"/>
                </a:spcBef>
                <a:buNone/>
                <a:tabLst>
                  <a:tab algn="l" pos="0"/>
                </a:tabLst>
              </a:pPr>
              <a:endParaRPr b="1" lang="en-NL" sz="2400" spc="-1" strike="noStrike">
                <a:solidFill>
                  <a:srgbClr val="ff0000"/>
                </a:solidFill>
                <a:latin typeface="Tahoma"/>
              </a:endParaRPr>
            </a:p>
          </p:txBody>
        </p:sp>
        <p:sp>
          <p:nvSpPr>
            <p:cNvPr id="624" name="Oval 25"/>
            <p:cNvSpPr/>
            <p:nvPr/>
          </p:nvSpPr>
          <p:spPr>
            <a:xfrm>
              <a:off x="8562960" y="4512240"/>
              <a:ext cx="138600" cy="150120"/>
            </a:xfrm>
            <a:prstGeom prst="ellipse">
              <a:avLst/>
            </a:prstGeom>
            <a:solidFill>
              <a:srgbClr val="ffff00"/>
            </a:solidFill>
            <a:ln w="0">
              <a:noFill/>
            </a:ln>
          </p:spPr>
          <p:style>
            <a:lnRef idx="0"/>
            <a:fillRef idx="0"/>
            <a:effectRef idx="0"/>
            <a:fontRef idx="minor"/>
          </p:style>
          <p:txBody>
            <a:bodyPr numCol="1" spcCol="0" anchor="t">
              <a:noAutofit/>
            </a:bodyPr>
            <a:p>
              <a:pPr marL="343080" indent="-343080">
                <a:lnSpc>
                  <a:spcPct val="100000"/>
                </a:lnSpc>
                <a:spcBef>
                  <a:spcPts val="479"/>
                </a:spcBef>
                <a:buNone/>
                <a:tabLst>
                  <a:tab algn="l" pos="0"/>
                </a:tabLst>
              </a:pPr>
              <a:endParaRPr b="1" lang="en-NL" sz="2400" spc="-1" strike="noStrike">
                <a:solidFill>
                  <a:srgbClr val="ff0000"/>
                </a:solidFill>
                <a:latin typeface="Tahoma"/>
              </a:endParaRPr>
            </a:p>
          </p:txBody>
        </p:sp>
        <p:sp>
          <p:nvSpPr>
            <p:cNvPr id="625" name="Oval 26"/>
            <p:cNvSpPr/>
            <p:nvPr/>
          </p:nvSpPr>
          <p:spPr>
            <a:xfrm>
              <a:off x="4442040" y="1451160"/>
              <a:ext cx="138600" cy="150120"/>
            </a:xfrm>
            <a:prstGeom prst="ellipse">
              <a:avLst/>
            </a:prstGeom>
            <a:solidFill>
              <a:srgbClr val="ffff00"/>
            </a:solidFill>
            <a:ln w="0">
              <a:noFill/>
            </a:ln>
          </p:spPr>
          <p:style>
            <a:lnRef idx="0"/>
            <a:fillRef idx="0"/>
            <a:effectRef idx="0"/>
            <a:fontRef idx="minor"/>
          </p:style>
          <p:txBody>
            <a:bodyPr numCol="1" spcCol="0" anchor="t">
              <a:noAutofit/>
            </a:bodyPr>
            <a:p>
              <a:pPr marL="343080" indent="-343080">
                <a:lnSpc>
                  <a:spcPct val="100000"/>
                </a:lnSpc>
                <a:spcBef>
                  <a:spcPts val="479"/>
                </a:spcBef>
                <a:buNone/>
                <a:tabLst>
                  <a:tab algn="l" pos="0"/>
                </a:tabLst>
              </a:pPr>
              <a:endParaRPr b="1" lang="en-NL" sz="2400" spc="-1" strike="noStrike">
                <a:solidFill>
                  <a:srgbClr val="ff0000"/>
                </a:solidFill>
                <a:latin typeface="Tahoma"/>
              </a:endParaRPr>
            </a:p>
          </p:txBody>
        </p:sp>
        <p:sp>
          <p:nvSpPr>
            <p:cNvPr id="626" name="Oval 27"/>
            <p:cNvSpPr/>
            <p:nvPr/>
          </p:nvSpPr>
          <p:spPr>
            <a:xfrm>
              <a:off x="4779360" y="796680"/>
              <a:ext cx="138600" cy="150120"/>
            </a:xfrm>
            <a:prstGeom prst="ellipse">
              <a:avLst/>
            </a:prstGeom>
            <a:solidFill>
              <a:srgbClr val="ffff00"/>
            </a:solidFill>
            <a:ln w="0">
              <a:noFill/>
            </a:ln>
          </p:spPr>
          <p:style>
            <a:lnRef idx="0"/>
            <a:fillRef idx="0"/>
            <a:effectRef idx="0"/>
            <a:fontRef idx="minor"/>
          </p:style>
          <p:txBody>
            <a:bodyPr numCol="1" spcCol="0" anchor="t">
              <a:noAutofit/>
            </a:bodyPr>
            <a:p>
              <a:pPr marL="343080" indent="-343080">
                <a:lnSpc>
                  <a:spcPct val="100000"/>
                </a:lnSpc>
                <a:spcBef>
                  <a:spcPts val="479"/>
                </a:spcBef>
                <a:buNone/>
                <a:tabLst>
                  <a:tab algn="l" pos="0"/>
                </a:tabLst>
              </a:pPr>
              <a:endParaRPr b="1" lang="en-NL" sz="2400" spc="-1" strike="noStrike">
                <a:solidFill>
                  <a:srgbClr val="ff0000"/>
                </a:solidFill>
                <a:latin typeface="Tahoma"/>
              </a:endParaRPr>
            </a:p>
          </p:txBody>
        </p:sp>
        <p:sp>
          <p:nvSpPr>
            <p:cNvPr id="627" name="Oval 28"/>
            <p:cNvSpPr/>
            <p:nvPr/>
          </p:nvSpPr>
          <p:spPr>
            <a:xfrm>
              <a:off x="4075560" y="2308680"/>
              <a:ext cx="138600" cy="150120"/>
            </a:xfrm>
            <a:prstGeom prst="ellipse">
              <a:avLst/>
            </a:prstGeom>
            <a:solidFill>
              <a:srgbClr val="ffff00"/>
            </a:solidFill>
            <a:ln w="0">
              <a:noFill/>
            </a:ln>
          </p:spPr>
          <p:style>
            <a:lnRef idx="0"/>
            <a:fillRef idx="0"/>
            <a:effectRef idx="0"/>
            <a:fontRef idx="minor"/>
          </p:style>
          <p:txBody>
            <a:bodyPr numCol="1" spcCol="0" anchor="t">
              <a:noAutofit/>
            </a:bodyPr>
            <a:p>
              <a:pPr marL="343080" indent="-343080">
                <a:lnSpc>
                  <a:spcPct val="100000"/>
                </a:lnSpc>
                <a:spcBef>
                  <a:spcPts val="479"/>
                </a:spcBef>
                <a:buNone/>
                <a:tabLst>
                  <a:tab algn="l" pos="0"/>
                </a:tabLst>
              </a:pPr>
              <a:endParaRPr b="1" lang="en-NL" sz="2400" spc="-1" strike="noStrike">
                <a:solidFill>
                  <a:srgbClr val="ff0000"/>
                </a:solidFill>
                <a:latin typeface="Tahoma"/>
              </a:endParaRPr>
            </a:p>
          </p:txBody>
        </p:sp>
        <p:sp>
          <p:nvSpPr>
            <p:cNvPr id="628" name="Oval 29"/>
            <p:cNvSpPr/>
            <p:nvPr/>
          </p:nvSpPr>
          <p:spPr>
            <a:xfrm>
              <a:off x="7524720" y="5122800"/>
              <a:ext cx="138600" cy="150120"/>
            </a:xfrm>
            <a:prstGeom prst="ellipse">
              <a:avLst/>
            </a:prstGeom>
            <a:solidFill>
              <a:srgbClr val="ffff00"/>
            </a:solidFill>
            <a:ln w="0">
              <a:noFill/>
            </a:ln>
          </p:spPr>
          <p:style>
            <a:lnRef idx="0"/>
            <a:fillRef idx="0"/>
            <a:effectRef idx="0"/>
            <a:fontRef idx="minor"/>
          </p:style>
          <p:txBody>
            <a:bodyPr numCol="1" spcCol="0" anchor="t">
              <a:noAutofit/>
            </a:bodyPr>
            <a:p>
              <a:pPr marL="343080" indent="-343080">
                <a:lnSpc>
                  <a:spcPct val="100000"/>
                </a:lnSpc>
                <a:spcBef>
                  <a:spcPts val="479"/>
                </a:spcBef>
                <a:buNone/>
                <a:tabLst>
                  <a:tab algn="l" pos="0"/>
                </a:tabLst>
              </a:pPr>
              <a:endParaRPr b="1" lang="en-NL" sz="2400" spc="-1" strike="noStrike">
                <a:solidFill>
                  <a:srgbClr val="ff0000"/>
                </a:solidFill>
                <a:latin typeface="Tahoma"/>
              </a:endParaRPr>
            </a:p>
          </p:txBody>
        </p:sp>
        <p:sp>
          <p:nvSpPr>
            <p:cNvPr id="629" name="Oval 30"/>
            <p:cNvSpPr/>
            <p:nvPr/>
          </p:nvSpPr>
          <p:spPr>
            <a:xfrm>
              <a:off x="7779240" y="5212440"/>
              <a:ext cx="138600" cy="150120"/>
            </a:xfrm>
            <a:prstGeom prst="ellipse">
              <a:avLst/>
            </a:prstGeom>
            <a:solidFill>
              <a:srgbClr val="ffff00"/>
            </a:solidFill>
            <a:ln w="0">
              <a:noFill/>
            </a:ln>
          </p:spPr>
          <p:style>
            <a:lnRef idx="0"/>
            <a:fillRef idx="0"/>
            <a:effectRef idx="0"/>
            <a:fontRef idx="minor"/>
          </p:style>
          <p:txBody>
            <a:bodyPr numCol="1" spcCol="0" anchor="t">
              <a:noAutofit/>
            </a:bodyPr>
            <a:p>
              <a:pPr marL="343080" indent="-343080">
                <a:lnSpc>
                  <a:spcPct val="100000"/>
                </a:lnSpc>
                <a:spcBef>
                  <a:spcPts val="479"/>
                </a:spcBef>
                <a:buNone/>
                <a:tabLst>
                  <a:tab algn="l" pos="0"/>
                </a:tabLst>
              </a:pPr>
              <a:endParaRPr b="1" lang="en-NL" sz="2400" spc="-1" strike="noStrike">
                <a:solidFill>
                  <a:srgbClr val="ff0000"/>
                </a:solidFill>
                <a:latin typeface="Tahoma"/>
              </a:endParaRPr>
            </a:p>
          </p:txBody>
        </p:sp>
        <p:sp>
          <p:nvSpPr>
            <p:cNvPr id="630" name="Oval 31"/>
            <p:cNvSpPr/>
            <p:nvPr/>
          </p:nvSpPr>
          <p:spPr>
            <a:xfrm>
              <a:off x="9301320" y="6055560"/>
              <a:ext cx="138600" cy="150120"/>
            </a:xfrm>
            <a:prstGeom prst="ellipse">
              <a:avLst/>
            </a:prstGeom>
            <a:solidFill>
              <a:srgbClr val="ffff00"/>
            </a:solidFill>
            <a:ln w="0">
              <a:noFill/>
            </a:ln>
          </p:spPr>
          <p:style>
            <a:lnRef idx="0"/>
            <a:fillRef idx="0"/>
            <a:effectRef idx="0"/>
            <a:fontRef idx="minor"/>
          </p:style>
          <p:txBody>
            <a:bodyPr numCol="1" spcCol="0" anchor="t">
              <a:noAutofit/>
            </a:bodyPr>
            <a:p>
              <a:pPr marL="343080" indent="-343080">
                <a:lnSpc>
                  <a:spcPct val="100000"/>
                </a:lnSpc>
                <a:spcBef>
                  <a:spcPts val="479"/>
                </a:spcBef>
                <a:buNone/>
                <a:tabLst>
                  <a:tab algn="l" pos="0"/>
                </a:tabLst>
              </a:pPr>
              <a:endParaRPr b="1" lang="en-NL" sz="2400" spc="-1" strike="noStrike">
                <a:solidFill>
                  <a:srgbClr val="ff0000"/>
                </a:solidFill>
                <a:latin typeface="Tahoma"/>
              </a:endParaRPr>
            </a:p>
          </p:txBody>
        </p:sp>
        <p:sp>
          <p:nvSpPr>
            <p:cNvPr id="631" name="Oval 32"/>
            <p:cNvSpPr/>
            <p:nvPr/>
          </p:nvSpPr>
          <p:spPr>
            <a:xfrm>
              <a:off x="7928280" y="6408360"/>
              <a:ext cx="138600" cy="150120"/>
            </a:xfrm>
            <a:prstGeom prst="ellipse">
              <a:avLst/>
            </a:prstGeom>
            <a:solidFill>
              <a:srgbClr val="ffff00"/>
            </a:solidFill>
            <a:ln w="0">
              <a:noFill/>
            </a:ln>
          </p:spPr>
          <p:style>
            <a:lnRef idx="0"/>
            <a:fillRef idx="0"/>
            <a:effectRef idx="0"/>
            <a:fontRef idx="minor"/>
          </p:style>
          <p:txBody>
            <a:bodyPr numCol="1" spcCol="0" anchor="t">
              <a:noAutofit/>
            </a:bodyPr>
            <a:p>
              <a:pPr marL="343080" indent="-343080">
                <a:lnSpc>
                  <a:spcPct val="100000"/>
                </a:lnSpc>
                <a:spcBef>
                  <a:spcPts val="479"/>
                </a:spcBef>
                <a:buNone/>
                <a:tabLst>
                  <a:tab algn="l" pos="0"/>
                </a:tabLst>
              </a:pPr>
              <a:endParaRPr b="1" lang="en-NL" sz="2400" spc="-1" strike="noStrike">
                <a:solidFill>
                  <a:srgbClr val="ff0000"/>
                </a:solidFill>
                <a:latin typeface="Tahoma"/>
              </a:endParaRPr>
            </a:p>
          </p:txBody>
        </p:sp>
        <p:sp>
          <p:nvSpPr>
            <p:cNvPr id="632" name="Oval 33"/>
            <p:cNvSpPr/>
            <p:nvPr/>
          </p:nvSpPr>
          <p:spPr>
            <a:xfrm>
              <a:off x="7525440" y="6055560"/>
              <a:ext cx="138600" cy="150120"/>
            </a:xfrm>
            <a:prstGeom prst="ellipse">
              <a:avLst/>
            </a:prstGeom>
            <a:solidFill>
              <a:srgbClr val="ffff00"/>
            </a:solidFill>
            <a:ln w="0">
              <a:noFill/>
            </a:ln>
          </p:spPr>
          <p:style>
            <a:lnRef idx="0"/>
            <a:fillRef idx="0"/>
            <a:effectRef idx="0"/>
            <a:fontRef idx="minor"/>
          </p:style>
          <p:txBody>
            <a:bodyPr numCol="1" spcCol="0" anchor="t">
              <a:noAutofit/>
            </a:bodyPr>
            <a:p>
              <a:pPr marL="343080" indent="-343080">
                <a:lnSpc>
                  <a:spcPct val="100000"/>
                </a:lnSpc>
                <a:spcBef>
                  <a:spcPts val="479"/>
                </a:spcBef>
                <a:buNone/>
                <a:tabLst>
                  <a:tab algn="l" pos="0"/>
                </a:tabLst>
              </a:pPr>
              <a:endParaRPr b="1" lang="en-NL" sz="2400" spc="-1" strike="noStrike">
                <a:solidFill>
                  <a:srgbClr val="ff0000"/>
                </a:solidFill>
                <a:latin typeface="Tahoma"/>
              </a:endParaRPr>
            </a:p>
          </p:txBody>
        </p:sp>
        <p:sp>
          <p:nvSpPr>
            <p:cNvPr id="633" name="Oval 34"/>
            <p:cNvSpPr/>
            <p:nvPr/>
          </p:nvSpPr>
          <p:spPr>
            <a:xfrm>
              <a:off x="8493480" y="1608120"/>
              <a:ext cx="138600" cy="150120"/>
            </a:xfrm>
            <a:prstGeom prst="ellipse">
              <a:avLst/>
            </a:prstGeom>
            <a:solidFill>
              <a:schemeClr val="accent1">
                <a:lumMod val="50000"/>
              </a:schemeClr>
            </a:solidFill>
            <a:ln w="0">
              <a:noFill/>
            </a:ln>
          </p:spPr>
          <p:style>
            <a:lnRef idx="0"/>
            <a:fillRef idx="0"/>
            <a:effectRef idx="0"/>
            <a:fontRef idx="minor"/>
          </p:style>
          <p:txBody>
            <a:bodyPr numCol="1" spcCol="0" anchor="t">
              <a:noAutofit/>
            </a:bodyPr>
            <a:p>
              <a:pPr marL="343080" indent="-343080">
                <a:lnSpc>
                  <a:spcPct val="100000"/>
                </a:lnSpc>
                <a:spcBef>
                  <a:spcPts val="479"/>
                </a:spcBef>
                <a:buNone/>
                <a:tabLst>
                  <a:tab algn="l" pos="0"/>
                </a:tabLst>
              </a:pPr>
              <a:endParaRPr b="1" lang="en-NL" sz="2400" spc="-1" strike="noStrike">
                <a:solidFill>
                  <a:srgbClr val="ff0000"/>
                </a:solidFill>
                <a:latin typeface="Tahoma"/>
              </a:endParaRPr>
            </a:p>
          </p:txBody>
        </p:sp>
        <p:sp>
          <p:nvSpPr>
            <p:cNvPr id="634" name="Oval 35"/>
            <p:cNvSpPr/>
            <p:nvPr/>
          </p:nvSpPr>
          <p:spPr>
            <a:xfrm>
              <a:off x="8043840" y="1931760"/>
              <a:ext cx="138600" cy="150120"/>
            </a:xfrm>
            <a:prstGeom prst="ellipse">
              <a:avLst/>
            </a:prstGeom>
            <a:solidFill>
              <a:schemeClr val="accent1">
                <a:lumMod val="50000"/>
              </a:schemeClr>
            </a:solidFill>
            <a:ln w="0">
              <a:noFill/>
            </a:ln>
          </p:spPr>
          <p:style>
            <a:lnRef idx="0"/>
            <a:fillRef idx="0"/>
            <a:effectRef idx="0"/>
            <a:fontRef idx="minor"/>
          </p:style>
          <p:txBody>
            <a:bodyPr numCol="1" spcCol="0" anchor="t">
              <a:noAutofit/>
            </a:bodyPr>
            <a:p>
              <a:pPr marL="343080" indent="-343080">
                <a:lnSpc>
                  <a:spcPct val="100000"/>
                </a:lnSpc>
                <a:spcBef>
                  <a:spcPts val="479"/>
                </a:spcBef>
                <a:buNone/>
                <a:tabLst>
                  <a:tab algn="l" pos="0"/>
                </a:tabLst>
              </a:pPr>
              <a:endParaRPr b="1" lang="en-NL" sz="2400" spc="-1" strike="noStrike">
                <a:solidFill>
                  <a:srgbClr val="ff0000"/>
                </a:solidFill>
                <a:latin typeface="Tahoma"/>
              </a:endParaRPr>
            </a:p>
          </p:txBody>
        </p:sp>
        <p:sp>
          <p:nvSpPr>
            <p:cNvPr id="635" name="Oval 36"/>
            <p:cNvSpPr/>
            <p:nvPr/>
          </p:nvSpPr>
          <p:spPr>
            <a:xfrm>
              <a:off x="9702720" y="2205000"/>
              <a:ext cx="138600" cy="150120"/>
            </a:xfrm>
            <a:prstGeom prst="ellipse">
              <a:avLst/>
            </a:prstGeom>
            <a:solidFill>
              <a:schemeClr val="accent1">
                <a:lumMod val="50000"/>
              </a:schemeClr>
            </a:solidFill>
            <a:ln w="0">
              <a:noFill/>
            </a:ln>
          </p:spPr>
          <p:style>
            <a:lnRef idx="0"/>
            <a:fillRef idx="0"/>
            <a:effectRef idx="0"/>
            <a:fontRef idx="minor"/>
          </p:style>
          <p:txBody>
            <a:bodyPr numCol="1" spcCol="0" anchor="t">
              <a:noAutofit/>
            </a:bodyPr>
            <a:p>
              <a:pPr marL="343080" indent="-343080">
                <a:lnSpc>
                  <a:spcPct val="100000"/>
                </a:lnSpc>
                <a:spcBef>
                  <a:spcPts val="479"/>
                </a:spcBef>
                <a:buNone/>
                <a:tabLst>
                  <a:tab algn="l" pos="0"/>
                </a:tabLst>
              </a:pPr>
              <a:endParaRPr b="1" lang="en-NL" sz="2400" spc="-1" strike="noStrike">
                <a:solidFill>
                  <a:srgbClr val="ff0000"/>
                </a:solidFill>
                <a:latin typeface="Tahoma"/>
              </a:endParaRPr>
            </a:p>
          </p:txBody>
        </p:sp>
        <p:sp>
          <p:nvSpPr>
            <p:cNvPr id="636" name="Oval 37"/>
            <p:cNvSpPr/>
            <p:nvPr/>
          </p:nvSpPr>
          <p:spPr>
            <a:xfrm>
              <a:off x="8701920" y="2356560"/>
              <a:ext cx="138600" cy="150120"/>
            </a:xfrm>
            <a:prstGeom prst="ellipse">
              <a:avLst/>
            </a:prstGeom>
            <a:solidFill>
              <a:schemeClr val="accent1">
                <a:lumMod val="50000"/>
              </a:schemeClr>
            </a:solidFill>
            <a:ln w="0">
              <a:noFill/>
            </a:ln>
          </p:spPr>
          <p:style>
            <a:lnRef idx="0"/>
            <a:fillRef idx="0"/>
            <a:effectRef idx="0"/>
            <a:fontRef idx="minor"/>
          </p:style>
          <p:txBody>
            <a:bodyPr numCol="1" spcCol="0" anchor="t">
              <a:noAutofit/>
            </a:bodyPr>
            <a:p>
              <a:pPr marL="343080" indent="-343080">
                <a:lnSpc>
                  <a:spcPct val="100000"/>
                </a:lnSpc>
                <a:spcBef>
                  <a:spcPts val="479"/>
                </a:spcBef>
                <a:buNone/>
                <a:tabLst>
                  <a:tab algn="l" pos="0"/>
                </a:tabLst>
              </a:pPr>
              <a:endParaRPr b="1" lang="en-NL" sz="2400" spc="-1" strike="noStrike">
                <a:solidFill>
                  <a:srgbClr val="ff0000"/>
                </a:solidFill>
                <a:latin typeface="Tahoma"/>
              </a:endParaRPr>
            </a:p>
          </p:txBody>
        </p:sp>
        <p:sp>
          <p:nvSpPr>
            <p:cNvPr id="637" name="Oval 38"/>
            <p:cNvSpPr/>
            <p:nvPr/>
          </p:nvSpPr>
          <p:spPr>
            <a:xfrm>
              <a:off x="7691400" y="3360960"/>
              <a:ext cx="138600" cy="150120"/>
            </a:xfrm>
            <a:prstGeom prst="ellipse">
              <a:avLst/>
            </a:prstGeom>
            <a:solidFill>
              <a:schemeClr val="accent1">
                <a:lumMod val="50000"/>
              </a:schemeClr>
            </a:solidFill>
            <a:ln w="0">
              <a:noFill/>
            </a:ln>
          </p:spPr>
          <p:style>
            <a:lnRef idx="0"/>
            <a:fillRef idx="0"/>
            <a:effectRef idx="0"/>
            <a:fontRef idx="minor"/>
          </p:style>
          <p:txBody>
            <a:bodyPr numCol="1" spcCol="0" anchor="t">
              <a:noAutofit/>
            </a:bodyPr>
            <a:p>
              <a:pPr marL="343080" indent="-343080">
                <a:lnSpc>
                  <a:spcPct val="100000"/>
                </a:lnSpc>
                <a:spcBef>
                  <a:spcPts val="479"/>
                </a:spcBef>
                <a:buNone/>
                <a:tabLst>
                  <a:tab algn="l" pos="0"/>
                </a:tabLst>
              </a:pPr>
              <a:endParaRPr b="1" lang="en-NL" sz="2400" spc="-1" strike="noStrike">
                <a:solidFill>
                  <a:srgbClr val="ff0000"/>
                </a:solidFill>
                <a:latin typeface="Tahoma"/>
              </a:endParaRPr>
            </a:p>
          </p:txBody>
        </p:sp>
        <p:sp>
          <p:nvSpPr>
            <p:cNvPr id="638" name="Oval 39"/>
            <p:cNvSpPr/>
            <p:nvPr/>
          </p:nvSpPr>
          <p:spPr>
            <a:xfrm>
              <a:off x="7727400" y="3934080"/>
              <a:ext cx="138600" cy="150120"/>
            </a:xfrm>
            <a:prstGeom prst="ellipse">
              <a:avLst/>
            </a:prstGeom>
            <a:solidFill>
              <a:schemeClr val="accent1">
                <a:lumMod val="50000"/>
              </a:schemeClr>
            </a:solidFill>
            <a:ln w="0">
              <a:noFill/>
            </a:ln>
          </p:spPr>
          <p:style>
            <a:lnRef idx="0"/>
            <a:fillRef idx="0"/>
            <a:effectRef idx="0"/>
            <a:fontRef idx="minor"/>
          </p:style>
          <p:txBody>
            <a:bodyPr numCol="1" spcCol="0" anchor="t">
              <a:noAutofit/>
            </a:bodyPr>
            <a:p>
              <a:pPr marL="343080" indent="-343080">
                <a:lnSpc>
                  <a:spcPct val="100000"/>
                </a:lnSpc>
                <a:spcBef>
                  <a:spcPts val="479"/>
                </a:spcBef>
                <a:buNone/>
                <a:tabLst>
                  <a:tab algn="l" pos="0"/>
                </a:tabLst>
              </a:pPr>
              <a:endParaRPr b="1" lang="en-NL" sz="2400" spc="-1" strike="noStrike">
                <a:solidFill>
                  <a:srgbClr val="ff0000"/>
                </a:solidFill>
                <a:latin typeface="Tahoma"/>
              </a:endParaRPr>
            </a:p>
          </p:txBody>
        </p:sp>
        <p:sp>
          <p:nvSpPr>
            <p:cNvPr id="639" name="Oval 40"/>
            <p:cNvSpPr/>
            <p:nvPr/>
          </p:nvSpPr>
          <p:spPr>
            <a:xfrm>
              <a:off x="8005680" y="4165200"/>
              <a:ext cx="138600" cy="150120"/>
            </a:xfrm>
            <a:prstGeom prst="ellipse">
              <a:avLst/>
            </a:prstGeom>
            <a:solidFill>
              <a:schemeClr val="accent1">
                <a:lumMod val="50000"/>
              </a:schemeClr>
            </a:solidFill>
            <a:ln w="0">
              <a:noFill/>
            </a:ln>
          </p:spPr>
          <p:style>
            <a:lnRef idx="0"/>
            <a:fillRef idx="0"/>
            <a:effectRef idx="0"/>
            <a:fontRef idx="minor"/>
          </p:style>
          <p:txBody>
            <a:bodyPr numCol="1" spcCol="0" anchor="t">
              <a:noAutofit/>
            </a:bodyPr>
            <a:p>
              <a:pPr marL="343080" indent="-343080">
                <a:lnSpc>
                  <a:spcPct val="100000"/>
                </a:lnSpc>
                <a:spcBef>
                  <a:spcPts val="479"/>
                </a:spcBef>
                <a:buNone/>
                <a:tabLst>
                  <a:tab algn="l" pos="0"/>
                </a:tabLst>
              </a:pPr>
              <a:endParaRPr b="1" lang="en-NL" sz="2400" spc="-1" strike="noStrike">
                <a:solidFill>
                  <a:srgbClr val="ff0000"/>
                </a:solidFill>
                <a:latin typeface="Tahoma"/>
              </a:endParaRPr>
            </a:p>
          </p:txBody>
        </p:sp>
        <p:sp>
          <p:nvSpPr>
            <p:cNvPr id="640" name="Oval 41"/>
            <p:cNvSpPr/>
            <p:nvPr/>
          </p:nvSpPr>
          <p:spPr>
            <a:xfrm>
              <a:off x="8233920" y="4324320"/>
              <a:ext cx="138600" cy="150120"/>
            </a:xfrm>
            <a:prstGeom prst="ellipse">
              <a:avLst/>
            </a:prstGeom>
            <a:solidFill>
              <a:schemeClr val="accent1">
                <a:lumMod val="50000"/>
              </a:schemeClr>
            </a:solidFill>
            <a:ln w="0">
              <a:noFill/>
            </a:ln>
          </p:spPr>
          <p:style>
            <a:lnRef idx="0"/>
            <a:fillRef idx="0"/>
            <a:effectRef idx="0"/>
            <a:fontRef idx="minor"/>
          </p:style>
          <p:txBody>
            <a:bodyPr numCol="1" spcCol="0" anchor="t">
              <a:noAutofit/>
            </a:bodyPr>
            <a:p>
              <a:pPr marL="343080" indent="-343080">
                <a:lnSpc>
                  <a:spcPct val="100000"/>
                </a:lnSpc>
                <a:spcBef>
                  <a:spcPts val="479"/>
                </a:spcBef>
                <a:buNone/>
                <a:tabLst>
                  <a:tab algn="l" pos="0"/>
                </a:tabLst>
              </a:pPr>
              <a:endParaRPr b="1" lang="en-NL" sz="2400" spc="-1" strike="noStrike">
                <a:solidFill>
                  <a:srgbClr val="ff0000"/>
                </a:solidFill>
                <a:latin typeface="Tahoma"/>
              </a:endParaRPr>
            </a:p>
          </p:txBody>
        </p:sp>
        <p:sp>
          <p:nvSpPr>
            <p:cNvPr id="641" name="Oval 42"/>
            <p:cNvSpPr/>
            <p:nvPr/>
          </p:nvSpPr>
          <p:spPr>
            <a:xfrm>
              <a:off x="7214040" y="3161880"/>
              <a:ext cx="138600" cy="150120"/>
            </a:xfrm>
            <a:prstGeom prst="ellipse">
              <a:avLst/>
            </a:prstGeom>
            <a:solidFill>
              <a:schemeClr val="accent1">
                <a:lumMod val="50000"/>
              </a:schemeClr>
            </a:solidFill>
            <a:ln w="0">
              <a:noFill/>
            </a:ln>
          </p:spPr>
          <p:style>
            <a:lnRef idx="0"/>
            <a:fillRef idx="0"/>
            <a:effectRef idx="0"/>
            <a:fontRef idx="minor"/>
          </p:style>
          <p:txBody>
            <a:bodyPr numCol="1" spcCol="0" anchor="t">
              <a:noAutofit/>
            </a:bodyPr>
            <a:p>
              <a:pPr marL="343080" indent="-343080">
                <a:lnSpc>
                  <a:spcPct val="100000"/>
                </a:lnSpc>
                <a:spcBef>
                  <a:spcPts val="479"/>
                </a:spcBef>
                <a:buNone/>
                <a:tabLst>
                  <a:tab algn="l" pos="0"/>
                </a:tabLst>
              </a:pPr>
              <a:endParaRPr b="1" lang="en-NL" sz="2400" spc="-1" strike="noStrike">
                <a:solidFill>
                  <a:srgbClr val="ff0000"/>
                </a:solidFill>
                <a:latin typeface="Tahoma"/>
              </a:endParaRPr>
            </a:p>
          </p:txBody>
        </p:sp>
        <p:sp>
          <p:nvSpPr>
            <p:cNvPr id="642" name="Oval 43"/>
            <p:cNvSpPr/>
            <p:nvPr/>
          </p:nvSpPr>
          <p:spPr>
            <a:xfrm>
              <a:off x="6667200" y="3070080"/>
              <a:ext cx="138600" cy="150120"/>
            </a:xfrm>
            <a:prstGeom prst="ellipse">
              <a:avLst/>
            </a:prstGeom>
            <a:solidFill>
              <a:schemeClr val="accent1">
                <a:lumMod val="50000"/>
              </a:schemeClr>
            </a:solidFill>
            <a:ln w="0">
              <a:noFill/>
            </a:ln>
          </p:spPr>
          <p:style>
            <a:lnRef idx="0"/>
            <a:fillRef idx="0"/>
            <a:effectRef idx="0"/>
            <a:fontRef idx="minor"/>
          </p:style>
          <p:txBody>
            <a:bodyPr numCol="1" spcCol="0" anchor="t">
              <a:noAutofit/>
            </a:bodyPr>
            <a:p>
              <a:pPr marL="343080" indent="-343080">
                <a:lnSpc>
                  <a:spcPct val="100000"/>
                </a:lnSpc>
                <a:spcBef>
                  <a:spcPts val="479"/>
                </a:spcBef>
                <a:buNone/>
                <a:tabLst>
                  <a:tab algn="l" pos="0"/>
                </a:tabLst>
              </a:pPr>
              <a:endParaRPr b="1" lang="en-NL" sz="2400" spc="-1" strike="noStrike">
                <a:solidFill>
                  <a:srgbClr val="ff0000"/>
                </a:solidFill>
                <a:latin typeface="Tahoma"/>
              </a:endParaRPr>
            </a:p>
          </p:txBody>
        </p:sp>
        <p:sp>
          <p:nvSpPr>
            <p:cNvPr id="643" name="Oval 44"/>
            <p:cNvSpPr/>
            <p:nvPr/>
          </p:nvSpPr>
          <p:spPr>
            <a:xfrm>
              <a:off x="6579000" y="2910600"/>
              <a:ext cx="138600" cy="150120"/>
            </a:xfrm>
            <a:prstGeom prst="ellipse">
              <a:avLst/>
            </a:prstGeom>
            <a:solidFill>
              <a:schemeClr val="accent1">
                <a:lumMod val="50000"/>
              </a:schemeClr>
            </a:solidFill>
            <a:ln w="0">
              <a:noFill/>
            </a:ln>
          </p:spPr>
          <p:style>
            <a:lnRef idx="0"/>
            <a:fillRef idx="0"/>
            <a:effectRef idx="0"/>
            <a:fontRef idx="minor"/>
          </p:style>
          <p:txBody>
            <a:bodyPr numCol="1" spcCol="0" anchor="t">
              <a:noAutofit/>
            </a:bodyPr>
            <a:p>
              <a:pPr marL="343080" indent="-343080">
                <a:lnSpc>
                  <a:spcPct val="100000"/>
                </a:lnSpc>
                <a:spcBef>
                  <a:spcPts val="479"/>
                </a:spcBef>
                <a:buNone/>
                <a:tabLst>
                  <a:tab algn="l" pos="0"/>
                </a:tabLst>
              </a:pPr>
              <a:endParaRPr b="1" lang="en-NL" sz="2400" spc="-1" strike="noStrike">
                <a:solidFill>
                  <a:srgbClr val="ff0000"/>
                </a:solidFill>
                <a:latin typeface="Tahoma"/>
              </a:endParaRPr>
            </a:p>
          </p:txBody>
        </p:sp>
        <p:sp>
          <p:nvSpPr>
            <p:cNvPr id="644" name="Oval 45"/>
            <p:cNvSpPr/>
            <p:nvPr/>
          </p:nvSpPr>
          <p:spPr>
            <a:xfrm>
              <a:off x="6531480" y="3114000"/>
              <a:ext cx="138600" cy="150120"/>
            </a:xfrm>
            <a:prstGeom prst="ellipse">
              <a:avLst/>
            </a:prstGeom>
            <a:solidFill>
              <a:schemeClr val="accent1">
                <a:lumMod val="50000"/>
              </a:schemeClr>
            </a:solidFill>
            <a:ln w="0">
              <a:noFill/>
            </a:ln>
          </p:spPr>
          <p:style>
            <a:lnRef idx="0"/>
            <a:fillRef idx="0"/>
            <a:effectRef idx="0"/>
            <a:fontRef idx="minor"/>
          </p:style>
          <p:txBody>
            <a:bodyPr numCol="1" spcCol="0" anchor="t">
              <a:noAutofit/>
            </a:bodyPr>
            <a:p>
              <a:pPr marL="343080" indent="-343080">
                <a:lnSpc>
                  <a:spcPct val="100000"/>
                </a:lnSpc>
                <a:spcBef>
                  <a:spcPts val="479"/>
                </a:spcBef>
                <a:buNone/>
                <a:tabLst>
                  <a:tab algn="l" pos="0"/>
                </a:tabLst>
              </a:pPr>
              <a:endParaRPr b="1" lang="en-NL" sz="2400" spc="-1" strike="noStrike">
                <a:solidFill>
                  <a:srgbClr val="ff0000"/>
                </a:solidFill>
                <a:latin typeface="Tahoma"/>
              </a:endParaRPr>
            </a:p>
          </p:txBody>
        </p:sp>
        <p:sp>
          <p:nvSpPr>
            <p:cNvPr id="645" name="Oval 46"/>
            <p:cNvSpPr/>
            <p:nvPr/>
          </p:nvSpPr>
          <p:spPr>
            <a:xfrm>
              <a:off x="6339960" y="2966760"/>
              <a:ext cx="138600" cy="150120"/>
            </a:xfrm>
            <a:prstGeom prst="ellipse">
              <a:avLst/>
            </a:prstGeom>
            <a:solidFill>
              <a:schemeClr val="accent1">
                <a:lumMod val="50000"/>
              </a:schemeClr>
            </a:solidFill>
            <a:ln w="0">
              <a:noFill/>
            </a:ln>
          </p:spPr>
          <p:style>
            <a:lnRef idx="0"/>
            <a:fillRef idx="0"/>
            <a:effectRef idx="0"/>
            <a:fontRef idx="minor"/>
          </p:style>
          <p:txBody>
            <a:bodyPr numCol="1" spcCol="0" anchor="t">
              <a:noAutofit/>
            </a:bodyPr>
            <a:p>
              <a:pPr marL="343080" indent="-343080">
                <a:lnSpc>
                  <a:spcPct val="100000"/>
                </a:lnSpc>
                <a:spcBef>
                  <a:spcPts val="479"/>
                </a:spcBef>
                <a:buNone/>
                <a:tabLst>
                  <a:tab algn="l" pos="0"/>
                </a:tabLst>
              </a:pPr>
              <a:endParaRPr b="1" lang="en-NL" sz="2400" spc="-1" strike="noStrike">
                <a:solidFill>
                  <a:srgbClr val="ff0000"/>
                </a:solidFill>
                <a:latin typeface="Tahoma"/>
              </a:endParaRPr>
            </a:p>
          </p:txBody>
        </p:sp>
        <p:sp>
          <p:nvSpPr>
            <p:cNvPr id="646" name="Oval 47"/>
            <p:cNvSpPr/>
            <p:nvPr/>
          </p:nvSpPr>
          <p:spPr>
            <a:xfrm>
              <a:off x="5807160" y="4249080"/>
              <a:ext cx="138600" cy="150120"/>
            </a:xfrm>
            <a:prstGeom prst="ellipse">
              <a:avLst/>
            </a:prstGeom>
            <a:solidFill>
              <a:schemeClr val="accent1">
                <a:lumMod val="50000"/>
              </a:schemeClr>
            </a:solidFill>
            <a:ln w="0">
              <a:noFill/>
            </a:ln>
          </p:spPr>
          <p:style>
            <a:lnRef idx="0"/>
            <a:fillRef idx="0"/>
            <a:effectRef idx="0"/>
            <a:fontRef idx="minor"/>
          </p:style>
          <p:txBody>
            <a:bodyPr numCol="1" spcCol="0" anchor="t">
              <a:noAutofit/>
            </a:bodyPr>
            <a:p>
              <a:pPr marL="343080" indent="-343080">
                <a:lnSpc>
                  <a:spcPct val="100000"/>
                </a:lnSpc>
                <a:spcBef>
                  <a:spcPts val="479"/>
                </a:spcBef>
                <a:buNone/>
                <a:tabLst>
                  <a:tab algn="l" pos="0"/>
                </a:tabLst>
              </a:pPr>
              <a:endParaRPr b="1" lang="en-NL" sz="2400" spc="-1" strike="noStrike">
                <a:solidFill>
                  <a:srgbClr val="ff0000"/>
                </a:solidFill>
                <a:latin typeface="Tahoma"/>
              </a:endParaRPr>
            </a:p>
          </p:txBody>
        </p:sp>
        <p:sp>
          <p:nvSpPr>
            <p:cNvPr id="647" name="Oval 48"/>
            <p:cNvSpPr/>
            <p:nvPr/>
          </p:nvSpPr>
          <p:spPr>
            <a:xfrm>
              <a:off x="5754240" y="4396320"/>
              <a:ext cx="138600" cy="150120"/>
            </a:xfrm>
            <a:prstGeom prst="ellipse">
              <a:avLst/>
            </a:prstGeom>
            <a:solidFill>
              <a:schemeClr val="accent1">
                <a:lumMod val="50000"/>
              </a:schemeClr>
            </a:solidFill>
            <a:ln w="0">
              <a:noFill/>
            </a:ln>
          </p:spPr>
          <p:style>
            <a:lnRef idx="0"/>
            <a:fillRef idx="0"/>
            <a:effectRef idx="0"/>
            <a:fontRef idx="minor"/>
          </p:style>
          <p:txBody>
            <a:bodyPr numCol="1" spcCol="0" anchor="t">
              <a:noAutofit/>
            </a:bodyPr>
            <a:p>
              <a:pPr marL="343080" indent="-343080">
                <a:lnSpc>
                  <a:spcPct val="100000"/>
                </a:lnSpc>
                <a:spcBef>
                  <a:spcPts val="479"/>
                </a:spcBef>
                <a:buNone/>
                <a:tabLst>
                  <a:tab algn="l" pos="0"/>
                </a:tabLst>
              </a:pPr>
              <a:endParaRPr b="1" lang="en-NL" sz="2400" spc="-1" strike="noStrike">
                <a:solidFill>
                  <a:srgbClr val="ff0000"/>
                </a:solidFill>
                <a:latin typeface="Tahoma"/>
              </a:endParaRPr>
            </a:p>
          </p:txBody>
        </p:sp>
        <p:sp>
          <p:nvSpPr>
            <p:cNvPr id="648" name="Oval 49"/>
            <p:cNvSpPr/>
            <p:nvPr/>
          </p:nvSpPr>
          <p:spPr>
            <a:xfrm>
              <a:off x="5670360" y="4304160"/>
              <a:ext cx="138600" cy="150120"/>
            </a:xfrm>
            <a:prstGeom prst="ellipse">
              <a:avLst/>
            </a:prstGeom>
            <a:solidFill>
              <a:schemeClr val="accent1">
                <a:lumMod val="50000"/>
              </a:schemeClr>
            </a:solidFill>
            <a:ln w="0">
              <a:noFill/>
            </a:ln>
          </p:spPr>
          <p:style>
            <a:lnRef idx="0"/>
            <a:fillRef idx="0"/>
            <a:effectRef idx="0"/>
            <a:fontRef idx="minor"/>
          </p:style>
          <p:txBody>
            <a:bodyPr numCol="1" spcCol="0" anchor="t">
              <a:noAutofit/>
            </a:bodyPr>
            <a:p>
              <a:pPr marL="343080" indent="-343080">
                <a:lnSpc>
                  <a:spcPct val="100000"/>
                </a:lnSpc>
                <a:spcBef>
                  <a:spcPts val="479"/>
                </a:spcBef>
                <a:buNone/>
                <a:tabLst>
                  <a:tab algn="l" pos="0"/>
                </a:tabLst>
              </a:pPr>
              <a:endParaRPr b="1" lang="en-NL" sz="2400" spc="-1" strike="noStrike">
                <a:solidFill>
                  <a:srgbClr val="ff0000"/>
                </a:solidFill>
                <a:latin typeface="Tahoma"/>
              </a:endParaRPr>
            </a:p>
          </p:txBody>
        </p:sp>
        <p:sp>
          <p:nvSpPr>
            <p:cNvPr id="649" name="Oval 50"/>
            <p:cNvSpPr/>
            <p:nvPr/>
          </p:nvSpPr>
          <p:spPr>
            <a:xfrm>
              <a:off x="7144560" y="3749760"/>
              <a:ext cx="138600" cy="150120"/>
            </a:xfrm>
            <a:prstGeom prst="ellipse">
              <a:avLst/>
            </a:prstGeom>
            <a:solidFill>
              <a:schemeClr val="accent1">
                <a:lumMod val="50000"/>
              </a:schemeClr>
            </a:solidFill>
            <a:ln w="0">
              <a:noFill/>
            </a:ln>
          </p:spPr>
          <p:style>
            <a:lnRef idx="0"/>
            <a:fillRef idx="0"/>
            <a:effectRef idx="0"/>
            <a:fontRef idx="minor"/>
          </p:style>
          <p:txBody>
            <a:bodyPr numCol="1" spcCol="0" anchor="t">
              <a:noAutofit/>
            </a:bodyPr>
            <a:p>
              <a:pPr marL="343080" indent="-343080">
                <a:lnSpc>
                  <a:spcPct val="100000"/>
                </a:lnSpc>
                <a:spcBef>
                  <a:spcPts val="479"/>
                </a:spcBef>
                <a:buNone/>
                <a:tabLst>
                  <a:tab algn="l" pos="0"/>
                </a:tabLst>
              </a:pPr>
              <a:endParaRPr b="1" lang="en-NL" sz="2400" spc="-1" strike="noStrike">
                <a:solidFill>
                  <a:srgbClr val="ff0000"/>
                </a:solidFill>
                <a:latin typeface="Tahoma"/>
              </a:endParaRPr>
            </a:p>
          </p:txBody>
        </p:sp>
        <p:sp>
          <p:nvSpPr>
            <p:cNvPr id="650" name="Oval 51"/>
            <p:cNvSpPr/>
            <p:nvPr/>
          </p:nvSpPr>
          <p:spPr>
            <a:xfrm>
              <a:off x="5652000" y="4612320"/>
              <a:ext cx="138600" cy="150120"/>
            </a:xfrm>
            <a:prstGeom prst="ellipse">
              <a:avLst/>
            </a:prstGeom>
            <a:solidFill>
              <a:schemeClr val="accent1">
                <a:lumMod val="50000"/>
              </a:schemeClr>
            </a:solidFill>
            <a:ln w="0">
              <a:noFill/>
            </a:ln>
          </p:spPr>
          <p:style>
            <a:lnRef idx="0"/>
            <a:fillRef idx="0"/>
            <a:effectRef idx="0"/>
            <a:fontRef idx="minor"/>
          </p:style>
          <p:txBody>
            <a:bodyPr numCol="1" spcCol="0" anchor="t">
              <a:noAutofit/>
            </a:bodyPr>
            <a:p>
              <a:pPr marL="343080" indent="-343080">
                <a:lnSpc>
                  <a:spcPct val="100000"/>
                </a:lnSpc>
                <a:spcBef>
                  <a:spcPts val="479"/>
                </a:spcBef>
                <a:buNone/>
                <a:tabLst>
                  <a:tab algn="l" pos="0"/>
                </a:tabLst>
              </a:pPr>
              <a:endParaRPr b="1" lang="en-NL" sz="2400" spc="-1" strike="noStrike">
                <a:solidFill>
                  <a:srgbClr val="ff0000"/>
                </a:solidFill>
                <a:latin typeface="Tahoma"/>
              </a:endParaRPr>
            </a:p>
          </p:txBody>
        </p:sp>
        <p:sp>
          <p:nvSpPr>
            <p:cNvPr id="651" name="Oval 52"/>
            <p:cNvSpPr/>
            <p:nvPr/>
          </p:nvSpPr>
          <p:spPr>
            <a:xfrm>
              <a:off x="7132680" y="4361760"/>
              <a:ext cx="138600" cy="150120"/>
            </a:xfrm>
            <a:prstGeom prst="ellipse">
              <a:avLst/>
            </a:prstGeom>
            <a:solidFill>
              <a:schemeClr val="accent1">
                <a:lumMod val="50000"/>
              </a:schemeClr>
            </a:solidFill>
            <a:ln w="0">
              <a:noFill/>
            </a:ln>
          </p:spPr>
          <p:style>
            <a:lnRef idx="0"/>
            <a:fillRef idx="0"/>
            <a:effectRef idx="0"/>
            <a:fontRef idx="minor"/>
          </p:style>
          <p:txBody>
            <a:bodyPr numCol="1" spcCol="0" anchor="t">
              <a:noAutofit/>
            </a:bodyPr>
            <a:p>
              <a:pPr marL="343080" indent="-343080">
                <a:lnSpc>
                  <a:spcPct val="100000"/>
                </a:lnSpc>
                <a:spcBef>
                  <a:spcPts val="479"/>
                </a:spcBef>
                <a:buNone/>
                <a:tabLst>
                  <a:tab algn="l" pos="0"/>
                </a:tabLst>
              </a:pPr>
              <a:endParaRPr b="1" lang="en-NL" sz="2400" spc="-1" strike="noStrike">
                <a:solidFill>
                  <a:srgbClr val="ff0000"/>
                </a:solidFill>
                <a:latin typeface="Tahoma"/>
              </a:endParaRPr>
            </a:p>
          </p:txBody>
        </p:sp>
        <p:sp>
          <p:nvSpPr>
            <p:cNvPr id="652" name="Oval 53"/>
            <p:cNvSpPr/>
            <p:nvPr/>
          </p:nvSpPr>
          <p:spPr>
            <a:xfrm>
              <a:off x="5023800" y="2642760"/>
              <a:ext cx="138600" cy="150120"/>
            </a:xfrm>
            <a:prstGeom prst="ellipse">
              <a:avLst/>
            </a:prstGeom>
            <a:solidFill>
              <a:schemeClr val="accent1">
                <a:lumMod val="50000"/>
              </a:schemeClr>
            </a:solidFill>
            <a:ln w="0">
              <a:noFill/>
            </a:ln>
          </p:spPr>
          <p:style>
            <a:lnRef idx="0"/>
            <a:fillRef idx="0"/>
            <a:effectRef idx="0"/>
            <a:fontRef idx="minor"/>
          </p:style>
          <p:txBody>
            <a:bodyPr numCol="1" spcCol="0" anchor="t">
              <a:noAutofit/>
            </a:bodyPr>
            <a:p>
              <a:pPr marL="343080" indent="-343080">
                <a:lnSpc>
                  <a:spcPct val="100000"/>
                </a:lnSpc>
                <a:spcBef>
                  <a:spcPts val="479"/>
                </a:spcBef>
                <a:buNone/>
                <a:tabLst>
                  <a:tab algn="l" pos="0"/>
                </a:tabLst>
              </a:pPr>
              <a:endParaRPr b="1" lang="en-NL" sz="2400" spc="-1" strike="noStrike">
                <a:solidFill>
                  <a:srgbClr val="ff0000"/>
                </a:solidFill>
                <a:latin typeface="Tahoma"/>
              </a:endParaRPr>
            </a:p>
          </p:txBody>
        </p:sp>
        <p:sp>
          <p:nvSpPr>
            <p:cNvPr id="653" name="Oval 54"/>
            <p:cNvSpPr/>
            <p:nvPr/>
          </p:nvSpPr>
          <p:spPr>
            <a:xfrm>
              <a:off x="4929840" y="2238840"/>
              <a:ext cx="138600" cy="150120"/>
            </a:xfrm>
            <a:prstGeom prst="ellipse">
              <a:avLst/>
            </a:prstGeom>
            <a:solidFill>
              <a:schemeClr val="accent1">
                <a:lumMod val="50000"/>
              </a:schemeClr>
            </a:solidFill>
            <a:ln w="0">
              <a:noFill/>
            </a:ln>
          </p:spPr>
          <p:style>
            <a:lnRef idx="0"/>
            <a:fillRef idx="0"/>
            <a:effectRef idx="0"/>
            <a:fontRef idx="minor"/>
          </p:style>
          <p:txBody>
            <a:bodyPr numCol="1" spcCol="0" anchor="t">
              <a:noAutofit/>
            </a:bodyPr>
            <a:p>
              <a:pPr marL="343080" indent="-343080">
                <a:lnSpc>
                  <a:spcPct val="100000"/>
                </a:lnSpc>
                <a:spcBef>
                  <a:spcPts val="479"/>
                </a:spcBef>
                <a:buNone/>
                <a:tabLst>
                  <a:tab algn="l" pos="0"/>
                </a:tabLst>
              </a:pPr>
              <a:endParaRPr b="1" lang="en-NL" sz="2400" spc="-1" strike="noStrike">
                <a:solidFill>
                  <a:srgbClr val="ff0000"/>
                </a:solidFill>
                <a:latin typeface="Tahoma"/>
              </a:endParaRPr>
            </a:p>
          </p:txBody>
        </p:sp>
        <p:sp>
          <p:nvSpPr>
            <p:cNvPr id="654" name="Oval 55"/>
            <p:cNvSpPr/>
            <p:nvPr/>
          </p:nvSpPr>
          <p:spPr>
            <a:xfrm>
              <a:off x="4636800" y="2529720"/>
              <a:ext cx="138600" cy="150120"/>
            </a:xfrm>
            <a:prstGeom prst="ellipse">
              <a:avLst/>
            </a:prstGeom>
            <a:solidFill>
              <a:schemeClr val="accent1">
                <a:lumMod val="50000"/>
              </a:schemeClr>
            </a:solidFill>
            <a:ln w="0">
              <a:noFill/>
            </a:ln>
          </p:spPr>
          <p:style>
            <a:lnRef idx="0"/>
            <a:fillRef idx="0"/>
            <a:effectRef idx="0"/>
            <a:fontRef idx="minor"/>
          </p:style>
          <p:txBody>
            <a:bodyPr numCol="1" spcCol="0" anchor="t">
              <a:noAutofit/>
            </a:bodyPr>
            <a:p>
              <a:pPr marL="343080" indent="-343080">
                <a:lnSpc>
                  <a:spcPct val="100000"/>
                </a:lnSpc>
                <a:spcBef>
                  <a:spcPts val="479"/>
                </a:spcBef>
                <a:buNone/>
                <a:tabLst>
                  <a:tab algn="l" pos="0"/>
                </a:tabLst>
              </a:pPr>
              <a:endParaRPr b="1" lang="en-NL" sz="2400" spc="-1" strike="noStrike">
                <a:solidFill>
                  <a:srgbClr val="ff0000"/>
                </a:solidFill>
                <a:latin typeface="Tahoma"/>
              </a:endParaRPr>
            </a:p>
          </p:txBody>
        </p:sp>
        <p:sp>
          <p:nvSpPr>
            <p:cNvPr id="655" name="Oval 56"/>
            <p:cNvSpPr/>
            <p:nvPr/>
          </p:nvSpPr>
          <p:spPr>
            <a:xfrm>
              <a:off x="5979960" y="3209760"/>
              <a:ext cx="138600" cy="150120"/>
            </a:xfrm>
            <a:prstGeom prst="ellipse">
              <a:avLst/>
            </a:prstGeom>
            <a:solidFill>
              <a:schemeClr val="accent1">
                <a:lumMod val="50000"/>
              </a:schemeClr>
            </a:solidFill>
            <a:ln w="0">
              <a:noFill/>
            </a:ln>
          </p:spPr>
          <p:style>
            <a:lnRef idx="0"/>
            <a:fillRef idx="0"/>
            <a:effectRef idx="0"/>
            <a:fontRef idx="minor"/>
          </p:style>
          <p:txBody>
            <a:bodyPr numCol="1" spcCol="0" anchor="t">
              <a:noAutofit/>
            </a:bodyPr>
            <a:p>
              <a:pPr marL="343080" indent="-343080">
                <a:lnSpc>
                  <a:spcPct val="100000"/>
                </a:lnSpc>
                <a:spcBef>
                  <a:spcPts val="479"/>
                </a:spcBef>
                <a:buNone/>
                <a:tabLst>
                  <a:tab algn="l" pos="0"/>
                </a:tabLst>
              </a:pPr>
              <a:endParaRPr b="1" lang="en-NL" sz="2400" spc="-1" strike="noStrike">
                <a:solidFill>
                  <a:srgbClr val="ff0000"/>
                </a:solidFill>
                <a:latin typeface="Tahoma"/>
              </a:endParaRPr>
            </a:p>
          </p:txBody>
        </p:sp>
        <p:sp>
          <p:nvSpPr>
            <p:cNvPr id="656" name="Oval 57"/>
            <p:cNvSpPr/>
            <p:nvPr/>
          </p:nvSpPr>
          <p:spPr>
            <a:xfrm>
              <a:off x="10315800" y="5717880"/>
              <a:ext cx="138600" cy="150120"/>
            </a:xfrm>
            <a:prstGeom prst="ellipse">
              <a:avLst/>
            </a:prstGeom>
            <a:solidFill>
              <a:srgbClr val="ff0000"/>
            </a:solidFill>
            <a:ln w="0">
              <a:noFill/>
            </a:ln>
          </p:spPr>
          <p:style>
            <a:lnRef idx="0"/>
            <a:fillRef idx="0"/>
            <a:effectRef idx="0"/>
            <a:fontRef idx="minor"/>
          </p:style>
          <p:txBody>
            <a:bodyPr numCol="1" spcCol="0" anchor="t">
              <a:noAutofit/>
            </a:bodyPr>
            <a:p>
              <a:pPr marL="343080" indent="-343080">
                <a:lnSpc>
                  <a:spcPct val="100000"/>
                </a:lnSpc>
                <a:spcBef>
                  <a:spcPts val="479"/>
                </a:spcBef>
                <a:buNone/>
                <a:tabLst>
                  <a:tab algn="l" pos="0"/>
                </a:tabLst>
              </a:pPr>
              <a:endParaRPr b="1" lang="en-NL" sz="2400" spc="-1" strike="noStrike">
                <a:solidFill>
                  <a:srgbClr val="ff0000"/>
                </a:solidFill>
                <a:latin typeface="Tahoma"/>
              </a:endParaRPr>
            </a:p>
          </p:txBody>
        </p:sp>
        <p:sp>
          <p:nvSpPr>
            <p:cNvPr id="657" name="Oval 58"/>
            <p:cNvSpPr/>
            <p:nvPr/>
          </p:nvSpPr>
          <p:spPr>
            <a:xfrm>
              <a:off x="11793960" y="4909680"/>
              <a:ext cx="138600" cy="150120"/>
            </a:xfrm>
            <a:prstGeom prst="ellipse">
              <a:avLst/>
            </a:prstGeom>
            <a:solidFill>
              <a:srgbClr val="ff0000"/>
            </a:solidFill>
            <a:ln w="0">
              <a:noFill/>
            </a:ln>
          </p:spPr>
          <p:style>
            <a:lnRef idx="0"/>
            <a:fillRef idx="0"/>
            <a:effectRef idx="0"/>
            <a:fontRef idx="minor"/>
          </p:style>
          <p:txBody>
            <a:bodyPr numCol="1" spcCol="0" anchor="t">
              <a:noAutofit/>
            </a:bodyPr>
            <a:p>
              <a:pPr marL="343080" indent="-343080">
                <a:lnSpc>
                  <a:spcPct val="100000"/>
                </a:lnSpc>
                <a:spcBef>
                  <a:spcPts val="479"/>
                </a:spcBef>
                <a:buNone/>
                <a:tabLst>
                  <a:tab algn="l" pos="0"/>
                </a:tabLst>
              </a:pPr>
              <a:endParaRPr b="1" lang="en-NL" sz="2400" spc="-1" strike="noStrike">
                <a:solidFill>
                  <a:srgbClr val="ff0000"/>
                </a:solidFill>
                <a:latin typeface="Tahoma"/>
              </a:endParaRPr>
            </a:p>
          </p:txBody>
        </p:sp>
        <p:sp>
          <p:nvSpPr>
            <p:cNvPr id="658" name="Oval 59"/>
            <p:cNvSpPr/>
            <p:nvPr/>
          </p:nvSpPr>
          <p:spPr>
            <a:xfrm>
              <a:off x="10987560" y="5868360"/>
              <a:ext cx="138600" cy="150120"/>
            </a:xfrm>
            <a:prstGeom prst="ellipse">
              <a:avLst/>
            </a:prstGeom>
            <a:solidFill>
              <a:srgbClr val="ff0000"/>
            </a:solidFill>
            <a:ln w="0">
              <a:noFill/>
            </a:ln>
          </p:spPr>
          <p:style>
            <a:lnRef idx="0"/>
            <a:fillRef idx="0"/>
            <a:effectRef idx="0"/>
            <a:fontRef idx="minor"/>
          </p:style>
          <p:txBody>
            <a:bodyPr numCol="1" spcCol="0" anchor="t">
              <a:noAutofit/>
            </a:bodyPr>
            <a:p>
              <a:pPr marL="343080" indent="-343080">
                <a:lnSpc>
                  <a:spcPct val="100000"/>
                </a:lnSpc>
                <a:spcBef>
                  <a:spcPts val="479"/>
                </a:spcBef>
                <a:buNone/>
                <a:tabLst>
                  <a:tab algn="l" pos="0"/>
                </a:tabLst>
              </a:pPr>
              <a:endParaRPr b="1" lang="en-NL" sz="2400" spc="-1" strike="noStrike">
                <a:solidFill>
                  <a:srgbClr val="ff0000"/>
                </a:solidFill>
                <a:latin typeface="Tahoma"/>
              </a:endParaRPr>
            </a:p>
          </p:txBody>
        </p:sp>
        <p:sp>
          <p:nvSpPr>
            <p:cNvPr id="659" name="Oval 60"/>
            <p:cNvSpPr/>
            <p:nvPr/>
          </p:nvSpPr>
          <p:spPr>
            <a:xfrm>
              <a:off x="10460880" y="2579040"/>
              <a:ext cx="138600" cy="150120"/>
            </a:xfrm>
            <a:prstGeom prst="ellipse">
              <a:avLst/>
            </a:prstGeom>
            <a:solidFill>
              <a:srgbClr val="ffff00"/>
            </a:solidFill>
            <a:ln w="0">
              <a:noFill/>
            </a:ln>
          </p:spPr>
          <p:style>
            <a:lnRef idx="0"/>
            <a:fillRef idx="0"/>
            <a:effectRef idx="0"/>
            <a:fontRef idx="minor"/>
          </p:style>
          <p:txBody>
            <a:bodyPr numCol="1" spcCol="0" anchor="t">
              <a:noAutofit/>
            </a:bodyPr>
            <a:p>
              <a:pPr marL="343080" indent="-343080">
                <a:lnSpc>
                  <a:spcPct val="100000"/>
                </a:lnSpc>
                <a:spcBef>
                  <a:spcPts val="479"/>
                </a:spcBef>
                <a:buNone/>
                <a:tabLst>
                  <a:tab algn="l" pos="0"/>
                </a:tabLst>
              </a:pPr>
              <a:endParaRPr b="1" lang="en-NL" sz="2400" spc="-1" strike="noStrike">
                <a:solidFill>
                  <a:srgbClr val="ff0000"/>
                </a:solidFill>
                <a:latin typeface="Tahoma"/>
              </a:endParaRPr>
            </a:p>
          </p:txBody>
        </p:sp>
        <p:sp>
          <p:nvSpPr>
            <p:cNvPr id="660" name="Oval 61"/>
            <p:cNvSpPr/>
            <p:nvPr/>
          </p:nvSpPr>
          <p:spPr>
            <a:xfrm>
              <a:off x="11348280" y="2284920"/>
              <a:ext cx="138600" cy="150120"/>
            </a:xfrm>
            <a:prstGeom prst="ellipse">
              <a:avLst/>
            </a:prstGeom>
            <a:solidFill>
              <a:srgbClr val="ffff00"/>
            </a:solidFill>
            <a:ln w="0">
              <a:noFill/>
            </a:ln>
          </p:spPr>
          <p:style>
            <a:lnRef idx="0"/>
            <a:fillRef idx="0"/>
            <a:effectRef idx="0"/>
            <a:fontRef idx="minor"/>
          </p:style>
          <p:txBody>
            <a:bodyPr numCol="1" spcCol="0" anchor="t">
              <a:noAutofit/>
            </a:bodyPr>
            <a:p>
              <a:pPr marL="343080" indent="-343080">
                <a:lnSpc>
                  <a:spcPct val="100000"/>
                </a:lnSpc>
                <a:spcBef>
                  <a:spcPts val="479"/>
                </a:spcBef>
                <a:buNone/>
                <a:tabLst>
                  <a:tab algn="l" pos="0"/>
                </a:tabLst>
              </a:pPr>
              <a:endParaRPr b="1" lang="en-NL" sz="2400" spc="-1" strike="noStrike">
                <a:solidFill>
                  <a:srgbClr val="ff0000"/>
                </a:solidFill>
                <a:latin typeface="Tahoma"/>
              </a:endParaRPr>
            </a:p>
          </p:txBody>
        </p:sp>
        <p:sp>
          <p:nvSpPr>
            <p:cNvPr id="661" name="Oval 62"/>
            <p:cNvSpPr/>
            <p:nvPr/>
          </p:nvSpPr>
          <p:spPr>
            <a:xfrm>
              <a:off x="10692720" y="1217880"/>
              <a:ext cx="138600" cy="150120"/>
            </a:xfrm>
            <a:prstGeom prst="ellipse">
              <a:avLst/>
            </a:prstGeom>
            <a:solidFill>
              <a:srgbClr val="ffff00"/>
            </a:solidFill>
            <a:ln w="0">
              <a:noFill/>
            </a:ln>
          </p:spPr>
          <p:style>
            <a:lnRef idx="0"/>
            <a:fillRef idx="0"/>
            <a:effectRef idx="0"/>
            <a:fontRef idx="minor"/>
          </p:style>
          <p:txBody>
            <a:bodyPr numCol="1" spcCol="0" anchor="t">
              <a:noAutofit/>
            </a:bodyPr>
            <a:p>
              <a:pPr marL="343080" indent="-343080">
                <a:lnSpc>
                  <a:spcPct val="100000"/>
                </a:lnSpc>
                <a:spcBef>
                  <a:spcPts val="479"/>
                </a:spcBef>
                <a:buNone/>
                <a:tabLst>
                  <a:tab algn="l" pos="0"/>
                </a:tabLst>
              </a:pPr>
              <a:endParaRPr b="1" lang="en-NL" sz="2400" spc="-1" strike="noStrike">
                <a:solidFill>
                  <a:srgbClr val="ff0000"/>
                </a:solidFill>
                <a:latin typeface="Tahoma"/>
              </a:endParaRPr>
            </a:p>
          </p:txBody>
        </p:sp>
        <p:sp>
          <p:nvSpPr>
            <p:cNvPr id="662" name="Oval 63"/>
            <p:cNvSpPr/>
            <p:nvPr/>
          </p:nvSpPr>
          <p:spPr>
            <a:xfrm>
              <a:off x="4465800" y="6333120"/>
              <a:ext cx="138600" cy="150120"/>
            </a:xfrm>
            <a:prstGeom prst="ellipse">
              <a:avLst/>
            </a:prstGeom>
            <a:solidFill>
              <a:srgbClr val="ffff00"/>
            </a:solidFill>
            <a:ln w="0">
              <a:noFill/>
            </a:ln>
          </p:spPr>
          <p:style>
            <a:lnRef idx="0"/>
            <a:fillRef idx="0"/>
            <a:effectRef idx="0"/>
            <a:fontRef idx="minor"/>
          </p:style>
          <p:txBody>
            <a:bodyPr numCol="1" spcCol="0" anchor="t">
              <a:noAutofit/>
            </a:bodyPr>
            <a:p>
              <a:pPr marL="343080" indent="-343080">
                <a:lnSpc>
                  <a:spcPct val="100000"/>
                </a:lnSpc>
                <a:spcBef>
                  <a:spcPts val="479"/>
                </a:spcBef>
                <a:buNone/>
                <a:tabLst>
                  <a:tab algn="l" pos="0"/>
                </a:tabLst>
              </a:pPr>
              <a:endParaRPr b="1" lang="en-NL" sz="2400" spc="-1" strike="noStrike">
                <a:solidFill>
                  <a:srgbClr val="ff0000"/>
                </a:solidFill>
                <a:latin typeface="Tahoma"/>
              </a:endParaRPr>
            </a:p>
          </p:txBody>
        </p:sp>
        <p:sp>
          <p:nvSpPr>
            <p:cNvPr id="663" name="Oval 66"/>
            <p:cNvSpPr/>
            <p:nvPr/>
          </p:nvSpPr>
          <p:spPr>
            <a:xfrm>
              <a:off x="6683760" y="2459160"/>
              <a:ext cx="138600" cy="150120"/>
            </a:xfrm>
            <a:prstGeom prst="ellipse">
              <a:avLst/>
            </a:prstGeom>
            <a:solidFill>
              <a:srgbClr val="00b0f0"/>
            </a:solidFill>
            <a:ln w="0">
              <a:noFill/>
            </a:ln>
          </p:spPr>
          <p:style>
            <a:lnRef idx="0"/>
            <a:fillRef idx="0"/>
            <a:effectRef idx="0"/>
            <a:fontRef idx="minor"/>
          </p:style>
          <p:txBody>
            <a:bodyPr numCol="1" spcCol="0" anchor="t">
              <a:noAutofit/>
            </a:bodyPr>
            <a:p>
              <a:pPr marL="343080" indent="-343080">
                <a:lnSpc>
                  <a:spcPct val="100000"/>
                </a:lnSpc>
                <a:spcBef>
                  <a:spcPts val="479"/>
                </a:spcBef>
                <a:buNone/>
                <a:tabLst>
                  <a:tab algn="l" pos="0"/>
                </a:tabLst>
              </a:pPr>
              <a:endParaRPr b="1" lang="en-NL" sz="2400" spc="-1" strike="noStrike">
                <a:solidFill>
                  <a:srgbClr val="ff0000"/>
                </a:solidFill>
                <a:latin typeface="Tahoma"/>
              </a:endParaRPr>
            </a:p>
          </p:txBody>
        </p:sp>
      </p:grpSp>
      <p:sp>
        <p:nvSpPr>
          <p:cNvPr id="664" name="PlaceHolder 1"/>
          <p:cNvSpPr>
            <a:spLocks noGrp="1"/>
          </p:cNvSpPr>
          <p:nvPr>
            <p:ph type="title"/>
          </p:nvPr>
        </p:nvSpPr>
        <p:spPr>
          <a:xfrm>
            <a:off x="144720" y="0"/>
            <a:ext cx="11904480" cy="1536840"/>
          </a:xfrm>
          <a:prstGeom prst="rect">
            <a:avLst/>
          </a:prstGeom>
          <a:noFill/>
          <a:ln w="0">
            <a:noFill/>
          </a:ln>
        </p:spPr>
        <p:txBody>
          <a:bodyPr numCol="1" spcCol="0" anchor="ctr">
            <a:noAutofit/>
          </a:bodyPr>
          <a:p>
            <a:pPr>
              <a:lnSpc>
                <a:spcPct val="100000"/>
              </a:lnSpc>
              <a:buNone/>
            </a:pPr>
            <a:r>
              <a:rPr b="1" lang="en-NL" sz="3600" spc="-1" strike="noStrike">
                <a:solidFill>
                  <a:srgbClr val="000000"/>
                </a:solidFill>
                <a:latin typeface="Tahoma"/>
              </a:rPr>
              <a:t>International travel: avoid + trains, not planes</a:t>
            </a:r>
            <a:br>
              <a:rPr sz="3600"/>
            </a:br>
            <a:r>
              <a:rPr b="0" lang="en-NL" sz="3600" spc="-1" strike="noStrike">
                <a:solidFill>
                  <a:srgbClr val="000000"/>
                </a:solidFill>
                <a:latin typeface="Tahoma"/>
              </a:rPr>
              <a:t>Pilot projects at 3 faculties</a:t>
            </a:r>
            <a:endParaRPr b="0" lang="nl-NL" sz="3600" spc="-1" strike="noStrike">
              <a:solidFill>
                <a:srgbClr val="000000"/>
              </a:solidFill>
              <a:latin typeface="Tahoma"/>
            </a:endParaRPr>
          </a:p>
        </p:txBody>
      </p:sp>
      <p:sp>
        <p:nvSpPr>
          <p:cNvPr id="665" name="TextBox 3"/>
          <p:cNvSpPr/>
          <p:nvPr/>
        </p:nvSpPr>
        <p:spPr>
          <a:xfrm>
            <a:off x="4324680" y="5054760"/>
            <a:ext cx="5225760" cy="210816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buNone/>
            </a:pPr>
            <a:r>
              <a:rPr b="0" lang="en-GB" sz="3200" spc="-1" strike="noStrike">
                <a:solidFill>
                  <a:srgbClr val="c00000"/>
                </a:solidFill>
                <a:latin typeface="Tahoma"/>
              </a:rPr>
              <a:t>Plan: </a:t>
            </a:r>
            <a:r>
              <a:rPr b="1" lang="en-GB" sz="3200" spc="-1" strike="noStrike">
                <a:solidFill>
                  <a:srgbClr val="c00000"/>
                </a:solidFill>
                <a:latin typeface="Tahoma"/>
              </a:rPr>
              <a:t>internal carbon tax </a:t>
            </a:r>
            <a:endParaRPr b="0" lang="en-US" sz="3200" spc="-1" strike="noStrike">
              <a:solidFill>
                <a:srgbClr val="000000"/>
              </a:solidFill>
              <a:latin typeface="Calibri"/>
            </a:endParaRPr>
          </a:p>
          <a:p>
            <a:pPr algn="ctr">
              <a:lnSpc>
                <a:spcPct val="100000"/>
              </a:lnSpc>
              <a:buNone/>
            </a:pPr>
            <a:r>
              <a:rPr b="0" lang="en-GB" sz="3200" spc="-1" strike="noStrike">
                <a:solidFill>
                  <a:srgbClr val="c00000"/>
                </a:solidFill>
                <a:latin typeface="Tahoma"/>
              </a:rPr>
              <a:t>(€ 150/t CO</a:t>
            </a:r>
            <a:r>
              <a:rPr b="0" lang="en-GB" sz="3200" spc="-1" strike="noStrike" baseline="-25000">
                <a:solidFill>
                  <a:srgbClr val="c00000"/>
                </a:solidFill>
                <a:latin typeface="Tahoma"/>
              </a:rPr>
              <a:t>2</a:t>
            </a:r>
            <a:r>
              <a:rPr b="0" lang="en-GB" sz="3200" spc="-1" strike="noStrike">
                <a:solidFill>
                  <a:srgbClr val="c00000"/>
                </a:solidFill>
                <a:latin typeface="Tahoma"/>
              </a:rPr>
              <a:t>eq)</a:t>
            </a:r>
            <a:br>
              <a:rPr sz="3200"/>
            </a:br>
            <a:r>
              <a:rPr b="1" lang="en-GB" sz="3200" spc="-1" strike="noStrike">
                <a:solidFill>
                  <a:srgbClr val="c00000"/>
                </a:solidFill>
                <a:latin typeface="Wingdings"/>
              </a:rPr>
              <a:t></a:t>
            </a:r>
            <a:r>
              <a:rPr b="1" lang="en-GB" sz="3200" spc="-1" strike="noStrike">
                <a:solidFill>
                  <a:srgbClr val="c00000"/>
                </a:solidFill>
                <a:latin typeface="Tahoma"/>
              </a:rPr>
              <a:t> sustainability fund</a:t>
            </a:r>
            <a:endParaRPr b="0" lang="en-US" sz="3200" spc="-1" strike="noStrike">
              <a:solidFill>
                <a:srgbClr val="000000"/>
              </a:solidFill>
              <a:latin typeface="Calibri"/>
            </a:endParaRPr>
          </a:p>
        </p:txBody>
      </p:sp>
      <p:sp>
        <p:nvSpPr>
          <p:cNvPr id="666" name="TextBox 64"/>
          <p:cNvSpPr/>
          <p:nvPr/>
        </p:nvSpPr>
        <p:spPr>
          <a:xfrm>
            <a:off x="0" y="6603120"/>
            <a:ext cx="12268800" cy="2494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i="1" lang="nl-NL" sz="1050" spc="-1" strike="noStrike">
                <a:solidFill>
                  <a:srgbClr val="000000"/>
                </a:solidFill>
                <a:latin typeface="Tahoma"/>
              </a:rPr>
              <a:t>Noot. </a:t>
            </a:r>
            <a:r>
              <a:rPr b="0" lang="nl-NL" sz="1050" spc="-1" strike="noStrike">
                <a:solidFill>
                  <a:srgbClr val="000000"/>
                </a:solidFill>
                <a:latin typeface="Tahoma"/>
              </a:rPr>
              <a:t>Overgenomen</a:t>
            </a:r>
            <a:r>
              <a:rPr b="0" i="1" lang="nl-NL" sz="1050" spc="-1" strike="noStrike">
                <a:solidFill>
                  <a:srgbClr val="000000"/>
                </a:solidFill>
                <a:latin typeface="Tahoma"/>
              </a:rPr>
              <a:t> </a:t>
            </a:r>
            <a:r>
              <a:rPr b="0" lang="nl-NL" sz="1050" spc="-1" strike="noStrike">
                <a:solidFill>
                  <a:srgbClr val="000000"/>
                </a:solidFill>
                <a:latin typeface="Tahoma"/>
              </a:rPr>
              <a:t>uit “Vision, Ambition and Action Plan for a Climate University”, Dobbelsteen and Gameren, 2021 (https://www.tudelft.nl/en/sustainability). </a:t>
            </a:r>
            <a:endParaRPr b="0" lang="en-US" sz="1050" spc="-1" strike="noStrike">
              <a:solidFill>
                <a:srgbClr val="000000"/>
              </a:solidFill>
              <a:latin typeface="Calibri"/>
            </a:endParaRPr>
          </a:p>
        </p:txBody>
      </p:sp>
    </p:spTree>
  </p:cSld>
  <mc:AlternateContent>
    <mc:Choice Requires="p14">
      <p:transition spd="med" p14:dur="700">
        <p:fade/>
      </p:transition>
    </mc:Choice>
    <mc:Fallback>
      <p:transition spd="med">
        <p:fade/>
      </p:transition>
    </mc:Fallback>
  </mc:AlternateContent>
</p:sld>
</file>

<file path=ppt/slides/slide3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67" name="PlaceHolder 1"/>
          <p:cNvSpPr>
            <a:spLocks noGrp="1"/>
          </p:cNvSpPr>
          <p:nvPr>
            <p:ph type="title"/>
          </p:nvPr>
        </p:nvSpPr>
        <p:spPr>
          <a:xfrm>
            <a:off x="278280" y="0"/>
            <a:ext cx="11658240" cy="6857640"/>
          </a:xfrm>
          <a:prstGeom prst="rect">
            <a:avLst/>
          </a:prstGeom>
          <a:noFill/>
          <a:ln w="0">
            <a:noFill/>
          </a:ln>
        </p:spPr>
        <p:txBody>
          <a:bodyPr numCol="1" spcCol="0" anchor="ctr">
            <a:noAutofit/>
          </a:bodyPr>
          <a:p>
            <a:pPr>
              <a:lnSpc>
                <a:spcPct val="100000"/>
              </a:lnSpc>
              <a:buNone/>
            </a:pPr>
            <a:r>
              <a:rPr b="1" lang="nl-NL" sz="6000" spc="-1" strike="noStrike">
                <a:solidFill>
                  <a:srgbClr val="000000"/>
                </a:solidFill>
                <a:latin typeface="Tahoma"/>
              </a:rPr>
              <a:t>Behavioural Change</a:t>
            </a:r>
            <a:endParaRPr b="0" lang="nl-NL" sz="6000" spc="-1" strike="noStrike">
              <a:solidFill>
                <a:srgbClr val="000000"/>
              </a:solidFill>
              <a:latin typeface="Tahoma"/>
            </a:endParaRPr>
          </a:p>
        </p:txBody>
      </p:sp>
    </p:spTree>
  </p:cSld>
  <mc:AlternateContent>
    <mc:Choice Requires="p14">
      <p:transition spd="med" p14:dur="700">
        <p:fade/>
      </p:transition>
    </mc:Choice>
    <mc:Fallback>
      <p:transition spd="med">
        <p:fade/>
      </p:transition>
    </mc:Fallback>
  </mc:AlternateContent>
</p:sld>
</file>

<file path=ppt/slides/slide3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68" name="PlaceHolder 1"/>
          <p:cNvSpPr>
            <a:spLocks noGrp="1"/>
          </p:cNvSpPr>
          <p:nvPr>
            <p:ph type="title"/>
          </p:nvPr>
        </p:nvSpPr>
        <p:spPr>
          <a:xfrm>
            <a:off x="144000" y="0"/>
            <a:ext cx="11905920" cy="946800"/>
          </a:xfrm>
          <a:prstGeom prst="rect">
            <a:avLst/>
          </a:prstGeom>
          <a:noFill/>
          <a:ln w="0">
            <a:noFill/>
          </a:ln>
        </p:spPr>
        <p:txBody>
          <a:bodyPr numCol="1" spcCol="0" anchor="ctr">
            <a:noAutofit/>
          </a:bodyPr>
          <a:p>
            <a:pPr>
              <a:lnSpc>
                <a:spcPct val="100000"/>
              </a:lnSpc>
              <a:buNone/>
            </a:pPr>
            <a:r>
              <a:rPr b="1" lang="en-NL" sz="3600" spc="-1" strike="noStrike">
                <a:solidFill>
                  <a:srgbClr val="000000"/>
                </a:solidFill>
                <a:latin typeface="Tahoma"/>
              </a:rPr>
              <a:t>T</a:t>
            </a:r>
            <a:r>
              <a:rPr b="1" lang="en-GB" sz="3600" spc="-1" strike="noStrike">
                <a:solidFill>
                  <a:srgbClr val="000000"/>
                </a:solidFill>
                <a:latin typeface="Tahoma"/>
              </a:rPr>
              <a:t>h</a:t>
            </a:r>
            <a:r>
              <a:rPr b="1" lang="en-NL" sz="3600" spc="-1" strike="noStrike">
                <a:solidFill>
                  <a:srgbClr val="000000"/>
                </a:solidFill>
                <a:latin typeface="Tahoma"/>
              </a:rPr>
              <a:t>rough a process of engagement…</a:t>
            </a:r>
            <a:endParaRPr b="0" lang="nl-NL" sz="3600" spc="-1" strike="noStrike">
              <a:solidFill>
                <a:srgbClr val="000000"/>
              </a:solidFill>
              <a:latin typeface="Tahoma"/>
            </a:endParaRPr>
          </a:p>
        </p:txBody>
      </p:sp>
      <p:sp>
        <p:nvSpPr>
          <p:cNvPr id="669" name="PlaceHolder 2"/>
          <p:cNvSpPr>
            <a:spLocks noGrp="1"/>
          </p:cNvSpPr>
          <p:nvPr>
            <p:ph/>
          </p:nvPr>
        </p:nvSpPr>
        <p:spPr>
          <a:xfrm>
            <a:off x="144000" y="834120"/>
            <a:ext cx="9029880" cy="5745960"/>
          </a:xfrm>
          <a:prstGeom prst="rect">
            <a:avLst/>
          </a:prstGeom>
          <a:noFill/>
          <a:ln w="0">
            <a:noFill/>
          </a:ln>
        </p:spPr>
        <p:txBody>
          <a:bodyPr numCol="1" spcCol="0" anchor="t">
            <a:noAutofit/>
          </a:bodyPr>
          <a:p>
            <a:pPr>
              <a:lnSpc>
                <a:spcPct val="100000"/>
              </a:lnSpc>
              <a:spcBef>
                <a:spcPts val="479"/>
              </a:spcBef>
              <a:buNone/>
              <a:tabLst>
                <a:tab algn="l" pos="0"/>
              </a:tabLst>
            </a:pPr>
            <a:r>
              <a:rPr b="1" lang="nl-NL" sz="2400" spc="-1" strike="noStrike">
                <a:solidFill>
                  <a:srgbClr val="000000"/>
                </a:solidFill>
                <a:latin typeface="Tahoma"/>
              </a:rPr>
              <a:t>Presentations and discussion meetings</a:t>
            </a:r>
            <a:endParaRPr b="1" lang="nl-NL" sz="2400" spc="-1" strike="noStrike">
              <a:solidFill>
                <a:srgbClr val="000000"/>
              </a:solidFill>
              <a:latin typeface="Tahoma"/>
            </a:endParaRPr>
          </a:p>
          <a:p>
            <a:pPr>
              <a:lnSpc>
                <a:spcPct val="100000"/>
              </a:lnSpc>
              <a:spcBef>
                <a:spcPts val="159"/>
              </a:spcBef>
              <a:buNone/>
              <a:tabLst>
                <a:tab algn="l" pos="0"/>
              </a:tabLst>
            </a:pPr>
            <a:endParaRPr b="1" lang="nl-NL" sz="800" spc="-1" strike="noStrike">
              <a:solidFill>
                <a:srgbClr val="000000"/>
              </a:solidFill>
              <a:latin typeface="Tahoma"/>
            </a:endParaRPr>
          </a:p>
          <a:p>
            <a:pPr>
              <a:lnSpc>
                <a:spcPct val="100000"/>
              </a:lnSpc>
              <a:spcBef>
                <a:spcPts val="241"/>
              </a:spcBef>
              <a:buNone/>
              <a:tabLst>
                <a:tab algn="l" pos="0"/>
              </a:tabLst>
            </a:pPr>
            <a:r>
              <a:rPr b="0" lang="nl-NL" sz="1200" spc="-1" strike="noStrike">
                <a:solidFill>
                  <a:srgbClr val="000000"/>
                </a:solidFill>
                <a:latin typeface="Tahoma"/>
              </a:rPr>
              <a:t>21/06/21: AE townhall (online)</a:t>
            </a:r>
            <a:endParaRPr b="1" lang="nl-NL" sz="1200" spc="-1" strike="noStrike">
              <a:solidFill>
                <a:srgbClr val="000000"/>
              </a:solidFill>
              <a:latin typeface="Tahoma"/>
            </a:endParaRPr>
          </a:p>
          <a:p>
            <a:pPr>
              <a:lnSpc>
                <a:spcPct val="100000"/>
              </a:lnSpc>
              <a:spcBef>
                <a:spcPts val="241"/>
              </a:spcBef>
              <a:buNone/>
              <a:tabLst>
                <a:tab algn="l" pos="0"/>
              </a:tabLst>
            </a:pPr>
            <a:r>
              <a:rPr b="0" lang="nl-NL" sz="1200" spc="-1" strike="noStrike">
                <a:solidFill>
                  <a:srgbClr val="000000"/>
                </a:solidFill>
                <a:latin typeface="Tahoma"/>
              </a:rPr>
              <a:t>24/06/21: Utrecht University (online)</a:t>
            </a:r>
            <a:endParaRPr b="1" lang="nl-NL" sz="1200" spc="-1" strike="noStrike">
              <a:solidFill>
                <a:srgbClr val="000000"/>
              </a:solidFill>
              <a:latin typeface="Tahoma"/>
            </a:endParaRPr>
          </a:p>
          <a:p>
            <a:pPr>
              <a:lnSpc>
                <a:spcPct val="100000"/>
              </a:lnSpc>
              <a:spcBef>
                <a:spcPts val="241"/>
              </a:spcBef>
              <a:buNone/>
              <a:tabLst>
                <a:tab algn="l" pos="0"/>
              </a:tabLst>
            </a:pPr>
            <a:r>
              <a:rPr b="0" lang="nl-NL" sz="1200" spc="-1" strike="noStrike">
                <a:solidFill>
                  <a:srgbClr val="000000"/>
                </a:solidFill>
                <a:latin typeface="Tahoma"/>
              </a:rPr>
              <a:t>13/07/21  Collegelunch (Lijm &amp; Cultuur, in person)</a:t>
            </a:r>
            <a:endParaRPr b="1" lang="nl-NL" sz="1200" spc="-1" strike="noStrike">
              <a:solidFill>
                <a:srgbClr val="000000"/>
              </a:solidFill>
              <a:latin typeface="Tahoma"/>
            </a:endParaRPr>
          </a:p>
          <a:p>
            <a:pPr>
              <a:lnSpc>
                <a:spcPct val="100000"/>
              </a:lnSpc>
              <a:spcBef>
                <a:spcPts val="241"/>
              </a:spcBef>
              <a:buNone/>
              <a:tabLst>
                <a:tab algn="l" pos="0"/>
              </a:tabLst>
            </a:pPr>
            <a:r>
              <a:rPr b="0" lang="nl-NL" sz="1200" spc="-1" strike="noStrike">
                <a:solidFill>
                  <a:srgbClr val="000000"/>
                </a:solidFill>
                <a:latin typeface="Tahoma"/>
              </a:rPr>
              <a:t>14/07/21: ASR Real Estate (online)</a:t>
            </a:r>
            <a:endParaRPr b="1" lang="nl-NL" sz="1200" spc="-1" strike="noStrike">
              <a:solidFill>
                <a:srgbClr val="000000"/>
              </a:solidFill>
              <a:latin typeface="Tahoma"/>
            </a:endParaRPr>
          </a:p>
          <a:p>
            <a:pPr>
              <a:lnSpc>
                <a:spcPct val="100000"/>
              </a:lnSpc>
              <a:spcBef>
                <a:spcPts val="241"/>
              </a:spcBef>
              <a:buNone/>
              <a:tabLst>
                <a:tab algn="l" pos="0"/>
              </a:tabLst>
            </a:pPr>
            <a:r>
              <a:rPr b="0" lang="nl-NL" sz="1200" spc="-1" strike="noStrike">
                <a:solidFill>
                  <a:srgbClr val="000000"/>
                </a:solidFill>
                <a:latin typeface="Tahoma"/>
              </a:rPr>
              <a:t>14/07/21: Delft Startup Community (online)</a:t>
            </a:r>
            <a:endParaRPr b="1" lang="nl-NL" sz="1200" spc="-1" strike="noStrike">
              <a:solidFill>
                <a:srgbClr val="000000"/>
              </a:solidFill>
              <a:latin typeface="Tahoma"/>
            </a:endParaRPr>
          </a:p>
          <a:p>
            <a:pPr>
              <a:lnSpc>
                <a:spcPct val="100000"/>
              </a:lnSpc>
              <a:spcBef>
                <a:spcPts val="241"/>
              </a:spcBef>
              <a:buNone/>
              <a:tabLst>
                <a:tab algn="l" pos="0"/>
              </a:tabLst>
            </a:pPr>
            <a:r>
              <a:rPr b="0" lang="nl-NL" sz="1200" spc="-1" strike="noStrike">
                <a:solidFill>
                  <a:srgbClr val="000000"/>
                </a:solidFill>
                <a:latin typeface="Tahoma"/>
              </a:rPr>
              <a:t>03/08/21: OWEE (Aula, recordings, online later)</a:t>
            </a:r>
            <a:endParaRPr b="1" lang="nl-NL" sz="1200" spc="-1" strike="noStrike">
              <a:solidFill>
                <a:srgbClr val="000000"/>
              </a:solidFill>
              <a:latin typeface="Tahoma"/>
            </a:endParaRPr>
          </a:p>
          <a:p>
            <a:pPr>
              <a:lnSpc>
                <a:spcPct val="100000"/>
              </a:lnSpc>
              <a:spcBef>
                <a:spcPts val="241"/>
              </a:spcBef>
              <a:buNone/>
              <a:tabLst>
                <a:tab algn="l" pos="0"/>
              </a:tabLst>
            </a:pPr>
            <a:r>
              <a:rPr b="0" lang="nl-NL" sz="1200" spc="-1" strike="noStrike">
                <a:solidFill>
                  <a:srgbClr val="000000"/>
                </a:solidFill>
                <a:latin typeface="Tahoma"/>
              </a:rPr>
              <a:t>20/08/21: CEG MT (online)</a:t>
            </a:r>
            <a:endParaRPr b="1" lang="nl-NL" sz="1200" spc="-1" strike="noStrike">
              <a:solidFill>
                <a:srgbClr val="000000"/>
              </a:solidFill>
              <a:latin typeface="Tahoma"/>
            </a:endParaRPr>
          </a:p>
          <a:p>
            <a:pPr>
              <a:lnSpc>
                <a:spcPct val="100000"/>
              </a:lnSpc>
              <a:spcBef>
                <a:spcPts val="241"/>
              </a:spcBef>
              <a:buNone/>
              <a:tabLst>
                <a:tab algn="l" pos="0"/>
              </a:tabLst>
            </a:pPr>
            <a:r>
              <a:rPr b="0" lang="nl-NL" sz="1200" spc="-1" strike="noStrike">
                <a:solidFill>
                  <a:srgbClr val="000000"/>
                </a:solidFill>
                <a:latin typeface="Tahoma"/>
              </a:rPr>
              <a:t>25/08/21: IDEA League Summerschool, Aachen (online)</a:t>
            </a:r>
            <a:endParaRPr b="1" lang="nl-NL" sz="1200" spc="-1" strike="noStrike">
              <a:solidFill>
                <a:srgbClr val="000000"/>
              </a:solidFill>
              <a:latin typeface="Tahoma"/>
            </a:endParaRPr>
          </a:p>
          <a:p>
            <a:pPr>
              <a:lnSpc>
                <a:spcPct val="100000"/>
              </a:lnSpc>
              <a:spcBef>
                <a:spcPts val="241"/>
              </a:spcBef>
              <a:buNone/>
              <a:tabLst>
                <a:tab algn="l" pos="0"/>
              </a:tabLst>
            </a:pPr>
            <a:r>
              <a:rPr b="0" lang="nl-NL" sz="1200" spc="-1" strike="noStrike">
                <a:solidFill>
                  <a:srgbClr val="000000"/>
                </a:solidFill>
                <a:latin typeface="Tahoma"/>
              </a:rPr>
              <a:t>31/08/21: ABE MT (ABE, in person)</a:t>
            </a:r>
            <a:endParaRPr b="1" lang="nl-NL" sz="1200" spc="-1" strike="noStrike">
              <a:solidFill>
                <a:srgbClr val="000000"/>
              </a:solidFill>
              <a:latin typeface="Tahoma"/>
            </a:endParaRPr>
          </a:p>
          <a:p>
            <a:pPr>
              <a:lnSpc>
                <a:spcPct val="100000"/>
              </a:lnSpc>
              <a:spcBef>
                <a:spcPts val="241"/>
              </a:spcBef>
              <a:buNone/>
              <a:tabLst>
                <a:tab algn="l" pos="0"/>
              </a:tabLst>
            </a:pPr>
            <a:r>
              <a:rPr b="0" lang="nl-NL" sz="1200" spc="-1" strike="noStrike">
                <a:solidFill>
                  <a:srgbClr val="000000"/>
                </a:solidFill>
                <a:latin typeface="Tahoma"/>
              </a:rPr>
              <a:t>03/09/21: Opening Academic Year (Aula, online)</a:t>
            </a:r>
            <a:endParaRPr b="1" lang="nl-NL" sz="1200" spc="-1" strike="noStrike">
              <a:solidFill>
                <a:srgbClr val="000000"/>
              </a:solidFill>
              <a:latin typeface="Tahoma"/>
            </a:endParaRPr>
          </a:p>
          <a:p>
            <a:pPr>
              <a:lnSpc>
                <a:spcPct val="100000"/>
              </a:lnSpc>
              <a:spcBef>
                <a:spcPts val="241"/>
              </a:spcBef>
              <a:buNone/>
              <a:tabLst>
                <a:tab algn="l" pos="0"/>
              </a:tabLst>
            </a:pPr>
            <a:r>
              <a:rPr b="0" lang="nl-NL" sz="1200" spc="-1" strike="noStrike">
                <a:solidFill>
                  <a:srgbClr val="000000"/>
                </a:solidFill>
                <a:latin typeface="Tahoma"/>
              </a:rPr>
              <a:t>02/09/21: CRE College (online)</a:t>
            </a:r>
            <a:endParaRPr b="1" lang="nl-NL" sz="1200" spc="-1" strike="noStrike">
              <a:solidFill>
                <a:srgbClr val="000000"/>
              </a:solidFill>
              <a:latin typeface="Tahoma"/>
            </a:endParaRPr>
          </a:p>
          <a:p>
            <a:pPr>
              <a:lnSpc>
                <a:spcPct val="100000"/>
              </a:lnSpc>
              <a:spcBef>
                <a:spcPts val="241"/>
              </a:spcBef>
              <a:buNone/>
              <a:tabLst>
                <a:tab algn="l" pos="0"/>
              </a:tabLst>
            </a:pPr>
            <a:r>
              <a:rPr b="0" lang="nl-NL" sz="1200" spc="-1" strike="noStrike">
                <a:solidFill>
                  <a:srgbClr val="000000"/>
                </a:solidFill>
                <a:latin typeface="Tahoma"/>
              </a:rPr>
              <a:t>14/09/21: UvA masterclass (online)</a:t>
            </a:r>
            <a:endParaRPr b="1" lang="nl-NL" sz="1200" spc="-1" strike="noStrike">
              <a:solidFill>
                <a:srgbClr val="000000"/>
              </a:solidFill>
              <a:latin typeface="Tahoma"/>
            </a:endParaRPr>
          </a:p>
          <a:p>
            <a:pPr>
              <a:lnSpc>
                <a:spcPct val="100000"/>
              </a:lnSpc>
              <a:spcBef>
                <a:spcPts val="241"/>
              </a:spcBef>
              <a:buNone/>
              <a:tabLst>
                <a:tab algn="l" pos="0"/>
              </a:tabLst>
            </a:pPr>
            <a:r>
              <a:rPr b="0" lang="nl-NL" sz="1200" spc="-1" strike="noStrike">
                <a:solidFill>
                  <a:srgbClr val="000000"/>
                </a:solidFill>
                <a:latin typeface="Tahoma"/>
              </a:rPr>
              <a:t>28/09/21: TPM MT (online)</a:t>
            </a:r>
            <a:endParaRPr b="1" lang="nl-NL" sz="1200" spc="-1" strike="noStrike">
              <a:solidFill>
                <a:srgbClr val="000000"/>
              </a:solidFill>
              <a:latin typeface="Tahoma"/>
            </a:endParaRPr>
          </a:p>
          <a:p>
            <a:pPr>
              <a:lnSpc>
                <a:spcPct val="100000"/>
              </a:lnSpc>
              <a:spcBef>
                <a:spcPts val="241"/>
              </a:spcBef>
              <a:buNone/>
              <a:tabLst>
                <a:tab algn="l" pos="0"/>
              </a:tabLst>
            </a:pPr>
            <a:r>
              <a:rPr b="0" lang="nl-NL" sz="1200" spc="-1" strike="noStrike">
                <a:solidFill>
                  <a:srgbClr val="000000"/>
                </a:solidFill>
                <a:latin typeface="Tahoma"/>
              </a:rPr>
              <a:t>28/09/21: 3mE MT (online)</a:t>
            </a:r>
            <a:endParaRPr b="1" lang="nl-NL" sz="1200" spc="-1" strike="noStrike">
              <a:solidFill>
                <a:srgbClr val="000000"/>
              </a:solidFill>
              <a:latin typeface="Tahoma"/>
            </a:endParaRPr>
          </a:p>
          <a:p>
            <a:pPr>
              <a:lnSpc>
                <a:spcPct val="100000"/>
              </a:lnSpc>
              <a:spcBef>
                <a:spcPts val="241"/>
              </a:spcBef>
              <a:buNone/>
              <a:tabLst>
                <a:tab algn="l" pos="0"/>
              </a:tabLst>
            </a:pPr>
            <a:r>
              <a:rPr b="0" lang="nl-NL" sz="1200" spc="-1" strike="noStrike">
                <a:solidFill>
                  <a:srgbClr val="000000"/>
                </a:solidFill>
                <a:latin typeface="Tahoma"/>
              </a:rPr>
              <a:t>29/09/21: KLM catering (ABE in person/online)</a:t>
            </a:r>
            <a:endParaRPr b="1" lang="nl-NL" sz="1200" spc="-1" strike="noStrike">
              <a:solidFill>
                <a:srgbClr val="000000"/>
              </a:solidFill>
              <a:latin typeface="Tahoma"/>
            </a:endParaRPr>
          </a:p>
          <a:p>
            <a:pPr>
              <a:lnSpc>
                <a:spcPct val="100000"/>
              </a:lnSpc>
              <a:spcBef>
                <a:spcPts val="241"/>
              </a:spcBef>
              <a:buNone/>
              <a:tabLst>
                <a:tab algn="l" pos="0"/>
              </a:tabLst>
            </a:pPr>
            <a:r>
              <a:rPr b="0" lang="nl-NL" sz="1200" spc="-1" strike="noStrike">
                <a:solidFill>
                  <a:srgbClr val="000000"/>
                </a:solidFill>
                <a:latin typeface="Tahoma"/>
              </a:rPr>
              <a:t>04/10/21: IDE MT (IDE, in person)</a:t>
            </a:r>
            <a:endParaRPr b="1" lang="nl-NL" sz="1200" spc="-1" strike="noStrike">
              <a:solidFill>
                <a:srgbClr val="000000"/>
              </a:solidFill>
              <a:latin typeface="Tahoma"/>
            </a:endParaRPr>
          </a:p>
          <a:p>
            <a:pPr>
              <a:lnSpc>
                <a:spcPct val="100000"/>
              </a:lnSpc>
              <a:spcBef>
                <a:spcPts val="241"/>
              </a:spcBef>
              <a:buNone/>
              <a:tabLst>
                <a:tab algn="l" pos="0"/>
              </a:tabLst>
            </a:pPr>
            <a:r>
              <a:rPr b="0" lang="nl-NL" sz="1200" spc="-1" strike="noStrike">
                <a:solidFill>
                  <a:srgbClr val="000000"/>
                </a:solidFill>
                <a:latin typeface="Tahoma"/>
              </a:rPr>
              <a:t>05/10/21: Stadsakkoord Utrecht (Utrecht, in person)</a:t>
            </a:r>
            <a:endParaRPr b="1" lang="nl-NL" sz="1200" spc="-1" strike="noStrike">
              <a:solidFill>
                <a:srgbClr val="000000"/>
              </a:solidFill>
              <a:latin typeface="Tahoma"/>
            </a:endParaRPr>
          </a:p>
          <a:p>
            <a:pPr>
              <a:lnSpc>
                <a:spcPct val="100000"/>
              </a:lnSpc>
              <a:spcBef>
                <a:spcPts val="241"/>
              </a:spcBef>
              <a:buNone/>
              <a:tabLst>
                <a:tab algn="l" pos="0"/>
              </a:tabLst>
            </a:pPr>
            <a:r>
              <a:rPr b="0" lang="nl-NL" sz="1200" spc="-1" strike="noStrike">
                <a:solidFill>
                  <a:srgbClr val="000000"/>
                </a:solidFill>
                <a:latin typeface="Tahoma"/>
              </a:rPr>
              <a:t>06/10/21: Urban Energy Institute (3ME, in person/online)</a:t>
            </a:r>
            <a:endParaRPr b="1" lang="nl-NL" sz="1200" spc="-1" strike="noStrike">
              <a:solidFill>
                <a:srgbClr val="000000"/>
              </a:solidFill>
              <a:latin typeface="Tahoma"/>
            </a:endParaRPr>
          </a:p>
          <a:p>
            <a:pPr>
              <a:lnSpc>
                <a:spcPct val="100000"/>
              </a:lnSpc>
              <a:spcBef>
                <a:spcPts val="241"/>
              </a:spcBef>
              <a:buNone/>
              <a:tabLst>
                <a:tab algn="l" pos="0"/>
              </a:tabLst>
            </a:pPr>
            <a:r>
              <a:rPr b="0" lang="nl-NL" sz="1200" spc="-1" strike="noStrike">
                <a:solidFill>
                  <a:srgbClr val="000000"/>
                </a:solidFill>
                <a:latin typeface="Tahoma"/>
              </a:rPr>
              <a:t>07/10/21: AS MT (AS, in person)</a:t>
            </a:r>
            <a:endParaRPr b="1" lang="nl-NL" sz="1200" spc="-1" strike="noStrike">
              <a:solidFill>
                <a:srgbClr val="000000"/>
              </a:solidFill>
              <a:latin typeface="Tahoma"/>
            </a:endParaRPr>
          </a:p>
          <a:p>
            <a:pPr>
              <a:lnSpc>
                <a:spcPct val="100000"/>
              </a:lnSpc>
              <a:spcBef>
                <a:spcPts val="241"/>
              </a:spcBef>
              <a:buNone/>
              <a:tabLst>
                <a:tab algn="l" pos="0"/>
              </a:tabLst>
            </a:pPr>
            <a:r>
              <a:rPr b="0" lang="nl-NL" sz="1200" spc="-1" strike="noStrike">
                <a:solidFill>
                  <a:srgbClr val="000000"/>
                </a:solidFill>
                <a:latin typeface="Tahoma"/>
              </a:rPr>
              <a:t>08/10/21: Polytechnic University of Valencia, ES (online)</a:t>
            </a:r>
            <a:endParaRPr b="1" lang="nl-NL" sz="1200" spc="-1" strike="noStrike">
              <a:solidFill>
                <a:srgbClr val="000000"/>
              </a:solidFill>
              <a:latin typeface="Tahoma"/>
            </a:endParaRPr>
          </a:p>
          <a:p>
            <a:pPr>
              <a:lnSpc>
                <a:spcPct val="100000"/>
              </a:lnSpc>
              <a:spcBef>
                <a:spcPts val="241"/>
              </a:spcBef>
              <a:buNone/>
              <a:tabLst>
                <a:tab algn="l" pos="0"/>
              </a:tabLst>
            </a:pPr>
            <a:r>
              <a:rPr b="0" lang="nl-NL" sz="1200" spc="-1" strike="noStrike">
                <a:solidFill>
                  <a:srgbClr val="000000"/>
                </a:solidFill>
                <a:latin typeface="Tahoma"/>
              </a:rPr>
              <a:t>13/10/21: GreenTU (TU Delft Library, in person)</a:t>
            </a:r>
            <a:endParaRPr b="1" lang="nl-NL" sz="1200" spc="-1" strike="noStrike">
              <a:solidFill>
                <a:srgbClr val="000000"/>
              </a:solidFill>
              <a:latin typeface="Tahoma"/>
            </a:endParaRPr>
          </a:p>
        </p:txBody>
      </p:sp>
      <p:pic>
        <p:nvPicPr>
          <p:cNvPr id="670" name="Picture 3" descr=""/>
          <p:cNvPicPr/>
          <p:nvPr/>
        </p:nvPicPr>
        <p:blipFill>
          <a:blip r:embed="rId1"/>
          <a:stretch/>
        </p:blipFill>
        <p:spPr>
          <a:xfrm>
            <a:off x="9174600" y="0"/>
            <a:ext cx="3017880" cy="2263320"/>
          </a:xfrm>
          <a:prstGeom prst="rect">
            <a:avLst/>
          </a:prstGeom>
          <a:ln w="0">
            <a:noFill/>
          </a:ln>
        </p:spPr>
      </p:pic>
      <p:pic>
        <p:nvPicPr>
          <p:cNvPr id="671" name="Picture 4" descr=""/>
          <p:cNvPicPr/>
          <p:nvPr/>
        </p:nvPicPr>
        <p:blipFill>
          <a:blip r:embed="rId2"/>
          <a:stretch/>
        </p:blipFill>
        <p:spPr>
          <a:xfrm>
            <a:off x="9174600" y="4594320"/>
            <a:ext cx="3017880" cy="2263320"/>
          </a:xfrm>
          <a:prstGeom prst="rect">
            <a:avLst/>
          </a:prstGeom>
          <a:ln w="0">
            <a:noFill/>
          </a:ln>
        </p:spPr>
      </p:pic>
      <p:pic>
        <p:nvPicPr>
          <p:cNvPr id="672" name="Content Placeholder 4" descr=""/>
          <p:cNvPicPr/>
          <p:nvPr/>
        </p:nvPicPr>
        <p:blipFill>
          <a:blip r:embed="rId3"/>
          <a:stretch/>
        </p:blipFill>
        <p:spPr>
          <a:xfrm>
            <a:off x="9174600" y="2297160"/>
            <a:ext cx="3017880" cy="2263320"/>
          </a:xfrm>
          <a:prstGeom prst="rect">
            <a:avLst/>
          </a:prstGeom>
          <a:ln w="0">
            <a:noFill/>
          </a:ln>
        </p:spPr>
      </p:pic>
      <p:sp>
        <p:nvSpPr>
          <p:cNvPr id="673" name="Content Placeholder 2"/>
          <p:cNvSpPr/>
          <p:nvPr/>
        </p:nvSpPr>
        <p:spPr>
          <a:xfrm>
            <a:off x="4329720" y="1216440"/>
            <a:ext cx="4844520" cy="5606280"/>
          </a:xfrm>
          <a:prstGeom prst="rect">
            <a:avLst/>
          </a:prstGeom>
          <a:noFill/>
          <a:ln w="0">
            <a:noFill/>
          </a:ln>
        </p:spPr>
        <p:style>
          <a:lnRef idx="0"/>
          <a:fillRef idx="0"/>
          <a:effectRef idx="0"/>
          <a:fontRef idx="minor"/>
        </p:style>
        <p:txBody>
          <a:bodyPr numCol="1" spcCol="0" anchor="t">
            <a:noAutofit/>
          </a:bodyPr>
          <a:p>
            <a:pPr>
              <a:lnSpc>
                <a:spcPct val="100000"/>
              </a:lnSpc>
              <a:spcBef>
                <a:spcPts val="159"/>
              </a:spcBef>
              <a:buNone/>
            </a:pPr>
            <a:endParaRPr b="0" lang="en-US" sz="800" spc="-1" strike="noStrike">
              <a:solidFill>
                <a:srgbClr val="000000"/>
              </a:solidFill>
              <a:latin typeface="Calibri"/>
            </a:endParaRPr>
          </a:p>
          <a:p>
            <a:pPr>
              <a:lnSpc>
                <a:spcPct val="100000"/>
              </a:lnSpc>
              <a:spcBef>
                <a:spcPts val="241"/>
              </a:spcBef>
              <a:buNone/>
              <a:tabLst>
                <a:tab algn="l" pos="0"/>
              </a:tabLst>
            </a:pPr>
            <a:r>
              <a:rPr b="0" lang="nl-NL" sz="1200" spc="-1" strike="noStrike">
                <a:solidFill>
                  <a:srgbClr val="000000"/>
                </a:solidFill>
                <a:latin typeface="Tahoma"/>
              </a:rPr>
              <a:t>14/10/21: QiR international conference (Jakarta, online)</a:t>
            </a:r>
            <a:endParaRPr b="0" lang="en-US" sz="1200" spc="-1" strike="noStrike">
              <a:solidFill>
                <a:srgbClr val="000000"/>
              </a:solidFill>
              <a:latin typeface="Calibri"/>
            </a:endParaRPr>
          </a:p>
          <a:p>
            <a:pPr>
              <a:lnSpc>
                <a:spcPct val="100000"/>
              </a:lnSpc>
              <a:spcBef>
                <a:spcPts val="241"/>
              </a:spcBef>
              <a:buNone/>
              <a:tabLst>
                <a:tab algn="l" pos="0"/>
              </a:tabLst>
            </a:pPr>
            <a:r>
              <a:rPr b="0" lang="nl-NL" sz="1200" spc="-1" strike="noStrike">
                <a:solidFill>
                  <a:srgbClr val="000000"/>
                </a:solidFill>
                <a:latin typeface="Tahoma"/>
              </a:rPr>
              <a:t>22/10/21: Masterclass FAUP, University of Porto (Porto, P)</a:t>
            </a:r>
            <a:endParaRPr b="0" lang="en-US" sz="1200" spc="-1" strike="noStrike">
              <a:solidFill>
                <a:srgbClr val="000000"/>
              </a:solidFill>
              <a:latin typeface="Calibri"/>
            </a:endParaRPr>
          </a:p>
          <a:p>
            <a:pPr>
              <a:lnSpc>
                <a:spcPct val="100000"/>
              </a:lnSpc>
              <a:spcBef>
                <a:spcPts val="241"/>
              </a:spcBef>
              <a:buNone/>
              <a:tabLst>
                <a:tab algn="l" pos="0"/>
              </a:tabLst>
            </a:pPr>
            <a:r>
              <a:rPr b="0" lang="nl-NL" sz="1200" spc="-1" strike="noStrike">
                <a:solidFill>
                  <a:srgbClr val="000000"/>
                </a:solidFill>
                <a:latin typeface="Tahoma"/>
              </a:rPr>
              <a:t>25/10/21: Groepsraad (AS, in person)</a:t>
            </a:r>
            <a:endParaRPr b="0" lang="en-US" sz="1200" spc="-1" strike="noStrike">
              <a:solidFill>
                <a:srgbClr val="000000"/>
              </a:solidFill>
              <a:latin typeface="Calibri"/>
            </a:endParaRPr>
          </a:p>
          <a:p>
            <a:pPr>
              <a:lnSpc>
                <a:spcPct val="100000"/>
              </a:lnSpc>
              <a:spcBef>
                <a:spcPts val="241"/>
              </a:spcBef>
              <a:buNone/>
              <a:tabLst>
                <a:tab algn="l" pos="0"/>
              </a:tabLst>
            </a:pPr>
            <a:r>
              <a:rPr b="0" lang="nl-NL" sz="1200" spc="-1" strike="noStrike">
                <a:solidFill>
                  <a:srgbClr val="000000"/>
                </a:solidFill>
                <a:latin typeface="Tahoma"/>
              </a:rPr>
              <a:t>02/11/21: Prometheus (TGV, in person)</a:t>
            </a:r>
            <a:endParaRPr b="0" lang="en-US" sz="1200" spc="-1" strike="noStrike">
              <a:solidFill>
                <a:srgbClr val="000000"/>
              </a:solidFill>
              <a:latin typeface="Calibri"/>
            </a:endParaRPr>
          </a:p>
          <a:p>
            <a:pPr>
              <a:lnSpc>
                <a:spcPct val="100000"/>
              </a:lnSpc>
              <a:spcBef>
                <a:spcPts val="241"/>
              </a:spcBef>
              <a:buNone/>
              <a:tabLst>
                <a:tab algn="l" pos="0"/>
              </a:tabLst>
            </a:pPr>
            <a:r>
              <a:rPr b="0" lang="nl-NL" sz="1200" spc="-1" strike="noStrike">
                <a:solidFill>
                  <a:srgbClr val="000000"/>
                </a:solidFill>
                <a:latin typeface="Tahoma"/>
              </a:rPr>
              <a:t>03/11/21: Wonen Midden-Delfland (Maasland, in person)</a:t>
            </a:r>
            <a:endParaRPr b="0" lang="en-US" sz="1200" spc="-1" strike="noStrike">
              <a:solidFill>
                <a:srgbClr val="000000"/>
              </a:solidFill>
              <a:latin typeface="Calibri"/>
            </a:endParaRPr>
          </a:p>
          <a:p>
            <a:pPr>
              <a:lnSpc>
                <a:spcPct val="100000"/>
              </a:lnSpc>
              <a:spcBef>
                <a:spcPts val="241"/>
              </a:spcBef>
              <a:buNone/>
              <a:tabLst>
                <a:tab algn="l" pos="0"/>
              </a:tabLst>
            </a:pPr>
            <a:r>
              <a:rPr b="0" lang="nl-NL" sz="1200" spc="-1" strike="noStrike">
                <a:solidFill>
                  <a:srgbClr val="000000"/>
                </a:solidFill>
                <a:latin typeface="Tahoma"/>
              </a:rPr>
              <a:t>09/11/21: COP26 Climate Drinks (TGV, in person)</a:t>
            </a:r>
            <a:endParaRPr b="0" lang="en-US" sz="1200" spc="-1" strike="noStrike">
              <a:solidFill>
                <a:srgbClr val="000000"/>
              </a:solidFill>
              <a:latin typeface="Calibri"/>
            </a:endParaRPr>
          </a:p>
          <a:p>
            <a:pPr>
              <a:lnSpc>
                <a:spcPct val="100000"/>
              </a:lnSpc>
              <a:spcBef>
                <a:spcPts val="241"/>
              </a:spcBef>
              <a:buNone/>
              <a:tabLst>
                <a:tab algn="l" pos="0"/>
              </a:tabLst>
            </a:pPr>
            <a:r>
              <a:rPr b="0" lang="nl-NL" sz="1200" spc="-1" strike="noStrike">
                <a:solidFill>
                  <a:srgbClr val="000000"/>
                </a:solidFill>
                <a:latin typeface="Tahoma"/>
              </a:rPr>
              <a:t>12/11/21: NOC-NSF / Chef de Emission symposium (TGV, in person)</a:t>
            </a:r>
            <a:endParaRPr b="0" lang="en-US" sz="1200" spc="-1" strike="noStrike">
              <a:solidFill>
                <a:srgbClr val="000000"/>
              </a:solidFill>
              <a:latin typeface="Calibri"/>
            </a:endParaRPr>
          </a:p>
          <a:p>
            <a:pPr>
              <a:lnSpc>
                <a:spcPct val="100000"/>
              </a:lnSpc>
              <a:spcBef>
                <a:spcPts val="241"/>
              </a:spcBef>
              <a:buNone/>
              <a:tabLst>
                <a:tab algn="l" pos="0"/>
              </a:tabLst>
            </a:pPr>
            <a:r>
              <a:rPr b="0" lang="nl-NL" sz="1200" spc="-1" strike="noStrike">
                <a:solidFill>
                  <a:srgbClr val="000000"/>
                </a:solidFill>
                <a:latin typeface="Tahoma"/>
              </a:rPr>
              <a:t>15/11/21: Nachhaltige Hochschulen (Detmold, D, online)</a:t>
            </a:r>
            <a:endParaRPr b="0" lang="en-US" sz="1200" spc="-1" strike="noStrike">
              <a:solidFill>
                <a:srgbClr val="000000"/>
              </a:solidFill>
              <a:latin typeface="Calibri"/>
            </a:endParaRPr>
          </a:p>
          <a:p>
            <a:pPr>
              <a:lnSpc>
                <a:spcPct val="100000"/>
              </a:lnSpc>
              <a:spcBef>
                <a:spcPts val="241"/>
              </a:spcBef>
              <a:buNone/>
              <a:tabLst>
                <a:tab algn="l" pos="0"/>
              </a:tabLst>
            </a:pPr>
            <a:r>
              <a:rPr b="0" lang="nl-NL" sz="1200" spc="-1" strike="noStrike">
                <a:solidFill>
                  <a:srgbClr val="000000"/>
                </a:solidFill>
                <a:latin typeface="Tahoma"/>
              </a:rPr>
              <a:t>19/11/21: Smart WorkPlace ‘Energietransitie op de campus’ (online)</a:t>
            </a:r>
            <a:endParaRPr b="0" lang="en-US" sz="1200" spc="-1" strike="noStrike">
              <a:solidFill>
                <a:srgbClr val="000000"/>
              </a:solidFill>
              <a:latin typeface="Calibri"/>
            </a:endParaRPr>
          </a:p>
          <a:p>
            <a:pPr>
              <a:lnSpc>
                <a:spcPct val="100000"/>
              </a:lnSpc>
              <a:spcBef>
                <a:spcPts val="241"/>
              </a:spcBef>
              <a:buNone/>
              <a:tabLst>
                <a:tab algn="l" pos="0"/>
              </a:tabLst>
            </a:pPr>
            <a:r>
              <a:rPr b="0" lang="nl-NL" sz="1200" spc="-1" strike="noStrike">
                <a:solidFill>
                  <a:srgbClr val="000000"/>
                </a:solidFill>
                <a:latin typeface="Tahoma"/>
              </a:rPr>
              <a:t>30/11/21: Drenthe Woont Circulair (Assen, online)</a:t>
            </a:r>
            <a:endParaRPr b="0" lang="en-US" sz="1200" spc="-1" strike="noStrike">
              <a:solidFill>
                <a:srgbClr val="000000"/>
              </a:solidFill>
              <a:latin typeface="Calibri"/>
            </a:endParaRPr>
          </a:p>
          <a:p>
            <a:pPr>
              <a:lnSpc>
                <a:spcPct val="100000"/>
              </a:lnSpc>
              <a:spcBef>
                <a:spcPts val="241"/>
              </a:spcBef>
              <a:buNone/>
              <a:tabLst>
                <a:tab algn="l" pos="0"/>
              </a:tabLst>
            </a:pPr>
            <a:r>
              <a:rPr b="0" lang="nl-NL" sz="1200" spc="-1" strike="noStrike">
                <a:solidFill>
                  <a:srgbClr val="000000"/>
                </a:solidFill>
                <a:latin typeface="Tahoma"/>
              </a:rPr>
              <a:t>06/12/21: Finance MT (online)</a:t>
            </a:r>
            <a:endParaRPr b="0" lang="en-US" sz="1200" spc="-1" strike="noStrike">
              <a:solidFill>
                <a:srgbClr val="000000"/>
              </a:solidFill>
              <a:latin typeface="Calibri"/>
            </a:endParaRPr>
          </a:p>
          <a:p>
            <a:pPr>
              <a:lnSpc>
                <a:spcPct val="100000"/>
              </a:lnSpc>
              <a:spcBef>
                <a:spcPts val="241"/>
              </a:spcBef>
              <a:buNone/>
              <a:tabLst>
                <a:tab algn="l" pos="0"/>
              </a:tabLst>
            </a:pPr>
            <a:r>
              <a:rPr b="0" lang="nl-NL" sz="1200" spc="-1" strike="noStrike">
                <a:solidFill>
                  <a:srgbClr val="000000"/>
                </a:solidFill>
                <a:latin typeface="Tahoma"/>
              </a:rPr>
              <a:t>09/12/21: ICT-FM MT (online)</a:t>
            </a:r>
            <a:endParaRPr b="0" lang="en-US" sz="1200" spc="-1" strike="noStrike">
              <a:solidFill>
                <a:srgbClr val="000000"/>
              </a:solidFill>
              <a:latin typeface="Calibri"/>
            </a:endParaRPr>
          </a:p>
          <a:p>
            <a:pPr>
              <a:lnSpc>
                <a:spcPct val="100000"/>
              </a:lnSpc>
              <a:spcBef>
                <a:spcPts val="241"/>
              </a:spcBef>
              <a:buNone/>
              <a:tabLst>
                <a:tab algn="l" pos="0"/>
              </a:tabLst>
            </a:pPr>
            <a:r>
              <a:rPr b="0" lang="nl-NL" sz="1200" spc="-1" strike="noStrike">
                <a:solidFill>
                  <a:srgbClr val="000000"/>
                </a:solidFill>
                <a:latin typeface="Tahoma"/>
              </a:rPr>
              <a:t>09/12/21: ICSBE2 conference (Eindhoven, online)</a:t>
            </a:r>
            <a:endParaRPr b="0" lang="en-US" sz="1200" spc="-1" strike="noStrike">
              <a:solidFill>
                <a:srgbClr val="000000"/>
              </a:solidFill>
              <a:latin typeface="Calibri"/>
            </a:endParaRPr>
          </a:p>
          <a:p>
            <a:pPr>
              <a:lnSpc>
                <a:spcPct val="100000"/>
              </a:lnSpc>
              <a:spcBef>
                <a:spcPts val="241"/>
              </a:spcBef>
              <a:buNone/>
              <a:tabLst>
                <a:tab algn="l" pos="0"/>
              </a:tabLst>
            </a:pPr>
            <a:r>
              <a:rPr b="0" lang="nl-NL" sz="1200" spc="-1" strike="noStrike">
                <a:solidFill>
                  <a:srgbClr val="000000"/>
                </a:solidFill>
                <a:latin typeface="Tahoma"/>
              </a:rPr>
              <a:t>15/12/21: CRE project leaders (online)</a:t>
            </a:r>
            <a:endParaRPr b="0" lang="en-US" sz="1200" spc="-1" strike="noStrike">
              <a:solidFill>
                <a:srgbClr val="000000"/>
              </a:solidFill>
              <a:latin typeface="Calibri"/>
            </a:endParaRPr>
          </a:p>
          <a:p>
            <a:pPr>
              <a:lnSpc>
                <a:spcPct val="100000"/>
              </a:lnSpc>
              <a:spcBef>
                <a:spcPts val="241"/>
              </a:spcBef>
              <a:buNone/>
              <a:tabLst>
                <a:tab algn="l" pos="0"/>
              </a:tabLst>
            </a:pPr>
            <a:r>
              <a:rPr b="0" lang="nl-NL" sz="1200" spc="-1" strike="noStrike">
                <a:solidFill>
                  <a:srgbClr val="000000"/>
                </a:solidFill>
                <a:latin typeface="Tahoma"/>
              </a:rPr>
              <a:t>21/12/21: Let’s talk about X podcast (X, online in January 2022)</a:t>
            </a:r>
            <a:endParaRPr b="0" lang="en-US" sz="1200" spc="-1" strike="noStrike">
              <a:solidFill>
                <a:srgbClr val="000000"/>
              </a:solidFill>
              <a:latin typeface="Calibri"/>
            </a:endParaRPr>
          </a:p>
          <a:p>
            <a:pPr>
              <a:lnSpc>
                <a:spcPct val="100000"/>
              </a:lnSpc>
              <a:spcBef>
                <a:spcPts val="241"/>
              </a:spcBef>
              <a:buNone/>
              <a:tabLst>
                <a:tab algn="l" pos="0"/>
              </a:tabLst>
            </a:pPr>
            <a:r>
              <a:rPr b="0" lang="nl-NL" sz="1200" spc="-1" strike="noStrike">
                <a:solidFill>
                  <a:srgbClr val="000000"/>
                </a:solidFill>
                <a:latin typeface="Tahoma"/>
              </a:rPr>
              <a:t>25/01/22: GroenLinks Delft (online)</a:t>
            </a:r>
            <a:endParaRPr b="0" lang="en-US" sz="1200" spc="-1" strike="noStrike">
              <a:solidFill>
                <a:srgbClr val="000000"/>
              </a:solidFill>
              <a:latin typeface="Calibri"/>
            </a:endParaRPr>
          </a:p>
          <a:p>
            <a:pPr>
              <a:lnSpc>
                <a:spcPct val="100000"/>
              </a:lnSpc>
              <a:spcBef>
                <a:spcPts val="241"/>
              </a:spcBef>
              <a:buNone/>
              <a:tabLst>
                <a:tab algn="l" pos="0"/>
              </a:tabLst>
            </a:pPr>
            <a:r>
              <a:rPr b="0" lang="nl-NL" sz="1200" spc="-1" strike="noStrike">
                <a:solidFill>
                  <a:srgbClr val="000000"/>
                </a:solidFill>
                <a:latin typeface="Tahoma"/>
              </a:rPr>
              <a:t>03/02/22: European Climate Alliance (online)</a:t>
            </a:r>
            <a:endParaRPr b="0" lang="en-US" sz="1200" spc="-1" strike="noStrike">
              <a:solidFill>
                <a:srgbClr val="000000"/>
              </a:solidFill>
              <a:latin typeface="Calibri"/>
            </a:endParaRPr>
          </a:p>
          <a:p>
            <a:pPr>
              <a:lnSpc>
                <a:spcPct val="100000"/>
              </a:lnSpc>
              <a:spcBef>
                <a:spcPts val="241"/>
              </a:spcBef>
              <a:buNone/>
              <a:tabLst>
                <a:tab algn="l" pos="0"/>
              </a:tabLst>
            </a:pPr>
            <a:r>
              <a:rPr b="0" lang="nl-NL" sz="1200" spc="-1" strike="noStrike">
                <a:solidFill>
                  <a:srgbClr val="000000"/>
                </a:solidFill>
                <a:latin typeface="Tahoma"/>
              </a:rPr>
              <a:t>14/02/22: Raad van Toezicht (WAD Delft, in person)</a:t>
            </a:r>
            <a:endParaRPr b="0" lang="en-US" sz="1200" spc="-1" strike="noStrike">
              <a:solidFill>
                <a:srgbClr val="000000"/>
              </a:solidFill>
              <a:latin typeface="Calibri"/>
            </a:endParaRPr>
          </a:p>
          <a:p>
            <a:pPr>
              <a:lnSpc>
                <a:spcPct val="100000"/>
              </a:lnSpc>
              <a:spcBef>
                <a:spcPts val="241"/>
              </a:spcBef>
              <a:buNone/>
              <a:tabLst>
                <a:tab algn="l" pos="0"/>
              </a:tabLst>
            </a:pPr>
            <a:r>
              <a:rPr b="0" lang="nl-NL" sz="1200" spc="-1" strike="noStrike">
                <a:solidFill>
                  <a:srgbClr val="000000"/>
                </a:solidFill>
                <a:latin typeface="Tahoma"/>
              </a:rPr>
              <a:t>22/02/22: Ecocity World Summit (ABE, online)</a:t>
            </a:r>
            <a:endParaRPr b="0" lang="en-US" sz="1200" spc="-1" strike="noStrike">
              <a:solidFill>
                <a:srgbClr val="000000"/>
              </a:solidFill>
              <a:latin typeface="Calibri"/>
            </a:endParaRPr>
          </a:p>
          <a:p>
            <a:pPr>
              <a:lnSpc>
                <a:spcPct val="100000"/>
              </a:lnSpc>
              <a:spcBef>
                <a:spcPts val="241"/>
              </a:spcBef>
              <a:buNone/>
              <a:tabLst>
                <a:tab algn="l" pos="0"/>
              </a:tabLst>
            </a:pPr>
            <a:r>
              <a:rPr b="0" lang="nl-NL" sz="1200" spc="-1" strike="noStrike">
                <a:solidFill>
                  <a:srgbClr val="000000"/>
                </a:solidFill>
                <a:latin typeface="Tahoma"/>
              </a:rPr>
              <a:t>24/02/22: Olympic Games 2024 (Aula TU Delft, in person)</a:t>
            </a:r>
            <a:endParaRPr b="0" lang="en-US" sz="1200" spc="-1" strike="noStrike">
              <a:solidFill>
                <a:srgbClr val="000000"/>
              </a:solidFill>
              <a:latin typeface="Calibri"/>
            </a:endParaRPr>
          </a:p>
          <a:p>
            <a:pPr>
              <a:lnSpc>
                <a:spcPct val="100000"/>
              </a:lnSpc>
              <a:spcBef>
                <a:spcPts val="241"/>
              </a:spcBef>
              <a:buNone/>
              <a:tabLst>
                <a:tab algn="l" pos="0"/>
              </a:tabLst>
            </a:pPr>
            <a:r>
              <a:rPr b="0" lang="nl-NL" sz="1200" spc="-1" strike="noStrike">
                <a:solidFill>
                  <a:srgbClr val="000000"/>
                </a:solidFill>
                <a:latin typeface="Tahoma"/>
              </a:rPr>
              <a:t>09/03/22: FSW Leiden University (Leiden, online)</a:t>
            </a:r>
            <a:endParaRPr b="0" lang="en-US" sz="1200" spc="-1" strike="noStrike">
              <a:solidFill>
                <a:srgbClr val="000000"/>
              </a:solidFill>
              <a:latin typeface="Calibri"/>
            </a:endParaRPr>
          </a:p>
          <a:p>
            <a:pPr>
              <a:lnSpc>
                <a:spcPct val="100000"/>
              </a:lnSpc>
              <a:spcBef>
                <a:spcPts val="241"/>
              </a:spcBef>
              <a:buNone/>
              <a:tabLst>
                <a:tab algn="l" pos="0"/>
              </a:tabLst>
            </a:pPr>
            <a:r>
              <a:rPr b="0" lang="en-NL" sz="1200" spc="-1" strike="noStrike">
                <a:solidFill>
                  <a:srgbClr val="000000"/>
                </a:solidFill>
                <a:latin typeface="Tahoma"/>
              </a:rPr>
              <a:t>10/03/22: OR (ABE, in person)</a:t>
            </a:r>
            <a:endParaRPr b="0" lang="en-US" sz="1200" spc="-1" strike="noStrike">
              <a:solidFill>
                <a:srgbClr val="000000"/>
              </a:solidFill>
              <a:latin typeface="Calibri"/>
            </a:endParaRPr>
          </a:p>
          <a:p>
            <a:pPr>
              <a:lnSpc>
                <a:spcPct val="100000"/>
              </a:lnSpc>
              <a:spcBef>
                <a:spcPts val="241"/>
              </a:spcBef>
              <a:buNone/>
              <a:tabLst>
                <a:tab algn="l" pos="0"/>
              </a:tabLst>
            </a:pPr>
            <a:r>
              <a:rPr b="0" lang="en-NL" sz="1200" spc="-1" strike="noStrike">
                <a:solidFill>
                  <a:srgbClr val="000000"/>
                </a:solidFill>
                <a:latin typeface="Tahoma"/>
              </a:rPr>
              <a:t>15/03/22: Department heads (Art Centre Delft, in person)</a:t>
            </a:r>
            <a:endParaRPr b="0" lang="en-US" sz="1200" spc="-1" strike="noStrike">
              <a:solidFill>
                <a:srgbClr val="000000"/>
              </a:solidFill>
              <a:latin typeface="Calibri"/>
            </a:endParaRPr>
          </a:p>
          <a:p>
            <a:pPr>
              <a:lnSpc>
                <a:spcPct val="100000"/>
              </a:lnSpc>
              <a:spcBef>
                <a:spcPts val="241"/>
              </a:spcBef>
              <a:buNone/>
              <a:tabLst>
                <a:tab algn="l" pos="0"/>
              </a:tabLst>
            </a:pPr>
            <a:r>
              <a:rPr b="0" lang="en-NL" sz="1200" spc="-1" strike="noStrike">
                <a:solidFill>
                  <a:srgbClr val="000000"/>
                </a:solidFill>
                <a:latin typeface="Tahoma"/>
              </a:rPr>
              <a:t>22/03/22: Building the future symposium (Zwolle, in person)</a:t>
            </a:r>
            <a:endParaRPr b="0" lang="en-US" sz="1200" spc="-1" strike="noStrike">
              <a:solidFill>
                <a:srgbClr val="000000"/>
              </a:solidFill>
              <a:latin typeface="Calibri"/>
            </a:endParaRPr>
          </a:p>
        </p:txBody>
      </p:sp>
      <p:sp>
        <p:nvSpPr>
          <p:cNvPr id="674" name="TextBox 7"/>
          <p:cNvSpPr/>
          <p:nvPr/>
        </p:nvSpPr>
        <p:spPr>
          <a:xfrm>
            <a:off x="0" y="6603120"/>
            <a:ext cx="12268800" cy="2494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nl-NL" sz="1050" spc="-1" strike="noStrike">
                <a:solidFill>
                  <a:srgbClr val="000000"/>
                </a:solidFill>
                <a:latin typeface="Tahoma"/>
              </a:rPr>
              <a:t>A. van den Dobbelsteen, 2022 </a:t>
            </a:r>
            <a:endParaRPr b="0" lang="en-US" sz="1050" spc="-1" strike="noStrike">
              <a:solidFill>
                <a:srgbClr val="000000"/>
              </a:solidFill>
              <a:latin typeface="Calibri"/>
            </a:endParaRPr>
          </a:p>
        </p:txBody>
      </p:sp>
    </p:spTree>
  </p:cSld>
  <mc:AlternateContent>
    <mc:Choice Requires="p14">
      <p:transition spd="med" p14:dur="700">
        <p:fade/>
      </p:transition>
    </mc:Choice>
    <mc:Fallback>
      <p:transition spd="med">
        <p:fade/>
      </p:transition>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306" name="Picture 13" descr="A park with trees and buildings in the background&#10;&#10;Description automatically generated"/>
          <p:cNvPicPr/>
          <p:nvPr/>
        </p:nvPicPr>
        <p:blipFill>
          <a:blip r:embed="rId1"/>
          <a:stretch/>
        </p:blipFill>
        <p:spPr>
          <a:xfrm>
            <a:off x="0" y="-9360"/>
            <a:ext cx="12191760" cy="7030440"/>
          </a:xfrm>
          <a:prstGeom prst="rect">
            <a:avLst/>
          </a:prstGeom>
          <a:ln w="0">
            <a:noFill/>
          </a:ln>
        </p:spPr>
      </p:pic>
      <p:sp>
        <p:nvSpPr>
          <p:cNvPr id="307" name="Rectangle 14"/>
          <p:cNvSpPr/>
          <p:nvPr/>
        </p:nvSpPr>
        <p:spPr>
          <a:xfrm>
            <a:off x="0" y="-14040"/>
            <a:ext cx="12191760" cy="7020720"/>
          </a:xfrm>
          <a:prstGeom prst="rect">
            <a:avLst/>
          </a:prstGeom>
          <a:solidFill>
            <a:srgbClr val="00b0f0">
              <a:alpha val="12000"/>
            </a:srgbClr>
          </a:solidFill>
          <a:ln>
            <a:noFill/>
          </a:ln>
        </p:spPr>
        <p:style>
          <a:lnRef idx="2">
            <a:schemeClr val="accent1">
              <a:shade val="15000"/>
            </a:schemeClr>
          </a:lnRef>
          <a:fillRef idx="1">
            <a:schemeClr val="accent1"/>
          </a:fillRef>
          <a:effectRef idx="0">
            <a:schemeClr val="accent1"/>
          </a:effectRef>
          <a:fontRef idx="minor"/>
        </p:style>
        <p:txBody>
          <a:bodyPr lIns="90000" rIns="90000" tIns="45000" bIns="45000" anchor="ctr">
            <a:noAutofit/>
          </a:bodyPr>
          <a:p>
            <a:pPr algn="ctr">
              <a:lnSpc>
                <a:spcPct val="100000"/>
              </a:lnSpc>
              <a:buNone/>
            </a:pPr>
            <a:endParaRPr b="0" lang="nl-NL" sz="1800" spc="-1" strike="noStrike">
              <a:solidFill>
                <a:schemeClr val="lt1"/>
              </a:solidFill>
              <a:latin typeface="Arial"/>
              <a:ea typeface="DejaVu Sans"/>
            </a:endParaRPr>
          </a:p>
        </p:txBody>
      </p:sp>
      <p:sp>
        <p:nvSpPr>
          <p:cNvPr id="308" name="Rectangle 2"/>
          <p:cNvSpPr/>
          <p:nvPr/>
        </p:nvSpPr>
        <p:spPr>
          <a:xfrm>
            <a:off x="0" y="5328360"/>
            <a:ext cx="12191760" cy="1014840"/>
          </a:xfrm>
          <a:prstGeom prst="rect">
            <a:avLst/>
          </a:prstGeom>
          <a:noFill/>
          <a:ln w="0">
            <a:noFill/>
          </a:ln>
        </p:spPr>
        <p:style>
          <a:lnRef idx="0"/>
          <a:fillRef idx="0"/>
          <a:effectRef idx="0"/>
          <a:fontRef idx="minor"/>
        </p:style>
        <p:txBody>
          <a:bodyPr lIns="90000" rIns="90000" tIns="45000" bIns="45000" anchor="ctr">
            <a:noAutofit/>
          </a:bodyPr>
          <a:p>
            <a:pPr algn="ctr">
              <a:lnSpc>
                <a:spcPct val="100000"/>
              </a:lnSpc>
              <a:spcBef>
                <a:spcPts val="479"/>
              </a:spcBef>
              <a:buNone/>
              <a:tabLst>
                <a:tab algn="l" pos="0"/>
              </a:tabLst>
            </a:pPr>
            <a:r>
              <a:rPr b="1" lang="en-US" sz="2400" spc="-1" strike="noStrike">
                <a:solidFill>
                  <a:srgbClr val="ffffff"/>
                </a:solidFill>
                <a:latin typeface="Tahoma"/>
                <a:ea typeface="DejaVu Sans"/>
              </a:rPr>
              <a:t>Deirdre van Gameren, MSc </a:t>
            </a:r>
            <a:br>
              <a:rPr sz="2400"/>
            </a:br>
            <a:r>
              <a:rPr b="0" lang="en-US" sz="1800" spc="-1" strike="noStrike">
                <a:solidFill>
                  <a:srgbClr val="ffffff"/>
                </a:solidFill>
                <a:latin typeface="Tahoma"/>
                <a:ea typeface="DejaVu Sans"/>
              </a:rPr>
              <a:t>TU Delft Sustainability Project Manager</a:t>
            </a:r>
            <a:endParaRPr b="0" lang="en-US" sz="1800" spc="-1" strike="noStrike">
              <a:solidFill>
                <a:srgbClr val="000000"/>
              </a:solidFill>
              <a:latin typeface="Calibri"/>
            </a:endParaRPr>
          </a:p>
          <a:p>
            <a:pPr algn="ctr">
              <a:lnSpc>
                <a:spcPct val="100000"/>
              </a:lnSpc>
              <a:spcBef>
                <a:spcPts val="360"/>
              </a:spcBef>
              <a:buNone/>
              <a:tabLst>
                <a:tab algn="l" pos="0"/>
              </a:tabLst>
            </a:pPr>
            <a:endParaRPr b="0" lang="en-US" sz="1800" spc="-1" strike="noStrike">
              <a:solidFill>
                <a:srgbClr val="000000"/>
              </a:solidFill>
              <a:latin typeface="Calibri"/>
            </a:endParaRPr>
          </a:p>
          <a:p>
            <a:pPr algn="ctr">
              <a:lnSpc>
                <a:spcPct val="100000"/>
              </a:lnSpc>
              <a:spcBef>
                <a:spcPts val="360"/>
              </a:spcBef>
              <a:buNone/>
              <a:tabLst>
                <a:tab algn="l" pos="0"/>
              </a:tabLst>
            </a:pPr>
            <a:r>
              <a:rPr b="1" lang="en-US" sz="1800" spc="-1" strike="noStrike">
                <a:solidFill>
                  <a:srgbClr val="ffffff"/>
                </a:solidFill>
                <a:latin typeface="Tahoma"/>
                <a:ea typeface="DejaVu Sans"/>
              </a:rPr>
              <a:t>Prof. Andy van den Dobbelsteen, PhD MSc</a:t>
            </a:r>
            <a:endParaRPr b="0" lang="en-US" sz="1800" spc="-1" strike="noStrike">
              <a:solidFill>
                <a:srgbClr val="000000"/>
              </a:solidFill>
              <a:latin typeface="Calibri"/>
            </a:endParaRPr>
          </a:p>
          <a:p>
            <a:pPr algn="ctr">
              <a:lnSpc>
                <a:spcPct val="100000"/>
              </a:lnSpc>
              <a:spcBef>
                <a:spcPts val="320"/>
              </a:spcBef>
              <a:buNone/>
              <a:tabLst>
                <a:tab algn="l" pos="0"/>
              </a:tabLst>
            </a:pPr>
            <a:r>
              <a:rPr b="0" lang="en-US" sz="1600" spc="-1" strike="noStrike">
                <a:solidFill>
                  <a:srgbClr val="ffffff"/>
                </a:solidFill>
                <a:latin typeface="Tahoma"/>
                <a:ea typeface="DejaVu Sans"/>
              </a:rPr>
              <a:t>TU Delft Sustainability Coordinator &amp; full professor of Climate Design &amp; Sustainability </a:t>
            </a:r>
            <a:endParaRPr b="0" lang="en-US" sz="1600" spc="-1" strike="noStrike">
              <a:solidFill>
                <a:srgbClr val="000000"/>
              </a:solidFill>
              <a:latin typeface="Calibri"/>
            </a:endParaRPr>
          </a:p>
        </p:txBody>
      </p:sp>
      <p:sp>
        <p:nvSpPr>
          <p:cNvPr id="309" name="CustomShape 3"/>
          <p:cNvSpPr/>
          <p:nvPr/>
        </p:nvSpPr>
        <p:spPr>
          <a:xfrm>
            <a:off x="8460000" y="277920"/>
            <a:ext cx="1979640" cy="118656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buNone/>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 algn="l" pos="9434160"/>
                <a:tab algn="l" pos="9883440"/>
                <a:tab algn="l" pos="10332720"/>
                <a:tab algn="l" pos="10782000"/>
              </a:tabLst>
            </a:pPr>
            <a:r>
              <a:rPr b="1" lang="en-GB" sz="2400" spc="-1" strike="noStrike">
                <a:solidFill>
                  <a:srgbClr val="000000"/>
                </a:solidFill>
                <a:latin typeface="Times New Roman"/>
                <a:ea typeface="DejaVu Sans"/>
              </a:rPr>
              <a:t>ICARB 2023</a:t>
            </a:r>
            <a:endParaRPr b="0" lang="en-US" sz="2400" spc="-1" strike="noStrike">
              <a:solidFill>
                <a:srgbClr val="000000"/>
              </a:solidFill>
              <a:latin typeface="Calibri"/>
            </a:endParaRPr>
          </a:p>
          <a:p>
            <a:pPr>
              <a:lnSpc>
                <a:spcPct val="100000"/>
              </a:lnSpc>
              <a:buNone/>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 algn="l" pos="9434160"/>
                <a:tab algn="l" pos="9883440"/>
                <a:tab algn="l" pos="10332720"/>
                <a:tab algn="l" pos="10782000"/>
              </a:tabLst>
            </a:pPr>
            <a:r>
              <a:rPr b="0" i="1" lang="en-GB" sz="1600" spc="-1" strike="noStrike">
                <a:solidFill>
                  <a:srgbClr val="000000"/>
                </a:solidFill>
                <a:latin typeface="Times New Roman"/>
                <a:ea typeface="Microsoft YaHei"/>
              </a:rPr>
              <a:t> </a:t>
            </a:r>
            <a:r>
              <a:rPr b="0" i="1" lang="en-GB" sz="1600" spc="-1" strike="noStrike">
                <a:solidFill>
                  <a:srgbClr val="000000"/>
                </a:solidFill>
                <a:latin typeface="Times New Roman"/>
                <a:ea typeface="Microsoft YaHei"/>
              </a:rPr>
              <a:t>Measuring Net Zero</a:t>
            </a:r>
            <a:endParaRPr b="0" lang="en-US" sz="1600" spc="-1" strike="noStrike">
              <a:solidFill>
                <a:srgbClr val="000000"/>
              </a:solidFill>
              <a:latin typeface="Calibri"/>
            </a:endParaRPr>
          </a:p>
          <a:p>
            <a:pPr>
              <a:lnSpc>
                <a:spcPct val="100000"/>
              </a:lnSpc>
              <a:buNone/>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 algn="l" pos="9434160"/>
                <a:tab algn="l" pos="9883440"/>
                <a:tab algn="l" pos="10332720"/>
                <a:tab algn="l" pos="10782000"/>
              </a:tabLst>
            </a:pPr>
            <a:endParaRPr b="0" lang="en-US" sz="1600" spc="-1" strike="noStrike">
              <a:solidFill>
                <a:srgbClr val="000000"/>
              </a:solidFill>
              <a:latin typeface="Calibri"/>
            </a:endParaRPr>
          </a:p>
          <a:p>
            <a:pPr>
              <a:lnSpc>
                <a:spcPct val="100000"/>
              </a:lnSpc>
              <a:buNone/>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 algn="l" pos="9434160"/>
                <a:tab algn="l" pos="9883440"/>
                <a:tab algn="l" pos="10332720"/>
                <a:tab algn="l" pos="10782000"/>
              </a:tabLst>
            </a:pPr>
            <a:endParaRPr b="0" lang="en-US" sz="1600" spc="-1" strike="noStrike">
              <a:solidFill>
                <a:srgbClr val="000000"/>
              </a:solidFill>
              <a:latin typeface="Calibri"/>
            </a:endParaRPr>
          </a:p>
        </p:txBody>
      </p:sp>
      <p:sp>
        <p:nvSpPr>
          <p:cNvPr id="310" name="Line 4"/>
          <p:cNvSpPr/>
          <p:nvPr/>
        </p:nvSpPr>
        <p:spPr>
          <a:xfrm flipH="1" flipV="1">
            <a:off x="853920" y="661680"/>
            <a:ext cx="9398160" cy="27000"/>
          </a:xfrm>
          <a:prstGeom prst="line">
            <a:avLst/>
          </a:prstGeom>
          <a:ln w="6480">
            <a:solidFill>
              <a:srgbClr val="4472c4"/>
            </a:solidFill>
            <a:miter/>
          </a:ln>
        </p:spPr>
        <p:style>
          <a:lnRef idx="0"/>
          <a:fillRef idx="0"/>
          <a:effectRef idx="0"/>
          <a:fontRef idx="minor"/>
        </p:style>
        <p:txBody>
          <a:bodyPr lIns="90000" rIns="90000" tIns="-18000" bIns="-18000" anchor="t" anchorCtr="1">
            <a:noAutofit/>
          </a:bodyPr>
          <a:p>
            <a:endParaRPr b="0" lang="en-US" sz="1800" spc="-1" strike="noStrike">
              <a:solidFill>
                <a:srgbClr val="000000"/>
              </a:solidFill>
              <a:latin typeface="Calibri"/>
            </a:endParaRPr>
          </a:p>
        </p:txBody>
      </p:sp>
      <p:pic>
        <p:nvPicPr>
          <p:cNvPr id="311" name="Picture 81" descr=""/>
          <p:cNvPicPr/>
          <p:nvPr/>
        </p:nvPicPr>
        <p:blipFill>
          <a:blip r:embed="rId2"/>
          <a:stretch/>
        </p:blipFill>
        <p:spPr>
          <a:xfrm>
            <a:off x="10376640" y="180000"/>
            <a:ext cx="1683000" cy="820440"/>
          </a:xfrm>
          <a:prstGeom prst="rect">
            <a:avLst/>
          </a:prstGeom>
          <a:ln w="0">
            <a:noFill/>
          </a:ln>
        </p:spPr>
      </p:pic>
      <p:sp>
        <p:nvSpPr>
          <p:cNvPr id="312" name="TextBox 11"/>
          <p:cNvSpPr/>
          <p:nvPr/>
        </p:nvSpPr>
        <p:spPr>
          <a:xfrm>
            <a:off x="940680" y="2498760"/>
            <a:ext cx="10310760" cy="216252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buNone/>
            </a:pPr>
            <a:r>
              <a:rPr b="1" lang="en-GB" sz="4000" spc="-1" strike="noStrike">
                <a:solidFill>
                  <a:srgbClr val="ffffff"/>
                </a:solidFill>
                <a:latin typeface="Tahoma"/>
                <a:ea typeface="Tahoma"/>
              </a:rPr>
              <a:t>The Sustainable Campus </a:t>
            </a:r>
            <a:endParaRPr b="0" lang="en-US" sz="4000" spc="-1" strike="noStrike">
              <a:solidFill>
                <a:srgbClr val="000000"/>
              </a:solidFill>
              <a:latin typeface="Calibri"/>
            </a:endParaRPr>
          </a:p>
          <a:p>
            <a:pPr algn="ctr">
              <a:lnSpc>
                <a:spcPct val="100000"/>
              </a:lnSpc>
              <a:buNone/>
            </a:pPr>
            <a:r>
              <a:rPr b="1" lang="en-GB" sz="3200" spc="-1" strike="noStrike">
                <a:solidFill>
                  <a:srgbClr val="ffffff"/>
                </a:solidFill>
                <a:latin typeface="Tahoma"/>
                <a:ea typeface="Tahoma"/>
              </a:rPr>
              <a:t>Working towards a Carbon-Neutral University</a:t>
            </a:r>
            <a:endParaRPr b="0" lang="en-US" sz="3200" spc="-1" strike="noStrike">
              <a:solidFill>
                <a:srgbClr val="000000"/>
              </a:solidFill>
              <a:latin typeface="Calibri"/>
            </a:endParaRPr>
          </a:p>
          <a:p>
            <a:pPr algn="ctr">
              <a:lnSpc>
                <a:spcPct val="100000"/>
              </a:lnSpc>
              <a:buNone/>
            </a:pPr>
            <a:endParaRPr b="0" lang="en-US" sz="3200" spc="-1" strike="noStrike">
              <a:solidFill>
                <a:srgbClr val="000000"/>
              </a:solidFill>
              <a:latin typeface="Calibri"/>
            </a:endParaRPr>
          </a:p>
        </p:txBody>
      </p:sp>
      <p:sp>
        <p:nvSpPr>
          <p:cNvPr id="313" name="TextBox 3"/>
          <p:cNvSpPr/>
          <p:nvPr/>
        </p:nvSpPr>
        <p:spPr>
          <a:xfrm>
            <a:off x="0" y="6755040"/>
            <a:ext cx="12268800" cy="2494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i="1" lang="nl-NL" sz="1050" spc="-1" strike="noStrike">
                <a:solidFill>
                  <a:srgbClr val="ffffff"/>
                </a:solidFill>
                <a:latin typeface="Arial"/>
                <a:ea typeface="DejaVu Sans"/>
              </a:rPr>
              <a:t>Noot. </a:t>
            </a:r>
            <a:r>
              <a:rPr b="0" lang="nl-NL" sz="1050" spc="-1" strike="noStrike">
                <a:solidFill>
                  <a:srgbClr val="ffffff"/>
                </a:solidFill>
                <a:latin typeface="Arial"/>
                <a:ea typeface="DejaVu Sans"/>
              </a:rPr>
              <a:t>Overgenomen uit “Mekelweg”, door Wikipedia, n.d., De Mekelweg met het Mekelpark, gezien vanuit de Aula van de TU Delft (https://nl.wikipedia.org/wiki/Mekelweg)</a:t>
            </a:r>
            <a:endParaRPr b="0" lang="en-US" sz="1050" spc="-1" strike="noStrike">
              <a:solidFill>
                <a:srgbClr val="000000"/>
              </a:solidFill>
              <a:latin typeface="Calibri"/>
            </a:endParaRPr>
          </a:p>
        </p:txBody>
      </p:sp>
    </p:spTree>
  </p:cSld>
  <mc:AlternateContent>
    <mc:Choice Requires="p14">
      <p:transition spd="med" p14:dur="700">
        <p:fade/>
      </p:transition>
    </mc:Choice>
    <mc:Fallback>
      <p:transition spd="med">
        <p:fade/>
      </p:transition>
    </mc:Fallback>
  </mc:AlternateContent>
</p:sld>
</file>

<file path=ppt/slides/slide4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75" name="Picture 9" descr="A building made out of bricks&#10;&#10;Description automatically generated"/>
          <p:cNvPicPr/>
          <p:nvPr/>
        </p:nvPicPr>
        <p:blipFill>
          <a:blip r:embed="rId1"/>
          <a:srcRect l="1765" t="3333" r="3648" b="7463"/>
          <a:stretch/>
        </p:blipFill>
        <p:spPr>
          <a:xfrm>
            <a:off x="0" y="0"/>
            <a:ext cx="4089960" cy="6857640"/>
          </a:xfrm>
          <a:prstGeom prst="rect">
            <a:avLst/>
          </a:prstGeom>
          <a:ln w="0">
            <a:noFill/>
          </a:ln>
        </p:spPr>
      </p:pic>
      <p:pic>
        <p:nvPicPr>
          <p:cNvPr id="676" name="Picture 11" descr="A counter with food on it&#10;&#10;Description automatically generated"/>
          <p:cNvPicPr/>
          <p:nvPr/>
        </p:nvPicPr>
        <p:blipFill>
          <a:blip r:embed="rId2"/>
          <a:srcRect l="0" t="1954" r="0" b="0"/>
          <a:stretch/>
        </p:blipFill>
        <p:spPr>
          <a:xfrm>
            <a:off x="4090320" y="0"/>
            <a:ext cx="3862440" cy="4295520"/>
          </a:xfrm>
          <a:prstGeom prst="rect">
            <a:avLst/>
          </a:prstGeom>
          <a:ln w="0">
            <a:noFill/>
          </a:ln>
        </p:spPr>
      </p:pic>
      <p:pic>
        <p:nvPicPr>
          <p:cNvPr id="677" name="Picture 13" descr="A screenshot of a website&#10;&#10;Description automatically generated"/>
          <p:cNvPicPr/>
          <p:nvPr/>
        </p:nvPicPr>
        <p:blipFill>
          <a:blip r:embed="rId3"/>
          <a:srcRect l="0" t="0" r="0" b="40354"/>
          <a:stretch/>
        </p:blipFill>
        <p:spPr>
          <a:xfrm>
            <a:off x="4090320" y="4295880"/>
            <a:ext cx="4149720" cy="2561760"/>
          </a:xfrm>
          <a:prstGeom prst="rect">
            <a:avLst/>
          </a:prstGeom>
          <a:ln w="0">
            <a:noFill/>
          </a:ln>
        </p:spPr>
      </p:pic>
      <p:pic>
        <p:nvPicPr>
          <p:cNvPr id="678" name="Picture 5" descr="A screenshot of a phone&#10;&#10;Description automatically generated"/>
          <p:cNvPicPr/>
          <p:nvPr/>
        </p:nvPicPr>
        <p:blipFill>
          <a:blip r:embed="rId4"/>
          <a:srcRect l="1903" t="3673" r="2835" b="8249"/>
          <a:stretch/>
        </p:blipFill>
        <p:spPr>
          <a:xfrm>
            <a:off x="8021520" y="0"/>
            <a:ext cx="4172040" cy="6857640"/>
          </a:xfrm>
          <a:prstGeom prst="rect">
            <a:avLst/>
          </a:prstGeom>
          <a:ln w="0">
            <a:noFill/>
          </a:ln>
        </p:spPr>
      </p:pic>
    </p:spTree>
  </p:cSld>
  <mc:AlternateContent>
    <mc:Choice Requires="p14">
      <p:transition spd="med" p14:dur="700">
        <p:fade/>
      </p:transition>
    </mc:Choice>
    <mc:Fallback>
      <p:transition spd="med">
        <p:fade/>
      </p:transition>
    </mc:Fallback>
  </mc:AlternateContent>
</p:sld>
</file>

<file path=ppt/slides/slide4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79" name="Picture 2" descr="A group of people standing together&#10;&#10;Description automatically generated"/>
          <p:cNvPicPr/>
          <p:nvPr/>
        </p:nvPicPr>
        <p:blipFill>
          <a:blip r:embed="rId1"/>
          <a:stretch/>
        </p:blipFill>
        <p:spPr>
          <a:xfrm>
            <a:off x="5829480" y="0"/>
            <a:ext cx="6364080" cy="6864840"/>
          </a:xfrm>
          <a:prstGeom prst="rect">
            <a:avLst/>
          </a:prstGeom>
          <a:ln w="0">
            <a:noFill/>
          </a:ln>
        </p:spPr>
      </p:pic>
      <p:sp>
        <p:nvSpPr>
          <p:cNvPr id="680" name="Content Placeholder 2"/>
          <p:cNvSpPr/>
          <p:nvPr/>
        </p:nvSpPr>
        <p:spPr>
          <a:xfrm>
            <a:off x="144720" y="1131120"/>
            <a:ext cx="11814120" cy="5448960"/>
          </a:xfrm>
          <a:prstGeom prst="rect">
            <a:avLst/>
          </a:prstGeom>
          <a:noFill/>
          <a:ln w="0">
            <a:noFill/>
          </a:ln>
        </p:spPr>
        <p:style>
          <a:lnRef idx="0"/>
          <a:fillRef idx="0"/>
          <a:effectRef idx="0"/>
          <a:fontRef idx="minor"/>
        </p:style>
        <p:txBody>
          <a:bodyPr lIns="90000" rIns="90000" tIns="45000" bIns="45000" anchor="t">
            <a:noAutofit/>
          </a:bodyPr>
          <a:p>
            <a:pPr marL="343080" indent="-343080">
              <a:lnSpc>
                <a:spcPct val="100000"/>
              </a:lnSpc>
              <a:spcBef>
                <a:spcPts val="479"/>
              </a:spcBef>
              <a:buClr>
                <a:srgbClr val="000000"/>
              </a:buClr>
              <a:buFont typeface="Wingdings" charset="2"/>
              <a:buChar char=""/>
            </a:pPr>
            <a:r>
              <a:rPr b="1" lang="en-GB" sz="2400" spc="-1" strike="noStrike">
                <a:solidFill>
                  <a:srgbClr val="000000"/>
                </a:solidFill>
                <a:latin typeface="Tahoma"/>
                <a:ea typeface="Calibri"/>
              </a:rPr>
              <a:t>Open up meaningful </a:t>
            </a:r>
            <a:br>
              <a:rPr sz="2400"/>
            </a:br>
            <a:r>
              <a:rPr b="1" lang="en-GB" sz="2400" spc="-1" strike="noStrike">
                <a:solidFill>
                  <a:srgbClr val="000000"/>
                </a:solidFill>
                <a:latin typeface="Tahoma"/>
                <a:ea typeface="Calibri"/>
              </a:rPr>
              <a:t>conversations</a:t>
            </a:r>
            <a:endParaRPr b="0" lang="en-US" sz="2400" spc="-1" strike="noStrike">
              <a:solidFill>
                <a:srgbClr val="000000"/>
              </a:solidFill>
              <a:latin typeface="Calibri"/>
            </a:endParaRPr>
          </a:p>
          <a:p>
            <a:pPr>
              <a:lnSpc>
                <a:spcPct val="100000"/>
              </a:lnSpc>
              <a:spcBef>
                <a:spcPts val="479"/>
              </a:spcBef>
              <a:buNone/>
              <a:tabLst>
                <a:tab algn="l" pos="0"/>
              </a:tabLst>
            </a:pPr>
            <a:endParaRPr b="0" lang="en-US" sz="2400" spc="-1" strike="noStrike">
              <a:solidFill>
                <a:srgbClr val="000000"/>
              </a:solidFill>
              <a:latin typeface="Calibri"/>
            </a:endParaRPr>
          </a:p>
          <a:p>
            <a:pPr marL="343080" indent="-343080">
              <a:lnSpc>
                <a:spcPct val="100000"/>
              </a:lnSpc>
              <a:spcBef>
                <a:spcPts val="479"/>
              </a:spcBef>
              <a:buClr>
                <a:srgbClr val="000000"/>
              </a:buClr>
              <a:buFont typeface="Wingdings" charset="2"/>
              <a:buChar char=""/>
              <a:tabLst>
                <a:tab algn="l" pos="0"/>
              </a:tabLst>
            </a:pPr>
            <a:r>
              <a:rPr b="1" lang="en-GB" sz="2400" spc="-1" strike="noStrike">
                <a:solidFill>
                  <a:srgbClr val="000000"/>
                </a:solidFill>
                <a:latin typeface="Tahoma"/>
                <a:ea typeface="Calibri"/>
              </a:rPr>
              <a:t>Safe place to talk and learn</a:t>
            </a:r>
            <a:endParaRPr b="0" lang="en-US" sz="2400" spc="-1" strike="noStrike">
              <a:solidFill>
                <a:srgbClr val="000000"/>
              </a:solidFill>
              <a:latin typeface="Calibri"/>
            </a:endParaRPr>
          </a:p>
          <a:p>
            <a:pPr>
              <a:lnSpc>
                <a:spcPct val="100000"/>
              </a:lnSpc>
              <a:spcBef>
                <a:spcPts val="479"/>
              </a:spcBef>
              <a:buNone/>
              <a:tabLst>
                <a:tab algn="l" pos="0"/>
              </a:tabLst>
            </a:pPr>
            <a:endParaRPr b="0" lang="en-US" sz="2400" spc="-1" strike="noStrike">
              <a:solidFill>
                <a:srgbClr val="000000"/>
              </a:solidFill>
              <a:latin typeface="Calibri"/>
            </a:endParaRPr>
          </a:p>
          <a:p>
            <a:pPr>
              <a:lnSpc>
                <a:spcPct val="100000"/>
              </a:lnSpc>
              <a:spcBef>
                <a:spcPts val="479"/>
              </a:spcBef>
              <a:buNone/>
              <a:tabLst>
                <a:tab algn="l" pos="0"/>
              </a:tabLst>
            </a:pPr>
            <a:endParaRPr b="0" lang="en-US" sz="2400" spc="-1" strike="noStrike">
              <a:solidFill>
                <a:srgbClr val="000000"/>
              </a:solidFill>
              <a:latin typeface="Calibri"/>
            </a:endParaRPr>
          </a:p>
        </p:txBody>
      </p:sp>
      <p:sp>
        <p:nvSpPr>
          <p:cNvPr id="681" name="PlaceHolder 1"/>
          <p:cNvSpPr>
            <a:spLocks noGrp="1"/>
          </p:cNvSpPr>
          <p:nvPr>
            <p:ph type="title"/>
          </p:nvPr>
        </p:nvSpPr>
        <p:spPr>
          <a:xfrm>
            <a:off x="144000" y="0"/>
            <a:ext cx="11905920" cy="946800"/>
          </a:xfrm>
          <a:prstGeom prst="rect">
            <a:avLst/>
          </a:prstGeom>
          <a:noFill/>
          <a:ln w="0">
            <a:noFill/>
          </a:ln>
        </p:spPr>
        <p:txBody>
          <a:bodyPr numCol="1" spcCol="0" anchor="ctr">
            <a:noAutofit/>
          </a:bodyPr>
          <a:p>
            <a:pPr>
              <a:lnSpc>
                <a:spcPct val="100000"/>
              </a:lnSpc>
              <a:buNone/>
            </a:pPr>
            <a:r>
              <a:rPr b="1" lang="en-GB" sz="3600" spc="-1" strike="noStrike">
                <a:solidFill>
                  <a:srgbClr val="000000"/>
                </a:solidFill>
                <a:latin typeface="Tahoma"/>
              </a:rPr>
              <a:t>Climate Conversation</a:t>
            </a:r>
            <a:endParaRPr b="0" lang="nl-NL" sz="3600" spc="-1" strike="noStrike">
              <a:solidFill>
                <a:srgbClr val="000000"/>
              </a:solidFill>
              <a:latin typeface="Tahoma"/>
            </a:endParaRPr>
          </a:p>
        </p:txBody>
      </p:sp>
      <p:sp>
        <p:nvSpPr>
          <p:cNvPr id="682" name="TextBox 6"/>
          <p:cNvSpPr/>
          <p:nvPr/>
        </p:nvSpPr>
        <p:spPr>
          <a:xfrm>
            <a:off x="0" y="6603120"/>
            <a:ext cx="12268800" cy="2494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i="1" lang="nl-NL" sz="1050" spc="-1" strike="noStrike">
                <a:solidFill>
                  <a:srgbClr val="000000"/>
                </a:solidFill>
                <a:latin typeface="Tahoma"/>
              </a:rPr>
              <a:t>Noot. </a:t>
            </a:r>
            <a:r>
              <a:rPr b="0" lang="nl-NL" sz="1050" spc="-1" strike="noStrike">
                <a:solidFill>
                  <a:srgbClr val="000000"/>
                </a:solidFill>
                <a:latin typeface="Tahoma"/>
              </a:rPr>
              <a:t>Overgenomen</a:t>
            </a:r>
            <a:r>
              <a:rPr b="0" i="1" lang="nl-NL" sz="1050" spc="-1" strike="noStrike">
                <a:solidFill>
                  <a:srgbClr val="000000"/>
                </a:solidFill>
                <a:latin typeface="Tahoma"/>
              </a:rPr>
              <a:t> </a:t>
            </a:r>
            <a:r>
              <a:rPr b="0" lang="nl-NL" sz="1050" spc="-1" strike="noStrike">
                <a:solidFill>
                  <a:srgbClr val="000000"/>
                </a:solidFill>
                <a:latin typeface="Tahoma"/>
              </a:rPr>
              <a:t>uit “GreenTU | Green TU Delft”, GreenTU, 2023 (https://www.linkedin.com/company/tu-delft-green-office/posts/?feedView=all). </a:t>
            </a:r>
            <a:endParaRPr b="0" lang="en-US" sz="1050" spc="-1" strike="noStrike">
              <a:solidFill>
                <a:srgbClr val="000000"/>
              </a:solidFill>
              <a:latin typeface="Calibri"/>
            </a:endParaRPr>
          </a:p>
        </p:txBody>
      </p:sp>
    </p:spTree>
  </p:cSld>
  <mc:AlternateContent>
    <mc:Choice Requires="p14">
      <p:transition spd="med" p14:dur="700">
        <p:fade/>
      </p:transition>
    </mc:Choice>
    <mc:Fallback>
      <p:transition spd="med">
        <p:fade/>
      </p:transition>
    </mc:Fallback>
  </mc:AlternateContent>
</p:sld>
</file>

<file path=ppt/slides/slide4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83" name="PlaceHolder 1"/>
          <p:cNvSpPr>
            <a:spLocks noGrp="1"/>
          </p:cNvSpPr>
          <p:nvPr>
            <p:ph type="title"/>
          </p:nvPr>
        </p:nvSpPr>
        <p:spPr>
          <a:xfrm>
            <a:off x="278280" y="0"/>
            <a:ext cx="11658240" cy="6857640"/>
          </a:xfrm>
          <a:prstGeom prst="rect">
            <a:avLst/>
          </a:prstGeom>
          <a:noFill/>
          <a:ln w="0">
            <a:noFill/>
          </a:ln>
        </p:spPr>
        <p:txBody>
          <a:bodyPr numCol="1" spcCol="0" anchor="ctr">
            <a:noAutofit/>
          </a:bodyPr>
          <a:p>
            <a:pPr>
              <a:lnSpc>
                <a:spcPct val="100000"/>
              </a:lnSpc>
              <a:buNone/>
            </a:pPr>
            <a:r>
              <a:rPr b="1" lang="nl-NL" sz="6000" spc="-1" strike="noStrike">
                <a:solidFill>
                  <a:srgbClr val="000000"/>
                </a:solidFill>
                <a:latin typeface="Tahoma"/>
              </a:rPr>
              <a:t>Lessons learned</a:t>
            </a:r>
            <a:endParaRPr b="0" lang="nl-NL" sz="6000" spc="-1" strike="noStrike">
              <a:solidFill>
                <a:srgbClr val="000000"/>
              </a:solidFill>
              <a:latin typeface="Tahoma"/>
            </a:endParaRPr>
          </a:p>
        </p:txBody>
      </p:sp>
    </p:spTree>
  </p:cSld>
  <mc:AlternateContent>
    <mc:Choice Requires="p14">
      <p:transition spd="med" p14:dur="700">
        <p:fade/>
      </p:transition>
    </mc:Choice>
    <mc:Fallback>
      <p:transition spd="med">
        <p:fade/>
      </p:transition>
    </mc:Fallback>
  </mc:AlternateContent>
</p:sld>
</file>

<file path=ppt/slides/slide4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84" name="PlaceHolder 1"/>
          <p:cNvSpPr>
            <a:spLocks noGrp="1"/>
          </p:cNvSpPr>
          <p:nvPr>
            <p:ph type="title"/>
          </p:nvPr>
        </p:nvSpPr>
        <p:spPr>
          <a:xfrm>
            <a:off x="144000" y="0"/>
            <a:ext cx="11905920" cy="946800"/>
          </a:xfrm>
          <a:prstGeom prst="rect">
            <a:avLst/>
          </a:prstGeom>
          <a:noFill/>
          <a:ln w="0">
            <a:noFill/>
          </a:ln>
        </p:spPr>
        <p:txBody>
          <a:bodyPr numCol="1" spcCol="0" anchor="ctr">
            <a:noAutofit/>
          </a:bodyPr>
          <a:p>
            <a:pPr>
              <a:lnSpc>
                <a:spcPct val="100000"/>
              </a:lnSpc>
              <a:buNone/>
            </a:pPr>
            <a:r>
              <a:rPr b="1" lang="nl-NL" sz="3600" spc="-1" strike="noStrike">
                <a:solidFill>
                  <a:srgbClr val="000000"/>
                </a:solidFill>
                <a:latin typeface="Tahoma"/>
              </a:rPr>
              <a:t>Lessons Learned</a:t>
            </a:r>
            <a:endParaRPr b="0" lang="nl-NL" sz="3600" spc="-1" strike="noStrike">
              <a:solidFill>
                <a:srgbClr val="000000"/>
              </a:solidFill>
              <a:latin typeface="Tahoma"/>
            </a:endParaRPr>
          </a:p>
        </p:txBody>
      </p:sp>
      <p:sp>
        <p:nvSpPr>
          <p:cNvPr id="685" name="PlaceHolder 2"/>
          <p:cNvSpPr>
            <a:spLocks noGrp="1"/>
          </p:cNvSpPr>
          <p:nvPr>
            <p:ph/>
          </p:nvPr>
        </p:nvSpPr>
        <p:spPr>
          <a:xfrm>
            <a:off x="143280" y="1077840"/>
            <a:ext cx="11906640" cy="5502240"/>
          </a:xfrm>
          <a:prstGeom prst="rect">
            <a:avLst/>
          </a:prstGeom>
          <a:noFill/>
          <a:ln w="0">
            <a:noFill/>
          </a:ln>
        </p:spPr>
        <p:txBody>
          <a:bodyPr numCol="1" spcCol="0" anchor="t">
            <a:noAutofit/>
          </a:bodyPr>
          <a:p>
            <a:pPr marL="343080" indent="-343080" algn="just">
              <a:lnSpc>
                <a:spcPct val="100000"/>
              </a:lnSpc>
              <a:spcBef>
                <a:spcPts val="479"/>
              </a:spcBef>
              <a:buClr>
                <a:srgbClr val="000000"/>
              </a:buClr>
              <a:buFont typeface="Symbol"/>
              <a:buChar char=""/>
            </a:pPr>
            <a:r>
              <a:rPr b="0" lang="en-GB" sz="2400" spc="-1" strike="noStrike">
                <a:solidFill>
                  <a:srgbClr val="000000"/>
                </a:solidFill>
                <a:latin typeface="Tahoma"/>
                <a:ea typeface="Times New Roman"/>
              </a:rPr>
              <a:t>Ambition and </a:t>
            </a:r>
            <a:r>
              <a:rPr b="1" lang="en-GB" sz="2400" spc="-1" strike="noStrike">
                <a:solidFill>
                  <a:srgbClr val="000000"/>
                </a:solidFill>
                <a:latin typeface="Tahoma"/>
                <a:ea typeface="Times New Roman"/>
              </a:rPr>
              <a:t>support from the highest level, </a:t>
            </a:r>
            <a:r>
              <a:rPr b="0" lang="en-GB" sz="2400" spc="-1" strike="noStrike">
                <a:solidFill>
                  <a:srgbClr val="000000"/>
                </a:solidFill>
                <a:latin typeface="Tahoma"/>
                <a:ea typeface="Times New Roman"/>
              </a:rPr>
              <a:t>the executive board</a:t>
            </a:r>
            <a:endParaRPr b="1" lang="nl-NL" sz="2400" spc="-1" strike="noStrike">
              <a:solidFill>
                <a:srgbClr val="000000"/>
              </a:solidFill>
              <a:latin typeface="Tahoma"/>
            </a:endParaRPr>
          </a:p>
          <a:p>
            <a:pPr marL="343080" indent="-343080" algn="just">
              <a:lnSpc>
                <a:spcPct val="100000"/>
              </a:lnSpc>
              <a:spcBef>
                <a:spcPts val="479"/>
              </a:spcBef>
              <a:buClr>
                <a:srgbClr val="000000"/>
              </a:buClr>
              <a:buFont typeface="Symbol"/>
              <a:buChar char=""/>
            </a:pPr>
            <a:r>
              <a:rPr b="1" lang="en-GB" sz="2400" spc="-1" strike="noStrike">
                <a:solidFill>
                  <a:srgbClr val="000000"/>
                </a:solidFill>
                <a:latin typeface="Tahoma"/>
                <a:ea typeface="Times New Roman"/>
              </a:rPr>
              <a:t>People willing </a:t>
            </a:r>
            <a:r>
              <a:rPr b="0" lang="en-GB" sz="2400" spc="-1" strike="noStrike">
                <a:solidFill>
                  <a:srgbClr val="000000"/>
                </a:solidFill>
                <a:latin typeface="Tahoma"/>
                <a:ea typeface="Times New Roman"/>
              </a:rPr>
              <a:t>(change managers) </a:t>
            </a:r>
            <a:r>
              <a:rPr b="1" lang="en-GB" sz="2400" spc="-1" strike="noStrike">
                <a:solidFill>
                  <a:srgbClr val="000000"/>
                </a:solidFill>
                <a:latin typeface="Tahoma"/>
                <a:ea typeface="Times New Roman"/>
              </a:rPr>
              <a:t>to get the initial work done</a:t>
            </a:r>
            <a:endParaRPr b="1" lang="nl-NL" sz="2400" spc="-1" strike="noStrike">
              <a:solidFill>
                <a:srgbClr val="000000"/>
              </a:solidFill>
              <a:latin typeface="Tahoma"/>
            </a:endParaRPr>
          </a:p>
          <a:p>
            <a:pPr marL="343080" indent="-343080" algn="just">
              <a:lnSpc>
                <a:spcPct val="100000"/>
              </a:lnSpc>
              <a:spcBef>
                <a:spcPts val="479"/>
              </a:spcBef>
              <a:buClr>
                <a:srgbClr val="000000"/>
              </a:buClr>
              <a:buFont typeface="Symbol"/>
              <a:buChar char=""/>
            </a:pPr>
            <a:r>
              <a:rPr b="1" lang="en-GB" sz="2400" spc="-1" strike="noStrike">
                <a:solidFill>
                  <a:srgbClr val="000000"/>
                </a:solidFill>
                <a:latin typeface="Tahoma"/>
                <a:ea typeface="Times New Roman"/>
              </a:rPr>
              <a:t>Measuring is knowing: </a:t>
            </a:r>
            <a:r>
              <a:rPr b="0" lang="en-GB" sz="2400" spc="-1" strike="noStrike">
                <a:solidFill>
                  <a:srgbClr val="000000"/>
                </a:solidFill>
                <a:latin typeface="Tahoma"/>
                <a:ea typeface="Times New Roman"/>
              </a:rPr>
              <a:t>a zero assessment as the starting-point</a:t>
            </a:r>
            <a:endParaRPr b="1" lang="nl-NL" sz="2400" spc="-1" strike="noStrike">
              <a:solidFill>
                <a:srgbClr val="000000"/>
              </a:solidFill>
              <a:latin typeface="Tahoma"/>
            </a:endParaRPr>
          </a:p>
          <a:p>
            <a:pPr marL="343080" indent="-343080" algn="just">
              <a:lnSpc>
                <a:spcPct val="100000"/>
              </a:lnSpc>
              <a:spcBef>
                <a:spcPts val="479"/>
              </a:spcBef>
              <a:buClr>
                <a:srgbClr val="000000"/>
              </a:buClr>
              <a:buFont typeface="Symbol"/>
              <a:buChar char=""/>
            </a:pPr>
            <a:r>
              <a:rPr b="1" lang="en-GB" sz="2400" spc="-1" strike="noStrike">
                <a:solidFill>
                  <a:srgbClr val="000000"/>
                </a:solidFill>
                <a:latin typeface="Tahoma"/>
                <a:ea typeface="Times New Roman"/>
              </a:rPr>
              <a:t>A roadmap </a:t>
            </a:r>
            <a:r>
              <a:rPr b="0" lang="en-GB" sz="2400" spc="-1" strike="noStrike">
                <a:solidFill>
                  <a:srgbClr val="000000"/>
                </a:solidFill>
                <a:latin typeface="Tahoma"/>
                <a:ea typeface="Times New Roman"/>
              </a:rPr>
              <a:t>– preferably via backcasting – to reach the desired goal</a:t>
            </a:r>
            <a:endParaRPr b="1" lang="nl-NL" sz="2400" spc="-1" strike="noStrike">
              <a:solidFill>
                <a:srgbClr val="000000"/>
              </a:solidFill>
              <a:latin typeface="Tahoma"/>
            </a:endParaRPr>
          </a:p>
          <a:p>
            <a:pPr marL="343080" indent="-343080" algn="just">
              <a:lnSpc>
                <a:spcPct val="100000"/>
              </a:lnSpc>
              <a:spcBef>
                <a:spcPts val="479"/>
              </a:spcBef>
              <a:buClr>
                <a:srgbClr val="000000"/>
              </a:buClr>
              <a:buFont typeface="Symbol"/>
              <a:buChar char=""/>
            </a:pPr>
            <a:r>
              <a:rPr b="1" lang="en-GB" sz="2400" spc="-1" strike="noStrike">
                <a:solidFill>
                  <a:srgbClr val="000000"/>
                </a:solidFill>
                <a:latin typeface="Tahoma"/>
                <a:ea typeface="Times New Roman"/>
              </a:rPr>
              <a:t>It is a technical and personal transition. </a:t>
            </a:r>
            <a:r>
              <a:rPr b="0" lang="en-GB" sz="2400" spc="-1" strike="noStrike">
                <a:solidFill>
                  <a:srgbClr val="000000"/>
                </a:solidFill>
                <a:latin typeface="Tahoma"/>
                <a:ea typeface="Times New Roman"/>
              </a:rPr>
              <a:t>Inform and engage the community </a:t>
            </a:r>
            <a:endParaRPr b="1" lang="nl-NL" sz="2400" spc="-1" strike="noStrike">
              <a:solidFill>
                <a:srgbClr val="000000"/>
              </a:solidFill>
              <a:latin typeface="Tahoma"/>
            </a:endParaRPr>
          </a:p>
          <a:p>
            <a:pPr marL="343080" indent="-343080" algn="just">
              <a:lnSpc>
                <a:spcPct val="100000"/>
              </a:lnSpc>
              <a:spcBef>
                <a:spcPts val="479"/>
              </a:spcBef>
              <a:buClr>
                <a:srgbClr val="000000"/>
              </a:buClr>
              <a:buFont typeface="Symbol"/>
              <a:buChar char=""/>
            </a:pPr>
            <a:r>
              <a:rPr b="1" lang="en-GB" sz="2400" spc="-1" strike="noStrike">
                <a:solidFill>
                  <a:srgbClr val="000000"/>
                </a:solidFill>
                <a:latin typeface="Tahoma"/>
                <a:ea typeface="Times New Roman"/>
              </a:rPr>
              <a:t>Start small </a:t>
            </a:r>
            <a:r>
              <a:rPr b="0" lang="en-GB" sz="2400" spc="-1" strike="noStrike">
                <a:solidFill>
                  <a:srgbClr val="000000"/>
                </a:solidFill>
                <a:latin typeface="Tahoma"/>
                <a:ea typeface="Times New Roman"/>
              </a:rPr>
              <a:t>and</a:t>
            </a:r>
            <a:r>
              <a:rPr b="1" lang="en-GB" sz="2400" spc="-1" strike="noStrike">
                <a:solidFill>
                  <a:srgbClr val="000000"/>
                </a:solidFill>
                <a:latin typeface="Tahoma"/>
                <a:ea typeface="Times New Roman"/>
              </a:rPr>
              <a:t> share those small wins. </a:t>
            </a:r>
            <a:r>
              <a:rPr b="0" lang="en-GB" sz="2400" spc="-1" strike="noStrike">
                <a:solidFill>
                  <a:srgbClr val="000000"/>
                </a:solidFill>
                <a:latin typeface="Tahoma"/>
                <a:ea typeface="Times New Roman"/>
              </a:rPr>
              <a:t>This will reduce the resistance and create a ripple effect. </a:t>
            </a:r>
            <a:endParaRPr b="1" lang="nl-NL" sz="2400" spc="-1" strike="noStrike">
              <a:solidFill>
                <a:srgbClr val="000000"/>
              </a:solidFill>
              <a:latin typeface="Tahoma"/>
            </a:endParaRPr>
          </a:p>
          <a:p>
            <a:pPr marL="343080" indent="-343080" algn="just">
              <a:lnSpc>
                <a:spcPct val="100000"/>
              </a:lnSpc>
              <a:spcBef>
                <a:spcPts val="479"/>
              </a:spcBef>
              <a:buClr>
                <a:srgbClr val="000000"/>
              </a:buClr>
              <a:buFont typeface="Symbol"/>
              <a:buChar char=""/>
            </a:pPr>
            <a:r>
              <a:rPr b="1" lang="en-GB" sz="2400" spc="-1" strike="noStrike">
                <a:solidFill>
                  <a:srgbClr val="000000"/>
                </a:solidFill>
                <a:latin typeface="Tahoma"/>
                <a:ea typeface="Times New Roman"/>
              </a:rPr>
              <a:t>Communicate in various ways </a:t>
            </a:r>
            <a:r>
              <a:rPr b="0" lang="en-GB" sz="2400" spc="-1" strike="noStrike">
                <a:solidFill>
                  <a:srgbClr val="000000"/>
                </a:solidFill>
                <a:latin typeface="Tahoma"/>
                <a:ea typeface="Times New Roman"/>
              </a:rPr>
              <a:t>to reach the whole community</a:t>
            </a:r>
            <a:endParaRPr b="1" lang="nl-NL" sz="2400" spc="-1" strike="noStrike">
              <a:solidFill>
                <a:srgbClr val="000000"/>
              </a:solidFill>
              <a:latin typeface="Tahoma"/>
            </a:endParaRPr>
          </a:p>
          <a:p>
            <a:pPr marL="343080" indent="-343080" algn="just">
              <a:lnSpc>
                <a:spcPct val="100000"/>
              </a:lnSpc>
              <a:spcBef>
                <a:spcPts val="479"/>
              </a:spcBef>
              <a:buClr>
                <a:srgbClr val="000000"/>
              </a:buClr>
              <a:buFont typeface="Symbol"/>
              <a:buChar char=""/>
            </a:pPr>
            <a:r>
              <a:rPr b="1" lang="en-GB" sz="2400" spc="-1" strike="noStrike">
                <a:solidFill>
                  <a:srgbClr val="000000"/>
                </a:solidFill>
                <a:latin typeface="Tahoma"/>
                <a:ea typeface="Times New Roman"/>
              </a:rPr>
              <a:t>Be prepared for resistance </a:t>
            </a:r>
            <a:r>
              <a:rPr b="0" lang="en-GB" sz="2400" spc="-1" strike="noStrike">
                <a:solidFill>
                  <a:srgbClr val="000000"/>
                </a:solidFill>
                <a:latin typeface="Tahoma"/>
                <a:ea typeface="Times New Roman"/>
              </a:rPr>
              <a:t>and</a:t>
            </a:r>
            <a:r>
              <a:rPr b="1" lang="en-GB" sz="2400" spc="-1" strike="noStrike">
                <a:solidFill>
                  <a:srgbClr val="000000"/>
                </a:solidFill>
                <a:latin typeface="Tahoma"/>
                <a:ea typeface="Times New Roman"/>
              </a:rPr>
              <a:t> </a:t>
            </a:r>
            <a:r>
              <a:rPr b="0" lang="en-GB" sz="2400" spc="-1" strike="noStrike">
                <a:solidFill>
                  <a:srgbClr val="000000"/>
                </a:solidFill>
                <a:latin typeface="Tahoma"/>
                <a:ea typeface="Times New Roman"/>
              </a:rPr>
              <a:t>see this as something positive</a:t>
            </a:r>
            <a:endParaRPr b="1" lang="nl-NL" sz="2400" spc="-1" strike="noStrike">
              <a:solidFill>
                <a:srgbClr val="000000"/>
              </a:solidFill>
              <a:latin typeface="Tahoma"/>
            </a:endParaRPr>
          </a:p>
          <a:p>
            <a:pPr>
              <a:lnSpc>
                <a:spcPct val="100000"/>
              </a:lnSpc>
              <a:spcBef>
                <a:spcPts val="479"/>
              </a:spcBef>
              <a:buNone/>
            </a:pPr>
            <a:endParaRPr b="1" lang="nl-NL" sz="2400" spc="-1" strike="noStrike">
              <a:solidFill>
                <a:srgbClr val="000000"/>
              </a:solidFill>
              <a:latin typeface="Tahoma"/>
            </a:endParaRPr>
          </a:p>
        </p:txBody>
      </p:sp>
    </p:spTree>
  </p:cSld>
  <mc:AlternateContent>
    <mc:Choice Requires="p14">
      <p:transition spd="slow" p14:dur="2000"/>
    </mc:Choice>
    <mc:Fallback>
      <p:transition spd="slow"/>
    </mc:Fallback>
  </mc:AlternateContent>
</p:sld>
</file>

<file path=ppt/slides/slide4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86" name="PlaceHolder 1"/>
          <p:cNvSpPr>
            <a:spLocks noGrp="1"/>
          </p:cNvSpPr>
          <p:nvPr>
            <p:ph type="title"/>
          </p:nvPr>
        </p:nvSpPr>
        <p:spPr>
          <a:xfrm>
            <a:off x="6206760" y="360"/>
            <a:ext cx="5984640" cy="946440"/>
          </a:xfrm>
          <a:prstGeom prst="rect">
            <a:avLst/>
          </a:prstGeom>
          <a:noFill/>
          <a:ln w="0">
            <a:noFill/>
          </a:ln>
        </p:spPr>
        <p:txBody>
          <a:bodyPr numCol="1" spcCol="0" anchor="ctr">
            <a:noAutofit/>
          </a:bodyPr>
          <a:p>
            <a:pPr>
              <a:lnSpc>
                <a:spcPct val="100000"/>
              </a:lnSpc>
              <a:buNone/>
            </a:pPr>
            <a:r>
              <a:rPr b="1" lang="en-NL" sz="3600" spc="-1" strike="noStrike">
                <a:solidFill>
                  <a:srgbClr val="000000"/>
                </a:solidFill>
                <a:latin typeface="Tahoma"/>
              </a:rPr>
              <a:t>Towards net zero carbon</a:t>
            </a:r>
            <a:endParaRPr b="0" lang="nl-NL" sz="3600" spc="-1" strike="noStrike">
              <a:solidFill>
                <a:srgbClr val="000000"/>
              </a:solidFill>
              <a:latin typeface="Tahoma"/>
            </a:endParaRPr>
          </a:p>
        </p:txBody>
      </p:sp>
      <p:sp>
        <p:nvSpPr>
          <p:cNvPr id="687" name="PlaceHolder 2"/>
          <p:cNvSpPr>
            <a:spLocks noGrp="1"/>
          </p:cNvSpPr>
          <p:nvPr>
            <p:ph/>
          </p:nvPr>
        </p:nvSpPr>
        <p:spPr>
          <a:xfrm>
            <a:off x="6206760" y="1078200"/>
            <a:ext cx="5984640" cy="5501520"/>
          </a:xfrm>
          <a:prstGeom prst="rect">
            <a:avLst/>
          </a:prstGeom>
          <a:noFill/>
          <a:ln w="0">
            <a:noFill/>
          </a:ln>
        </p:spPr>
        <p:txBody>
          <a:bodyPr numCol="1" spcCol="0" anchor="t">
            <a:noAutofit/>
          </a:bodyPr>
          <a:p>
            <a:pPr marL="343080" indent="-343080">
              <a:lnSpc>
                <a:spcPct val="100000"/>
              </a:lnSpc>
              <a:spcAft>
                <a:spcPts val="1001"/>
              </a:spcAft>
              <a:buClr>
                <a:srgbClr val="000000"/>
              </a:buClr>
              <a:buFont typeface="Wingdings" charset="2"/>
              <a:buChar char=""/>
            </a:pPr>
            <a:r>
              <a:rPr b="1" lang="en-GB" sz="2400" spc="-1" strike="noStrike">
                <a:solidFill>
                  <a:srgbClr val="000000"/>
                </a:solidFill>
                <a:latin typeface="Tahoma"/>
              </a:rPr>
              <a:t>Carbon price </a:t>
            </a:r>
            <a:r>
              <a:rPr b="0" lang="en-GB" sz="2400" spc="-1" strike="noStrike">
                <a:solidFill>
                  <a:srgbClr val="000000"/>
                </a:solidFill>
                <a:latin typeface="Tahoma"/>
              </a:rPr>
              <a:t>included in decisions</a:t>
            </a:r>
            <a:endParaRPr b="1" lang="nl-NL" sz="2400" spc="-1" strike="noStrike">
              <a:solidFill>
                <a:srgbClr val="000000"/>
              </a:solidFill>
              <a:latin typeface="Tahoma"/>
            </a:endParaRPr>
          </a:p>
          <a:p>
            <a:pPr marL="343080" indent="-343080">
              <a:lnSpc>
                <a:spcPct val="100000"/>
              </a:lnSpc>
              <a:spcAft>
                <a:spcPts val="1001"/>
              </a:spcAft>
              <a:buClr>
                <a:srgbClr val="000000"/>
              </a:buClr>
              <a:buFont typeface="Wingdings" charset="2"/>
              <a:buChar char=""/>
            </a:pPr>
            <a:r>
              <a:rPr b="0" lang="en-GB" sz="2400" spc="-1" strike="noStrike">
                <a:solidFill>
                  <a:srgbClr val="000000"/>
                </a:solidFill>
                <a:latin typeface="Tahoma"/>
              </a:rPr>
              <a:t>E</a:t>
            </a:r>
            <a:r>
              <a:rPr b="0" lang="en-NL" sz="2400" spc="-1" strike="noStrike">
                <a:solidFill>
                  <a:srgbClr val="000000"/>
                </a:solidFill>
                <a:latin typeface="Tahoma"/>
              </a:rPr>
              <a:t>nergy system based on </a:t>
            </a:r>
            <a:r>
              <a:rPr b="1" lang="en-NL" sz="2400" spc="-1" strike="noStrike">
                <a:solidFill>
                  <a:srgbClr val="000000"/>
                </a:solidFill>
                <a:latin typeface="Tahoma"/>
              </a:rPr>
              <a:t>geothermal</a:t>
            </a:r>
            <a:r>
              <a:rPr b="0" lang="en-NL" sz="2400" spc="-1" strike="noStrike">
                <a:solidFill>
                  <a:srgbClr val="000000"/>
                </a:solidFill>
                <a:latin typeface="Tahoma"/>
              </a:rPr>
              <a:t> energy and </a:t>
            </a:r>
            <a:r>
              <a:rPr b="1" lang="en-NL" sz="2400" spc="-1" strike="noStrike">
                <a:solidFill>
                  <a:srgbClr val="000000"/>
                </a:solidFill>
                <a:latin typeface="Tahoma"/>
              </a:rPr>
              <a:t>renewable</a:t>
            </a:r>
            <a:r>
              <a:rPr b="0" lang="en-NL" sz="2400" spc="-1" strike="noStrike">
                <a:solidFill>
                  <a:srgbClr val="000000"/>
                </a:solidFill>
                <a:latin typeface="Tahoma"/>
              </a:rPr>
              <a:t> production</a:t>
            </a:r>
            <a:endParaRPr b="1" lang="nl-NL" sz="2400" spc="-1" strike="noStrike">
              <a:solidFill>
                <a:srgbClr val="000000"/>
              </a:solidFill>
              <a:latin typeface="Tahoma"/>
            </a:endParaRPr>
          </a:p>
          <a:p>
            <a:pPr marL="343080" indent="-343080">
              <a:lnSpc>
                <a:spcPct val="100000"/>
              </a:lnSpc>
              <a:spcAft>
                <a:spcPts val="1001"/>
              </a:spcAft>
              <a:buClr>
                <a:srgbClr val="000000"/>
              </a:buClr>
              <a:buFont typeface="Wingdings" charset="2"/>
              <a:buChar char=""/>
            </a:pPr>
            <a:r>
              <a:rPr b="0" lang="en-NL" sz="2400" spc="-1" strike="noStrike">
                <a:solidFill>
                  <a:srgbClr val="000000"/>
                </a:solidFill>
                <a:latin typeface="Tahoma"/>
              </a:rPr>
              <a:t>Energy </a:t>
            </a:r>
            <a:r>
              <a:rPr b="1" lang="en-NL" sz="2400" spc="-1" strike="noStrike">
                <a:solidFill>
                  <a:srgbClr val="000000"/>
                </a:solidFill>
                <a:latin typeface="Tahoma"/>
              </a:rPr>
              <a:t>retrofit</a:t>
            </a:r>
            <a:r>
              <a:rPr b="0" lang="en-NL" sz="2400" spc="-1" strike="noStrike">
                <a:solidFill>
                  <a:srgbClr val="000000"/>
                </a:solidFill>
                <a:latin typeface="Tahoma"/>
              </a:rPr>
              <a:t> of existing buildings</a:t>
            </a:r>
            <a:endParaRPr b="1" lang="nl-NL" sz="2400" spc="-1" strike="noStrike">
              <a:solidFill>
                <a:srgbClr val="000000"/>
              </a:solidFill>
              <a:latin typeface="Tahoma"/>
            </a:endParaRPr>
          </a:p>
          <a:p>
            <a:pPr marL="343080" indent="-343080">
              <a:lnSpc>
                <a:spcPct val="100000"/>
              </a:lnSpc>
              <a:spcAft>
                <a:spcPts val="1001"/>
              </a:spcAft>
              <a:buClr>
                <a:srgbClr val="000000"/>
              </a:buClr>
              <a:buFont typeface="Wingdings" charset="2"/>
              <a:buChar char=""/>
            </a:pPr>
            <a:r>
              <a:rPr b="1" lang="en-NL" sz="2400" spc="-1" strike="noStrike">
                <a:solidFill>
                  <a:srgbClr val="000000"/>
                </a:solidFill>
                <a:latin typeface="Tahoma"/>
              </a:rPr>
              <a:t>Supersustainable</a:t>
            </a:r>
            <a:r>
              <a:rPr b="0" lang="en-NL" sz="2400" spc="-1" strike="noStrike">
                <a:solidFill>
                  <a:srgbClr val="000000"/>
                </a:solidFill>
                <a:latin typeface="Tahoma"/>
              </a:rPr>
              <a:t>, climate-adaptive, circular, nature-inclusive new buildings</a:t>
            </a:r>
            <a:endParaRPr b="1" lang="nl-NL" sz="2400" spc="-1" strike="noStrike">
              <a:solidFill>
                <a:srgbClr val="000000"/>
              </a:solidFill>
              <a:latin typeface="Tahoma"/>
            </a:endParaRPr>
          </a:p>
          <a:p>
            <a:pPr marL="343080" indent="-343080">
              <a:lnSpc>
                <a:spcPct val="100000"/>
              </a:lnSpc>
              <a:spcAft>
                <a:spcPts val="1001"/>
              </a:spcAft>
              <a:buClr>
                <a:srgbClr val="000000"/>
              </a:buClr>
              <a:buFont typeface="Wingdings" charset="2"/>
              <a:buChar char=""/>
            </a:pPr>
            <a:r>
              <a:rPr b="1" lang="en-NL" sz="2400" spc="-1" strike="noStrike">
                <a:solidFill>
                  <a:srgbClr val="000000"/>
                </a:solidFill>
                <a:latin typeface="Tahoma"/>
              </a:rPr>
              <a:t>Circular contracting</a:t>
            </a:r>
            <a:r>
              <a:rPr b="0" lang="en-NL" sz="2400" spc="-1" strike="noStrike">
                <a:solidFill>
                  <a:srgbClr val="000000"/>
                </a:solidFill>
                <a:latin typeface="Tahoma"/>
              </a:rPr>
              <a:t>, circular procurement &amp; waste management</a:t>
            </a:r>
            <a:endParaRPr b="1" lang="nl-NL" sz="2400" spc="-1" strike="noStrike">
              <a:solidFill>
                <a:srgbClr val="000000"/>
              </a:solidFill>
              <a:latin typeface="Tahoma"/>
            </a:endParaRPr>
          </a:p>
          <a:p>
            <a:pPr marL="343080" indent="-343080">
              <a:lnSpc>
                <a:spcPct val="100000"/>
              </a:lnSpc>
              <a:spcAft>
                <a:spcPts val="1001"/>
              </a:spcAft>
              <a:buClr>
                <a:srgbClr val="000000"/>
              </a:buClr>
              <a:buFont typeface="Wingdings" charset="2"/>
              <a:buChar char=""/>
            </a:pPr>
            <a:r>
              <a:rPr b="1" lang="en-GB" sz="2400" spc="-1" strike="noStrike">
                <a:solidFill>
                  <a:srgbClr val="000000"/>
                </a:solidFill>
                <a:latin typeface="Tahoma"/>
              </a:rPr>
              <a:t>F</a:t>
            </a:r>
            <a:r>
              <a:rPr b="1" lang="en-NL" sz="2400" spc="-1" strike="noStrike">
                <a:solidFill>
                  <a:srgbClr val="000000"/>
                </a:solidFill>
                <a:latin typeface="Tahoma"/>
              </a:rPr>
              <a:t>ossil-free</a:t>
            </a:r>
            <a:r>
              <a:rPr b="0" lang="en-NL" sz="2400" spc="-1" strike="noStrike">
                <a:solidFill>
                  <a:srgbClr val="000000"/>
                </a:solidFill>
                <a:latin typeface="Tahoma"/>
              </a:rPr>
              <a:t>, emission-free campus</a:t>
            </a:r>
            <a:endParaRPr b="1" lang="nl-NL" sz="2400" spc="-1" strike="noStrike">
              <a:solidFill>
                <a:srgbClr val="000000"/>
              </a:solidFill>
              <a:latin typeface="Tahoma"/>
            </a:endParaRPr>
          </a:p>
          <a:p>
            <a:pPr marL="343080" indent="-343080">
              <a:lnSpc>
                <a:spcPct val="100000"/>
              </a:lnSpc>
              <a:spcAft>
                <a:spcPts val="1001"/>
              </a:spcAft>
              <a:buClr>
                <a:srgbClr val="000000"/>
              </a:buClr>
              <a:buFont typeface="Wingdings" charset="2"/>
              <a:buChar char=""/>
            </a:pPr>
            <a:r>
              <a:rPr b="1" lang="en-NL" sz="2400" spc="-1" strike="noStrike">
                <a:solidFill>
                  <a:srgbClr val="000000"/>
                </a:solidFill>
                <a:latin typeface="Tahoma"/>
              </a:rPr>
              <a:t>Sustainable travel</a:t>
            </a:r>
            <a:r>
              <a:rPr b="0" lang="en-NL" sz="2400" spc="-1" strike="noStrike">
                <a:solidFill>
                  <a:srgbClr val="000000"/>
                </a:solidFill>
                <a:latin typeface="Tahoma"/>
              </a:rPr>
              <a:t>, or carbon taxed</a:t>
            </a:r>
            <a:endParaRPr b="1" lang="nl-NL" sz="2400" spc="-1" strike="noStrike">
              <a:solidFill>
                <a:srgbClr val="000000"/>
              </a:solidFill>
              <a:latin typeface="Tahoma"/>
            </a:endParaRPr>
          </a:p>
          <a:p>
            <a:pPr marL="343080" indent="-343080">
              <a:lnSpc>
                <a:spcPct val="100000"/>
              </a:lnSpc>
              <a:spcAft>
                <a:spcPts val="1001"/>
              </a:spcAft>
              <a:buClr>
                <a:srgbClr val="000000"/>
              </a:buClr>
              <a:buFont typeface="Wingdings" charset="2"/>
              <a:buChar char=""/>
            </a:pPr>
            <a:r>
              <a:rPr b="1" lang="en-GB" sz="2400" spc="-1" strike="noStrike">
                <a:solidFill>
                  <a:srgbClr val="000000"/>
                </a:solidFill>
                <a:latin typeface="Tahoma"/>
              </a:rPr>
              <a:t>S</a:t>
            </a:r>
            <a:r>
              <a:rPr b="1" lang="en-NL" sz="2400" spc="-1" strike="noStrike">
                <a:solidFill>
                  <a:srgbClr val="000000"/>
                </a:solidFill>
                <a:latin typeface="Tahoma"/>
              </a:rPr>
              <a:t>ustainable food </a:t>
            </a:r>
            <a:r>
              <a:rPr b="0" lang="en-NL" sz="2400" spc="-1" strike="noStrike">
                <a:solidFill>
                  <a:srgbClr val="000000"/>
                </a:solidFill>
                <a:latin typeface="Tahoma"/>
              </a:rPr>
              <a:t>in restaurants</a:t>
            </a:r>
            <a:endParaRPr b="1" lang="nl-NL" sz="2400" spc="-1" strike="noStrike">
              <a:solidFill>
                <a:srgbClr val="000000"/>
              </a:solidFill>
              <a:latin typeface="Tahoma"/>
            </a:endParaRPr>
          </a:p>
          <a:p>
            <a:pPr marL="343080" indent="-343080">
              <a:lnSpc>
                <a:spcPct val="100000"/>
              </a:lnSpc>
              <a:spcAft>
                <a:spcPts val="1001"/>
              </a:spcAft>
              <a:buClr>
                <a:srgbClr val="57ba47"/>
              </a:buClr>
              <a:buFont typeface="Wingdings" charset="2"/>
              <a:buChar char=""/>
            </a:pPr>
            <a:r>
              <a:rPr b="0" lang="en-NL" sz="2400" spc="-1" strike="noStrike">
                <a:solidFill>
                  <a:srgbClr val="57ba47"/>
                </a:solidFill>
                <a:latin typeface="Tahoma"/>
              </a:rPr>
              <a:t>Emission compensation by </a:t>
            </a:r>
            <a:r>
              <a:rPr b="1" lang="en-NL" sz="2400" spc="-1" strike="noStrike">
                <a:solidFill>
                  <a:srgbClr val="57ba47"/>
                </a:solidFill>
                <a:latin typeface="Tahoma"/>
              </a:rPr>
              <a:t>forestation</a:t>
            </a:r>
            <a:r>
              <a:rPr b="0" lang="en-NL" sz="2400" spc="-1" strike="noStrike">
                <a:solidFill>
                  <a:srgbClr val="57ba47"/>
                </a:solidFill>
                <a:latin typeface="Tahoma"/>
              </a:rPr>
              <a:t> </a:t>
            </a:r>
            <a:endParaRPr b="1" lang="nl-NL" sz="2400" spc="-1" strike="noStrike">
              <a:solidFill>
                <a:srgbClr val="000000"/>
              </a:solidFill>
              <a:latin typeface="Tahoma"/>
            </a:endParaRPr>
          </a:p>
        </p:txBody>
      </p:sp>
      <p:pic>
        <p:nvPicPr>
          <p:cNvPr id="688" name="Picture 7" descr=""/>
          <p:cNvPicPr/>
          <p:nvPr/>
        </p:nvPicPr>
        <p:blipFill>
          <a:blip r:embed="rId1"/>
          <a:stretch/>
        </p:blipFill>
        <p:spPr>
          <a:xfrm>
            <a:off x="184680" y="360"/>
            <a:ext cx="5911560" cy="6579000"/>
          </a:xfrm>
          <a:prstGeom prst="rect">
            <a:avLst/>
          </a:prstGeom>
          <a:ln w="0">
            <a:noFill/>
          </a:ln>
        </p:spPr>
      </p:pic>
      <p:sp>
        <p:nvSpPr>
          <p:cNvPr id="689" name="Freeform 3"/>
          <p:cNvSpPr/>
          <p:nvPr/>
        </p:nvSpPr>
        <p:spPr>
          <a:xfrm>
            <a:off x="601200" y="1340640"/>
            <a:ext cx="5425200" cy="4690440"/>
          </a:xfrm>
          <a:custGeom>
            <a:avLst/>
            <a:gdLst>
              <a:gd name="textAreaLeft" fmla="*/ 0 w 5425200"/>
              <a:gd name="textAreaRight" fmla="*/ 5425560 w 5425200"/>
              <a:gd name="textAreaTop" fmla="*/ 0 h 4690440"/>
              <a:gd name="textAreaBottom" fmla="*/ 4690800 h 4690440"/>
            </a:gdLst>
            <a:ahLst/>
            <a:rect l="textAreaLeft" t="textAreaTop" r="textAreaRight" b="textAreaBottom"/>
            <a:pathLst>
              <a:path w="5456420" h="4706790">
                <a:moveTo>
                  <a:pt x="0" y="4152275"/>
                </a:moveTo>
                <a:cubicBezTo>
                  <a:pt x="112426" y="4465819"/>
                  <a:pt x="224853" y="4779364"/>
                  <a:pt x="584617" y="4691921"/>
                </a:cubicBezTo>
                <a:cubicBezTo>
                  <a:pt x="944381" y="4604479"/>
                  <a:pt x="1721371" y="4104807"/>
                  <a:pt x="2158584" y="3627620"/>
                </a:cubicBezTo>
                <a:cubicBezTo>
                  <a:pt x="2595797" y="3150433"/>
                  <a:pt x="2843134" y="2310984"/>
                  <a:pt x="3207895" y="1828800"/>
                </a:cubicBezTo>
                <a:cubicBezTo>
                  <a:pt x="3572656" y="1346616"/>
                  <a:pt x="3972394" y="1039318"/>
                  <a:pt x="4347148" y="734518"/>
                </a:cubicBezTo>
                <a:cubicBezTo>
                  <a:pt x="4721902" y="429718"/>
                  <a:pt x="5456420" y="0"/>
                  <a:pt x="5456420" y="0"/>
                </a:cubicBezTo>
                <a:lnTo>
                  <a:pt x="5456420" y="0"/>
                </a:lnTo>
              </a:path>
            </a:pathLst>
          </a:custGeom>
          <a:noFill/>
          <a:ln w="76200">
            <a:solidFill>
              <a:srgbClr val="080202"/>
            </a:solidFill>
            <a:prstDash val="sysDot"/>
            <a:round/>
            <a:tailEnd len="lg" type="arrow" w="lg"/>
          </a:ln>
        </p:spPr>
        <p:style>
          <a:lnRef idx="0"/>
          <a:fillRef idx="0"/>
          <a:effectRef idx="0"/>
          <a:fontRef idx="minor"/>
        </p:style>
        <p:txBody>
          <a:bodyPr lIns="90000" rIns="90000" tIns="45000" bIns="45000" anchor="ctr">
            <a:noAutofit/>
          </a:bodyPr>
          <a:p>
            <a:pPr algn="ctr">
              <a:lnSpc>
                <a:spcPct val="100000"/>
              </a:lnSpc>
              <a:buNone/>
            </a:pPr>
            <a:endParaRPr b="0" lang="en-NL" sz="1800" spc="-1" strike="noStrike">
              <a:solidFill>
                <a:srgbClr val="000000"/>
              </a:solidFill>
              <a:latin typeface="Tahoma"/>
              <a:ea typeface="ＭＳ Ｐゴシック"/>
            </a:endParaRPr>
          </a:p>
        </p:txBody>
      </p:sp>
      <p:sp>
        <p:nvSpPr>
          <p:cNvPr id="690" name="TextBox 4"/>
          <p:cNvSpPr/>
          <p:nvPr/>
        </p:nvSpPr>
        <p:spPr>
          <a:xfrm>
            <a:off x="0" y="6603120"/>
            <a:ext cx="12268800" cy="2494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i="1" lang="nl-NL" sz="1050" spc="-1" strike="noStrike">
                <a:solidFill>
                  <a:srgbClr val="000000"/>
                </a:solidFill>
                <a:latin typeface="Tahoma"/>
              </a:rPr>
              <a:t>Noot. </a:t>
            </a:r>
            <a:r>
              <a:rPr b="0" lang="nl-NL" sz="1050" spc="-1" strike="noStrike">
                <a:solidFill>
                  <a:srgbClr val="000000"/>
                </a:solidFill>
                <a:latin typeface="Tahoma"/>
              </a:rPr>
              <a:t>Overgenomen</a:t>
            </a:r>
            <a:r>
              <a:rPr b="0" i="1" lang="nl-NL" sz="1050" spc="-1" strike="noStrike">
                <a:solidFill>
                  <a:srgbClr val="000000"/>
                </a:solidFill>
                <a:latin typeface="Tahoma"/>
              </a:rPr>
              <a:t> </a:t>
            </a:r>
            <a:r>
              <a:rPr b="0" lang="nl-NL" sz="1050" spc="-1" strike="noStrike">
                <a:solidFill>
                  <a:srgbClr val="000000"/>
                </a:solidFill>
                <a:latin typeface="Tahoma"/>
              </a:rPr>
              <a:t>uit “Vision, Ambition and Action Plan for a Climate University”, Dobbelsteen and Gameren, 2021 (https://www.tudelft.nl/en/sustainability). </a:t>
            </a:r>
            <a:endParaRPr b="0" lang="en-US" sz="1050" spc="-1" strike="noStrike">
              <a:solidFill>
                <a:srgbClr val="000000"/>
              </a:solidFill>
              <a:latin typeface="Calibri"/>
            </a:endParaRPr>
          </a:p>
        </p:txBody>
      </p:sp>
    </p:spTree>
  </p:cSld>
  <mc:AlternateContent>
    <mc:Choice Requires="p14">
      <p:transition spd="med" p14:dur="700">
        <p:fade/>
      </p:transition>
    </mc:Choice>
    <mc:Fallback>
      <p:transition spd="med">
        <p:fade/>
      </p:transition>
    </mc:Fallback>
  </mc:AlternateContent>
</p:sld>
</file>

<file path=ppt/slides/slide4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91" name="PlaceHolder 1"/>
          <p:cNvSpPr>
            <a:spLocks noGrp="1"/>
          </p:cNvSpPr>
          <p:nvPr>
            <p:ph type="title"/>
          </p:nvPr>
        </p:nvSpPr>
        <p:spPr>
          <a:xfrm>
            <a:off x="6206760" y="360"/>
            <a:ext cx="5984640" cy="946440"/>
          </a:xfrm>
          <a:prstGeom prst="rect">
            <a:avLst/>
          </a:prstGeom>
          <a:noFill/>
          <a:ln w="0">
            <a:noFill/>
          </a:ln>
        </p:spPr>
        <p:txBody>
          <a:bodyPr numCol="1" spcCol="0" anchor="ctr">
            <a:noAutofit/>
          </a:bodyPr>
          <a:p>
            <a:pPr>
              <a:lnSpc>
                <a:spcPct val="100000"/>
              </a:lnSpc>
              <a:buNone/>
            </a:pPr>
            <a:r>
              <a:rPr b="1" lang="nl-NL" sz="3600" spc="-1" strike="noStrike">
                <a:solidFill>
                  <a:srgbClr val="000000"/>
                </a:solidFill>
                <a:latin typeface="Tahoma"/>
              </a:rPr>
              <a:t>7 – Steps </a:t>
            </a:r>
            <a:endParaRPr b="0" lang="nl-NL" sz="3600" spc="-1" strike="noStrike">
              <a:solidFill>
                <a:srgbClr val="000000"/>
              </a:solidFill>
              <a:latin typeface="Tahoma"/>
            </a:endParaRPr>
          </a:p>
        </p:txBody>
      </p:sp>
      <p:sp>
        <p:nvSpPr>
          <p:cNvPr id="692" name="PlaceHolder 2"/>
          <p:cNvSpPr>
            <a:spLocks noGrp="1"/>
          </p:cNvSpPr>
          <p:nvPr>
            <p:ph/>
          </p:nvPr>
        </p:nvSpPr>
        <p:spPr>
          <a:xfrm>
            <a:off x="6206760" y="1078200"/>
            <a:ext cx="5984640" cy="5501520"/>
          </a:xfrm>
          <a:prstGeom prst="rect">
            <a:avLst/>
          </a:prstGeom>
          <a:noFill/>
          <a:ln w="0">
            <a:noFill/>
          </a:ln>
        </p:spPr>
        <p:txBody>
          <a:bodyPr numCol="1" spcCol="0" anchor="t">
            <a:noAutofit/>
          </a:bodyPr>
          <a:p>
            <a:pPr marL="343080" indent="-343080">
              <a:lnSpc>
                <a:spcPct val="100000"/>
              </a:lnSpc>
              <a:spcBef>
                <a:spcPts val="479"/>
              </a:spcBef>
              <a:buClr>
                <a:srgbClr val="000000"/>
              </a:buClr>
              <a:buFont typeface="Tahoma"/>
              <a:buAutoNum type="arabicPeriod"/>
            </a:pPr>
            <a:r>
              <a:rPr b="0" lang="en-GB" sz="2400" spc="-1" strike="noStrike">
                <a:solidFill>
                  <a:srgbClr val="000000"/>
                </a:solidFill>
                <a:latin typeface="Tahoma"/>
                <a:ea typeface="Times New Roman"/>
              </a:rPr>
              <a:t> </a:t>
            </a:r>
            <a:r>
              <a:rPr b="1" lang="en-GB" sz="2400" spc="-1" strike="noStrike">
                <a:solidFill>
                  <a:srgbClr val="000000"/>
                </a:solidFill>
                <a:latin typeface="Tahoma"/>
                <a:ea typeface="Times New Roman"/>
              </a:rPr>
              <a:t>Acknowledging climate change </a:t>
            </a:r>
            <a:r>
              <a:rPr b="0" lang="en-GB" sz="2400" spc="-1" strike="noStrike">
                <a:solidFill>
                  <a:srgbClr val="000000"/>
                </a:solidFill>
                <a:latin typeface="Tahoma"/>
                <a:ea typeface="Times New Roman"/>
              </a:rPr>
              <a:t>by the highest management (the Executive Board)</a:t>
            </a:r>
            <a:endParaRPr b="1" lang="nl-NL" sz="2400" spc="-1" strike="noStrike">
              <a:solidFill>
                <a:srgbClr val="000000"/>
              </a:solidFill>
              <a:latin typeface="Tahoma"/>
            </a:endParaRPr>
          </a:p>
          <a:p>
            <a:pPr marL="343080" indent="-343080">
              <a:lnSpc>
                <a:spcPct val="100000"/>
              </a:lnSpc>
              <a:spcBef>
                <a:spcPts val="479"/>
              </a:spcBef>
              <a:buClr>
                <a:srgbClr val="000000"/>
              </a:buClr>
              <a:buFont typeface="Tahoma"/>
              <a:buAutoNum type="arabicPeriod"/>
            </a:pPr>
            <a:r>
              <a:rPr b="0" lang="en-GB" sz="2400" spc="-1" strike="noStrike">
                <a:solidFill>
                  <a:srgbClr val="000000"/>
                </a:solidFill>
                <a:latin typeface="Tahoma"/>
                <a:ea typeface="Times New Roman"/>
              </a:rPr>
              <a:t>Researching the </a:t>
            </a:r>
            <a:r>
              <a:rPr b="1" lang="en-GB" sz="2400" spc="-1" strike="noStrike">
                <a:solidFill>
                  <a:srgbClr val="000000"/>
                </a:solidFill>
                <a:latin typeface="Tahoma"/>
                <a:ea typeface="Times New Roman"/>
              </a:rPr>
              <a:t>current footprint </a:t>
            </a:r>
            <a:r>
              <a:rPr b="0" lang="en-GB" sz="2400" spc="-1" strike="noStrike">
                <a:solidFill>
                  <a:srgbClr val="000000"/>
                </a:solidFill>
                <a:latin typeface="Tahoma"/>
                <a:ea typeface="Times New Roman"/>
              </a:rPr>
              <a:t>(creating a baseline) </a:t>
            </a:r>
            <a:endParaRPr b="1" lang="nl-NL" sz="2400" spc="-1" strike="noStrike">
              <a:solidFill>
                <a:srgbClr val="000000"/>
              </a:solidFill>
              <a:latin typeface="Tahoma"/>
            </a:endParaRPr>
          </a:p>
          <a:p>
            <a:pPr marL="343080" indent="-343080">
              <a:lnSpc>
                <a:spcPct val="100000"/>
              </a:lnSpc>
              <a:spcBef>
                <a:spcPts val="479"/>
              </a:spcBef>
              <a:buClr>
                <a:srgbClr val="000000"/>
              </a:buClr>
              <a:buFont typeface="Tahoma"/>
              <a:buAutoNum type="arabicPeriod"/>
            </a:pPr>
            <a:r>
              <a:rPr b="0" lang="en-GB" sz="2400" spc="-1" strike="noStrike">
                <a:solidFill>
                  <a:srgbClr val="000000"/>
                </a:solidFill>
                <a:latin typeface="Tahoma"/>
                <a:ea typeface="Times New Roman"/>
              </a:rPr>
              <a:t>Continuing</a:t>
            </a:r>
            <a:r>
              <a:rPr b="1" lang="en-GB" sz="2400" spc="-1" strike="noStrike">
                <a:solidFill>
                  <a:srgbClr val="000000"/>
                </a:solidFill>
                <a:latin typeface="Tahoma"/>
                <a:ea typeface="Times New Roman"/>
              </a:rPr>
              <a:t> carbon accounting </a:t>
            </a:r>
            <a:endParaRPr b="1" lang="nl-NL" sz="2400" spc="-1" strike="noStrike">
              <a:solidFill>
                <a:srgbClr val="000000"/>
              </a:solidFill>
              <a:latin typeface="Tahoma"/>
            </a:endParaRPr>
          </a:p>
          <a:p>
            <a:pPr marL="343080" indent="-343080">
              <a:lnSpc>
                <a:spcPct val="100000"/>
              </a:lnSpc>
              <a:spcBef>
                <a:spcPts val="479"/>
              </a:spcBef>
              <a:buClr>
                <a:srgbClr val="000000"/>
              </a:buClr>
              <a:buFont typeface="Tahoma"/>
              <a:buAutoNum type="arabicPeriod"/>
            </a:pPr>
            <a:r>
              <a:rPr b="0" lang="en-GB" sz="2400" spc="-1" strike="noStrike">
                <a:solidFill>
                  <a:srgbClr val="000000"/>
                </a:solidFill>
                <a:latin typeface="Tahoma"/>
                <a:ea typeface="Times New Roman"/>
              </a:rPr>
              <a:t>Appointing a </a:t>
            </a:r>
            <a:r>
              <a:rPr b="1" lang="en-GB" sz="2400" spc="-1" strike="noStrike">
                <a:solidFill>
                  <a:srgbClr val="000000"/>
                </a:solidFill>
                <a:latin typeface="Tahoma"/>
                <a:ea typeface="Times New Roman"/>
              </a:rPr>
              <a:t>Sustainability Coordination team</a:t>
            </a:r>
            <a:endParaRPr b="1" lang="nl-NL" sz="2400" spc="-1" strike="noStrike">
              <a:solidFill>
                <a:srgbClr val="000000"/>
              </a:solidFill>
              <a:latin typeface="Tahoma"/>
            </a:endParaRPr>
          </a:p>
          <a:p>
            <a:pPr marL="343080" indent="-343080">
              <a:lnSpc>
                <a:spcPct val="100000"/>
              </a:lnSpc>
              <a:spcBef>
                <a:spcPts val="479"/>
              </a:spcBef>
              <a:buClr>
                <a:srgbClr val="000000"/>
              </a:buClr>
              <a:buFont typeface="Tahoma"/>
              <a:buAutoNum type="arabicPeriod"/>
            </a:pPr>
            <a:r>
              <a:rPr b="0" lang="en-GB" sz="2400" spc="-1" strike="noStrike">
                <a:solidFill>
                  <a:srgbClr val="000000"/>
                </a:solidFill>
                <a:latin typeface="Tahoma"/>
                <a:ea typeface="Times New Roman"/>
              </a:rPr>
              <a:t>Creating a </a:t>
            </a:r>
            <a:r>
              <a:rPr b="1" lang="en-GB" sz="2400" spc="-1" strike="noStrike">
                <a:solidFill>
                  <a:srgbClr val="000000"/>
                </a:solidFill>
                <a:latin typeface="Tahoma"/>
                <a:ea typeface="Times New Roman"/>
              </a:rPr>
              <a:t>vision, ambition and action plan </a:t>
            </a:r>
            <a:endParaRPr b="1" lang="nl-NL" sz="2400" spc="-1" strike="noStrike">
              <a:solidFill>
                <a:srgbClr val="000000"/>
              </a:solidFill>
              <a:latin typeface="Tahoma"/>
            </a:endParaRPr>
          </a:p>
          <a:p>
            <a:pPr marL="343080" indent="-343080">
              <a:lnSpc>
                <a:spcPct val="100000"/>
              </a:lnSpc>
              <a:spcBef>
                <a:spcPts val="479"/>
              </a:spcBef>
              <a:buClr>
                <a:srgbClr val="000000"/>
              </a:buClr>
              <a:buFont typeface="Tahoma"/>
              <a:buAutoNum type="arabicPeriod"/>
            </a:pPr>
            <a:r>
              <a:rPr b="0" lang="en-GB" sz="2400" spc="-1" strike="noStrike">
                <a:solidFill>
                  <a:srgbClr val="000000"/>
                </a:solidFill>
                <a:latin typeface="Tahoma"/>
                <a:ea typeface="Times New Roman"/>
              </a:rPr>
              <a:t>Setting </a:t>
            </a:r>
            <a:r>
              <a:rPr b="1" lang="en-GB" sz="2400" spc="-1" strike="noStrike">
                <a:solidFill>
                  <a:srgbClr val="000000"/>
                </a:solidFill>
                <a:latin typeface="Tahoma"/>
                <a:ea typeface="Times New Roman"/>
              </a:rPr>
              <a:t>clear goals </a:t>
            </a:r>
            <a:endParaRPr b="1" lang="nl-NL" sz="2400" spc="-1" strike="noStrike">
              <a:solidFill>
                <a:srgbClr val="000000"/>
              </a:solidFill>
              <a:latin typeface="Tahoma"/>
            </a:endParaRPr>
          </a:p>
          <a:p>
            <a:pPr marL="343080" indent="-343080">
              <a:lnSpc>
                <a:spcPct val="100000"/>
              </a:lnSpc>
              <a:spcBef>
                <a:spcPts val="479"/>
              </a:spcBef>
              <a:buClr>
                <a:srgbClr val="000000"/>
              </a:buClr>
              <a:buFont typeface="Tahoma"/>
              <a:buAutoNum type="arabicPeriod"/>
            </a:pPr>
            <a:r>
              <a:rPr b="0" lang="en-GB" sz="2400" spc="-1" strike="noStrike">
                <a:solidFill>
                  <a:srgbClr val="000000"/>
                </a:solidFill>
                <a:latin typeface="Tahoma"/>
                <a:ea typeface="Times New Roman"/>
              </a:rPr>
              <a:t>Allocating </a:t>
            </a:r>
            <a:r>
              <a:rPr b="1" lang="en-GB" sz="2400" spc="-1" strike="noStrike">
                <a:solidFill>
                  <a:srgbClr val="000000"/>
                </a:solidFill>
                <a:latin typeface="Tahoma"/>
                <a:ea typeface="Times New Roman"/>
              </a:rPr>
              <a:t>financial means</a:t>
            </a:r>
            <a:endParaRPr b="1" lang="nl-NL" sz="2400" spc="-1" strike="noStrike">
              <a:solidFill>
                <a:srgbClr val="000000"/>
              </a:solidFill>
              <a:latin typeface="Tahoma"/>
            </a:endParaRPr>
          </a:p>
          <a:p>
            <a:pPr>
              <a:lnSpc>
                <a:spcPct val="100000"/>
              </a:lnSpc>
              <a:spcAft>
                <a:spcPts val="1001"/>
              </a:spcAft>
              <a:buNone/>
            </a:pPr>
            <a:endParaRPr b="1" lang="nl-NL" sz="2400" spc="-1" strike="noStrike">
              <a:solidFill>
                <a:srgbClr val="000000"/>
              </a:solidFill>
              <a:latin typeface="Tahoma"/>
            </a:endParaRPr>
          </a:p>
        </p:txBody>
      </p:sp>
      <p:pic>
        <p:nvPicPr>
          <p:cNvPr id="693" name="Picture 7" descr=""/>
          <p:cNvPicPr/>
          <p:nvPr/>
        </p:nvPicPr>
        <p:blipFill>
          <a:blip r:embed="rId1"/>
          <a:stretch/>
        </p:blipFill>
        <p:spPr>
          <a:xfrm>
            <a:off x="184680" y="360"/>
            <a:ext cx="5911560" cy="6579000"/>
          </a:xfrm>
          <a:prstGeom prst="rect">
            <a:avLst/>
          </a:prstGeom>
          <a:ln w="0">
            <a:noFill/>
          </a:ln>
        </p:spPr>
      </p:pic>
      <p:sp>
        <p:nvSpPr>
          <p:cNvPr id="694" name="Freeform 3"/>
          <p:cNvSpPr/>
          <p:nvPr/>
        </p:nvSpPr>
        <p:spPr>
          <a:xfrm>
            <a:off x="601200" y="1340640"/>
            <a:ext cx="5425200" cy="4690440"/>
          </a:xfrm>
          <a:custGeom>
            <a:avLst/>
            <a:gdLst>
              <a:gd name="textAreaLeft" fmla="*/ 0 w 5425200"/>
              <a:gd name="textAreaRight" fmla="*/ 5425560 w 5425200"/>
              <a:gd name="textAreaTop" fmla="*/ 0 h 4690440"/>
              <a:gd name="textAreaBottom" fmla="*/ 4690800 h 4690440"/>
            </a:gdLst>
            <a:ahLst/>
            <a:rect l="textAreaLeft" t="textAreaTop" r="textAreaRight" b="textAreaBottom"/>
            <a:pathLst>
              <a:path w="5456420" h="4706790">
                <a:moveTo>
                  <a:pt x="0" y="4152275"/>
                </a:moveTo>
                <a:cubicBezTo>
                  <a:pt x="112426" y="4465819"/>
                  <a:pt x="224853" y="4779364"/>
                  <a:pt x="584617" y="4691921"/>
                </a:cubicBezTo>
                <a:cubicBezTo>
                  <a:pt x="944381" y="4604479"/>
                  <a:pt x="1721371" y="4104807"/>
                  <a:pt x="2158584" y="3627620"/>
                </a:cubicBezTo>
                <a:cubicBezTo>
                  <a:pt x="2595797" y="3150433"/>
                  <a:pt x="2843134" y="2310984"/>
                  <a:pt x="3207895" y="1828800"/>
                </a:cubicBezTo>
                <a:cubicBezTo>
                  <a:pt x="3572656" y="1346616"/>
                  <a:pt x="3972394" y="1039318"/>
                  <a:pt x="4347148" y="734518"/>
                </a:cubicBezTo>
                <a:cubicBezTo>
                  <a:pt x="4721902" y="429718"/>
                  <a:pt x="5456420" y="0"/>
                  <a:pt x="5456420" y="0"/>
                </a:cubicBezTo>
                <a:lnTo>
                  <a:pt x="5456420" y="0"/>
                </a:lnTo>
              </a:path>
            </a:pathLst>
          </a:custGeom>
          <a:noFill/>
          <a:ln w="76200">
            <a:solidFill>
              <a:srgbClr val="080202"/>
            </a:solidFill>
            <a:prstDash val="sysDot"/>
            <a:round/>
            <a:tailEnd len="lg" type="arrow" w="lg"/>
          </a:ln>
        </p:spPr>
        <p:style>
          <a:lnRef idx="0"/>
          <a:fillRef idx="0"/>
          <a:effectRef idx="0"/>
          <a:fontRef idx="minor"/>
        </p:style>
        <p:txBody>
          <a:bodyPr lIns="90000" rIns="90000" tIns="45000" bIns="45000" anchor="ctr">
            <a:noAutofit/>
          </a:bodyPr>
          <a:p>
            <a:pPr algn="ctr">
              <a:lnSpc>
                <a:spcPct val="100000"/>
              </a:lnSpc>
              <a:buNone/>
            </a:pPr>
            <a:endParaRPr b="0" lang="en-NL" sz="1800" spc="-1" strike="noStrike">
              <a:solidFill>
                <a:srgbClr val="000000"/>
              </a:solidFill>
              <a:latin typeface="Tahoma"/>
              <a:ea typeface="ＭＳ Ｐゴシック"/>
            </a:endParaRPr>
          </a:p>
        </p:txBody>
      </p:sp>
      <p:sp>
        <p:nvSpPr>
          <p:cNvPr id="695" name="TextBox 5"/>
          <p:cNvSpPr/>
          <p:nvPr/>
        </p:nvSpPr>
        <p:spPr>
          <a:xfrm>
            <a:off x="0" y="6603120"/>
            <a:ext cx="12268800" cy="2494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i="1" lang="nl-NL" sz="1050" spc="-1" strike="noStrike">
                <a:solidFill>
                  <a:srgbClr val="000000"/>
                </a:solidFill>
                <a:latin typeface="Tahoma"/>
              </a:rPr>
              <a:t>Noot. </a:t>
            </a:r>
            <a:r>
              <a:rPr b="0" lang="nl-NL" sz="1050" spc="-1" strike="noStrike">
                <a:solidFill>
                  <a:srgbClr val="000000"/>
                </a:solidFill>
                <a:latin typeface="Tahoma"/>
              </a:rPr>
              <a:t>Overgenomen</a:t>
            </a:r>
            <a:r>
              <a:rPr b="0" i="1" lang="nl-NL" sz="1050" spc="-1" strike="noStrike">
                <a:solidFill>
                  <a:srgbClr val="000000"/>
                </a:solidFill>
                <a:latin typeface="Tahoma"/>
              </a:rPr>
              <a:t> </a:t>
            </a:r>
            <a:r>
              <a:rPr b="0" lang="nl-NL" sz="1050" spc="-1" strike="noStrike">
                <a:solidFill>
                  <a:srgbClr val="000000"/>
                </a:solidFill>
                <a:latin typeface="Tahoma"/>
              </a:rPr>
              <a:t>uit “Vision, Ambition and Action Plan for a Climate University”, Dobbelsteen and Gameren, 2021 (https://www.tudelft.nl/en/sustainability). </a:t>
            </a:r>
            <a:endParaRPr b="0" lang="en-US" sz="1050" spc="-1" strike="noStrike">
              <a:solidFill>
                <a:srgbClr val="000000"/>
              </a:solidFill>
              <a:latin typeface="Calibri"/>
            </a:endParaRPr>
          </a:p>
        </p:txBody>
      </p:sp>
    </p:spTree>
  </p:cSld>
  <mc:AlternateContent>
    <mc:Choice Requires="p14">
      <p:transition spd="med" p14:dur="700">
        <p:fade/>
      </p:transition>
    </mc:Choice>
    <mc:Fallback>
      <p:transition spd="med">
        <p:fade/>
      </p:transition>
    </mc:Fallback>
  </mc:AlternateContent>
</p:sld>
</file>

<file path=ppt/slides/slide4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96" name="Rectangle 3"/>
          <p:cNvSpPr/>
          <p:nvPr/>
        </p:nvSpPr>
        <p:spPr>
          <a:xfrm>
            <a:off x="720" y="0"/>
            <a:ext cx="12191760" cy="6857640"/>
          </a:xfrm>
          <a:prstGeom prst="rect">
            <a:avLst/>
          </a:prstGeom>
          <a:solidFill>
            <a:schemeClr val="tx1"/>
          </a:solidFill>
          <a:ln w="0">
            <a:noFill/>
          </a:ln>
        </p:spPr>
        <p:style>
          <a:lnRef idx="0"/>
          <a:fillRef idx="0"/>
          <a:effectRef idx="0"/>
          <a:fontRef idx="minor"/>
        </p:style>
        <p:txBody>
          <a:bodyPr numCol="1" spcCol="0" anchor="t">
            <a:noAutofit/>
          </a:bodyPr>
          <a:p>
            <a:pPr marL="343080" indent="-343080">
              <a:lnSpc>
                <a:spcPct val="100000"/>
              </a:lnSpc>
              <a:spcBef>
                <a:spcPts val="479"/>
              </a:spcBef>
              <a:buNone/>
              <a:tabLst>
                <a:tab algn="l" pos="0"/>
              </a:tabLst>
            </a:pPr>
            <a:endParaRPr b="1" lang="nl-NL" sz="2400" spc="-1" strike="noStrike">
              <a:solidFill>
                <a:srgbClr val="ff0000"/>
              </a:solidFill>
              <a:latin typeface="Tahoma"/>
            </a:endParaRPr>
          </a:p>
        </p:txBody>
      </p:sp>
      <p:sp>
        <p:nvSpPr>
          <p:cNvPr id="697" name="CustomShape 3"/>
          <p:cNvSpPr/>
          <p:nvPr/>
        </p:nvSpPr>
        <p:spPr>
          <a:xfrm>
            <a:off x="8460000" y="277920"/>
            <a:ext cx="1979640" cy="118656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buNone/>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 algn="l" pos="9434160"/>
                <a:tab algn="l" pos="9883440"/>
                <a:tab algn="l" pos="10332720"/>
                <a:tab algn="l" pos="10782000"/>
              </a:tabLst>
            </a:pPr>
            <a:r>
              <a:rPr b="1" lang="en-GB" sz="2400" spc="-1" strike="noStrike">
                <a:solidFill>
                  <a:srgbClr val="ffffff"/>
                </a:solidFill>
                <a:latin typeface="Times New Roman"/>
                <a:ea typeface="DejaVu Sans"/>
              </a:rPr>
              <a:t>ICARB 2023</a:t>
            </a:r>
            <a:endParaRPr b="0" lang="en-US" sz="2400" spc="-1" strike="noStrike">
              <a:solidFill>
                <a:srgbClr val="000000"/>
              </a:solidFill>
              <a:latin typeface="Calibri"/>
            </a:endParaRPr>
          </a:p>
          <a:p>
            <a:pPr>
              <a:lnSpc>
                <a:spcPct val="100000"/>
              </a:lnSpc>
              <a:buNone/>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 algn="l" pos="9434160"/>
                <a:tab algn="l" pos="9883440"/>
                <a:tab algn="l" pos="10332720"/>
                <a:tab algn="l" pos="10782000"/>
              </a:tabLst>
            </a:pPr>
            <a:r>
              <a:rPr b="0" i="1" lang="en-GB" sz="1600" spc="-1" strike="noStrike">
                <a:solidFill>
                  <a:srgbClr val="ffffff"/>
                </a:solidFill>
                <a:latin typeface="Times New Roman"/>
                <a:ea typeface="Microsoft YaHei"/>
              </a:rPr>
              <a:t> </a:t>
            </a:r>
            <a:r>
              <a:rPr b="0" i="1" lang="en-GB" sz="1600" spc="-1" strike="noStrike">
                <a:solidFill>
                  <a:srgbClr val="ffffff"/>
                </a:solidFill>
                <a:latin typeface="Times New Roman"/>
                <a:ea typeface="Microsoft YaHei"/>
              </a:rPr>
              <a:t>Measuring Net Zero</a:t>
            </a:r>
            <a:endParaRPr b="0" lang="en-US" sz="1600" spc="-1" strike="noStrike">
              <a:solidFill>
                <a:srgbClr val="000000"/>
              </a:solidFill>
              <a:latin typeface="Calibri"/>
            </a:endParaRPr>
          </a:p>
          <a:p>
            <a:pPr>
              <a:lnSpc>
                <a:spcPct val="100000"/>
              </a:lnSpc>
              <a:buNone/>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 algn="l" pos="9434160"/>
                <a:tab algn="l" pos="9883440"/>
                <a:tab algn="l" pos="10332720"/>
                <a:tab algn="l" pos="10782000"/>
              </a:tabLst>
            </a:pPr>
            <a:endParaRPr b="0" lang="en-US" sz="1600" spc="-1" strike="noStrike">
              <a:solidFill>
                <a:srgbClr val="000000"/>
              </a:solidFill>
              <a:latin typeface="Calibri"/>
            </a:endParaRPr>
          </a:p>
          <a:p>
            <a:pPr>
              <a:lnSpc>
                <a:spcPct val="100000"/>
              </a:lnSpc>
              <a:buNone/>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 algn="l" pos="9434160"/>
                <a:tab algn="l" pos="9883440"/>
                <a:tab algn="l" pos="10332720"/>
                <a:tab algn="l" pos="10782000"/>
              </a:tabLst>
            </a:pPr>
            <a:endParaRPr b="0" lang="en-US" sz="1600" spc="-1" strike="noStrike">
              <a:solidFill>
                <a:srgbClr val="000000"/>
              </a:solidFill>
              <a:latin typeface="Calibri"/>
            </a:endParaRPr>
          </a:p>
        </p:txBody>
      </p:sp>
      <p:sp>
        <p:nvSpPr>
          <p:cNvPr id="698" name="Line 4"/>
          <p:cNvSpPr/>
          <p:nvPr/>
        </p:nvSpPr>
        <p:spPr>
          <a:xfrm flipH="1" flipV="1">
            <a:off x="853920" y="661680"/>
            <a:ext cx="9398160" cy="27000"/>
          </a:xfrm>
          <a:prstGeom prst="line">
            <a:avLst/>
          </a:prstGeom>
          <a:ln w="6480">
            <a:solidFill>
              <a:srgbClr val="4472c4"/>
            </a:solidFill>
            <a:miter/>
          </a:ln>
        </p:spPr>
        <p:style>
          <a:lnRef idx="0"/>
          <a:fillRef idx="0"/>
          <a:effectRef idx="0"/>
          <a:fontRef idx="minor"/>
        </p:style>
        <p:txBody>
          <a:bodyPr lIns="90000" rIns="90000" tIns="-18000" bIns="-18000" anchor="t" anchorCtr="1">
            <a:noAutofit/>
          </a:bodyPr>
          <a:p>
            <a:endParaRPr b="0" lang="en-US" sz="1800" spc="-1" strike="noStrike">
              <a:solidFill>
                <a:srgbClr val="000000"/>
              </a:solidFill>
              <a:latin typeface="Calibri"/>
            </a:endParaRPr>
          </a:p>
        </p:txBody>
      </p:sp>
      <p:pic>
        <p:nvPicPr>
          <p:cNvPr id="699" name="Picture 5" descr=""/>
          <p:cNvPicPr/>
          <p:nvPr/>
        </p:nvPicPr>
        <p:blipFill>
          <a:blip r:embed="rId1"/>
          <a:stretch/>
        </p:blipFill>
        <p:spPr>
          <a:xfrm>
            <a:off x="10376640" y="180000"/>
            <a:ext cx="1683000" cy="820440"/>
          </a:xfrm>
          <a:prstGeom prst="rect">
            <a:avLst/>
          </a:prstGeom>
          <a:ln w="0">
            <a:noFill/>
          </a:ln>
        </p:spPr>
      </p:pic>
    </p:spTree>
  </p:cSld>
  <mc:AlternateContent>
    <mc:Choice Requires="p14">
      <p:transition spd="med" p14:dur="700">
        <p:fade/>
      </p:transition>
    </mc:Choice>
    <mc:Fallback>
      <p:transition spd="med">
        <p:fade/>
      </p:transition>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14" name="CustomShape 1"/>
          <p:cNvSpPr/>
          <p:nvPr/>
        </p:nvSpPr>
        <p:spPr>
          <a:xfrm>
            <a:off x="309600" y="153720"/>
            <a:ext cx="11576880" cy="935640"/>
          </a:xfrm>
          <a:prstGeom prst="rect">
            <a:avLst/>
          </a:prstGeom>
          <a:noFill/>
          <a:ln w="0">
            <a:noFill/>
          </a:ln>
        </p:spPr>
        <p:style>
          <a:lnRef idx="0"/>
          <a:fillRef idx="0"/>
          <a:effectRef idx="0"/>
          <a:fontRef idx="minor"/>
        </p:style>
        <p:txBody>
          <a:bodyPr lIns="90000" rIns="90000" tIns="45000" bIns="45000" anchor="ctr">
            <a:noAutofit/>
          </a:bodyPr>
          <a:p>
            <a:pPr>
              <a:lnSpc>
                <a:spcPct val="90000"/>
              </a:lnSpc>
              <a:buNone/>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 algn="l" pos="9434160"/>
                <a:tab algn="l" pos="9883440"/>
                <a:tab algn="l" pos="10332720"/>
                <a:tab algn="l" pos="10782000"/>
                <a:tab algn="l" pos="11231280"/>
              </a:tabLst>
            </a:pPr>
            <a:r>
              <a:rPr b="1" lang="en-GB" sz="3600" spc="-1" strike="noStrike">
                <a:solidFill>
                  <a:srgbClr val="000000"/>
                </a:solidFill>
                <a:latin typeface="Tahoma"/>
                <a:ea typeface="Tahoma"/>
              </a:rPr>
              <a:t>Immediate action is needed</a:t>
            </a:r>
            <a:endParaRPr b="0" lang="en-US" sz="3600" spc="-1" strike="noStrike">
              <a:solidFill>
                <a:srgbClr val="000000"/>
              </a:solidFill>
              <a:latin typeface="Calibri"/>
            </a:endParaRPr>
          </a:p>
        </p:txBody>
      </p:sp>
      <p:sp>
        <p:nvSpPr>
          <p:cNvPr id="315" name="Line 3"/>
          <p:cNvSpPr/>
          <p:nvPr/>
        </p:nvSpPr>
        <p:spPr>
          <a:xfrm flipH="1">
            <a:off x="836280" y="1224000"/>
            <a:ext cx="10518840" cy="1440"/>
          </a:xfrm>
          <a:prstGeom prst="line">
            <a:avLst/>
          </a:prstGeom>
          <a:ln w="6480">
            <a:solidFill>
              <a:srgbClr val="4472c4"/>
            </a:solidFill>
            <a:miter/>
          </a:ln>
        </p:spPr>
        <p:style>
          <a:lnRef idx="0"/>
          <a:fillRef idx="0"/>
          <a:effectRef idx="0"/>
          <a:fontRef idx="minor"/>
        </p:style>
        <p:txBody>
          <a:bodyPr lIns="90000" rIns="90000" tIns="-43560" bIns="-43560" anchor="t" anchorCtr="1">
            <a:noAutofit/>
          </a:bodyPr>
          <a:p>
            <a:endParaRPr b="0" lang="en-US" sz="1800" spc="-1" strike="noStrike">
              <a:solidFill>
                <a:srgbClr val="000000"/>
              </a:solidFill>
              <a:latin typeface="Calibri"/>
            </a:endParaRPr>
          </a:p>
        </p:txBody>
      </p:sp>
      <p:pic>
        <p:nvPicPr>
          <p:cNvPr id="316" name="Picture 1" descr="Diagram&#10;&#10;Description automatically generated"/>
          <p:cNvPicPr/>
          <p:nvPr/>
        </p:nvPicPr>
        <p:blipFill>
          <a:blip r:embed="rId1"/>
          <a:srcRect l="0" t="19284" r="0" b="0"/>
          <a:stretch/>
        </p:blipFill>
        <p:spPr>
          <a:xfrm>
            <a:off x="483840" y="1359720"/>
            <a:ext cx="8906760" cy="4650480"/>
          </a:xfrm>
          <a:prstGeom prst="rect">
            <a:avLst/>
          </a:prstGeom>
          <a:ln w="0">
            <a:noFill/>
          </a:ln>
        </p:spPr>
      </p:pic>
      <p:sp>
        <p:nvSpPr>
          <p:cNvPr id="317" name="TextBox 3"/>
          <p:cNvSpPr/>
          <p:nvPr/>
        </p:nvSpPr>
        <p:spPr>
          <a:xfrm>
            <a:off x="0" y="6590160"/>
            <a:ext cx="12268800" cy="2494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i="1" lang="nl-NL" sz="1050" spc="-1" strike="noStrike">
                <a:solidFill>
                  <a:srgbClr val="000000"/>
                </a:solidFill>
                <a:latin typeface="Arial"/>
                <a:ea typeface="DejaVu Sans"/>
              </a:rPr>
              <a:t>Noot. </a:t>
            </a:r>
            <a:r>
              <a:rPr b="0" lang="nl-NL" sz="1050" spc="-1" strike="noStrike">
                <a:solidFill>
                  <a:srgbClr val="000000"/>
                </a:solidFill>
                <a:latin typeface="Arial"/>
                <a:ea typeface="DejaVu Sans"/>
              </a:rPr>
              <a:t>Overgenomen</a:t>
            </a:r>
            <a:r>
              <a:rPr b="0" i="1" lang="nl-NL" sz="1050" spc="-1" strike="noStrike">
                <a:solidFill>
                  <a:srgbClr val="000000"/>
                </a:solidFill>
                <a:latin typeface="Arial"/>
                <a:ea typeface="DejaVu Sans"/>
              </a:rPr>
              <a:t> </a:t>
            </a:r>
            <a:r>
              <a:rPr b="0" lang="nl-NL" sz="1050" spc="-1" strike="noStrike">
                <a:solidFill>
                  <a:srgbClr val="000000"/>
                </a:solidFill>
                <a:latin typeface="Arial"/>
                <a:ea typeface="DejaVu Sans"/>
              </a:rPr>
              <a:t>uit “CLIMATE CHANGE 2023 Synthesis Report ”, door IPCC, 2023, (https://www.ipcc.ch/report/ar6/syr/).</a:t>
            </a:r>
            <a:endParaRPr b="0" lang="en-US" sz="1050" spc="-1" strike="noStrike">
              <a:solidFill>
                <a:srgbClr val="000000"/>
              </a:solidFill>
              <a:latin typeface="Calibri"/>
            </a:endParaRPr>
          </a:p>
        </p:txBody>
      </p:sp>
    </p:spTree>
  </p:cSld>
  <mc:AlternateContent>
    <mc:Choice Requires="p14">
      <p:transition spd="med" p14:dur="700">
        <p:fade/>
      </p:transition>
    </mc:Choice>
    <mc:Fallback>
      <p:transition spd="med">
        <p:fade/>
      </p:transition>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8" name="CustomShape 1"/>
          <p:cNvSpPr/>
          <p:nvPr/>
        </p:nvSpPr>
        <p:spPr>
          <a:xfrm>
            <a:off x="309600" y="153720"/>
            <a:ext cx="11576880" cy="935640"/>
          </a:xfrm>
          <a:prstGeom prst="rect">
            <a:avLst/>
          </a:prstGeom>
          <a:noFill/>
          <a:ln w="0">
            <a:noFill/>
          </a:ln>
        </p:spPr>
        <p:style>
          <a:lnRef idx="0"/>
          <a:fillRef idx="0"/>
          <a:effectRef idx="0"/>
          <a:fontRef idx="minor"/>
        </p:style>
        <p:txBody>
          <a:bodyPr lIns="90000" rIns="90000" tIns="45000" bIns="45000" anchor="ctr">
            <a:noAutofit/>
          </a:bodyPr>
          <a:p>
            <a:pPr>
              <a:lnSpc>
                <a:spcPct val="90000"/>
              </a:lnSpc>
              <a:buNone/>
              <a:tabLst>
                <a:tab algn="l" pos="0"/>
                <a:tab algn="l" pos="448920"/>
                <a:tab algn="l" pos="898200"/>
                <a:tab algn="l" pos="1347480"/>
                <a:tab algn="l" pos="1796760"/>
                <a:tab algn="l" pos="2246040"/>
                <a:tab algn="l" pos="2695320"/>
                <a:tab algn="l" pos="3144600"/>
                <a:tab algn="l" pos="3593880"/>
                <a:tab algn="l" pos="4043160"/>
                <a:tab algn="l" pos="4492440"/>
                <a:tab algn="l" pos="4941720"/>
                <a:tab algn="l" pos="5391000"/>
                <a:tab algn="l" pos="5840280"/>
                <a:tab algn="l" pos="6289560"/>
                <a:tab algn="l" pos="6738840"/>
                <a:tab algn="l" pos="7188120"/>
                <a:tab algn="l" pos="7637400"/>
                <a:tab algn="l" pos="8086680"/>
                <a:tab algn="l" pos="8535960"/>
                <a:tab algn="l" pos="8985240"/>
                <a:tab algn="l" pos="9434160"/>
                <a:tab algn="l" pos="9883440"/>
                <a:tab algn="l" pos="10332720"/>
                <a:tab algn="l" pos="10782000"/>
                <a:tab algn="l" pos="11231280"/>
              </a:tabLst>
            </a:pPr>
            <a:r>
              <a:rPr b="0" lang="en-GB" sz="3600" spc="-1" strike="noStrike">
                <a:solidFill>
                  <a:srgbClr val="000000"/>
                </a:solidFill>
                <a:latin typeface="Calibri Light"/>
                <a:ea typeface="DejaVu Sans"/>
              </a:rPr>
              <a:t>Title</a:t>
            </a:r>
            <a:endParaRPr b="0" lang="en-US" sz="3600" spc="-1" strike="noStrike">
              <a:solidFill>
                <a:srgbClr val="000000"/>
              </a:solidFill>
              <a:latin typeface="Calibri"/>
            </a:endParaRPr>
          </a:p>
        </p:txBody>
      </p:sp>
      <p:pic>
        <p:nvPicPr>
          <p:cNvPr id="319" name="Picture 6" descr="A large group of people sitting in a large hall&#10;&#10;Description automatically generated"/>
          <p:cNvPicPr/>
          <p:nvPr/>
        </p:nvPicPr>
        <p:blipFill>
          <a:blip r:embed="rId1"/>
          <a:srcRect l="0" t="0" r="41870" b="0"/>
          <a:stretch/>
        </p:blipFill>
        <p:spPr>
          <a:xfrm>
            <a:off x="6213960" y="0"/>
            <a:ext cx="5979600" cy="6857640"/>
          </a:xfrm>
          <a:prstGeom prst="rect">
            <a:avLst/>
          </a:prstGeom>
          <a:ln w="0">
            <a:noFill/>
          </a:ln>
        </p:spPr>
      </p:pic>
      <p:pic>
        <p:nvPicPr>
          <p:cNvPr id="320" name="Picture 8" descr="A group of men working in a factory&#10;&#10;Description automatically generated"/>
          <p:cNvPicPr/>
          <p:nvPr/>
        </p:nvPicPr>
        <p:blipFill>
          <a:blip r:embed="rId2"/>
          <a:srcRect l="5807" t="0" r="45384" b="0"/>
          <a:stretch/>
        </p:blipFill>
        <p:spPr>
          <a:xfrm>
            <a:off x="0" y="0"/>
            <a:ext cx="5979600" cy="6857640"/>
          </a:xfrm>
          <a:prstGeom prst="rect">
            <a:avLst/>
          </a:prstGeom>
          <a:ln w="0">
            <a:noFill/>
          </a:ln>
        </p:spPr>
      </p:pic>
      <p:sp>
        <p:nvSpPr>
          <p:cNvPr id="321" name="TextBox 1"/>
          <p:cNvSpPr/>
          <p:nvPr/>
        </p:nvSpPr>
        <p:spPr>
          <a:xfrm>
            <a:off x="0" y="6348600"/>
            <a:ext cx="12268800" cy="5691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i="1" lang="nl-NL" sz="1050" spc="-1" strike="noStrike">
                <a:solidFill>
                  <a:srgbClr val="000000"/>
                </a:solidFill>
                <a:latin typeface="Arial"/>
                <a:ea typeface="DejaVu Sans"/>
              </a:rPr>
              <a:t>Noot. </a:t>
            </a:r>
            <a:r>
              <a:rPr b="0" lang="nl-NL" sz="1050" spc="-1" strike="noStrike">
                <a:solidFill>
                  <a:srgbClr val="000000"/>
                </a:solidFill>
                <a:latin typeface="Arial"/>
                <a:ea typeface="DejaVu Sans"/>
              </a:rPr>
              <a:t>Overgenomen</a:t>
            </a:r>
            <a:r>
              <a:rPr b="0" i="1" lang="nl-NL" sz="1050" spc="-1" strike="noStrike">
                <a:solidFill>
                  <a:srgbClr val="000000"/>
                </a:solidFill>
                <a:latin typeface="Arial"/>
                <a:ea typeface="DejaVu Sans"/>
              </a:rPr>
              <a:t> </a:t>
            </a:r>
            <a:r>
              <a:rPr b="0" lang="nl-NL" sz="1050" spc="-1" strike="noStrike">
                <a:solidFill>
                  <a:srgbClr val="000000"/>
                </a:solidFill>
                <a:latin typeface="Arial"/>
                <a:ea typeface="DejaVu Sans"/>
              </a:rPr>
              <a:t>uit “Werken bij TU Delft, door TU Delft, n.d. (https://www.tudelft.nl/over-tu-delft/werken-bij-tu-delft/wetenschapper).</a:t>
            </a:r>
            <a:endParaRPr b="0" lang="en-US" sz="1050" spc="-1" strike="noStrike">
              <a:solidFill>
                <a:srgbClr val="000000"/>
              </a:solidFill>
              <a:latin typeface="Calibri"/>
            </a:endParaRPr>
          </a:p>
          <a:p>
            <a:pPr>
              <a:lnSpc>
                <a:spcPct val="100000"/>
              </a:lnSpc>
              <a:buNone/>
            </a:pPr>
            <a:r>
              <a:rPr b="0" lang="nl-NL" sz="1050" spc="-1" strike="noStrike">
                <a:solidFill>
                  <a:srgbClr val="000000"/>
                </a:solidFill>
                <a:latin typeface="Arial"/>
                <a:ea typeface="DejaVu Sans"/>
              </a:rPr>
              <a:t>Noot. Overgenomen uit “Succesvolle Kick off BK Public Programs met Herman Hertzberger”, door TU Delft, n.d. (https://www.tudelft.nl/2022/bk/succesvolle-kick-off-bk-public-programs-met-herman-hertzberger)</a:t>
            </a:r>
            <a:endParaRPr b="0" lang="en-US" sz="1050" spc="-1" strike="noStrike">
              <a:solidFill>
                <a:srgbClr val="000000"/>
              </a:solidFill>
              <a:latin typeface="Calibri"/>
            </a:endParaRPr>
          </a:p>
        </p:txBody>
      </p:sp>
    </p:spTree>
  </p:cSld>
  <mc:AlternateContent>
    <mc:Choice Requires="p14">
      <p:transition spd="med" p14:dur="700">
        <p:fade/>
      </p:transition>
    </mc:Choice>
    <mc:Fallback>
      <p:transition spd="med">
        <p:fade/>
      </p:transition>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22" name="Picture 2" descr="A diagram of a house with a car and a car&#10;&#10;Description automatically generated with medium confidence"/>
          <p:cNvPicPr/>
          <p:nvPr/>
        </p:nvPicPr>
        <p:blipFill>
          <a:blip r:embed="rId1"/>
          <a:stretch/>
        </p:blipFill>
        <p:spPr>
          <a:xfrm>
            <a:off x="5518080" y="802800"/>
            <a:ext cx="6675120" cy="5252400"/>
          </a:xfrm>
          <a:prstGeom prst="rect">
            <a:avLst/>
          </a:prstGeom>
          <a:ln w="0">
            <a:noFill/>
          </a:ln>
          <a:effectLst>
            <a:softEdge rad="317520"/>
          </a:effectLst>
        </p:spPr>
      </p:pic>
      <p:sp>
        <p:nvSpPr>
          <p:cNvPr id="323" name="TextBox 4"/>
          <p:cNvSpPr/>
          <p:nvPr/>
        </p:nvSpPr>
        <p:spPr>
          <a:xfrm>
            <a:off x="434880" y="1154160"/>
            <a:ext cx="4961520" cy="4478760"/>
          </a:xfrm>
          <a:prstGeom prst="rect">
            <a:avLst/>
          </a:prstGeom>
          <a:noFill/>
          <a:ln w="0">
            <a:noFill/>
          </a:ln>
        </p:spPr>
        <p:style>
          <a:lnRef idx="0"/>
          <a:fillRef idx="0"/>
          <a:effectRef idx="0"/>
          <a:fontRef idx="minor"/>
        </p:style>
        <p:txBody>
          <a:bodyPr lIns="90000" rIns="90000" tIns="45000" bIns="45000" anchor="t">
            <a:spAutoFit/>
          </a:bodyPr>
          <a:p>
            <a:pPr marL="343080" indent="-343080">
              <a:lnSpc>
                <a:spcPct val="100000"/>
              </a:lnSpc>
              <a:buClr>
                <a:srgbClr val="000000"/>
              </a:buClr>
              <a:buFont typeface="Wingdings" charset="2"/>
              <a:buChar char=""/>
            </a:pPr>
            <a:r>
              <a:rPr b="1" lang="en-US" sz="2400" spc="-1" strike="noStrike">
                <a:solidFill>
                  <a:srgbClr val="000000"/>
                </a:solidFill>
                <a:latin typeface="Tahoma"/>
                <a:ea typeface="Tahoma"/>
              </a:rPr>
              <a:t>New models, approaches, and technologies can be tested</a:t>
            </a:r>
            <a:endParaRPr b="0" lang="en-US" sz="2400" spc="-1" strike="noStrike">
              <a:solidFill>
                <a:srgbClr val="000000"/>
              </a:solidFill>
              <a:latin typeface="Calibri"/>
            </a:endParaRPr>
          </a:p>
          <a:p>
            <a:pPr>
              <a:lnSpc>
                <a:spcPct val="100000"/>
              </a:lnSpc>
              <a:buNone/>
            </a:pPr>
            <a:endParaRPr b="0" lang="en-US" sz="2400" spc="-1" strike="noStrike">
              <a:solidFill>
                <a:srgbClr val="000000"/>
              </a:solidFill>
              <a:latin typeface="Calibri"/>
            </a:endParaRPr>
          </a:p>
          <a:p>
            <a:pPr marL="343080" indent="-343080">
              <a:lnSpc>
                <a:spcPct val="100000"/>
              </a:lnSpc>
              <a:buClr>
                <a:srgbClr val="000000"/>
              </a:buClr>
              <a:buFont typeface="Wingdings" charset="2"/>
              <a:buChar char=""/>
            </a:pPr>
            <a:r>
              <a:rPr b="1" lang="en-US" sz="2400" spc="-1" strike="noStrike">
                <a:solidFill>
                  <a:srgbClr val="000000"/>
                </a:solidFill>
                <a:latin typeface="Tahoma"/>
                <a:ea typeface="Tahoma"/>
              </a:rPr>
              <a:t>Pave the way for other organisations</a:t>
            </a:r>
            <a:endParaRPr b="0" lang="en-US" sz="2400" spc="-1" strike="noStrike">
              <a:solidFill>
                <a:srgbClr val="000000"/>
              </a:solidFill>
              <a:latin typeface="Calibri"/>
            </a:endParaRPr>
          </a:p>
          <a:p>
            <a:pPr>
              <a:lnSpc>
                <a:spcPct val="100000"/>
              </a:lnSpc>
              <a:buNone/>
            </a:pPr>
            <a:endParaRPr b="0" lang="en-US" sz="2400" spc="-1" strike="noStrike">
              <a:solidFill>
                <a:srgbClr val="000000"/>
              </a:solidFill>
              <a:latin typeface="Calibri"/>
            </a:endParaRPr>
          </a:p>
          <a:p>
            <a:pPr>
              <a:lnSpc>
                <a:spcPct val="100000"/>
              </a:lnSpc>
              <a:buNone/>
            </a:pPr>
            <a:endParaRPr b="0" lang="en-US" sz="2400" spc="-1" strike="noStrike">
              <a:solidFill>
                <a:srgbClr val="000000"/>
              </a:solidFill>
              <a:latin typeface="Calibri"/>
            </a:endParaRPr>
          </a:p>
          <a:p>
            <a:pPr marL="343080" indent="-343080">
              <a:lnSpc>
                <a:spcPct val="100000"/>
              </a:lnSpc>
              <a:buClr>
                <a:srgbClr val="000000"/>
              </a:buClr>
              <a:buFont typeface="Wingdings" charset="2"/>
              <a:buChar char=""/>
            </a:pPr>
            <a:r>
              <a:rPr b="1" lang="en-US" sz="2400" spc="-1" strike="noStrike">
                <a:solidFill>
                  <a:srgbClr val="000000"/>
                </a:solidFill>
                <a:latin typeface="Tahoma"/>
                <a:ea typeface="Tahoma"/>
              </a:rPr>
              <a:t>Show how to reach the climate goals.</a:t>
            </a:r>
            <a:endParaRPr b="0" lang="en-US" sz="2400" spc="-1" strike="noStrike">
              <a:solidFill>
                <a:srgbClr val="000000"/>
              </a:solidFill>
              <a:latin typeface="Calibri"/>
            </a:endParaRPr>
          </a:p>
          <a:p>
            <a:pPr>
              <a:lnSpc>
                <a:spcPct val="100000"/>
              </a:lnSpc>
              <a:buNone/>
            </a:pPr>
            <a:endParaRPr b="0" lang="en-US" sz="2400" spc="-1" strike="noStrike">
              <a:solidFill>
                <a:srgbClr val="000000"/>
              </a:solidFill>
              <a:latin typeface="Calibri"/>
            </a:endParaRPr>
          </a:p>
          <a:p>
            <a:pPr>
              <a:lnSpc>
                <a:spcPct val="100000"/>
              </a:lnSpc>
              <a:buNone/>
            </a:pPr>
            <a:endParaRPr b="0" lang="en-US" sz="2400" spc="-1" strike="noStrike">
              <a:solidFill>
                <a:srgbClr val="000000"/>
              </a:solidFill>
              <a:latin typeface="Calibri"/>
            </a:endParaRPr>
          </a:p>
        </p:txBody>
      </p:sp>
      <p:sp>
        <p:nvSpPr>
          <p:cNvPr id="324" name="Title 1"/>
          <p:cNvSpPr/>
          <p:nvPr/>
        </p:nvSpPr>
        <p:spPr>
          <a:xfrm>
            <a:off x="144000" y="0"/>
            <a:ext cx="11905920" cy="946800"/>
          </a:xfrm>
          <a:prstGeom prst="rect">
            <a:avLst/>
          </a:prstGeom>
          <a:noFill/>
          <a:ln w="0">
            <a:noFill/>
          </a:ln>
        </p:spPr>
        <p:style>
          <a:lnRef idx="0"/>
          <a:fillRef idx="0"/>
          <a:effectRef idx="0"/>
          <a:fontRef idx="minor"/>
        </p:style>
        <p:txBody>
          <a:bodyPr lIns="90000" rIns="90000" tIns="45000" bIns="45000" anchor="t">
            <a:noAutofit/>
          </a:bodyPr>
          <a:p>
            <a:pPr>
              <a:lnSpc>
                <a:spcPct val="90000"/>
              </a:lnSpc>
              <a:buNone/>
            </a:pPr>
            <a:r>
              <a:rPr b="1" lang="nl-NL" sz="3600" spc="-1" strike="noStrike">
                <a:solidFill>
                  <a:srgbClr val="000000"/>
                </a:solidFill>
                <a:latin typeface="Tahoma"/>
                <a:ea typeface="Tahoma"/>
              </a:rPr>
              <a:t>Leadership</a:t>
            </a:r>
            <a:endParaRPr b="0" lang="en-US" sz="3600" spc="-1" strike="noStrike">
              <a:solidFill>
                <a:srgbClr val="000000"/>
              </a:solidFill>
              <a:latin typeface="Calibri"/>
            </a:endParaRPr>
          </a:p>
        </p:txBody>
      </p:sp>
      <p:sp>
        <p:nvSpPr>
          <p:cNvPr id="325" name="TextBox 6"/>
          <p:cNvSpPr/>
          <p:nvPr/>
        </p:nvSpPr>
        <p:spPr>
          <a:xfrm>
            <a:off x="0" y="6488280"/>
            <a:ext cx="12268800" cy="40932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i="1" lang="nl-NL" sz="1050" spc="-1" strike="noStrike">
                <a:solidFill>
                  <a:srgbClr val="000000"/>
                </a:solidFill>
                <a:latin typeface="Arial"/>
                <a:ea typeface="DejaVu Sans"/>
              </a:rPr>
              <a:t>Noot. </a:t>
            </a:r>
            <a:r>
              <a:rPr b="0" lang="nl-NL" sz="1050" spc="-1" strike="noStrike">
                <a:solidFill>
                  <a:srgbClr val="000000"/>
                </a:solidFill>
                <a:latin typeface="Arial"/>
                <a:ea typeface="DejaVu Sans"/>
              </a:rPr>
              <a:t>Overgenomen</a:t>
            </a:r>
            <a:r>
              <a:rPr b="0" i="1" lang="nl-NL" sz="1050" spc="-1" strike="noStrike">
                <a:solidFill>
                  <a:srgbClr val="000000"/>
                </a:solidFill>
                <a:latin typeface="Arial"/>
                <a:ea typeface="DejaVu Sans"/>
              </a:rPr>
              <a:t> </a:t>
            </a:r>
            <a:r>
              <a:rPr b="0" lang="nl-NL" sz="1050" spc="-1" strike="noStrike">
                <a:solidFill>
                  <a:srgbClr val="000000"/>
                </a:solidFill>
                <a:latin typeface="Arial"/>
                <a:ea typeface="DejaVu Sans"/>
              </a:rPr>
              <a:t>uit “TU DELFT BOUWT LOKAAL, CO2-VRIJ ENERGIESYSTEEM VOOR GEBOUWDE OMGEVING ”, door The Green Village, 2022, (https://www.thegreenvillage.org/tu-delft-bouwt-lokaal-co2-vrij-energiesysteem-voor-gebouwde-omgeving/). </a:t>
            </a:r>
            <a:endParaRPr b="0" lang="en-US" sz="1050" spc="-1" strike="noStrike">
              <a:solidFill>
                <a:srgbClr val="000000"/>
              </a:solidFill>
              <a:latin typeface="Calibri"/>
            </a:endParaRPr>
          </a:p>
        </p:txBody>
      </p:sp>
    </p:spTree>
  </p:cSld>
  <mc:AlternateContent>
    <mc:Choice Requires="p14">
      <p:transition spd="med" p14:dur="700">
        <p:fade/>
      </p:transition>
    </mc:Choice>
    <mc:Fallback>
      <p:transition spd="med">
        <p:fade/>
      </p:transition>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6" name="PlaceHolder 1"/>
          <p:cNvSpPr>
            <a:spLocks noGrp="1"/>
          </p:cNvSpPr>
          <p:nvPr>
            <p:ph type="title"/>
          </p:nvPr>
        </p:nvSpPr>
        <p:spPr>
          <a:xfrm>
            <a:off x="278280" y="0"/>
            <a:ext cx="11658240" cy="6857640"/>
          </a:xfrm>
          <a:prstGeom prst="rect">
            <a:avLst/>
          </a:prstGeom>
          <a:noFill/>
          <a:ln w="0">
            <a:noFill/>
          </a:ln>
        </p:spPr>
        <p:txBody>
          <a:bodyPr lIns="0" rIns="0" tIns="0" bIns="0" anchor="ctr">
            <a:noAutofit/>
          </a:bodyPr>
          <a:p>
            <a:pPr>
              <a:lnSpc>
                <a:spcPct val="90000"/>
              </a:lnSpc>
              <a:buNone/>
            </a:pPr>
            <a:r>
              <a:rPr b="1" lang="nl-NL" sz="6000" spc="-1" strike="noStrike">
                <a:solidFill>
                  <a:srgbClr val="000000"/>
                </a:solidFill>
                <a:latin typeface="Tahoma"/>
                <a:ea typeface="Tahoma"/>
              </a:rPr>
              <a:t>How did it start?</a:t>
            </a:r>
            <a:endParaRPr b="0" lang="nl-NL" sz="6000" spc="-1" strike="noStrike">
              <a:solidFill>
                <a:srgbClr val="000000"/>
              </a:solidFill>
              <a:latin typeface="Arial"/>
            </a:endParaRPr>
          </a:p>
        </p:txBody>
      </p:sp>
    </p:spTree>
  </p:cSld>
  <mc:AlternateContent>
    <mc:Choice Requires="p14">
      <p:transition spd="med" p14:dur="700">
        <p:fade/>
      </p:transition>
    </mc:Choice>
    <mc:Fallback>
      <p:transition spd="med">
        <p:fade/>
      </p:transition>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7" name="PlaceHolder 1"/>
          <p:cNvSpPr>
            <a:spLocks noGrp="1"/>
          </p:cNvSpPr>
          <p:nvPr>
            <p:ph type="title"/>
          </p:nvPr>
        </p:nvSpPr>
        <p:spPr>
          <a:xfrm>
            <a:off x="144000" y="0"/>
            <a:ext cx="11905920" cy="946800"/>
          </a:xfrm>
          <a:prstGeom prst="rect">
            <a:avLst/>
          </a:prstGeom>
          <a:noFill/>
          <a:ln w="0">
            <a:noFill/>
          </a:ln>
        </p:spPr>
        <p:txBody>
          <a:bodyPr lIns="90000" rIns="90000" tIns="45000" bIns="45000" anchor="ctr">
            <a:noAutofit/>
          </a:bodyPr>
          <a:p>
            <a:endParaRPr b="0" lang="nl-NL" sz="4400" spc="-1" strike="noStrike">
              <a:solidFill>
                <a:srgbClr val="000000"/>
              </a:solidFill>
              <a:latin typeface="Arial"/>
              <a:ea typeface="DejaVu Sans"/>
            </a:endParaRPr>
          </a:p>
        </p:txBody>
      </p:sp>
      <p:pic>
        <p:nvPicPr>
          <p:cNvPr id="328" name="Content Placeholder 3" descr=""/>
          <p:cNvPicPr/>
          <p:nvPr/>
        </p:nvPicPr>
        <p:blipFill>
          <a:blip r:embed="rId1"/>
          <a:srcRect l="0" t="6989" r="0" b="2998"/>
          <a:stretch/>
        </p:blipFill>
        <p:spPr>
          <a:xfrm>
            <a:off x="2520" y="0"/>
            <a:ext cx="12189960" cy="6857640"/>
          </a:xfrm>
          <a:prstGeom prst="rect">
            <a:avLst/>
          </a:prstGeom>
          <a:ln w="0">
            <a:noFill/>
          </a:ln>
        </p:spPr>
      </p:pic>
      <p:sp>
        <p:nvSpPr>
          <p:cNvPr id="329" name="TextBox 2"/>
          <p:cNvSpPr/>
          <p:nvPr/>
        </p:nvSpPr>
        <p:spPr>
          <a:xfrm>
            <a:off x="0" y="6442560"/>
            <a:ext cx="12268800" cy="40932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i="1" lang="nl-NL" sz="1050" spc="-1" strike="noStrike">
                <a:solidFill>
                  <a:srgbClr val="000000"/>
                </a:solidFill>
                <a:latin typeface="Arial"/>
                <a:ea typeface="DejaVu Sans"/>
              </a:rPr>
              <a:t>Noot. </a:t>
            </a:r>
            <a:r>
              <a:rPr b="0" lang="nl-NL" sz="1050" spc="-1" strike="noStrike">
                <a:solidFill>
                  <a:srgbClr val="000000"/>
                </a:solidFill>
                <a:latin typeface="Arial"/>
                <a:ea typeface="DejaVu Sans"/>
              </a:rPr>
              <a:t>Overgenomen</a:t>
            </a:r>
            <a:r>
              <a:rPr b="0" i="1" lang="nl-NL" sz="1050" spc="-1" strike="noStrike">
                <a:solidFill>
                  <a:srgbClr val="000000"/>
                </a:solidFill>
                <a:latin typeface="Arial"/>
                <a:ea typeface="DejaVu Sans"/>
              </a:rPr>
              <a:t> </a:t>
            </a:r>
            <a:r>
              <a:rPr b="0" lang="nl-NL" sz="1050" spc="-1" strike="noStrike">
                <a:solidFill>
                  <a:srgbClr val="000000"/>
                </a:solidFill>
                <a:latin typeface="Arial"/>
                <a:ea typeface="DejaVu Sans"/>
              </a:rPr>
              <a:t>uit “</a:t>
            </a:r>
            <a:r>
              <a:rPr b="0" lang="fr-FR" sz="1050" spc="-1" strike="noStrike">
                <a:solidFill>
                  <a:srgbClr val="000000"/>
                </a:solidFill>
                <a:latin typeface="Arial"/>
                <a:ea typeface="DejaVu Sans"/>
              </a:rPr>
              <a:t>TU Delft position on Climate Action </a:t>
            </a:r>
            <a:r>
              <a:rPr b="0" lang="nl-NL" sz="1050" spc="-1" strike="noStrike">
                <a:solidFill>
                  <a:srgbClr val="000000"/>
                </a:solidFill>
                <a:latin typeface="Arial"/>
                <a:ea typeface="DejaVu Sans"/>
              </a:rPr>
              <a:t>”, TU Delft, n.d., (https://www.tudelft.nl/en/tu-delft-climate-institute/tu-delft-position-on-climate  action#:~:text=TU%20Delft%20sets%20out% 20to,implement%20such%20measures%20in%20practice.)</a:t>
            </a:r>
            <a:endParaRPr b="0" lang="en-US" sz="1050" spc="-1" strike="noStrike">
              <a:solidFill>
                <a:srgbClr val="000000"/>
              </a:solidFill>
              <a:latin typeface="Calibri"/>
            </a:endParaRPr>
          </a:p>
        </p:txBody>
      </p:sp>
    </p:spTree>
  </p:cSld>
  <mc:AlternateContent>
    <mc:Choice Requires="p14">
      <p:transition spd="med" p14:dur="700">
        <p:fade/>
      </p:transition>
    </mc:Choice>
    <mc:Fallback>
      <p:transition spd="med">
        <p:fade/>
      </p:transition>
    </mc:Fallback>
  </mc:AlternateContent>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ICARB 2023 Presentation Template</Template>
  <TotalTime>6082</TotalTime>
  <Application>Collabora_Office/22.05.18.1$Linux_X86_64 LibreOffice_project/99be3fb17a4039f495fbe614b184d555fed558e5</Application>
  <AppVersion>15.0000</AppVersion>
  <Words>2876</Words>
  <Paragraphs>442</Paragraphs>
  <Company>TU Delft</Company>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2023-09-16T06:34:07Z</dcterms:created>
  <dc:creator>Deirdre van Gameren</dc:creator>
  <dc:description/>
  <dc:language>en-GB</dc:language>
  <cp:lastModifiedBy>Deirdre van Gameren</cp:lastModifiedBy>
  <dcterms:modified xsi:type="dcterms:W3CDTF">2023-09-23T17:27:48Z</dcterms:modified>
  <cp:revision>21</cp:revision>
  <dc:subject/>
  <dc:title>PowerPoint Presentation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HiddenSlides">
    <vt:r8>0</vt:r8>
  </property>
  <property fmtid="{D5CDD505-2E9C-101B-9397-08002B2CF9AE}" pid="3" name="HyperlinksChanged">
    <vt:bool>0</vt:bool>
  </property>
  <property fmtid="{D5CDD505-2E9C-101B-9397-08002B2CF9AE}" pid="4" name="LinksUpToDate">
    <vt:bool>0</vt:bool>
  </property>
  <property fmtid="{D5CDD505-2E9C-101B-9397-08002B2CF9AE}" pid="5" name="MMClips">
    <vt:r8>1</vt:r8>
  </property>
  <property fmtid="{D5CDD505-2E9C-101B-9397-08002B2CF9AE}" pid="6" name="Notes">
    <vt:r8>5</vt:r8>
  </property>
  <property fmtid="{D5CDD505-2E9C-101B-9397-08002B2CF9AE}" pid="7" name="PresentationFormat">
    <vt:lpwstr>Custom</vt:lpwstr>
  </property>
  <property fmtid="{D5CDD505-2E9C-101B-9397-08002B2CF9AE}" pid="8" name="ScaleCrop">
    <vt:bool>0</vt:bool>
  </property>
  <property fmtid="{D5CDD505-2E9C-101B-9397-08002B2CF9AE}" pid="9" name="ShareDoc">
    <vt:bool>0</vt:bool>
  </property>
  <property fmtid="{D5CDD505-2E9C-101B-9397-08002B2CF9AE}" pid="10" name="Slides">
    <vt:r8>46</vt:r8>
  </property>
</Properties>
</file>