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67" r:id="rId2"/>
    <p:sldId id="268" r:id="rId3"/>
    <p:sldId id="288" r:id="rId4"/>
    <p:sldId id="294" r:id="rId5"/>
    <p:sldId id="301" r:id="rId6"/>
    <p:sldId id="295" r:id="rId7"/>
    <p:sldId id="299" r:id="rId8"/>
    <p:sldId id="269" r:id="rId9"/>
    <p:sldId id="296" r:id="rId10"/>
    <p:sldId id="297" r:id="rId11"/>
    <p:sldId id="298" r:id="rId12"/>
    <p:sldId id="292" r:id="rId13"/>
    <p:sldId id="264" r:id="rId14"/>
    <p:sldId id="302" r:id="rId15"/>
    <p:sldId id="265" r:id="rId16"/>
    <p:sldId id="300"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CFBC5B-2788-6B42-907B-FDE2AC178ED6}" v="1756" dt="2023-09-22T10:21:16.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64"/>
    <p:restoredTop sz="84372"/>
  </p:normalViewPr>
  <p:slideViewPr>
    <p:cSldViewPr snapToGrid="0">
      <p:cViewPr>
        <p:scale>
          <a:sx n="146" d="100"/>
          <a:sy n="146" d="100"/>
        </p:scale>
        <p:origin x="424" y="-384"/>
      </p:cViewPr>
      <p:guideLst/>
    </p:cSldViewPr>
  </p:slideViewPr>
  <p:notesTextViewPr>
    <p:cViewPr>
      <p:scale>
        <a:sx n="150" d="100"/>
        <a:sy n="150" d="100"/>
      </p:scale>
      <p:origin x="0" y="0"/>
    </p:cViewPr>
  </p:notesTextViewPr>
  <p:notesViewPr>
    <p:cSldViewPr snapToGrid="0">
      <p:cViewPr varScale="1">
        <p:scale>
          <a:sx n="106" d="100"/>
          <a:sy n="106" d="100"/>
        </p:scale>
        <p:origin x="456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F9D3BA-6514-B347-8DCB-9DA563ECA3C9}" type="doc">
      <dgm:prSet loTypeId="urn:microsoft.com/office/officeart/2005/8/layout/chevron1" loCatId="hierarchy" qsTypeId="urn:microsoft.com/office/officeart/2005/8/quickstyle/simple1" qsCatId="simple" csTypeId="urn:microsoft.com/office/officeart/2005/8/colors/accent0_3" csCatId="mainScheme" phldr="1"/>
      <dgm:spPr/>
      <dgm:t>
        <a:bodyPr/>
        <a:lstStyle/>
        <a:p>
          <a:endParaRPr lang="en-GB"/>
        </a:p>
      </dgm:t>
    </dgm:pt>
    <dgm:pt modelId="{7133A92B-F502-4A4B-9B05-ED33AEF68E0C}">
      <dgm:prSet/>
      <dgm:spPr>
        <a:solidFill>
          <a:schemeClr val="tx1">
            <a:lumMod val="85000"/>
            <a:lumOff val="15000"/>
          </a:schemeClr>
        </a:solidFill>
      </dgm:spPr>
      <dgm:t>
        <a:bodyPr/>
        <a:lstStyle/>
        <a:p>
          <a:r>
            <a:rPr lang="en-US" dirty="0">
              <a:latin typeface="Arial" panose="020B0604020202020204" pitchFamily="34" charset="0"/>
              <a:cs typeface="Arial" panose="020B0604020202020204" pitchFamily="34" charset="0"/>
            </a:rPr>
            <a:t>Initial Search</a:t>
          </a:r>
          <a:endParaRPr lang="en-GB" dirty="0">
            <a:latin typeface="Arial" panose="020B0604020202020204" pitchFamily="34" charset="0"/>
            <a:cs typeface="Arial" panose="020B0604020202020204" pitchFamily="34" charset="0"/>
          </a:endParaRPr>
        </a:p>
      </dgm:t>
    </dgm:pt>
    <dgm:pt modelId="{84A0F0EE-F1E9-9844-A6BF-1FEAE5F78FF6}" type="parTrans" cxnId="{6A5E6FDA-A82F-9A42-8733-42682BCB08B0}">
      <dgm:prSet/>
      <dgm:spPr/>
      <dgm:t>
        <a:bodyPr/>
        <a:lstStyle/>
        <a:p>
          <a:endParaRPr lang="en-GB">
            <a:latin typeface="Arial" panose="020B0604020202020204" pitchFamily="34" charset="0"/>
            <a:cs typeface="Arial" panose="020B0604020202020204" pitchFamily="34" charset="0"/>
          </a:endParaRPr>
        </a:p>
      </dgm:t>
    </dgm:pt>
    <dgm:pt modelId="{378250FE-360F-4A48-9D01-2DAB86574454}" type="sibTrans" cxnId="{6A5E6FDA-A82F-9A42-8733-42682BCB08B0}">
      <dgm:prSet/>
      <dgm:spPr/>
      <dgm:t>
        <a:bodyPr/>
        <a:lstStyle/>
        <a:p>
          <a:endParaRPr lang="en-GB">
            <a:latin typeface="Arial" panose="020B0604020202020204" pitchFamily="34" charset="0"/>
            <a:cs typeface="Arial" panose="020B0604020202020204" pitchFamily="34" charset="0"/>
          </a:endParaRPr>
        </a:p>
      </dgm:t>
    </dgm:pt>
    <dgm:pt modelId="{5A9F0625-F077-5B4F-B749-07C5F29E1965}">
      <dgm:prSet/>
      <dgm:spPr>
        <a:solidFill>
          <a:schemeClr val="tx1">
            <a:lumMod val="85000"/>
            <a:lumOff val="15000"/>
          </a:schemeClr>
        </a:solidFill>
      </dgm:spPr>
      <dgm:t>
        <a:bodyPr/>
        <a:lstStyle/>
        <a:p>
          <a:r>
            <a:rPr lang="en-GB" dirty="0">
              <a:latin typeface="Arial" panose="020B0604020202020204" pitchFamily="34" charset="0"/>
              <a:cs typeface="Arial" panose="020B0604020202020204" pitchFamily="34" charset="0"/>
            </a:rPr>
            <a:t>Inclusion Criteria</a:t>
          </a:r>
        </a:p>
      </dgm:t>
    </dgm:pt>
    <dgm:pt modelId="{0E50BC54-868A-0542-A602-89C72F2C61BF}" type="parTrans" cxnId="{C03811E2-E929-B34A-8E3D-3E9A8BD360F6}">
      <dgm:prSet/>
      <dgm:spPr/>
      <dgm:t>
        <a:bodyPr/>
        <a:lstStyle/>
        <a:p>
          <a:endParaRPr lang="en-GB">
            <a:latin typeface="Arial" panose="020B0604020202020204" pitchFamily="34" charset="0"/>
            <a:cs typeface="Arial" panose="020B0604020202020204" pitchFamily="34" charset="0"/>
          </a:endParaRPr>
        </a:p>
      </dgm:t>
    </dgm:pt>
    <dgm:pt modelId="{52AF2AE6-6C9E-EF44-A691-48BAFF6F9370}" type="sibTrans" cxnId="{C03811E2-E929-B34A-8E3D-3E9A8BD360F6}">
      <dgm:prSet/>
      <dgm:spPr/>
      <dgm:t>
        <a:bodyPr/>
        <a:lstStyle/>
        <a:p>
          <a:endParaRPr lang="en-GB">
            <a:latin typeface="Arial" panose="020B0604020202020204" pitchFamily="34" charset="0"/>
            <a:cs typeface="Arial" panose="020B0604020202020204" pitchFamily="34" charset="0"/>
          </a:endParaRPr>
        </a:p>
      </dgm:t>
    </dgm:pt>
    <dgm:pt modelId="{ECB7D699-9BB2-6C4C-9909-D1F366707B74}">
      <dgm:prSet/>
      <dgm:spPr>
        <a:solidFill>
          <a:schemeClr val="tx1">
            <a:lumMod val="85000"/>
            <a:lumOff val="15000"/>
          </a:schemeClr>
        </a:solidFill>
      </dgm:spPr>
      <dgm:t>
        <a:bodyPr/>
        <a:lstStyle/>
        <a:p>
          <a:r>
            <a:rPr lang="en-GB" dirty="0">
              <a:latin typeface="Arial" panose="020B0604020202020204" pitchFamily="34" charset="0"/>
              <a:cs typeface="Arial" panose="020B0604020202020204" pitchFamily="34" charset="0"/>
            </a:rPr>
            <a:t>Second Search</a:t>
          </a:r>
        </a:p>
      </dgm:t>
    </dgm:pt>
    <dgm:pt modelId="{F664EAB5-FB43-1543-AF6E-BFD0EA187B3F}" type="parTrans" cxnId="{30E1E9D2-F1BE-1F40-8A6D-FB97EDDEFD00}">
      <dgm:prSet/>
      <dgm:spPr/>
      <dgm:t>
        <a:bodyPr/>
        <a:lstStyle/>
        <a:p>
          <a:endParaRPr lang="en-GB">
            <a:latin typeface="Arial" panose="020B0604020202020204" pitchFamily="34" charset="0"/>
            <a:cs typeface="Arial" panose="020B0604020202020204" pitchFamily="34" charset="0"/>
          </a:endParaRPr>
        </a:p>
      </dgm:t>
    </dgm:pt>
    <dgm:pt modelId="{5190A19A-FF8C-0246-B7E7-301FFD571BCD}" type="sibTrans" cxnId="{30E1E9D2-F1BE-1F40-8A6D-FB97EDDEFD00}">
      <dgm:prSet/>
      <dgm:spPr/>
      <dgm:t>
        <a:bodyPr/>
        <a:lstStyle/>
        <a:p>
          <a:endParaRPr lang="en-GB">
            <a:latin typeface="Arial" panose="020B0604020202020204" pitchFamily="34" charset="0"/>
            <a:cs typeface="Arial" panose="020B0604020202020204" pitchFamily="34" charset="0"/>
          </a:endParaRPr>
        </a:p>
      </dgm:t>
    </dgm:pt>
    <dgm:pt modelId="{E09CAD39-3B81-5548-A983-0BA901BBA9B2}">
      <dgm:prSet/>
      <dgm:spPr>
        <a:solidFill>
          <a:schemeClr val="tx1">
            <a:lumMod val="85000"/>
            <a:lumOff val="15000"/>
          </a:schemeClr>
        </a:solidFill>
      </dgm:spPr>
      <dgm:t>
        <a:bodyPr/>
        <a:lstStyle/>
        <a:p>
          <a:r>
            <a:rPr lang="en-GB" dirty="0">
              <a:latin typeface="Arial" panose="020B0604020202020204" pitchFamily="34" charset="0"/>
              <a:cs typeface="Arial" panose="020B0604020202020204" pitchFamily="34" charset="0"/>
            </a:rPr>
            <a:t>Duplicate Removal</a:t>
          </a:r>
        </a:p>
      </dgm:t>
    </dgm:pt>
    <dgm:pt modelId="{49C4873A-CDFC-2046-8A84-930907DF52C2}" type="parTrans" cxnId="{657ACF23-561E-0E4F-810A-EF88B47C0CC8}">
      <dgm:prSet/>
      <dgm:spPr/>
      <dgm:t>
        <a:bodyPr/>
        <a:lstStyle/>
        <a:p>
          <a:endParaRPr lang="en-GB">
            <a:latin typeface="Arial" panose="020B0604020202020204" pitchFamily="34" charset="0"/>
            <a:cs typeface="Arial" panose="020B0604020202020204" pitchFamily="34" charset="0"/>
          </a:endParaRPr>
        </a:p>
      </dgm:t>
    </dgm:pt>
    <dgm:pt modelId="{65E8057F-A54B-3146-A4EE-05881014AE6B}" type="sibTrans" cxnId="{657ACF23-561E-0E4F-810A-EF88B47C0CC8}">
      <dgm:prSet/>
      <dgm:spPr/>
      <dgm:t>
        <a:bodyPr/>
        <a:lstStyle/>
        <a:p>
          <a:endParaRPr lang="en-GB">
            <a:latin typeface="Arial" panose="020B0604020202020204" pitchFamily="34" charset="0"/>
            <a:cs typeface="Arial" panose="020B0604020202020204" pitchFamily="34" charset="0"/>
          </a:endParaRPr>
        </a:p>
      </dgm:t>
    </dgm:pt>
    <dgm:pt modelId="{08275D12-092A-884D-B231-67B2BC17EF88}">
      <dgm:prSet/>
      <dgm:spPr>
        <a:solidFill>
          <a:schemeClr val="tx1">
            <a:lumMod val="85000"/>
            <a:lumOff val="15000"/>
          </a:schemeClr>
        </a:solidFill>
      </dgm:spPr>
      <dgm:t>
        <a:bodyPr/>
        <a:lstStyle/>
        <a:p>
          <a:r>
            <a:rPr lang="en-GB" dirty="0">
              <a:latin typeface="Arial" panose="020B0604020202020204" pitchFamily="34" charset="0"/>
              <a:cs typeface="Arial" panose="020B0604020202020204" pitchFamily="34" charset="0"/>
            </a:rPr>
            <a:t>Key Themes</a:t>
          </a:r>
        </a:p>
      </dgm:t>
    </dgm:pt>
    <dgm:pt modelId="{A6C6B958-93A7-2547-8153-F0579DF60660}" type="parTrans" cxnId="{3DAE0164-9E23-FA4C-A16A-2CBF790FD323}">
      <dgm:prSet/>
      <dgm:spPr/>
      <dgm:t>
        <a:bodyPr/>
        <a:lstStyle/>
        <a:p>
          <a:endParaRPr lang="en-GB">
            <a:latin typeface="Arial" panose="020B0604020202020204" pitchFamily="34" charset="0"/>
            <a:cs typeface="Arial" panose="020B0604020202020204" pitchFamily="34" charset="0"/>
          </a:endParaRPr>
        </a:p>
      </dgm:t>
    </dgm:pt>
    <dgm:pt modelId="{0D11860E-C16B-714D-B11F-ED3B2E146534}" type="sibTrans" cxnId="{3DAE0164-9E23-FA4C-A16A-2CBF790FD323}">
      <dgm:prSet/>
      <dgm:spPr/>
      <dgm:t>
        <a:bodyPr/>
        <a:lstStyle/>
        <a:p>
          <a:endParaRPr lang="en-GB">
            <a:latin typeface="Arial" panose="020B0604020202020204" pitchFamily="34" charset="0"/>
            <a:cs typeface="Arial" panose="020B0604020202020204" pitchFamily="34" charset="0"/>
          </a:endParaRPr>
        </a:p>
      </dgm:t>
    </dgm:pt>
    <dgm:pt modelId="{FCB21C65-2A13-E445-B9B3-0E0FA841FF6F}">
      <dgm:prSet/>
      <dgm:spPr>
        <a:solidFill>
          <a:schemeClr val="tx1">
            <a:lumMod val="85000"/>
            <a:lumOff val="15000"/>
          </a:schemeClr>
        </a:solidFill>
      </dgm:spPr>
      <dgm:t>
        <a:bodyPr/>
        <a:lstStyle/>
        <a:p>
          <a:r>
            <a:rPr lang="en-GB" dirty="0">
              <a:latin typeface="Arial" panose="020B0604020202020204" pitchFamily="34" charset="0"/>
              <a:cs typeface="Arial" panose="020B0604020202020204" pitchFamily="34" charset="0"/>
            </a:rPr>
            <a:t>Exclusion Criteria</a:t>
          </a:r>
        </a:p>
      </dgm:t>
    </dgm:pt>
    <dgm:pt modelId="{E163A355-3F3D-324E-9FB3-9F933C5517AD}" type="parTrans" cxnId="{6EE65D99-66BE-724B-984C-30100FA4F2DE}">
      <dgm:prSet/>
      <dgm:spPr/>
      <dgm:t>
        <a:bodyPr/>
        <a:lstStyle/>
        <a:p>
          <a:endParaRPr lang="en-GB">
            <a:latin typeface="Arial" panose="020B0604020202020204" pitchFamily="34" charset="0"/>
            <a:cs typeface="Arial" panose="020B0604020202020204" pitchFamily="34" charset="0"/>
          </a:endParaRPr>
        </a:p>
      </dgm:t>
    </dgm:pt>
    <dgm:pt modelId="{120F09C5-C982-4043-86DB-A2479DBA75F4}" type="sibTrans" cxnId="{6EE65D99-66BE-724B-984C-30100FA4F2DE}">
      <dgm:prSet/>
      <dgm:spPr/>
      <dgm:t>
        <a:bodyPr/>
        <a:lstStyle/>
        <a:p>
          <a:endParaRPr lang="en-GB">
            <a:latin typeface="Arial" panose="020B0604020202020204" pitchFamily="34" charset="0"/>
            <a:cs typeface="Arial" panose="020B0604020202020204" pitchFamily="34" charset="0"/>
          </a:endParaRPr>
        </a:p>
      </dgm:t>
    </dgm:pt>
    <dgm:pt modelId="{8828EBC8-C22F-6D48-8BE1-457BF31BE3CA}">
      <dgm:prSet/>
      <dgm:spPr>
        <a:solidFill>
          <a:schemeClr val="tx1">
            <a:lumMod val="85000"/>
            <a:lumOff val="15000"/>
          </a:schemeClr>
        </a:solidFill>
      </dgm:spPr>
      <dgm:t>
        <a:bodyPr/>
        <a:lstStyle/>
        <a:p>
          <a:r>
            <a:rPr lang="en-GB" dirty="0">
              <a:latin typeface="Arial" panose="020B0604020202020204" pitchFamily="34" charset="0"/>
              <a:cs typeface="Arial" panose="020B0604020202020204" pitchFamily="34" charset="0"/>
            </a:rPr>
            <a:t>Final Sample</a:t>
          </a:r>
        </a:p>
      </dgm:t>
    </dgm:pt>
    <dgm:pt modelId="{BF7F6412-E4E2-A74A-B3D9-7280996F2A36}" type="parTrans" cxnId="{65CDABCF-637D-D946-BF97-2C584F6853BE}">
      <dgm:prSet/>
      <dgm:spPr/>
      <dgm:t>
        <a:bodyPr/>
        <a:lstStyle/>
        <a:p>
          <a:endParaRPr lang="en-GB">
            <a:latin typeface="Arial" panose="020B0604020202020204" pitchFamily="34" charset="0"/>
            <a:cs typeface="Arial" panose="020B0604020202020204" pitchFamily="34" charset="0"/>
          </a:endParaRPr>
        </a:p>
      </dgm:t>
    </dgm:pt>
    <dgm:pt modelId="{39C63CF8-7CFD-0B45-8FD0-02EBAACCC664}" type="sibTrans" cxnId="{65CDABCF-637D-D946-BF97-2C584F6853BE}">
      <dgm:prSet/>
      <dgm:spPr/>
      <dgm:t>
        <a:bodyPr/>
        <a:lstStyle/>
        <a:p>
          <a:endParaRPr lang="en-GB">
            <a:latin typeface="Arial" panose="020B0604020202020204" pitchFamily="34" charset="0"/>
            <a:cs typeface="Arial" panose="020B0604020202020204" pitchFamily="34" charset="0"/>
          </a:endParaRPr>
        </a:p>
      </dgm:t>
    </dgm:pt>
    <dgm:pt modelId="{8D704E63-5FA5-0748-8388-C7A83ACC6950}">
      <dgm:prSet/>
      <dgm:spPr>
        <a:solidFill>
          <a:schemeClr val="tx1">
            <a:lumMod val="85000"/>
            <a:lumOff val="15000"/>
          </a:schemeClr>
        </a:solidFill>
      </dgm:spPr>
      <dgm:t>
        <a:bodyPr/>
        <a:lstStyle/>
        <a:p>
          <a:r>
            <a:rPr lang="en-GB" b="1" dirty="0">
              <a:latin typeface="Arial" panose="020B0604020202020204" pitchFamily="34" charset="0"/>
              <a:cs typeface="Arial" panose="020B0604020202020204" pitchFamily="34" charset="0"/>
            </a:rPr>
            <a:t>Snowball</a:t>
          </a:r>
        </a:p>
      </dgm:t>
    </dgm:pt>
    <dgm:pt modelId="{21D89C55-6D54-7043-AC58-1558F5BB3379}" type="parTrans" cxnId="{767AEF75-E612-2D48-B617-3EA4AB22F474}">
      <dgm:prSet/>
      <dgm:spPr/>
      <dgm:t>
        <a:bodyPr/>
        <a:lstStyle/>
        <a:p>
          <a:endParaRPr lang="en-GB"/>
        </a:p>
      </dgm:t>
    </dgm:pt>
    <dgm:pt modelId="{551699CA-8CB7-F346-A3EE-89886C02C1F3}" type="sibTrans" cxnId="{767AEF75-E612-2D48-B617-3EA4AB22F474}">
      <dgm:prSet/>
      <dgm:spPr/>
      <dgm:t>
        <a:bodyPr/>
        <a:lstStyle/>
        <a:p>
          <a:endParaRPr lang="en-GB"/>
        </a:p>
      </dgm:t>
    </dgm:pt>
    <dgm:pt modelId="{5A38EE60-20FD-E049-9A36-8BBA9AE3B228}" type="pres">
      <dgm:prSet presAssocID="{F4F9D3BA-6514-B347-8DCB-9DA563ECA3C9}" presName="Name0" presStyleCnt="0">
        <dgm:presLayoutVars>
          <dgm:dir/>
          <dgm:animLvl val="lvl"/>
          <dgm:resizeHandles val="exact"/>
        </dgm:presLayoutVars>
      </dgm:prSet>
      <dgm:spPr/>
    </dgm:pt>
    <dgm:pt modelId="{4562115E-E27A-E546-8AA6-2866BEC4EB52}" type="pres">
      <dgm:prSet presAssocID="{7133A92B-F502-4A4B-9B05-ED33AEF68E0C}" presName="parTxOnly" presStyleLbl="node1" presStyleIdx="0" presStyleCnt="8">
        <dgm:presLayoutVars>
          <dgm:chMax val="0"/>
          <dgm:chPref val="0"/>
          <dgm:bulletEnabled val="1"/>
        </dgm:presLayoutVars>
      </dgm:prSet>
      <dgm:spPr/>
    </dgm:pt>
    <dgm:pt modelId="{8495F353-EBB4-C744-A04A-BE09561E774B}" type="pres">
      <dgm:prSet presAssocID="{378250FE-360F-4A48-9D01-2DAB86574454}" presName="parTxOnlySpace" presStyleCnt="0"/>
      <dgm:spPr/>
    </dgm:pt>
    <dgm:pt modelId="{50783D87-E9D7-3640-80BB-F83ED4BBEB64}" type="pres">
      <dgm:prSet presAssocID="{08275D12-092A-884D-B231-67B2BC17EF88}" presName="parTxOnly" presStyleLbl="node1" presStyleIdx="1" presStyleCnt="8">
        <dgm:presLayoutVars>
          <dgm:chMax val="0"/>
          <dgm:chPref val="0"/>
          <dgm:bulletEnabled val="1"/>
        </dgm:presLayoutVars>
      </dgm:prSet>
      <dgm:spPr/>
    </dgm:pt>
    <dgm:pt modelId="{B6EF3A18-94C0-8049-BC56-129793031D6F}" type="pres">
      <dgm:prSet presAssocID="{0D11860E-C16B-714D-B11F-ED3B2E146534}" presName="parTxOnlySpace" presStyleCnt="0"/>
      <dgm:spPr/>
    </dgm:pt>
    <dgm:pt modelId="{E015F035-E120-2C4B-AA77-8EC90E648DEE}" type="pres">
      <dgm:prSet presAssocID="{ECB7D699-9BB2-6C4C-9909-D1F366707B74}" presName="parTxOnly" presStyleLbl="node1" presStyleIdx="2" presStyleCnt="8">
        <dgm:presLayoutVars>
          <dgm:chMax val="0"/>
          <dgm:chPref val="0"/>
          <dgm:bulletEnabled val="1"/>
        </dgm:presLayoutVars>
      </dgm:prSet>
      <dgm:spPr/>
    </dgm:pt>
    <dgm:pt modelId="{6D3A4250-A33B-CD47-99A8-31A198F32F9A}" type="pres">
      <dgm:prSet presAssocID="{5190A19A-FF8C-0246-B7E7-301FFD571BCD}" presName="parTxOnlySpace" presStyleCnt="0"/>
      <dgm:spPr/>
    </dgm:pt>
    <dgm:pt modelId="{5402BEE2-F3A8-3D41-809E-1844279449D1}" type="pres">
      <dgm:prSet presAssocID="{5A9F0625-F077-5B4F-B749-07C5F29E1965}" presName="parTxOnly" presStyleLbl="node1" presStyleIdx="3" presStyleCnt="8">
        <dgm:presLayoutVars>
          <dgm:chMax val="0"/>
          <dgm:chPref val="0"/>
          <dgm:bulletEnabled val="1"/>
        </dgm:presLayoutVars>
      </dgm:prSet>
      <dgm:spPr/>
    </dgm:pt>
    <dgm:pt modelId="{D2850580-2211-4540-8A05-3A57536CFC1A}" type="pres">
      <dgm:prSet presAssocID="{52AF2AE6-6C9E-EF44-A691-48BAFF6F9370}" presName="parTxOnlySpace" presStyleCnt="0"/>
      <dgm:spPr/>
    </dgm:pt>
    <dgm:pt modelId="{D415D759-622E-D34D-8F45-46F7BE77B1B9}" type="pres">
      <dgm:prSet presAssocID="{E09CAD39-3B81-5548-A983-0BA901BBA9B2}" presName="parTxOnly" presStyleLbl="node1" presStyleIdx="4" presStyleCnt="8" custLinFactNeighborX="19267">
        <dgm:presLayoutVars>
          <dgm:chMax val="0"/>
          <dgm:chPref val="0"/>
          <dgm:bulletEnabled val="1"/>
        </dgm:presLayoutVars>
      </dgm:prSet>
      <dgm:spPr/>
    </dgm:pt>
    <dgm:pt modelId="{1B1FB329-30CF-FA45-ACF1-EE2ED5E0AFB4}" type="pres">
      <dgm:prSet presAssocID="{65E8057F-A54B-3146-A4EE-05881014AE6B}" presName="parTxOnlySpace" presStyleCnt="0"/>
      <dgm:spPr/>
    </dgm:pt>
    <dgm:pt modelId="{A70697EA-5D0F-8444-979E-C32729514A6F}" type="pres">
      <dgm:prSet presAssocID="{FCB21C65-2A13-E445-B9B3-0E0FA841FF6F}" presName="parTxOnly" presStyleLbl="node1" presStyleIdx="5" presStyleCnt="8" custLinFactNeighborX="38113" custLinFactNeighborY="2509">
        <dgm:presLayoutVars>
          <dgm:chMax val="0"/>
          <dgm:chPref val="0"/>
          <dgm:bulletEnabled val="1"/>
        </dgm:presLayoutVars>
      </dgm:prSet>
      <dgm:spPr/>
    </dgm:pt>
    <dgm:pt modelId="{0B1421EA-EC3C-1C46-A32F-9131010BC7FA}" type="pres">
      <dgm:prSet presAssocID="{120F09C5-C982-4043-86DB-A2479DBA75F4}" presName="parTxOnlySpace" presStyleCnt="0"/>
      <dgm:spPr/>
    </dgm:pt>
    <dgm:pt modelId="{65B3701D-01A3-E040-A8B3-C474187F134E}" type="pres">
      <dgm:prSet presAssocID="{8828EBC8-C22F-6D48-8BE1-457BF31BE3CA}" presName="parTxOnly" presStyleLbl="node1" presStyleIdx="6" presStyleCnt="8">
        <dgm:presLayoutVars>
          <dgm:chMax val="0"/>
          <dgm:chPref val="0"/>
          <dgm:bulletEnabled val="1"/>
        </dgm:presLayoutVars>
      </dgm:prSet>
      <dgm:spPr/>
    </dgm:pt>
    <dgm:pt modelId="{FF52C2AF-21DE-FA41-884E-8CE36D805E3E}" type="pres">
      <dgm:prSet presAssocID="{39C63CF8-7CFD-0B45-8FD0-02EBAACCC664}" presName="parTxOnlySpace" presStyleCnt="0"/>
      <dgm:spPr/>
    </dgm:pt>
    <dgm:pt modelId="{481DA20E-3797-CB4D-A4B0-253BC68718D2}" type="pres">
      <dgm:prSet presAssocID="{8D704E63-5FA5-0748-8388-C7A83ACC6950}" presName="parTxOnly" presStyleLbl="node1" presStyleIdx="7" presStyleCnt="8">
        <dgm:presLayoutVars>
          <dgm:chMax val="0"/>
          <dgm:chPref val="0"/>
          <dgm:bulletEnabled val="1"/>
        </dgm:presLayoutVars>
      </dgm:prSet>
      <dgm:spPr/>
    </dgm:pt>
  </dgm:ptLst>
  <dgm:cxnLst>
    <dgm:cxn modelId="{FBF81F05-39AF-A547-9199-391BDC3E8580}" type="presOf" srcId="{FCB21C65-2A13-E445-B9B3-0E0FA841FF6F}" destId="{A70697EA-5D0F-8444-979E-C32729514A6F}" srcOrd="0" destOrd="0" presId="urn:microsoft.com/office/officeart/2005/8/layout/chevron1"/>
    <dgm:cxn modelId="{D4C89E23-3504-A04F-8ADE-4D61F0FC95BB}" type="presOf" srcId="{08275D12-092A-884D-B231-67B2BC17EF88}" destId="{50783D87-E9D7-3640-80BB-F83ED4BBEB64}" srcOrd="0" destOrd="0" presId="urn:microsoft.com/office/officeart/2005/8/layout/chevron1"/>
    <dgm:cxn modelId="{657ACF23-561E-0E4F-810A-EF88B47C0CC8}" srcId="{F4F9D3BA-6514-B347-8DCB-9DA563ECA3C9}" destId="{E09CAD39-3B81-5548-A983-0BA901BBA9B2}" srcOrd="4" destOrd="0" parTransId="{49C4873A-CDFC-2046-8A84-930907DF52C2}" sibTransId="{65E8057F-A54B-3146-A4EE-05881014AE6B}"/>
    <dgm:cxn modelId="{6A778335-02DD-844D-A3B0-2C5407325641}" type="presOf" srcId="{F4F9D3BA-6514-B347-8DCB-9DA563ECA3C9}" destId="{5A38EE60-20FD-E049-9A36-8BBA9AE3B228}" srcOrd="0" destOrd="0" presId="urn:microsoft.com/office/officeart/2005/8/layout/chevron1"/>
    <dgm:cxn modelId="{BB950B3C-2E3E-D046-B16A-0B8C16000133}" type="presOf" srcId="{8828EBC8-C22F-6D48-8BE1-457BF31BE3CA}" destId="{65B3701D-01A3-E040-A8B3-C474187F134E}" srcOrd="0" destOrd="0" presId="urn:microsoft.com/office/officeart/2005/8/layout/chevron1"/>
    <dgm:cxn modelId="{B4452F60-4603-5E4B-B833-AD22A6428D46}" type="presOf" srcId="{E09CAD39-3B81-5548-A983-0BA901BBA9B2}" destId="{D415D759-622E-D34D-8F45-46F7BE77B1B9}" srcOrd="0" destOrd="0" presId="urn:microsoft.com/office/officeart/2005/8/layout/chevron1"/>
    <dgm:cxn modelId="{3DAE0164-9E23-FA4C-A16A-2CBF790FD323}" srcId="{F4F9D3BA-6514-B347-8DCB-9DA563ECA3C9}" destId="{08275D12-092A-884D-B231-67B2BC17EF88}" srcOrd="1" destOrd="0" parTransId="{A6C6B958-93A7-2547-8153-F0579DF60660}" sibTransId="{0D11860E-C16B-714D-B11F-ED3B2E146534}"/>
    <dgm:cxn modelId="{CA557764-F4B7-8845-974C-002FCE412B6E}" type="presOf" srcId="{8D704E63-5FA5-0748-8388-C7A83ACC6950}" destId="{481DA20E-3797-CB4D-A4B0-253BC68718D2}" srcOrd="0" destOrd="0" presId="urn:microsoft.com/office/officeart/2005/8/layout/chevron1"/>
    <dgm:cxn modelId="{40C1BE6F-970C-314E-8D6B-83EAA4D53993}" type="presOf" srcId="{5A9F0625-F077-5B4F-B749-07C5F29E1965}" destId="{5402BEE2-F3A8-3D41-809E-1844279449D1}" srcOrd="0" destOrd="0" presId="urn:microsoft.com/office/officeart/2005/8/layout/chevron1"/>
    <dgm:cxn modelId="{767AEF75-E612-2D48-B617-3EA4AB22F474}" srcId="{F4F9D3BA-6514-B347-8DCB-9DA563ECA3C9}" destId="{8D704E63-5FA5-0748-8388-C7A83ACC6950}" srcOrd="7" destOrd="0" parTransId="{21D89C55-6D54-7043-AC58-1558F5BB3379}" sibTransId="{551699CA-8CB7-F346-A3EE-89886C02C1F3}"/>
    <dgm:cxn modelId="{6EE65D99-66BE-724B-984C-30100FA4F2DE}" srcId="{F4F9D3BA-6514-B347-8DCB-9DA563ECA3C9}" destId="{FCB21C65-2A13-E445-B9B3-0E0FA841FF6F}" srcOrd="5" destOrd="0" parTransId="{E163A355-3F3D-324E-9FB3-9F933C5517AD}" sibTransId="{120F09C5-C982-4043-86DB-A2479DBA75F4}"/>
    <dgm:cxn modelId="{784293B0-9A02-594C-B19B-B2D87D885124}" type="presOf" srcId="{7133A92B-F502-4A4B-9B05-ED33AEF68E0C}" destId="{4562115E-E27A-E546-8AA6-2866BEC4EB52}" srcOrd="0" destOrd="0" presId="urn:microsoft.com/office/officeart/2005/8/layout/chevron1"/>
    <dgm:cxn modelId="{65CDABCF-637D-D946-BF97-2C584F6853BE}" srcId="{F4F9D3BA-6514-B347-8DCB-9DA563ECA3C9}" destId="{8828EBC8-C22F-6D48-8BE1-457BF31BE3CA}" srcOrd="6" destOrd="0" parTransId="{BF7F6412-E4E2-A74A-B3D9-7280996F2A36}" sibTransId="{39C63CF8-7CFD-0B45-8FD0-02EBAACCC664}"/>
    <dgm:cxn modelId="{30E1E9D2-F1BE-1F40-8A6D-FB97EDDEFD00}" srcId="{F4F9D3BA-6514-B347-8DCB-9DA563ECA3C9}" destId="{ECB7D699-9BB2-6C4C-9909-D1F366707B74}" srcOrd="2" destOrd="0" parTransId="{F664EAB5-FB43-1543-AF6E-BFD0EA187B3F}" sibTransId="{5190A19A-FF8C-0246-B7E7-301FFD571BCD}"/>
    <dgm:cxn modelId="{024372D3-C6E5-784A-A486-AAC8E420768C}" type="presOf" srcId="{ECB7D699-9BB2-6C4C-9909-D1F366707B74}" destId="{E015F035-E120-2C4B-AA77-8EC90E648DEE}" srcOrd="0" destOrd="0" presId="urn:microsoft.com/office/officeart/2005/8/layout/chevron1"/>
    <dgm:cxn modelId="{6A5E6FDA-A82F-9A42-8733-42682BCB08B0}" srcId="{F4F9D3BA-6514-B347-8DCB-9DA563ECA3C9}" destId="{7133A92B-F502-4A4B-9B05-ED33AEF68E0C}" srcOrd="0" destOrd="0" parTransId="{84A0F0EE-F1E9-9844-A6BF-1FEAE5F78FF6}" sibTransId="{378250FE-360F-4A48-9D01-2DAB86574454}"/>
    <dgm:cxn modelId="{C03811E2-E929-B34A-8E3D-3E9A8BD360F6}" srcId="{F4F9D3BA-6514-B347-8DCB-9DA563ECA3C9}" destId="{5A9F0625-F077-5B4F-B749-07C5F29E1965}" srcOrd="3" destOrd="0" parTransId="{0E50BC54-868A-0542-A602-89C72F2C61BF}" sibTransId="{52AF2AE6-6C9E-EF44-A691-48BAFF6F9370}"/>
    <dgm:cxn modelId="{BBB730F6-F835-1649-BF6E-9CA1FCBD3B35}" type="presParOf" srcId="{5A38EE60-20FD-E049-9A36-8BBA9AE3B228}" destId="{4562115E-E27A-E546-8AA6-2866BEC4EB52}" srcOrd="0" destOrd="0" presId="urn:microsoft.com/office/officeart/2005/8/layout/chevron1"/>
    <dgm:cxn modelId="{8D3A0E2D-7019-EC40-85D7-B8D689AB4840}" type="presParOf" srcId="{5A38EE60-20FD-E049-9A36-8BBA9AE3B228}" destId="{8495F353-EBB4-C744-A04A-BE09561E774B}" srcOrd="1" destOrd="0" presId="urn:microsoft.com/office/officeart/2005/8/layout/chevron1"/>
    <dgm:cxn modelId="{A4986900-30DB-8045-BE3D-5748AB35FD43}" type="presParOf" srcId="{5A38EE60-20FD-E049-9A36-8BBA9AE3B228}" destId="{50783D87-E9D7-3640-80BB-F83ED4BBEB64}" srcOrd="2" destOrd="0" presId="urn:microsoft.com/office/officeart/2005/8/layout/chevron1"/>
    <dgm:cxn modelId="{E3165162-86A8-BB41-BD7A-BC41D12C47F0}" type="presParOf" srcId="{5A38EE60-20FD-E049-9A36-8BBA9AE3B228}" destId="{B6EF3A18-94C0-8049-BC56-129793031D6F}" srcOrd="3" destOrd="0" presId="urn:microsoft.com/office/officeart/2005/8/layout/chevron1"/>
    <dgm:cxn modelId="{350EF832-F23F-544B-A676-94BB6C84F938}" type="presParOf" srcId="{5A38EE60-20FD-E049-9A36-8BBA9AE3B228}" destId="{E015F035-E120-2C4B-AA77-8EC90E648DEE}" srcOrd="4" destOrd="0" presId="urn:microsoft.com/office/officeart/2005/8/layout/chevron1"/>
    <dgm:cxn modelId="{529DF120-972C-8649-9B05-D105BC5E60C5}" type="presParOf" srcId="{5A38EE60-20FD-E049-9A36-8BBA9AE3B228}" destId="{6D3A4250-A33B-CD47-99A8-31A198F32F9A}" srcOrd="5" destOrd="0" presId="urn:microsoft.com/office/officeart/2005/8/layout/chevron1"/>
    <dgm:cxn modelId="{BC47805F-E8B2-1E41-8959-214B7591C614}" type="presParOf" srcId="{5A38EE60-20FD-E049-9A36-8BBA9AE3B228}" destId="{5402BEE2-F3A8-3D41-809E-1844279449D1}" srcOrd="6" destOrd="0" presId="urn:microsoft.com/office/officeart/2005/8/layout/chevron1"/>
    <dgm:cxn modelId="{BB2D58E8-FE71-654D-A33E-0DCD98678E04}" type="presParOf" srcId="{5A38EE60-20FD-E049-9A36-8BBA9AE3B228}" destId="{D2850580-2211-4540-8A05-3A57536CFC1A}" srcOrd="7" destOrd="0" presId="urn:microsoft.com/office/officeart/2005/8/layout/chevron1"/>
    <dgm:cxn modelId="{418946B0-653C-8D42-A0EE-BDB4AEAA1F57}" type="presParOf" srcId="{5A38EE60-20FD-E049-9A36-8BBA9AE3B228}" destId="{D415D759-622E-D34D-8F45-46F7BE77B1B9}" srcOrd="8" destOrd="0" presId="urn:microsoft.com/office/officeart/2005/8/layout/chevron1"/>
    <dgm:cxn modelId="{1D71147C-3164-0644-ACCA-76DCBE15ED2C}" type="presParOf" srcId="{5A38EE60-20FD-E049-9A36-8BBA9AE3B228}" destId="{1B1FB329-30CF-FA45-ACF1-EE2ED5E0AFB4}" srcOrd="9" destOrd="0" presId="urn:microsoft.com/office/officeart/2005/8/layout/chevron1"/>
    <dgm:cxn modelId="{AFDD7B9C-E434-944A-A569-04BF80C99B8E}" type="presParOf" srcId="{5A38EE60-20FD-E049-9A36-8BBA9AE3B228}" destId="{A70697EA-5D0F-8444-979E-C32729514A6F}" srcOrd="10" destOrd="0" presId="urn:microsoft.com/office/officeart/2005/8/layout/chevron1"/>
    <dgm:cxn modelId="{6004D585-9B36-4447-A111-995A00337F9D}" type="presParOf" srcId="{5A38EE60-20FD-E049-9A36-8BBA9AE3B228}" destId="{0B1421EA-EC3C-1C46-A32F-9131010BC7FA}" srcOrd="11" destOrd="0" presId="urn:microsoft.com/office/officeart/2005/8/layout/chevron1"/>
    <dgm:cxn modelId="{CB0B9F19-F3BA-0F45-97EB-D750D77F01C9}" type="presParOf" srcId="{5A38EE60-20FD-E049-9A36-8BBA9AE3B228}" destId="{65B3701D-01A3-E040-A8B3-C474187F134E}" srcOrd="12" destOrd="0" presId="urn:microsoft.com/office/officeart/2005/8/layout/chevron1"/>
    <dgm:cxn modelId="{3E053885-C72A-664A-B5E3-08A04D217073}" type="presParOf" srcId="{5A38EE60-20FD-E049-9A36-8BBA9AE3B228}" destId="{FF52C2AF-21DE-FA41-884E-8CE36D805E3E}" srcOrd="13" destOrd="0" presId="urn:microsoft.com/office/officeart/2005/8/layout/chevron1"/>
    <dgm:cxn modelId="{0B487B46-7293-C046-A48C-90216C5DDA96}" type="presParOf" srcId="{5A38EE60-20FD-E049-9A36-8BBA9AE3B228}" destId="{481DA20E-3797-CB4D-A4B0-253BC68718D2}" srcOrd="14"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BC380-A5F6-DA4B-83E4-1FDD30D48886}" type="doc">
      <dgm:prSet loTypeId="urn:microsoft.com/office/officeart/2008/layout/HorizontalMultiLevelHierarchy" loCatId="hierarchy" qsTypeId="urn:microsoft.com/office/officeart/2005/8/quickstyle/simple1" qsCatId="simple" csTypeId="urn:microsoft.com/office/officeart/2005/8/colors/accent3_1" csCatId="accent3" phldr="1"/>
      <dgm:spPr/>
      <dgm:t>
        <a:bodyPr/>
        <a:lstStyle/>
        <a:p>
          <a:endParaRPr lang="en-GB"/>
        </a:p>
      </dgm:t>
    </dgm:pt>
    <dgm:pt modelId="{37E2D900-6FF0-E84E-A461-4FAE714CC07C}">
      <dgm:prSet custT="1"/>
      <dgm:spPr>
        <a:solidFill>
          <a:schemeClr val="tx1"/>
        </a:solidFill>
      </dgm:spPr>
      <dgm:t>
        <a:bodyPr anchor="ctr"/>
        <a:lstStyle/>
        <a:p>
          <a:r>
            <a:rPr lang="en-US" sz="1200" b="1" dirty="0">
              <a:ln>
                <a:noFill/>
              </a:ln>
              <a:solidFill>
                <a:schemeClr val="bg1"/>
              </a:solidFill>
              <a:latin typeface="Arial" panose="020B0604020202020204" pitchFamily="34" charset="0"/>
              <a:cs typeface="Arial" panose="020B0604020202020204" pitchFamily="34" charset="0"/>
            </a:rPr>
            <a:t>SENSE AND MEANING MAKING</a:t>
          </a:r>
          <a:endParaRPr lang="en-GB" sz="1200" b="1" dirty="0">
            <a:ln>
              <a:noFill/>
            </a:ln>
            <a:solidFill>
              <a:schemeClr val="bg1"/>
            </a:solidFill>
            <a:latin typeface="Arial" panose="020B0604020202020204" pitchFamily="34" charset="0"/>
            <a:cs typeface="Arial" panose="020B0604020202020204" pitchFamily="34" charset="0"/>
          </a:endParaRPr>
        </a:p>
      </dgm:t>
    </dgm:pt>
    <dgm:pt modelId="{5C78CE33-CA27-7B49-9C7F-6D2624BA6FA2}" type="parTrans" cxnId="{7142DE69-B672-E741-A275-5DEDC1A5D9F8}">
      <dgm:prSet/>
      <dgm:spPr/>
      <dgm:t>
        <a:bodyPr/>
        <a:lstStyle/>
        <a:p>
          <a:endParaRPr lang="en-GB" sz="1600">
            <a:ln>
              <a:noFill/>
            </a:ln>
          </a:endParaRPr>
        </a:p>
      </dgm:t>
    </dgm:pt>
    <dgm:pt modelId="{68107361-6DEB-AB4D-82A9-EBC465374C73}" type="sibTrans" cxnId="{7142DE69-B672-E741-A275-5DEDC1A5D9F8}">
      <dgm:prSet/>
      <dgm:spPr/>
      <dgm:t>
        <a:bodyPr/>
        <a:lstStyle/>
        <a:p>
          <a:endParaRPr lang="en-GB" sz="1600">
            <a:ln>
              <a:noFill/>
            </a:ln>
          </a:endParaRPr>
        </a:p>
      </dgm:t>
    </dgm:pt>
    <dgm:pt modelId="{EDAEC0F0-2B31-9946-91FD-8DBE2BCCC493}">
      <dgm:prSet custT="1"/>
      <dgm:spPr>
        <a:solidFill>
          <a:schemeClr val="tx1"/>
        </a:solidFill>
      </dgm:spPr>
      <dgm:t>
        <a:bodyPr/>
        <a:lstStyle/>
        <a:p>
          <a:r>
            <a:rPr lang="en-GB" sz="1600" b="1" dirty="0">
              <a:ln>
                <a:noFill/>
              </a:ln>
              <a:solidFill>
                <a:schemeClr val="bg1"/>
              </a:solidFill>
              <a:latin typeface="Arial" panose="020B0604020202020204" pitchFamily="34" charset="0"/>
              <a:cs typeface="Arial" panose="020B0604020202020204" pitchFamily="34" charset="0"/>
            </a:rPr>
            <a:t>Lifestyle</a:t>
          </a:r>
        </a:p>
      </dgm:t>
    </dgm:pt>
    <dgm:pt modelId="{810DE733-9461-8346-99A6-FA6A63FD717E}" type="parTrans" cxnId="{73D058AF-EAF3-3744-BEF8-269E76141370}">
      <dgm:prSet/>
      <dgm:spPr/>
      <dgm:t>
        <a:bodyPr/>
        <a:lstStyle/>
        <a:p>
          <a:endParaRPr lang="en-GB" sz="1600">
            <a:ln>
              <a:noFill/>
            </a:ln>
          </a:endParaRPr>
        </a:p>
      </dgm:t>
    </dgm:pt>
    <dgm:pt modelId="{63B31AEA-98F9-C042-9B58-A9111F55745D}" type="sibTrans" cxnId="{73D058AF-EAF3-3744-BEF8-269E76141370}">
      <dgm:prSet/>
      <dgm:spPr/>
      <dgm:t>
        <a:bodyPr/>
        <a:lstStyle/>
        <a:p>
          <a:endParaRPr lang="en-GB" sz="1600">
            <a:ln>
              <a:noFill/>
            </a:ln>
          </a:endParaRPr>
        </a:p>
      </dgm:t>
    </dgm:pt>
    <dgm:pt modelId="{2D28C2EF-D252-3B40-B5EC-73EE44209E85}">
      <dgm:prSet custT="1"/>
      <dgm:spPr>
        <a:solidFill>
          <a:schemeClr val="tx1"/>
        </a:solidFill>
      </dgm:spPr>
      <dgm:t>
        <a:bodyPr/>
        <a:lstStyle/>
        <a:p>
          <a:r>
            <a:rPr lang="en-GB" sz="1600" b="1" dirty="0">
              <a:ln>
                <a:noFill/>
              </a:ln>
              <a:solidFill>
                <a:schemeClr val="bg1"/>
              </a:solidFill>
              <a:latin typeface="Arial" panose="020B0604020202020204" pitchFamily="34" charset="0"/>
              <a:cs typeface="Arial" panose="020B0604020202020204" pitchFamily="34" charset="0"/>
            </a:rPr>
            <a:t>Attitudes</a:t>
          </a:r>
        </a:p>
      </dgm:t>
    </dgm:pt>
    <dgm:pt modelId="{A980998F-3615-1A41-A459-B10F8FE19B7C}" type="parTrans" cxnId="{71810157-579E-2A48-87F9-C5BCE868678F}">
      <dgm:prSet/>
      <dgm:spPr/>
      <dgm:t>
        <a:bodyPr/>
        <a:lstStyle/>
        <a:p>
          <a:endParaRPr lang="en-GB" sz="1600">
            <a:ln>
              <a:noFill/>
            </a:ln>
          </a:endParaRPr>
        </a:p>
      </dgm:t>
    </dgm:pt>
    <dgm:pt modelId="{D0927357-1A3F-0444-A858-E1F1A254EA81}" type="sibTrans" cxnId="{71810157-579E-2A48-87F9-C5BCE868678F}">
      <dgm:prSet/>
      <dgm:spPr/>
      <dgm:t>
        <a:bodyPr/>
        <a:lstStyle/>
        <a:p>
          <a:endParaRPr lang="en-GB" sz="1600">
            <a:ln>
              <a:noFill/>
            </a:ln>
          </a:endParaRPr>
        </a:p>
      </dgm:t>
    </dgm:pt>
    <dgm:pt modelId="{2050D7DA-6E7F-824E-ADA4-17E742E7B2A5}">
      <dgm:prSet custT="1"/>
      <dgm:spPr>
        <a:solidFill>
          <a:schemeClr val="tx1"/>
        </a:solidFill>
      </dgm:spPr>
      <dgm:t>
        <a:bodyPr/>
        <a:lstStyle/>
        <a:p>
          <a:r>
            <a:rPr lang="en-GB" sz="1600" b="1" dirty="0">
              <a:ln>
                <a:noFill/>
              </a:ln>
              <a:solidFill>
                <a:schemeClr val="bg1"/>
              </a:solidFill>
              <a:latin typeface="Arial" panose="020B0604020202020204" pitchFamily="34" charset="0"/>
              <a:cs typeface="Arial" panose="020B0604020202020204" pitchFamily="34" charset="0"/>
            </a:rPr>
            <a:t>Identity</a:t>
          </a:r>
        </a:p>
      </dgm:t>
    </dgm:pt>
    <dgm:pt modelId="{FBD0591A-6E94-AA45-9E64-C763F6F91234}" type="parTrans" cxnId="{F7C834DE-E621-5548-B120-0A6418105966}">
      <dgm:prSet/>
      <dgm:spPr/>
      <dgm:t>
        <a:bodyPr/>
        <a:lstStyle/>
        <a:p>
          <a:endParaRPr lang="en-GB" sz="1600">
            <a:ln>
              <a:noFill/>
            </a:ln>
          </a:endParaRPr>
        </a:p>
      </dgm:t>
    </dgm:pt>
    <dgm:pt modelId="{E02D448E-513A-2043-8A41-3A4D1EA537D0}" type="sibTrans" cxnId="{F7C834DE-E621-5548-B120-0A6418105966}">
      <dgm:prSet/>
      <dgm:spPr/>
      <dgm:t>
        <a:bodyPr/>
        <a:lstStyle/>
        <a:p>
          <a:endParaRPr lang="en-GB" sz="1600">
            <a:ln>
              <a:noFill/>
            </a:ln>
          </a:endParaRPr>
        </a:p>
      </dgm:t>
    </dgm:pt>
    <dgm:pt modelId="{E81A838D-8E1B-BB47-B3A7-3BEFA8B532D5}">
      <dgm:prSet custT="1"/>
      <dgm:spPr>
        <a:solidFill>
          <a:schemeClr val="tx1"/>
        </a:solidFill>
      </dgm:spPr>
      <dgm:t>
        <a:bodyPr/>
        <a:lstStyle/>
        <a:p>
          <a:r>
            <a:rPr lang="en-GB" sz="1200" b="1" dirty="0">
              <a:ln>
                <a:noFill/>
              </a:ln>
              <a:solidFill>
                <a:schemeClr val="bg1"/>
              </a:solidFill>
              <a:latin typeface="Arial" panose="020B0604020202020204" pitchFamily="34" charset="0"/>
              <a:cs typeface="Arial" panose="020B0604020202020204" pitchFamily="34" charset="0"/>
            </a:rPr>
            <a:t>PLACE MAKING</a:t>
          </a:r>
        </a:p>
      </dgm:t>
    </dgm:pt>
    <dgm:pt modelId="{28C7FBC6-AFDA-AB41-A710-AA017336A85B}" type="parTrans" cxnId="{1C28719C-2CF8-B84F-B0FF-B4087C7AF8A4}">
      <dgm:prSet/>
      <dgm:spPr/>
      <dgm:t>
        <a:bodyPr/>
        <a:lstStyle/>
        <a:p>
          <a:endParaRPr lang="en-GB" sz="1600">
            <a:ln>
              <a:noFill/>
            </a:ln>
          </a:endParaRPr>
        </a:p>
      </dgm:t>
    </dgm:pt>
    <dgm:pt modelId="{7764E9F7-B995-9A49-816A-523C41A38904}" type="sibTrans" cxnId="{1C28719C-2CF8-B84F-B0FF-B4087C7AF8A4}">
      <dgm:prSet/>
      <dgm:spPr/>
      <dgm:t>
        <a:bodyPr/>
        <a:lstStyle/>
        <a:p>
          <a:endParaRPr lang="en-GB" sz="1600">
            <a:ln>
              <a:noFill/>
            </a:ln>
          </a:endParaRPr>
        </a:p>
      </dgm:t>
    </dgm:pt>
    <dgm:pt modelId="{0B7F0913-B458-7F46-8660-D1910E742512}">
      <dgm:prSet custT="1"/>
      <dgm:spPr>
        <a:solidFill>
          <a:schemeClr val="tx1"/>
        </a:solidFill>
      </dgm:spPr>
      <dgm:t>
        <a:bodyPr/>
        <a:lstStyle/>
        <a:p>
          <a:r>
            <a:rPr lang="en-GB" sz="1600" b="1" dirty="0">
              <a:ln>
                <a:noFill/>
              </a:ln>
              <a:solidFill>
                <a:schemeClr val="bg1"/>
              </a:solidFill>
              <a:latin typeface="Arial" panose="020B0604020202020204" pitchFamily="34" charset="0"/>
              <a:cs typeface="Arial" panose="020B0604020202020204" pitchFamily="34" charset="0"/>
            </a:rPr>
            <a:t>Place identity</a:t>
          </a:r>
        </a:p>
      </dgm:t>
    </dgm:pt>
    <dgm:pt modelId="{B7140E3B-43FC-9546-A37B-C07FCA56B4A6}" type="parTrans" cxnId="{D341927E-7704-DD49-A377-C46281EDCB19}">
      <dgm:prSet/>
      <dgm:spPr/>
      <dgm:t>
        <a:bodyPr/>
        <a:lstStyle/>
        <a:p>
          <a:endParaRPr lang="en-GB" sz="1600">
            <a:ln>
              <a:noFill/>
            </a:ln>
          </a:endParaRPr>
        </a:p>
      </dgm:t>
    </dgm:pt>
    <dgm:pt modelId="{5D67E0C1-6124-0E45-92D6-991F5F8C73FC}" type="sibTrans" cxnId="{D341927E-7704-DD49-A377-C46281EDCB19}">
      <dgm:prSet/>
      <dgm:spPr/>
      <dgm:t>
        <a:bodyPr/>
        <a:lstStyle/>
        <a:p>
          <a:endParaRPr lang="en-GB" sz="1600">
            <a:ln>
              <a:noFill/>
            </a:ln>
          </a:endParaRPr>
        </a:p>
      </dgm:t>
    </dgm:pt>
    <dgm:pt modelId="{24DBEC71-A24E-7045-9606-EAB9F408B5F4}">
      <dgm:prSet custT="1"/>
      <dgm:spPr>
        <a:solidFill>
          <a:schemeClr val="tx1"/>
        </a:solidFill>
      </dgm:spPr>
      <dgm:t>
        <a:bodyPr/>
        <a:lstStyle/>
        <a:p>
          <a:r>
            <a:rPr lang="en-GB" sz="1600" b="1" dirty="0">
              <a:ln>
                <a:noFill/>
              </a:ln>
              <a:solidFill>
                <a:schemeClr val="bg1"/>
              </a:solidFill>
              <a:latin typeface="Arial" panose="020B0604020202020204" pitchFamily="34" charset="0"/>
              <a:cs typeface="Arial" panose="020B0604020202020204" pitchFamily="34" charset="0"/>
            </a:rPr>
            <a:t>Place attachment</a:t>
          </a:r>
        </a:p>
      </dgm:t>
    </dgm:pt>
    <dgm:pt modelId="{49EC1D30-AA03-3E46-8927-83E5DDC86D0D}" type="parTrans" cxnId="{ABAE29A0-73A4-0D46-BA29-E076CA243168}">
      <dgm:prSet/>
      <dgm:spPr/>
      <dgm:t>
        <a:bodyPr/>
        <a:lstStyle/>
        <a:p>
          <a:endParaRPr lang="en-GB" sz="1600">
            <a:ln>
              <a:noFill/>
            </a:ln>
          </a:endParaRPr>
        </a:p>
      </dgm:t>
    </dgm:pt>
    <dgm:pt modelId="{53003E1A-4C4D-C749-811F-BB12ACB9A36B}" type="sibTrans" cxnId="{ABAE29A0-73A4-0D46-BA29-E076CA243168}">
      <dgm:prSet/>
      <dgm:spPr/>
      <dgm:t>
        <a:bodyPr/>
        <a:lstStyle/>
        <a:p>
          <a:endParaRPr lang="en-GB" sz="1600">
            <a:ln>
              <a:noFill/>
            </a:ln>
          </a:endParaRPr>
        </a:p>
      </dgm:t>
    </dgm:pt>
    <dgm:pt modelId="{E94B25B9-2444-3645-B940-F65429602196}">
      <dgm:prSet custT="1"/>
      <dgm:spPr>
        <a:solidFill>
          <a:schemeClr val="tx1"/>
        </a:solidFill>
      </dgm:spPr>
      <dgm:t>
        <a:bodyPr/>
        <a:lstStyle/>
        <a:p>
          <a:r>
            <a:rPr lang="en-GB" sz="1600" dirty="0">
              <a:ln>
                <a:noFill/>
              </a:ln>
              <a:solidFill>
                <a:schemeClr val="bg1"/>
              </a:solidFill>
              <a:latin typeface="Arial" panose="020B0604020202020204" pitchFamily="34" charset="0"/>
              <a:cs typeface="Arial" panose="020B0604020202020204" pitchFamily="34" charset="0"/>
            </a:rPr>
            <a:t>Disruption</a:t>
          </a:r>
        </a:p>
      </dgm:t>
    </dgm:pt>
    <dgm:pt modelId="{3AB96347-1112-A24F-B55D-325A6213BEC5}" type="parTrans" cxnId="{8EF04937-6D1D-A24E-A55E-417B4EAC65CD}">
      <dgm:prSet/>
      <dgm:spPr/>
      <dgm:t>
        <a:bodyPr/>
        <a:lstStyle/>
        <a:p>
          <a:endParaRPr lang="en-GB" sz="1600">
            <a:ln>
              <a:noFill/>
            </a:ln>
          </a:endParaRPr>
        </a:p>
      </dgm:t>
    </dgm:pt>
    <dgm:pt modelId="{51DB155B-7534-E547-82A3-4E5626176E91}" type="sibTrans" cxnId="{8EF04937-6D1D-A24E-A55E-417B4EAC65CD}">
      <dgm:prSet/>
      <dgm:spPr/>
      <dgm:t>
        <a:bodyPr/>
        <a:lstStyle/>
        <a:p>
          <a:endParaRPr lang="en-GB" sz="1600">
            <a:ln>
              <a:noFill/>
            </a:ln>
          </a:endParaRPr>
        </a:p>
      </dgm:t>
    </dgm:pt>
    <dgm:pt modelId="{14B0DF83-1040-7B4E-86FE-A4A0E283F2A1}">
      <dgm:prSet custT="1"/>
      <dgm:spPr>
        <a:solidFill>
          <a:schemeClr val="tx1"/>
        </a:solidFill>
      </dgm:spPr>
      <dgm:t>
        <a:bodyPr/>
        <a:lstStyle/>
        <a:p>
          <a:r>
            <a:rPr lang="en-GB" sz="1600" dirty="0">
              <a:ln>
                <a:noFill/>
              </a:ln>
              <a:solidFill>
                <a:schemeClr val="bg1"/>
              </a:solidFill>
              <a:latin typeface="Arial" panose="020B0604020202020204" pitchFamily="34" charset="0"/>
              <a:cs typeface="Arial" panose="020B0604020202020204" pitchFamily="34" charset="0"/>
            </a:rPr>
            <a:t>Risk</a:t>
          </a:r>
        </a:p>
      </dgm:t>
    </dgm:pt>
    <dgm:pt modelId="{AA47F04D-F31C-8745-828F-5D2B0CE18220}" type="parTrans" cxnId="{260B9E43-410C-1D48-9F2B-75C65FC36737}">
      <dgm:prSet/>
      <dgm:spPr/>
      <dgm:t>
        <a:bodyPr/>
        <a:lstStyle/>
        <a:p>
          <a:endParaRPr lang="en-GB" sz="1600">
            <a:ln>
              <a:noFill/>
            </a:ln>
          </a:endParaRPr>
        </a:p>
      </dgm:t>
    </dgm:pt>
    <dgm:pt modelId="{CA3A38EC-948A-E347-B1EA-05F6CE5FFA99}" type="sibTrans" cxnId="{260B9E43-410C-1D48-9F2B-75C65FC36737}">
      <dgm:prSet/>
      <dgm:spPr/>
      <dgm:t>
        <a:bodyPr/>
        <a:lstStyle/>
        <a:p>
          <a:endParaRPr lang="en-GB" sz="1600">
            <a:ln>
              <a:noFill/>
            </a:ln>
          </a:endParaRPr>
        </a:p>
      </dgm:t>
    </dgm:pt>
    <dgm:pt modelId="{877859C0-A281-AE44-9E84-532516742D08}">
      <dgm:prSet custT="1"/>
      <dgm:spPr>
        <a:solidFill>
          <a:schemeClr val="tx1"/>
        </a:solidFill>
      </dgm:spPr>
      <dgm:t>
        <a:bodyPr/>
        <a:lstStyle/>
        <a:p>
          <a:r>
            <a:rPr lang="en-GB" sz="1600" dirty="0">
              <a:ln>
                <a:noFill/>
              </a:ln>
              <a:solidFill>
                <a:schemeClr val="bg1"/>
              </a:solidFill>
              <a:latin typeface="Arial" panose="020B0604020202020204" pitchFamily="34" charset="0"/>
              <a:cs typeface="Arial" panose="020B0604020202020204" pitchFamily="34" charset="0"/>
            </a:rPr>
            <a:t>Positive </a:t>
          </a:r>
        </a:p>
      </dgm:t>
    </dgm:pt>
    <dgm:pt modelId="{7960C22E-CCAD-3948-B566-96A235E814C7}" type="parTrans" cxnId="{F47E6763-52D1-1A46-83D7-84C7AF74CC81}">
      <dgm:prSet/>
      <dgm:spPr/>
      <dgm:t>
        <a:bodyPr/>
        <a:lstStyle/>
        <a:p>
          <a:endParaRPr lang="en-GB" sz="1600">
            <a:ln>
              <a:noFill/>
            </a:ln>
          </a:endParaRPr>
        </a:p>
      </dgm:t>
    </dgm:pt>
    <dgm:pt modelId="{ECCF58B9-8DB7-6F45-8C37-F0C3DEF4281B}" type="sibTrans" cxnId="{F47E6763-52D1-1A46-83D7-84C7AF74CC81}">
      <dgm:prSet/>
      <dgm:spPr/>
      <dgm:t>
        <a:bodyPr/>
        <a:lstStyle/>
        <a:p>
          <a:endParaRPr lang="en-GB" sz="1600">
            <a:ln>
              <a:noFill/>
            </a:ln>
          </a:endParaRPr>
        </a:p>
      </dgm:t>
    </dgm:pt>
    <dgm:pt modelId="{A4184C65-05C8-4241-AE34-2574E893308D}">
      <dgm:prSet custT="1"/>
      <dgm:spPr>
        <a:solidFill>
          <a:schemeClr val="tx1"/>
        </a:solidFill>
      </dgm:spPr>
      <dgm:t>
        <a:bodyPr/>
        <a:lstStyle/>
        <a:p>
          <a:r>
            <a:rPr lang="en-GB" sz="1600" dirty="0">
              <a:ln>
                <a:noFill/>
              </a:ln>
              <a:solidFill>
                <a:schemeClr val="bg1"/>
              </a:solidFill>
              <a:latin typeface="Arial" panose="020B0604020202020204" pitchFamily="34" charset="0"/>
              <a:cs typeface="Arial" panose="020B0604020202020204" pitchFamily="34" charset="0"/>
            </a:rPr>
            <a:t>Negative</a:t>
          </a:r>
        </a:p>
      </dgm:t>
    </dgm:pt>
    <dgm:pt modelId="{2968568E-61F9-3542-B42F-BC2CAB2E784B}" type="parTrans" cxnId="{47A8E1AD-FE58-8242-9E75-77B74E6CDD1B}">
      <dgm:prSet/>
      <dgm:spPr/>
      <dgm:t>
        <a:bodyPr/>
        <a:lstStyle/>
        <a:p>
          <a:endParaRPr lang="en-GB" sz="1600">
            <a:ln>
              <a:noFill/>
            </a:ln>
          </a:endParaRPr>
        </a:p>
      </dgm:t>
    </dgm:pt>
    <dgm:pt modelId="{6381805B-3433-9F4E-9F4C-F123D19F26A1}" type="sibTrans" cxnId="{47A8E1AD-FE58-8242-9E75-77B74E6CDD1B}">
      <dgm:prSet/>
      <dgm:spPr/>
      <dgm:t>
        <a:bodyPr/>
        <a:lstStyle/>
        <a:p>
          <a:endParaRPr lang="en-GB" sz="1600">
            <a:ln>
              <a:noFill/>
            </a:ln>
          </a:endParaRPr>
        </a:p>
      </dgm:t>
    </dgm:pt>
    <dgm:pt modelId="{2C087484-29FC-9C4C-A988-FC79BE56D562}">
      <dgm:prSet custT="1"/>
      <dgm:spPr>
        <a:solidFill>
          <a:schemeClr val="tx1"/>
        </a:solidFill>
      </dgm:spPr>
      <dgm:t>
        <a:bodyPr/>
        <a:lstStyle/>
        <a:p>
          <a:r>
            <a:rPr lang="en-GB" sz="1600" dirty="0">
              <a:ln>
                <a:noFill/>
              </a:ln>
              <a:solidFill>
                <a:schemeClr val="bg1"/>
              </a:solidFill>
              <a:latin typeface="Arial" panose="020B0604020202020204" pitchFamily="34" charset="0"/>
              <a:cs typeface="Arial" panose="020B0604020202020204" pitchFamily="34" charset="0"/>
            </a:rPr>
            <a:t>Disruption</a:t>
          </a:r>
        </a:p>
      </dgm:t>
    </dgm:pt>
    <dgm:pt modelId="{121A73C5-E40E-9342-A83D-287028710FB8}" type="parTrans" cxnId="{0003318D-3236-D847-9BA7-DA9EC37DEF99}">
      <dgm:prSet/>
      <dgm:spPr/>
      <dgm:t>
        <a:bodyPr/>
        <a:lstStyle/>
        <a:p>
          <a:endParaRPr lang="en-GB" sz="1600">
            <a:ln>
              <a:noFill/>
            </a:ln>
          </a:endParaRPr>
        </a:p>
      </dgm:t>
    </dgm:pt>
    <dgm:pt modelId="{FA2EAF8D-F527-6E41-80E6-666CC244A32E}" type="sibTrans" cxnId="{0003318D-3236-D847-9BA7-DA9EC37DEF99}">
      <dgm:prSet/>
      <dgm:spPr/>
      <dgm:t>
        <a:bodyPr/>
        <a:lstStyle/>
        <a:p>
          <a:endParaRPr lang="en-GB" sz="1600">
            <a:ln>
              <a:noFill/>
            </a:ln>
          </a:endParaRPr>
        </a:p>
      </dgm:t>
    </dgm:pt>
    <dgm:pt modelId="{F79BF9FF-A548-C144-8B6B-4BB7AEDA91ED}">
      <dgm:prSet custT="1"/>
      <dgm:spPr>
        <a:solidFill>
          <a:schemeClr val="tx1"/>
        </a:solidFill>
      </dgm:spPr>
      <dgm:t>
        <a:bodyPr/>
        <a:lstStyle/>
        <a:p>
          <a:r>
            <a:rPr lang="en-GB" sz="1600" dirty="0">
              <a:ln>
                <a:noFill/>
              </a:ln>
              <a:solidFill>
                <a:schemeClr val="bg1"/>
              </a:solidFill>
              <a:latin typeface="Arial" panose="020B0604020202020204" pitchFamily="34" charset="0"/>
              <a:cs typeface="Arial" panose="020B0604020202020204" pitchFamily="34" charset="0"/>
            </a:rPr>
            <a:t>Risk</a:t>
          </a:r>
        </a:p>
      </dgm:t>
    </dgm:pt>
    <dgm:pt modelId="{DF0E4CB4-BE9E-7841-B2EA-4B60927A0129}" type="parTrans" cxnId="{FD9BEFD6-8A88-F942-8617-642809389AC9}">
      <dgm:prSet/>
      <dgm:spPr/>
      <dgm:t>
        <a:bodyPr/>
        <a:lstStyle/>
        <a:p>
          <a:endParaRPr lang="en-GB" sz="1600">
            <a:ln>
              <a:noFill/>
            </a:ln>
          </a:endParaRPr>
        </a:p>
      </dgm:t>
    </dgm:pt>
    <dgm:pt modelId="{40F996AC-D9EE-D24A-98C4-D614FFCEFBF5}" type="sibTrans" cxnId="{FD9BEFD6-8A88-F942-8617-642809389AC9}">
      <dgm:prSet/>
      <dgm:spPr/>
      <dgm:t>
        <a:bodyPr/>
        <a:lstStyle/>
        <a:p>
          <a:endParaRPr lang="en-GB" sz="1600">
            <a:ln>
              <a:noFill/>
            </a:ln>
          </a:endParaRPr>
        </a:p>
      </dgm:t>
    </dgm:pt>
    <dgm:pt modelId="{8C2B5AC2-50E1-2B48-B90B-E27BF7A401CA}">
      <dgm:prSet custT="1"/>
      <dgm:spPr>
        <a:solidFill>
          <a:schemeClr val="tx1"/>
        </a:solidFill>
      </dgm:spPr>
      <dgm:t>
        <a:bodyPr/>
        <a:lstStyle/>
        <a:p>
          <a:r>
            <a:rPr lang="en-GB" sz="1600" dirty="0">
              <a:ln>
                <a:noFill/>
              </a:ln>
              <a:solidFill>
                <a:schemeClr val="bg1"/>
              </a:solidFill>
              <a:latin typeface="Arial" panose="020B0604020202020204" pitchFamily="34" charset="0"/>
              <a:cs typeface="Arial" panose="020B0604020202020204" pitchFamily="34" charset="0"/>
            </a:rPr>
            <a:t>Disruption</a:t>
          </a:r>
        </a:p>
      </dgm:t>
    </dgm:pt>
    <dgm:pt modelId="{CF10B5B4-F4A1-6341-8940-E9970B9BACDC}" type="parTrans" cxnId="{C1B5459C-CE2B-F84A-81DB-5B74FABA8DA9}">
      <dgm:prSet/>
      <dgm:spPr/>
      <dgm:t>
        <a:bodyPr/>
        <a:lstStyle/>
        <a:p>
          <a:endParaRPr lang="en-GB" sz="1600">
            <a:ln>
              <a:noFill/>
            </a:ln>
          </a:endParaRPr>
        </a:p>
      </dgm:t>
    </dgm:pt>
    <dgm:pt modelId="{49C49949-44FA-C842-8D99-5AF1ACA90D20}" type="sibTrans" cxnId="{C1B5459C-CE2B-F84A-81DB-5B74FABA8DA9}">
      <dgm:prSet/>
      <dgm:spPr/>
      <dgm:t>
        <a:bodyPr/>
        <a:lstStyle/>
        <a:p>
          <a:endParaRPr lang="en-GB" sz="1600">
            <a:ln>
              <a:noFill/>
            </a:ln>
          </a:endParaRPr>
        </a:p>
      </dgm:t>
    </dgm:pt>
    <dgm:pt modelId="{0F79FA56-345B-6C4F-BA3D-0D634B31D136}">
      <dgm:prSet custT="1"/>
      <dgm:spPr>
        <a:solidFill>
          <a:schemeClr val="tx1"/>
        </a:solidFill>
      </dgm:spPr>
      <dgm:t>
        <a:bodyPr/>
        <a:lstStyle/>
        <a:p>
          <a:r>
            <a:rPr lang="en-GB" sz="1600" dirty="0">
              <a:ln>
                <a:noFill/>
              </a:ln>
              <a:solidFill>
                <a:schemeClr val="bg1"/>
              </a:solidFill>
              <a:latin typeface="Arial" panose="020B0604020202020204" pitchFamily="34" charset="0"/>
              <a:cs typeface="Arial" panose="020B0604020202020204" pitchFamily="34" charset="0"/>
            </a:rPr>
            <a:t>Disruption</a:t>
          </a:r>
        </a:p>
      </dgm:t>
    </dgm:pt>
    <dgm:pt modelId="{41EDB4C6-9464-364C-B61B-417C44205132}" type="parTrans" cxnId="{886AC2A7-ED74-3640-B793-2A3E65D7D2CB}">
      <dgm:prSet/>
      <dgm:spPr/>
      <dgm:t>
        <a:bodyPr/>
        <a:lstStyle/>
        <a:p>
          <a:endParaRPr lang="en-GB" sz="1600">
            <a:ln>
              <a:noFill/>
            </a:ln>
          </a:endParaRPr>
        </a:p>
      </dgm:t>
    </dgm:pt>
    <dgm:pt modelId="{BCA82CC6-1A53-D74F-BE2C-C6392BA6E034}" type="sibTrans" cxnId="{886AC2A7-ED74-3640-B793-2A3E65D7D2CB}">
      <dgm:prSet/>
      <dgm:spPr/>
      <dgm:t>
        <a:bodyPr/>
        <a:lstStyle/>
        <a:p>
          <a:endParaRPr lang="en-GB" sz="1600">
            <a:ln>
              <a:noFill/>
            </a:ln>
          </a:endParaRPr>
        </a:p>
      </dgm:t>
    </dgm:pt>
    <dgm:pt modelId="{B5D8B8E5-1016-734D-BE01-FD0480164227}" type="pres">
      <dgm:prSet presAssocID="{A5DBC380-A5F6-DA4B-83E4-1FDD30D48886}" presName="Name0" presStyleCnt="0">
        <dgm:presLayoutVars>
          <dgm:chPref val="1"/>
          <dgm:dir/>
          <dgm:animOne val="branch"/>
          <dgm:animLvl val="lvl"/>
          <dgm:resizeHandles val="exact"/>
        </dgm:presLayoutVars>
      </dgm:prSet>
      <dgm:spPr/>
    </dgm:pt>
    <dgm:pt modelId="{E699F498-6929-3F45-82EC-E0BBC758B79D}" type="pres">
      <dgm:prSet presAssocID="{37E2D900-6FF0-E84E-A461-4FAE714CC07C}" presName="root1" presStyleCnt="0"/>
      <dgm:spPr/>
    </dgm:pt>
    <dgm:pt modelId="{A55362D7-7191-C748-8948-3566357AC08F}" type="pres">
      <dgm:prSet presAssocID="{37E2D900-6FF0-E84E-A461-4FAE714CC07C}" presName="LevelOneTextNode" presStyleLbl="node0" presStyleIdx="0" presStyleCnt="2">
        <dgm:presLayoutVars>
          <dgm:chPref val="3"/>
        </dgm:presLayoutVars>
      </dgm:prSet>
      <dgm:spPr/>
    </dgm:pt>
    <dgm:pt modelId="{5DF254E7-E0D3-A94E-BEF4-5778F67A5A4C}" type="pres">
      <dgm:prSet presAssocID="{37E2D900-6FF0-E84E-A461-4FAE714CC07C}" presName="level2hierChild" presStyleCnt="0"/>
      <dgm:spPr/>
    </dgm:pt>
    <dgm:pt modelId="{EDCBCCC2-E1B1-B84E-8821-F3DC2330BB3E}" type="pres">
      <dgm:prSet presAssocID="{810DE733-9461-8346-99A6-FA6A63FD717E}" presName="conn2-1" presStyleLbl="parChTrans1D2" presStyleIdx="0" presStyleCnt="5"/>
      <dgm:spPr/>
    </dgm:pt>
    <dgm:pt modelId="{C734C5DB-460B-BA4E-8E94-23BA8FBAA21B}" type="pres">
      <dgm:prSet presAssocID="{810DE733-9461-8346-99A6-FA6A63FD717E}" presName="connTx" presStyleLbl="parChTrans1D2" presStyleIdx="0" presStyleCnt="5"/>
      <dgm:spPr/>
    </dgm:pt>
    <dgm:pt modelId="{AAD3B8E3-B89F-C44A-B538-10AB33A32791}" type="pres">
      <dgm:prSet presAssocID="{EDAEC0F0-2B31-9946-91FD-8DBE2BCCC493}" presName="root2" presStyleCnt="0"/>
      <dgm:spPr/>
    </dgm:pt>
    <dgm:pt modelId="{1E06D198-9F4C-5B4B-9BF7-207953801C9C}" type="pres">
      <dgm:prSet presAssocID="{EDAEC0F0-2B31-9946-91FD-8DBE2BCCC493}" presName="LevelTwoTextNode" presStyleLbl="node2" presStyleIdx="0" presStyleCnt="5">
        <dgm:presLayoutVars>
          <dgm:chPref val="3"/>
        </dgm:presLayoutVars>
      </dgm:prSet>
      <dgm:spPr/>
    </dgm:pt>
    <dgm:pt modelId="{34702D76-8072-A345-B4CA-EBABA44BE6A0}" type="pres">
      <dgm:prSet presAssocID="{EDAEC0F0-2B31-9946-91FD-8DBE2BCCC493}" presName="level3hierChild" presStyleCnt="0"/>
      <dgm:spPr/>
    </dgm:pt>
    <dgm:pt modelId="{51F4C133-F220-F945-9A1A-8C7421C9F6B5}" type="pres">
      <dgm:prSet presAssocID="{3AB96347-1112-A24F-B55D-325A6213BEC5}" presName="conn2-1" presStyleLbl="parChTrans1D3" presStyleIdx="0" presStyleCnt="8"/>
      <dgm:spPr/>
    </dgm:pt>
    <dgm:pt modelId="{5B146FF1-0BAB-5744-9664-3336FCB3A225}" type="pres">
      <dgm:prSet presAssocID="{3AB96347-1112-A24F-B55D-325A6213BEC5}" presName="connTx" presStyleLbl="parChTrans1D3" presStyleIdx="0" presStyleCnt="8"/>
      <dgm:spPr/>
    </dgm:pt>
    <dgm:pt modelId="{5CCCA0D9-0128-6544-BA52-4E65BC8A21A7}" type="pres">
      <dgm:prSet presAssocID="{E94B25B9-2444-3645-B940-F65429602196}" presName="root2" presStyleCnt="0"/>
      <dgm:spPr/>
    </dgm:pt>
    <dgm:pt modelId="{8FBFE3A7-6B36-BF42-A669-1ADA7E0CFCF1}" type="pres">
      <dgm:prSet presAssocID="{E94B25B9-2444-3645-B940-F65429602196}" presName="LevelTwoTextNode" presStyleLbl="node3" presStyleIdx="0" presStyleCnt="8">
        <dgm:presLayoutVars>
          <dgm:chPref val="3"/>
        </dgm:presLayoutVars>
      </dgm:prSet>
      <dgm:spPr/>
    </dgm:pt>
    <dgm:pt modelId="{FFECF8E5-4FFE-2E41-A1D9-ECF2D7F1AD27}" type="pres">
      <dgm:prSet presAssocID="{E94B25B9-2444-3645-B940-F65429602196}" presName="level3hierChild" presStyleCnt="0"/>
      <dgm:spPr/>
    </dgm:pt>
    <dgm:pt modelId="{FA5CDA9D-111C-314E-91BD-7A719765C540}" type="pres">
      <dgm:prSet presAssocID="{AA47F04D-F31C-8745-828F-5D2B0CE18220}" presName="conn2-1" presStyleLbl="parChTrans1D3" presStyleIdx="1" presStyleCnt="8"/>
      <dgm:spPr/>
    </dgm:pt>
    <dgm:pt modelId="{1C1873A1-49AE-794B-8A4D-FD4E884CAAF5}" type="pres">
      <dgm:prSet presAssocID="{AA47F04D-F31C-8745-828F-5D2B0CE18220}" presName="connTx" presStyleLbl="parChTrans1D3" presStyleIdx="1" presStyleCnt="8"/>
      <dgm:spPr/>
    </dgm:pt>
    <dgm:pt modelId="{90B7D831-22D2-8B42-9F26-B4ADF9C65A52}" type="pres">
      <dgm:prSet presAssocID="{14B0DF83-1040-7B4E-86FE-A4A0E283F2A1}" presName="root2" presStyleCnt="0"/>
      <dgm:spPr/>
    </dgm:pt>
    <dgm:pt modelId="{705F9E5C-2C87-5E40-B58B-BF3AEF0E8159}" type="pres">
      <dgm:prSet presAssocID="{14B0DF83-1040-7B4E-86FE-A4A0E283F2A1}" presName="LevelTwoTextNode" presStyleLbl="node3" presStyleIdx="1" presStyleCnt="8">
        <dgm:presLayoutVars>
          <dgm:chPref val="3"/>
        </dgm:presLayoutVars>
      </dgm:prSet>
      <dgm:spPr/>
    </dgm:pt>
    <dgm:pt modelId="{06FFBB28-0AC4-214A-BC74-E266FC8B39DC}" type="pres">
      <dgm:prSet presAssocID="{14B0DF83-1040-7B4E-86FE-A4A0E283F2A1}" presName="level3hierChild" presStyleCnt="0"/>
      <dgm:spPr/>
    </dgm:pt>
    <dgm:pt modelId="{BE9E6643-FCDD-D74E-96CF-0DFF03456EEA}" type="pres">
      <dgm:prSet presAssocID="{A980998F-3615-1A41-A459-B10F8FE19B7C}" presName="conn2-1" presStyleLbl="parChTrans1D2" presStyleIdx="1" presStyleCnt="5"/>
      <dgm:spPr/>
    </dgm:pt>
    <dgm:pt modelId="{B6B77E5C-2140-EE4A-A65B-15F4FC75499F}" type="pres">
      <dgm:prSet presAssocID="{A980998F-3615-1A41-A459-B10F8FE19B7C}" presName="connTx" presStyleLbl="parChTrans1D2" presStyleIdx="1" presStyleCnt="5"/>
      <dgm:spPr/>
    </dgm:pt>
    <dgm:pt modelId="{00B9E617-F935-1C4E-B5B7-A5D7FA7E66C2}" type="pres">
      <dgm:prSet presAssocID="{2D28C2EF-D252-3B40-B5EC-73EE44209E85}" presName="root2" presStyleCnt="0"/>
      <dgm:spPr/>
    </dgm:pt>
    <dgm:pt modelId="{1097F13E-BA89-0E47-87B6-19B2169A8CA3}" type="pres">
      <dgm:prSet presAssocID="{2D28C2EF-D252-3B40-B5EC-73EE44209E85}" presName="LevelTwoTextNode" presStyleLbl="node2" presStyleIdx="1" presStyleCnt="5">
        <dgm:presLayoutVars>
          <dgm:chPref val="3"/>
        </dgm:presLayoutVars>
      </dgm:prSet>
      <dgm:spPr/>
    </dgm:pt>
    <dgm:pt modelId="{62302E7E-3766-154F-8B4E-2BA127E93370}" type="pres">
      <dgm:prSet presAssocID="{2D28C2EF-D252-3B40-B5EC-73EE44209E85}" presName="level3hierChild" presStyleCnt="0"/>
      <dgm:spPr/>
    </dgm:pt>
    <dgm:pt modelId="{6909CF34-A0C6-7648-9A5F-521BEFED870A}" type="pres">
      <dgm:prSet presAssocID="{7960C22E-CCAD-3948-B566-96A235E814C7}" presName="conn2-1" presStyleLbl="parChTrans1D3" presStyleIdx="2" presStyleCnt="8"/>
      <dgm:spPr/>
    </dgm:pt>
    <dgm:pt modelId="{2CBD33E9-ECB6-FB40-84BC-45C283FA365B}" type="pres">
      <dgm:prSet presAssocID="{7960C22E-CCAD-3948-B566-96A235E814C7}" presName="connTx" presStyleLbl="parChTrans1D3" presStyleIdx="2" presStyleCnt="8"/>
      <dgm:spPr/>
    </dgm:pt>
    <dgm:pt modelId="{A9E7A6E7-D1FE-2F4A-B700-5882FA849DA0}" type="pres">
      <dgm:prSet presAssocID="{877859C0-A281-AE44-9E84-532516742D08}" presName="root2" presStyleCnt="0"/>
      <dgm:spPr/>
    </dgm:pt>
    <dgm:pt modelId="{4CF2B304-710A-6547-93C8-64999A53C3DE}" type="pres">
      <dgm:prSet presAssocID="{877859C0-A281-AE44-9E84-532516742D08}" presName="LevelTwoTextNode" presStyleLbl="node3" presStyleIdx="2" presStyleCnt="8">
        <dgm:presLayoutVars>
          <dgm:chPref val="3"/>
        </dgm:presLayoutVars>
      </dgm:prSet>
      <dgm:spPr/>
    </dgm:pt>
    <dgm:pt modelId="{C6F248A7-5089-A542-808C-B07F45A98D3D}" type="pres">
      <dgm:prSet presAssocID="{877859C0-A281-AE44-9E84-532516742D08}" presName="level3hierChild" presStyleCnt="0"/>
      <dgm:spPr/>
    </dgm:pt>
    <dgm:pt modelId="{F77726B6-52EC-AD40-A348-39AFCE2BA864}" type="pres">
      <dgm:prSet presAssocID="{2968568E-61F9-3542-B42F-BC2CAB2E784B}" presName="conn2-1" presStyleLbl="parChTrans1D3" presStyleIdx="3" presStyleCnt="8"/>
      <dgm:spPr/>
    </dgm:pt>
    <dgm:pt modelId="{F94EE92A-0E68-6943-B8BC-3126BF18C935}" type="pres">
      <dgm:prSet presAssocID="{2968568E-61F9-3542-B42F-BC2CAB2E784B}" presName="connTx" presStyleLbl="parChTrans1D3" presStyleIdx="3" presStyleCnt="8"/>
      <dgm:spPr/>
    </dgm:pt>
    <dgm:pt modelId="{8ED26933-2D66-C948-9B76-1474E31E710D}" type="pres">
      <dgm:prSet presAssocID="{A4184C65-05C8-4241-AE34-2574E893308D}" presName="root2" presStyleCnt="0"/>
      <dgm:spPr/>
    </dgm:pt>
    <dgm:pt modelId="{20DD7FC6-F948-CB4C-AD1E-D65B9C240055}" type="pres">
      <dgm:prSet presAssocID="{A4184C65-05C8-4241-AE34-2574E893308D}" presName="LevelTwoTextNode" presStyleLbl="node3" presStyleIdx="3" presStyleCnt="8">
        <dgm:presLayoutVars>
          <dgm:chPref val="3"/>
        </dgm:presLayoutVars>
      </dgm:prSet>
      <dgm:spPr/>
    </dgm:pt>
    <dgm:pt modelId="{E2024ADE-822F-0B40-8257-F172628D9311}" type="pres">
      <dgm:prSet presAssocID="{A4184C65-05C8-4241-AE34-2574E893308D}" presName="level3hierChild" presStyleCnt="0"/>
      <dgm:spPr/>
    </dgm:pt>
    <dgm:pt modelId="{A60DB92C-FC03-7344-9E55-7E4CA0139E59}" type="pres">
      <dgm:prSet presAssocID="{FBD0591A-6E94-AA45-9E64-C763F6F91234}" presName="conn2-1" presStyleLbl="parChTrans1D2" presStyleIdx="2" presStyleCnt="5"/>
      <dgm:spPr/>
    </dgm:pt>
    <dgm:pt modelId="{E093033C-B71C-2E4E-9A3E-029B8A405A77}" type="pres">
      <dgm:prSet presAssocID="{FBD0591A-6E94-AA45-9E64-C763F6F91234}" presName="connTx" presStyleLbl="parChTrans1D2" presStyleIdx="2" presStyleCnt="5"/>
      <dgm:spPr/>
    </dgm:pt>
    <dgm:pt modelId="{CF64E174-ABBD-BC47-82BF-06A793A1FFF7}" type="pres">
      <dgm:prSet presAssocID="{2050D7DA-6E7F-824E-ADA4-17E742E7B2A5}" presName="root2" presStyleCnt="0"/>
      <dgm:spPr/>
    </dgm:pt>
    <dgm:pt modelId="{43D54D36-6910-E44F-A694-1D4309782752}" type="pres">
      <dgm:prSet presAssocID="{2050D7DA-6E7F-824E-ADA4-17E742E7B2A5}" presName="LevelTwoTextNode" presStyleLbl="node2" presStyleIdx="2" presStyleCnt="5">
        <dgm:presLayoutVars>
          <dgm:chPref val="3"/>
        </dgm:presLayoutVars>
      </dgm:prSet>
      <dgm:spPr/>
    </dgm:pt>
    <dgm:pt modelId="{C63DA666-8F1B-4146-B978-5E9F9042E22C}" type="pres">
      <dgm:prSet presAssocID="{2050D7DA-6E7F-824E-ADA4-17E742E7B2A5}" presName="level3hierChild" presStyleCnt="0"/>
      <dgm:spPr/>
    </dgm:pt>
    <dgm:pt modelId="{98AE48A3-B368-944A-B5E6-3031EAEF318D}" type="pres">
      <dgm:prSet presAssocID="{121A73C5-E40E-9342-A83D-287028710FB8}" presName="conn2-1" presStyleLbl="parChTrans1D3" presStyleIdx="4" presStyleCnt="8"/>
      <dgm:spPr/>
    </dgm:pt>
    <dgm:pt modelId="{946E6593-43DA-8E43-A4B1-CFD0F5EDF8A0}" type="pres">
      <dgm:prSet presAssocID="{121A73C5-E40E-9342-A83D-287028710FB8}" presName="connTx" presStyleLbl="parChTrans1D3" presStyleIdx="4" presStyleCnt="8"/>
      <dgm:spPr/>
    </dgm:pt>
    <dgm:pt modelId="{50A720F0-7ADA-EF47-9A27-6A12DB0522D4}" type="pres">
      <dgm:prSet presAssocID="{2C087484-29FC-9C4C-A988-FC79BE56D562}" presName="root2" presStyleCnt="0"/>
      <dgm:spPr/>
    </dgm:pt>
    <dgm:pt modelId="{147C8EDD-CCDE-184C-8A8F-59ADEBDFE091}" type="pres">
      <dgm:prSet presAssocID="{2C087484-29FC-9C4C-A988-FC79BE56D562}" presName="LevelTwoTextNode" presStyleLbl="node3" presStyleIdx="4" presStyleCnt="8">
        <dgm:presLayoutVars>
          <dgm:chPref val="3"/>
        </dgm:presLayoutVars>
      </dgm:prSet>
      <dgm:spPr/>
    </dgm:pt>
    <dgm:pt modelId="{560A10C4-8C6D-8947-81B2-E06B13D67330}" type="pres">
      <dgm:prSet presAssocID="{2C087484-29FC-9C4C-A988-FC79BE56D562}" presName="level3hierChild" presStyleCnt="0"/>
      <dgm:spPr/>
    </dgm:pt>
    <dgm:pt modelId="{10B5FFF5-0898-6B48-85B0-8B6E62174C7C}" type="pres">
      <dgm:prSet presAssocID="{DF0E4CB4-BE9E-7841-B2EA-4B60927A0129}" presName="conn2-1" presStyleLbl="parChTrans1D3" presStyleIdx="5" presStyleCnt="8"/>
      <dgm:spPr/>
    </dgm:pt>
    <dgm:pt modelId="{08178180-C349-8840-996B-BC5CD0CC660B}" type="pres">
      <dgm:prSet presAssocID="{DF0E4CB4-BE9E-7841-B2EA-4B60927A0129}" presName="connTx" presStyleLbl="parChTrans1D3" presStyleIdx="5" presStyleCnt="8"/>
      <dgm:spPr/>
    </dgm:pt>
    <dgm:pt modelId="{8A2D9E84-4B48-1942-9EB6-C7D55F71A5ED}" type="pres">
      <dgm:prSet presAssocID="{F79BF9FF-A548-C144-8B6B-4BB7AEDA91ED}" presName="root2" presStyleCnt="0"/>
      <dgm:spPr/>
    </dgm:pt>
    <dgm:pt modelId="{69776EE8-90C7-DC4F-B3A7-04721AD98B7C}" type="pres">
      <dgm:prSet presAssocID="{F79BF9FF-A548-C144-8B6B-4BB7AEDA91ED}" presName="LevelTwoTextNode" presStyleLbl="node3" presStyleIdx="5" presStyleCnt="8">
        <dgm:presLayoutVars>
          <dgm:chPref val="3"/>
        </dgm:presLayoutVars>
      </dgm:prSet>
      <dgm:spPr/>
    </dgm:pt>
    <dgm:pt modelId="{28E94A04-9BE6-D948-90F5-7B0F5A5B3A05}" type="pres">
      <dgm:prSet presAssocID="{F79BF9FF-A548-C144-8B6B-4BB7AEDA91ED}" presName="level3hierChild" presStyleCnt="0"/>
      <dgm:spPr/>
    </dgm:pt>
    <dgm:pt modelId="{D1A0BA3A-6DC4-164C-9110-F3A8ABF02DC9}" type="pres">
      <dgm:prSet presAssocID="{E81A838D-8E1B-BB47-B3A7-3BEFA8B532D5}" presName="root1" presStyleCnt="0"/>
      <dgm:spPr/>
    </dgm:pt>
    <dgm:pt modelId="{D966A564-5E2E-8142-8924-868B1D0F0BD6}" type="pres">
      <dgm:prSet presAssocID="{E81A838D-8E1B-BB47-B3A7-3BEFA8B532D5}" presName="LevelOneTextNode" presStyleLbl="node0" presStyleIdx="1" presStyleCnt="2">
        <dgm:presLayoutVars>
          <dgm:chPref val="3"/>
        </dgm:presLayoutVars>
      </dgm:prSet>
      <dgm:spPr/>
    </dgm:pt>
    <dgm:pt modelId="{FC0629EC-040E-B042-979C-3E2A3111E668}" type="pres">
      <dgm:prSet presAssocID="{E81A838D-8E1B-BB47-B3A7-3BEFA8B532D5}" presName="level2hierChild" presStyleCnt="0"/>
      <dgm:spPr/>
    </dgm:pt>
    <dgm:pt modelId="{CD630D62-F18D-D44B-820D-F34F8B87DA71}" type="pres">
      <dgm:prSet presAssocID="{B7140E3B-43FC-9546-A37B-C07FCA56B4A6}" presName="conn2-1" presStyleLbl="parChTrans1D2" presStyleIdx="3" presStyleCnt="5"/>
      <dgm:spPr/>
    </dgm:pt>
    <dgm:pt modelId="{77556B7F-C690-DF4F-A1AE-960100D2D706}" type="pres">
      <dgm:prSet presAssocID="{B7140E3B-43FC-9546-A37B-C07FCA56B4A6}" presName="connTx" presStyleLbl="parChTrans1D2" presStyleIdx="3" presStyleCnt="5"/>
      <dgm:spPr/>
    </dgm:pt>
    <dgm:pt modelId="{B0A3A883-BF25-6242-8C46-DCC1422E29D1}" type="pres">
      <dgm:prSet presAssocID="{0B7F0913-B458-7F46-8660-D1910E742512}" presName="root2" presStyleCnt="0"/>
      <dgm:spPr/>
    </dgm:pt>
    <dgm:pt modelId="{AF433DC7-696D-C647-984A-D43976AC1667}" type="pres">
      <dgm:prSet presAssocID="{0B7F0913-B458-7F46-8660-D1910E742512}" presName="LevelTwoTextNode" presStyleLbl="node2" presStyleIdx="3" presStyleCnt="5">
        <dgm:presLayoutVars>
          <dgm:chPref val="3"/>
        </dgm:presLayoutVars>
      </dgm:prSet>
      <dgm:spPr/>
    </dgm:pt>
    <dgm:pt modelId="{E115B2D4-D7F7-B042-8C81-773C0896565E}" type="pres">
      <dgm:prSet presAssocID="{0B7F0913-B458-7F46-8660-D1910E742512}" presName="level3hierChild" presStyleCnt="0"/>
      <dgm:spPr/>
    </dgm:pt>
    <dgm:pt modelId="{1336E498-45F1-E84F-8769-B0601E617414}" type="pres">
      <dgm:prSet presAssocID="{CF10B5B4-F4A1-6341-8940-E9970B9BACDC}" presName="conn2-1" presStyleLbl="parChTrans1D3" presStyleIdx="6" presStyleCnt="8"/>
      <dgm:spPr/>
    </dgm:pt>
    <dgm:pt modelId="{274DF42E-8C2D-A14B-8272-C62713C5E835}" type="pres">
      <dgm:prSet presAssocID="{CF10B5B4-F4A1-6341-8940-E9970B9BACDC}" presName="connTx" presStyleLbl="parChTrans1D3" presStyleIdx="6" presStyleCnt="8"/>
      <dgm:spPr/>
    </dgm:pt>
    <dgm:pt modelId="{5D067FC9-1120-3740-AF1E-9884AABABE37}" type="pres">
      <dgm:prSet presAssocID="{8C2B5AC2-50E1-2B48-B90B-E27BF7A401CA}" presName="root2" presStyleCnt="0"/>
      <dgm:spPr/>
    </dgm:pt>
    <dgm:pt modelId="{4E3A446A-FF8C-3F43-9DE8-76D3F3B1FAEA}" type="pres">
      <dgm:prSet presAssocID="{8C2B5AC2-50E1-2B48-B90B-E27BF7A401CA}" presName="LevelTwoTextNode" presStyleLbl="node3" presStyleIdx="6" presStyleCnt="8">
        <dgm:presLayoutVars>
          <dgm:chPref val="3"/>
        </dgm:presLayoutVars>
      </dgm:prSet>
      <dgm:spPr/>
    </dgm:pt>
    <dgm:pt modelId="{53332D24-D704-C14F-8C65-012552EE60F5}" type="pres">
      <dgm:prSet presAssocID="{8C2B5AC2-50E1-2B48-B90B-E27BF7A401CA}" presName="level3hierChild" presStyleCnt="0"/>
      <dgm:spPr/>
    </dgm:pt>
    <dgm:pt modelId="{DC3E315B-0184-A54F-A1CC-5EB8CC007E38}" type="pres">
      <dgm:prSet presAssocID="{49EC1D30-AA03-3E46-8927-83E5DDC86D0D}" presName="conn2-1" presStyleLbl="parChTrans1D2" presStyleIdx="4" presStyleCnt="5"/>
      <dgm:spPr/>
    </dgm:pt>
    <dgm:pt modelId="{6E7DE785-D623-B448-8F12-9C81143CE5DB}" type="pres">
      <dgm:prSet presAssocID="{49EC1D30-AA03-3E46-8927-83E5DDC86D0D}" presName="connTx" presStyleLbl="parChTrans1D2" presStyleIdx="4" presStyleCnt="5"/>
      <dgm:spPr/>
    </dgm:pt>
    <dgm:pt modelId="{D3EB28EE-4E15-7342-88A6-2A784B6E7486}" type="pres">
      <dgm:prSet presAssocID="{24DBEC71-A24E-7045-9606-EAB9F408B5F4}" presName="root2" presStyleCnt="0"/>
      <dgm:spPr/>
    </dgm:pt>
    <dgm:pt modelId="{4D9BCDBB-358C-0E4A-9142-9DED36046B3B}" type="pres">
      <dgm:prSet presAssocID="{24DBEC71-A24E-7045-9606-EAB9F408B5F4}" presName="LevelTwoTextNode" presStyleLbl="node2" presStyleIdx="4" presStyleCnt="5">
        <dgm:presLayoutVars>
          <dgm:chPref val="3"/>
        </dgm:presLayoutVars>
      </dgm:prSet>
      <dgm:spPr/>
    </dgm:pt>
    <dgm:pt modelId="{A80ADC64-364F-C54C-B399-3F24D8118D07}" type="pres">
      <dgm:prSet presAssocID="{24DBEC71-A24E-7045-9606-EAB9F408B5F4}" presName="level3hierChild" presStyleCnt="0"/>
      <dgm:spPr/>
    </dgm:pt>
    <dgm:pt modelId="{D1F3227C-6539-FD44-9AC7-C9F23E400D58}" type="pres">
      <dgm:prSet presAssocID="{41EDB4C6-9464-364C-B61B-417C44205132}" presName="conn2-1" presStyleLbl="parChTrans1D3" presStyleIdx="7" presStyleCnt="8"/>
      <dgm:spPr/>
    </dgm:pt>
    <dgm:pt modelId="{C96806EC-EFF7-3141-A2E2-34B6A642ADBA}" type="pres">
      <dgm:prSet presAssocID="{41EDB4C6-9464-364C-B61B-417C44205132}" presName="connTx" presStyleLbl="parChTrans1D3" presStyleIdx="7" presStyleCnt="8"/>
      <dgm:spPr/>
    </dgm:pt>
    <dgm:pt modelId="{B603F2C1-65B8-2B44-9477-604B0A3D74D4}" type="pres">
      <dgm:prSet presAssocID="{0F79FA56-345B-6C4F-BA3D-0D634B31D136}" presName="root2" presStyleCnt="0"/>
      <dgm:spPr/>
    </dgm:pt>
    <dgm:pt modelId="{7F4597C4-8694-5B4F-AB71-141C147323C8}" type="pres">
      <dgm:prSet presAssocID="{0F79FA56-345B-6C4F-BA3D-0D634B31D136}" presName="LevelTwoTextNode" presStyleLbl="node3" presStyleIdx="7" presStyleCnt="8">
        <dgm:presLayoutVars>
          <dgm:chPref val="3"/>
        </dgm:presLayoutVars>
      </dgm:prSet>
      <dgm:spPr/>
    </dgm:pt>
    <dgm:pt modelId="{963E3DB4-90E6-3C45-88D6-708EF137E847}" type="pres">
      <dgm:prSet presAssocID="{0F79FA56-345B-6C4F-BA3D-0D634B31D136}" presName="level3hierChild" presStyleCnt="0"/>
      <dgm:spPr/>
    </dgm:pt>
  </dgm:ptLst>
  <dgm:cxnLst>
    <dgm:cxn modelId="{E63A4000-A834-FF45-98D2-8299B12D5873}" type="presOf" srcId="{A980998F-3615-1A41-A459-B10F8FE19B7C}" destId="{BE9E6643-FCDD-D74E-96CF-0DFF03456EEA}" srcOrd="0" destOrd="0" presId="urn:microsoft.com/office/officeart/2008/layout/HorizontalMultiLevelHierarchy"/>
    <dgm:cxn modelId="{A121CE03-B99C-5347-89E8-70EE4CF03DCB}" type="presOf" srcId="{EDAEC0F0-2B31-9946-91FD-8DBE2BCCC493}" destId="{1E06D198-9F4C-5B4B-9BF7-207953801C9C}" srcOrd="0" destOrd="0" presId="urn:microsoft.com/office/officeart/2008/layout/HorizontalMultiLevelHierarchy"/>
    <dgm:cxn modelId="{E714350B-0957-9548-BA0A-33339E6F8D09}" type="presOf" srcId="{2968568E-61F9-3542-B42F-BC2CAB2E784B}" destId="{F94EE92A-0E68-6943-B8BC-3126BF18C935}" srcOrd="1" destOrd="0" presId="urn:microsoft.com/office/officeart/2008/layout/HorizontalMultiLevelHierarchy"/>
    <dgm:cxn modelId="{CBA6330C-946C-1046-9098-B8F56828B2CA}" type="presOf" srcId="{A980998F-3615-1A41-A459-B10F8FE19B7C}" destId="{B6B77E5C-2140-EE4A-A65B-15F4FC75499F}" srcOrd="1" destOrd="0" presId="urn:microsoft.com/office/officeart/2008/layout/HorizontalMultiLevelHierarchy"/>
    <dgm:cxn modelId="{39AC6C10-1966-0D4E-B5AA-4D8480DD34E1}" type="presOf" srcId="{AA47F04D-F31C-8745-828F-5D2B0CE18220}" destId="{1C1873A1-49AE-794B-8A4D-FD4E884CAAF5}" srcOrd="1" destOrd="0" presId="urn:microsoft.com/office/officeart/2008/layout/HorizontalMultiLevelHierarchy"/>
    <dgm:cxn modelId="{B1738F18-8593-9145-A1A0-6CADCC73B5C2}" type="presOf" srcId="{CF10B5B4-F4A1-6341-8940-E9970B9BACDC}" destId="{274DF42E-8C2D-A14B-8272-C62713C5E835}" srcOrd="1" destOrd="0" presId="urn:microsoft.com/office/officeart/2008/layout/HorizontalMultiLevelHierarchy"/>
    <dgm:cxn modelId="{6B1CEC20-FE1F-4A4F-9C81-D9F5FC5823F6}" type="presOf" srcId="{DF0E4CB4-BE9E-7841-B2EA-4B60927A0129}" destId="{10B5FFF5-0898-6B48-85B0-8B6E62174C7C}" srcOrd="0" destOrd="0" presId="urn:microsoft.com/office/officeart/2008/layout/HorizontalMultiLevelHierarchy"/>
    <dgm:cxn modelId="{4C8F6F21-A584-2B49-BF5A-2597843AE783}" type="presOf" srcId="{2D28C2EF-D252-3B40-B5EC-73EE44209E85}" destId="{1097F13E-BA89-0E47-87B6-19B2169A8CA3}" srcOrd="0" destOrd="0" presId="urn:microsoft.com/office/officeart/2008/layout/HorizontalMultiLevelHierarchy"/>
    <dgm:cxn modelId="{238CA72A-6860-AC42-BA7D-A021A527853D}" type="presOf" srcId="{41EDB4C6-9464-364C-B61B-417C44205132}" destId="{D1F3227C-6539-FD44-9AC7-C9F23E400D58}" srcOrd="0" destOrd="0" presId="urn:microsoft.com/office/officeart/2008/layout/HorizontalMultiLevelHierarchy"/>
    <dgm:cxn modelId="{ADF53F2C-79FA-F74B-BA2D-E33E31DB3E0D}" type="presOf" srcId="{E94B25B9-2444-3645-B940-F65429602196}" destId="{8FBFE3A7-6B36-BF42-A669-1ADA7E0CFCF1}" srcOrd="0" destOrd="0" presId="urn:microsoft.com/office/officeart/2008/layout/HorizontalMultiLevelHierarchy"/>
    <dgm:cxn modelId="{8EF04937-6D1D-A24E-A55E-417B4EAC65CD}" srcId="{EDAEC0F0-2B31-9946-91FD-8DBE2BCCC493}" destId="{E94B25B9-2444-3645-B940-F65429602196}" srcOrd="0" destOrd="0" parTransId="{3AB96347-1112-A24F-B55D-325A6213BEC5}" sibTransId="{51DB155B-7534-E547-82A3-4E5626176E91}"/>
    <dgm:cxn modelId="{20FAE93E-862D-C048-AAB8-59FC7A1F3B9B}" type="presOf" srcId="{49EC1D30-AA03-3E46-8927-83E5DDC86D0D}" destId="{6E7DE785-D623-B448-8F12-9C81143CE5DB}" srcOrd="1" destOrd="0" presId="urn:microsoft.com/office/officeart/2008/layout/HorizontalMultiLevelHierarchy"/>
    <dgm:cxn modelId="{260B9E43-410C-1D48-9F2B-75C65FC36737}" srcId="{EDAEC0F0-2B31-9946-91FD-8DBE2BCCC493}" destId="{14B0DF83-1040-7B4E-86FE-A4A0E283F2A1}" srcOrd="1" destOrd="0" parTransId="{AA47F04D-F31C-8745-828F-5D2B0CE18220}" sibTransId="{CA3A38EC-948A-E347-B1EA-05F6CE5FFA99}"/>
    <dgm:cxn modelId="{7F60AA44-5E3B-3848-9A92-02A8944502BC}" type="presOf" srcId="{E81A838D-8E1B-BB47-B3A7-3BEFA8B532D5}" destId="{D966A564-5E2E-8142-8924-868B1D0F0BD6}" srcOrd="0" destOrd="0" presId="urn:microsoft.com/office/officeart/2008/layout/HorizontalMultiLevelHierarchy"/>
    <dgm:cxn modelId="{BE841A46-9C87-894A-8AA6-97600710FA51}" type="presOf" srcId="{CF10B5B4-F4A1-6341-8940-E9970B9BACDC}" destId="{1336E498-45F1-E84F-8769-B0601E617414}" srcOrd="0" destOrd="0" presId="urn:microsoft.com/office/officeart/2008/layout/HorizontalMultiLevelHierarchy"/>
    <dgm:cxn modelId="{8382E14E-DAA5-EA4D-B870-EE799A0D8DD0}" type="presOf" srcId="{49EC1D30-AA03-3E46-8927-83E5DDC86D0D}" destId="{DC3E315B-0184-A54F-A1CC-5EB8CC007E38}" srcOrd="0" destOrd="0" presId="urn:microsoft.com/office/officeart/2008/layout/HorizontalMultiLevelHierarchy"/>
    <dgm:cxn modelId="{87D7B950-370F-3E40-A931-28BC58A21E07}" type="presOf" srcId="{810DE733-9461-8346-99A6-FA6A63FD717E}" destId="{C734C5DB-460B-BA4E-8E94-23BA8FBAA21B}" srcOrd="1" destOrd="0" presId="urn:microsoft.com/office/officeart/2008/layout/HorizontalMultiLevelHierarchy"/>
    <dgm:cxn modelId="{71810157-579E-2A48-87F9-C5BCE868678F}" srcId="{37E2D900-6FF0-E84E-A461-4FAE714CC07C}" destId="{2D28C2EF-D252-3B40-B5EC-73EE44209E85}" srcOrd="1" destOrd="0" parTransId="{A980998F-3615-1A41-A459-B10F8FE19B7C}" sibTransId="{D0927357-1A3F-0444-A858-E1F1A254EA81}"/>
    <dgm:cxn modelId="{237A1C5B-A335-0444-A70B-8BB0CB740ED8}" type="presOf" srcId="{FBD0591A-6E94-AA45-9E64-C763F6F91234}" destId="{A60DB92C-FC03-7344-9E55-7E4CA0139E59}" srcOrd="0" destOrd="0" presId="urn:microsoft.com/office/officeart/2008/layout/HorizontalMultiLevelHierarchy"/>
    <dgm:cxn modelId="{4D4D825B-C9D6-7142-9F2E-C070EC3B13F2}" type="presOf" srcId="{B7140E3B-43FC-9546-A37B-C07FCA56B4A6}" destId="{CD630D62-F18D-D44B-820D-F34F8B87DA71}" srcOrd="0" destOrd="0" presId="urn:microsoft.com/office/officeart/2008/layout/HorizontalMultiLevelHierarchy"/>
    <dgm:cxn modelId="{B576925C-67C7-3643-A07A-C925B5C44A57}" type="presOf" srcId="{A5DBC380-A5F6-DA4B-83E4-1FDD30D48886}" destId="{B5D8B8E5-1016-734D-BE01-FD0480164227}" srcOrd="0" destOrd="0" presId="urn:microsoft.com/office/officeart/2008/layout/HorizontalMultiLevelHierarchy"/>
    <dgm:cxn modelId="{3662F45F-DE36-4545-8F8E-F68ACD238203}" type="presOf" srcId="{3AB96347-1112-A24F-B55D-325A6213BEC5}" destId="{5B146FF1-0BAB-5744-9664-3336FCB3A225}" srcOrd="1" destOrd="0" presId="urn:microsoft.com/office/officeart/2008/layout/HorizontalMultiLevelHierarchy"/>
    <dgm:cxn modelId="{26354460-F5C8-DE47-B312-9F6CBF4B5C1A}" type="presOf" srcId="{FBD0591A-6E94-AA45-9E64-C763F6F91234}" destId="{E093033C-B71C-2E4E-9A3E-029B8A405A77}" srcOrd="1" destOrd="0" presId="urn:microsoft.com/office/officeart/2008/layout/HorizontalMultiLevelHierarchy"/>
    <dgm:cxn modelId="{F47E6763-52D1-1A46-83D7-84C7AF74CC81}" srcId="{2D28C2EF-D252-3B40-B5EC-73EE44209E85}" destId="{877859C0-A281-AE44-9E84-532516742D08}" srcOrd="0" destOrd="0" parTransId="{7960C22E-CCAD-3948-B566-96A235E814C7}" sibTransId="{ECCF58B9-8DB7-6F45-8C37-F0C3DEF4281B}"/>
    <dgm:cxn modelId="{B1B11764-D6AF-E141-BFE8-51CF3A945609}" type="presOf" srcId="{810DE733-9461-8346-99A6-FA6A63FD717E}" destId="{EDCBCCC2-E1B1-B84E-8821-F3DC2330BB3E}" srcOrd="0" destOrd="0" presId="urn:microsoft.com/office/officeart/2008/layout/HorizontalMultiLevelHierarchy"/>
    <dgm:cxn modelId="{DE60F068-A661-A44B-B1D8-E5E6604E5958}" type="presOf" srcId="{2968568E-61F9-3542-B42F-BC2CAB2E784B}" destId="{F77726B6-52EC-AD40-A348-39AFCE2BA864}" srcOrd="0" destOrd="0" presId="urn:microsoft.com/office/officeart/2008/layout/HorizontalMultiLevelHierarchy"/>
    <dgm:cxn modelId="{7142DE69-B672-E741-A275-5DEDC1A5D9F8}" srcId="{A5DBC380-A5F6-DA4B-83E4-1FDD30D48886}" destId="{37E2D900-6FF0-E84E-A461-4FAE714CC07C}" srcOrd="0" destOrd="0" parTransId="{5C78CE33-CA27-7B49-9C7F-6D2624BA6FA2}" sibTransId="{68107361-6DEB-AB4D-82A9-EBC465374C73}"/>
    <dgm:cxn modelId="{C980AC70-43F6-ED4E-8148-D8BEC040D317}" type="presOf" srcId="{877859C0-A281-AE44-9E84-532516742D08}" destId="{4CF2B304-710A-6547-93C8-64999A53C3DE}" srcOrd="0" destOrd="0" presId="urn:microsoft.com/office/officeart/2008/layout/HorizontalMultiLevelHierarchy"/>
    <dgm:cxn modelId="{774E6E79-FD47-784C-9AB5-8302E20FDA26}" type="presOf" srcId="{A4184C65-05C8-4241-AE34-2574E893308D}" destId="{20DD7FC6-F948-CB4C-AD1E-D65B9C240055}" srcOrd="0" destOrd="0" presId="urn:microsoft.com/office/officeart/2008/layout/HorizontalMultiLevelHierarchy"/>
    <dgm:cxn modelId="{C4AC5E7B-ACAD-E645-8726-3E1C7B9F344B}" type="presOf" srcId="{0B7F0913-B458-7F46-8660-D1910E742512}" destId="{AF433DC7-696D-C647-984A-D43976AC1667}" srcOrd="0" destOrd="0" presId="urn:microsoft.com/office/officeart/2008/layout/HorizontalMultiLevelHierarchy"/>
    <dgm:cxn modelId="{D341927E-7704-DD49-A377-C46281EDCB19}" srcId="{E81A838D-8E1B-BB47-B3A7-3BEFA8B532D5}" destId="{0B7F0913-B458-7F46-8660-D1910E742512}" srcOrd="0" destOrd="0" parTransId="{B7140E3B-43FC-9546-A37B-C07FCA56B4A6}" sibTransId="{5D67E0C1-6124-0E45-92D6-991F5F8C73FC}"/>
    <dgm:cxn modelId="{95690182-3837-1D47-815F-E07EB2789656}" type="presOf" srcId="{3AB96347-1112-A24F-B55D-325A6213BEC5}" destId="{51F4C133-F220-F945-9A1A-8C7421C9F6B5}" srcOrd="0" destOrd="0" presId="urn:microsoft.com/office/officeart/2008/layout/HorizontalMultiLevelHierarchy"/>
    <dgm:cxn modelId="{325C1286-1C76-0C4A-9AA0-5E5BBE3DAAE8}" type="presOf" srcId="{2C087484-29FC-9C4C-A988-FC79BE56D562}" destId="{147C8EDD-CCDE-184C-8A8F-59ADEBDFE091}" srcOrd="0" destOrd="0" presId="urn:microsoft.com/office/officeart/2008/layout/HorizontalMultiLevelHierarchy"/>
    <dgm:cxn modelId="{0003318D-3236-D847-9BA7-DA9EC37DEF99}" srcId="{2050D7DA-6E7F-824E-ADA4-17E742E7B2A5}" destId="{2C087484-29FC-9C4C-A988-FC79BE56D562}" srcOrd="0" destOrd="0" parTransId="{121A73C5-E40E-9342-A83D-287028710FB8}" sibTransId="{FA2EAF8D-F527-6E41-80E6-666CC244A32E}"/>
    <dgm:cxn modelId="{118E0E8E-EC3A-634A-AB50-2A7B73882ACF}" type="presOf" srcId="{DF0E4CB4-BE9E-7841-B2EA-4B60927A0129}" destId="{08178180-C349-8840-996B-BC5CD0CC660B}" srcOrd="1" destOrd="0" presId="urn:microsoft.com/office/officeart/2008/layout/HorizontalMultiLevelHierarchy"/>
    <dgm:cxn modelId="{C1B5459C-CE2B-F84A-81DB-5B74FABA8DA9}" srcId="{0B7F0913-B458-7F46-8660-D1910E742512}" destId="{8C2B5AC2-50E1-2B48-B90B-E27BF7A401CA}" srcOrd="0" destOrd="0" parTransId="{CF10B5B4-F4A1-6341-8940-E9970B9BACDC}" sibTransId="{49C49949-44FA-C842-8D99-5AF1ACA90D20}"/>
    <dgm:cxn modelId="{1C28719C-2CF8-B84F-B0FF-B4087C7AF8A4}" srcId="{A5DBC380-A5F6-DA4B-83E4-1FDD30D48886}" destId="{E81A838D-8E1B-BB47-B3A7-3BEFA8B532D5}" srcOrd="1" destOrd="0" parTransId="{28C7FBC6-AFDA-AB41-A710-AA017336A85B}" sibTransId="{7764E9F7-B995-9A49-816A-523C41A38904}"/>
    <dgm:cxn modelId="{ABAE29A0-73A4-0D46-BA29-E076CA243168}" srcId="{E81A838D-8E1B-BB47-B3A7-3BEFA8B532D5}" destId="{24DBEC71-A24E-7045-9606-EAB9F408B5F4}" srcOrd="1" destOrd="0" parTransId="{49EC1D30-AA03-3E46-8927-83E5DDC86D0D}" sibTransId="{53003E1A-4C4D-C749-811F-BB12ACB9A36B}"/>
    <dgm:cxn modelId="{185819A1-4604-BB4C-909E-C78225A3E2FE}" type="presOf" srcId="{37E2D900-6FF0-E84E-A461-4FAE714CC07C}" destId="{A55362D7-7191-C748-8948-3566357AC08F}" srcOrd="0" destOrd="0" presId="urn:microsoft.com/office/officeart/2008/layout/HorizontalMultiLevelHierarchy"/>
    <dgm:cxn modelId="{CCDEA9A3-339E-9F42-97DF-981D278F8BCC}" type="presOf" srcId="{8C2B5AC2-50E1-2B48-B90B-E27BF7A401CA}" destId="{4E3A446A-FF8C-3F43-9DE8-76D3F3B1FAEA}" srcOrd="0" destOrd="0" presId="urn:microsoft.com/office/officeart/2008/layout/HorizontalMultiLevelHierarchy"/>
    <dgm:cxn modelId="{886AC2A7-ED74-3640-B793-2A3E65D7D2CB}" srcId="{24DBEC71-A24E-7045-9606-EAB9F408B5F4}" destId="{0F79FA56-345B-6C4F-BA3D-0D634B31D136}" srcOrd="0" destOrd="0" parTransId="{41EDB4C6-9464-364C-B61B-417C44205132}" sibTransId="{BCA82CC6-1A53-D74F-BE2C-C6392BA6E034}"/>
    <dgm:cxn modelId="{4230BBA8-D9C9-AC49-9D88-288CE6A92E6C}" type="presOf" srcId="{F79BF9FF-A548-C144-8B6B-4BB7AEDA91ED}" destId="{69776EE8-90C7-DC4F-B3A7-04721AD98B7C}" srcOrd="0" destOrd="0" presId="urn:microsoft.com/office/officeart/2008/layout/HorizontalMultiLevelHierarchy"/>
    <dgm:cxn modelId="{598064AA-F70D-974B-B220-53D77CA6D91E}" type="presOf" srcId="{121A73C5-E40E-9342-A83D-287028710FB8}" destId="{946E6593-43DA-8E43-A4B1-CFD0F5EDF8A0}" srcOrd="1" destOrd="0" presId="urn:microsoft.com/office/officeart/2008/layout/HorizontalMultiLevelHierarchy"/>
    <dgm:cxn modelId="{47A8E1AD-FE58-8242-9E75-77B74E6CDD1B}" srcId="{2D28C2EF-D252-3B40-B5EC-73EE44209E85}" destId="{A4184C65-05C8-4241-AE34-2574E893308D}" srcOrd="1" destOrd="0" parTransId="{2968568E-61F9-3542-B42F-BC2CAB2E784B}" sibTransId="{6381805B-3433-9F4E-9F4C-F123D19F26A1}"/>
    <dgm:cxn modelId="{73D058AF-EAF3-3744-BEF8-269E76141370}" srcId="{37E2D900-6FF0-E84E-A461-4FAE714CC07C}" destId="{EDAEC0F0-2B31-9946-91FD-8DBE2BCCC493}" srcOrd="0" destOrd="0" parTransId="{810DE733-9461-8346-99A6-FA6A63FD717E}" sibTransId="{63B31AEA-98F9-C042-9B58-A9111F55745D}"/>
    <dgm:cxn modelId="{2A715EB1-70B5-6949-9912-D40275310407}" type="presOf" srcId="{0F79FA56-345B-6C4F-BA3D-0D634B31D136}" destId="{7F4597C4-8694-5B4F-AB71-141C147323C8}" srcOrd="0" destOrd="0" presId="urn:microsoft.com/office/officeart/2008/layout/HorizontalMultiLevelHierarchy"/>
    <dgm:cxn modelId="{ED838DB3-C364-B747-A1CC-41E806DB51B9}" type="presOf" srcId="{14B0DF83-1040-7B4E-86FE-A4A0E283F2A1}" destId="{705F9E5C-2C87-5E40-B58B-BF3AEF0E8159}" srcOrd="0" destOrd="0" presId="urn:microsoft.com/office/officeart/2008/layout/HorizontalMultiLevelHierarchy"/>
    <dgm:cxn modelId="{961C55D1-47F1-6D4E-AE41-32699AE4FD80}" type="presOf" srcId="{2050D7DA-6E7F-824E-ADA4-17E742E7B2A5}" destId="{43D54D36-6910-E44F-A694-1D4309782752}" srcOrd="0" destOrd="0" presId="urn:microsoft.com/office/officeart/2008/layout/HorizontalMultiLevelHierarchy"/>
    <dgm:cxn modelId="{A40C99D3-1DBD-7F46-A26E-78A9871639C8}" type="presOf" srcId="{121A73C5-E40E-9342-A83D-287028710FB8}" destId="{98AE48A3-B368-944A-B5E6-3031EAEF318D}" srcOrd="0" destOrd="0" presId="urn:microsoft.com/office/officeart/2008/layout/HorizontalMultiLevelHierarchy"/>
    <dgm:cxn modelId="{FD9BEFD6-8A88-F942-8617-642809389AC9}" srcId="{2050D7DA-6E7F-824E-ADA4-17E742E7B2A5}" destId="{F79BF9FF-A548-C144-8B6B-4BB7AEDA91ED}" srcOrd="1" destOrd="0" parTransId="{DF0E4CB4-BE9E-7841-B2EA-4B60927A0129}" sibTransId="{40F996AC-D9EE-D24A-98C4-D614FFCEFBF5}"/>
    <dgm:cxn modelId="{65D5DBDC-1994-9C40-BD2C-220B8B1F20E8}" type="presOf" srcId="{7960C22E-CCAD-3948-B566-96A235E814C7}" destId="{2CBD33E9-ECB6-FB40-84BC-45C283FA365B}" srcOrd="1" destOrd="0" presId="urn:microsoft.com/office/officeart/2008/layout/HorizontalMultiLevelHierarchy"/>
    <dgm:cxn modelId="{F7C834DE-E621-5548-B120-0A6418105966}" srcId="{37E2D900-6FF0-E84E-A461-4FAE714CC07C}" destId="{2050D7DA-6E7F-824E-ADA4-17E742E7B2A5}" srcOrd="2" destOrd="0" parTransId="{FBD0591A-6E94-AA45-9E64-C763F6F91234}" sibTransId="{E02D448E-513A-2043-8A41-3A4D1EA537D0}"/>
    <dgm:cxn modelId="{1A6ACDEB-14CA-4741-9674-E281B1CA6921}" type="presOf" srcId="{B7140E3B-43FC-9546-A37B-C07FCA56B4A6}" destId="{77556B7F-C690-DF4F-A1AE-960100D2D706}" srcOrd="1" destOrd="0" presId="urn:microsoft.com/office/officeart/2008/layout/HorizontalMultiLevelHierarchy"/>
    <dgm:cxn modelId="{5F0DAFF4-62FA-6E44-969E-ABA5906D6C04}" type="presOf" srcId="{AA47F04D-F31C-8745-828F-5D2B0CE18220}" destId="{FA5CDA9D-111C-314E-91BD-7A719765C540}" srcOrd="0" destOrd="0" presId="urn:microsoft.com/office/officeart/2008/layout/HorizontalMultiLevelHierarchy"/>
    <dgm:cxn modelId="{B0ECEAF4-1D0A-034E-94F2-1E8C618E8950}" type="presOf" srcId="{41EDB4C6-9464-364C-B61B-417C44205132}" destId="{C96806EC-EFF7-3141-A2E2-34B6A642ADBA}" srcOrd="1" destOrd="0" presId="urn:microsoft.com/office/officeart/2008/layout/HorizontalMultiLevelHierarchy"/>
    <dgm:cxn modelId="{565F03F9-3351-0C43-B68B-47E9A6C61A60}" type="presOf" srcId="{24DBEC71-A24E-7045-9606-EAB9F408B5F4}" destId="{4D9BCDBB-358C-0E4A-9142-9DED36046B3B}" srcOrd="0" destOrd="0" presId="urn:microsoft.com/office/officeart/2008/layout/HorizontalMultiLevelHierarchy"/>
    <dgm:cxn modelId="{021569FD-CDF2-094D-880E-A789D7BFE52F}" type="presOf" srcId="{7960C22E-CCAD-3948-B566-96A235E814C7}" destId="{6909CF34-A0C6-7648-9A5F-521BEFED870A}" srcOrd="0" destOrd="0" presId="urn:microsoft.com/office/officeart/2008/layout/HorizontalMultiLevelHierarchy"/>
    <dgm:cxn modelId="{D9DC75E9-FF2B-374F-B9FE-78967E04B715}" type="presParOf" srcId="{B5D8B8E5-1016-734D-BE01-FD0480164227}" destId="{E699F498-6929-3F45-82EC-E0BBC758B79D}" srcOrd="0" destOrd="0" presId="urn:microsoft.com/office/officeart/2008/layout/HorizontalMultiLevelHierarchy"/>
    <dgm:cxn modelId="{13D0122E-431D-514F-90DE-AD691D31CB8E}" type="presParOf" srcId="{E699F498-6929-3F45-82EC-E0BBC758B79D}" destId="{A55362D7-7191-C748-8948-3566357AC08F}" srcOrd="0" destOrd="0" presId="urn:microsoft.com/office/officeart/2008/layout/HorizontalMultiLevelHierarchy"/>
    <dgm:cxn modelId="{8CE062A6-A7A8-6544-A4FB-8CFBC57F0571}" type="presParOf" srcId="{E699F498-6929-3F45-82EC-E0BBC758B79D}" destId="{5DF254E7-E0D3-A94E-BEF4-5778F67A5A4C}" srcOrd="1" destOrd="0" presId="urn:microsoft.com/office/officeart/2008/layout/HorizontalMultiLevelHierarchy"/>
    <dgm:cxn modelId="{22758FA6-E85E-F843-BB81-8832D983121A}" type="presParOf" srcId="{5DF254E7-E0D3-A94E-BEF4-5778F67A5A4C}" destId="{EDCBCCC2-E1B1-B84E-8821-F3DC2330BB3E}" srcOrd="0" destOrd="0" presId="urn:microsoft.com/office/officeart/2008/layout/HorizontalMultiLevelHierarchy"/>
    <dgm:cxn modelId="{BDA11BB5-7A34-EC4E-B2A5-BFCD5FAC7E94}" type="presParOf" srcId="{EDCBCCC2-E1B1-B84E-8821-F3DC2330BB3E}" destId="{C734C5DB-460B-BA4E-8E94-23BA8FBAA21B}" srcOrd="0" destOrd="0" presId="urn:microsoft.com/office/officeart/2008/layout/HorizontalMultiLevelHierarchy"/>
    <dgm:cxn modelId="{105293FA-C710-9B45-A07B-E6AF176D6F55}" type="presParOf" srcId="{5DF254E7-E0D3-A94E-BEF4-5778F67A5A4C}" destId="{AAD3B8E3-B89F-C44A-B538-10AB33A32791}" srcOrd="1" destOrd="0" presId="urn:microsoft.com/office/officeart/2008/layout/HorizontalMultiLevelHierarchy"/>
    <dgm:cxn modelId="{7C5E7278-2DE3-1342-80C9-E7B3CABEB5BE}" type="presParOf" srcId="{AAD3B8E3-B89F-C44A-B538-10AB33A32791}" destId="{1E06D198-9F4C-5B4B-9BF7-207953801C9C}" srcOrd="0" destOrd="0" presId="urn:microsoft.com/office/officeart/2008/layout/HorizontalMultiLevelHierarchy"/>
    <dgm:cxn modelId="{1E364ACE-CCB0-7F41-B95F-BEC73303547D}" type="presParOf" srcId="{AAD3B8E3-B89F-C44A-B538-10AB33A32791}" destId="{34702D76-8072-A345-B4CA-EBABA44BE6A0}" srcOrd="1" destOrd="0" presId="urn:microsoft.com/office/officeart/2008/layout/HorizontalMultiLevelHierarchy"/>
    <dgm:cxn modelId="{A3E55134-3E56-3F40-BF44-E574934041CD}" type="presParOf" srcId="{34702D76-8072-A345-B4CA-EBABA44BE6A0}" destId="{51F4C133-F220-F945-9A1A-8C7421C9F6B5}" srcOrd="0" destOrd="0" presId="urn:microsoft.com/office/officeart/2008/layout/HorizontalMultiLevelHierarchy"/>
    <dgm:cxn modelId="{145D6EA9-0D7A-AF46-BDA7-C9CA43329D59}" type="presParOf" srcId="{51F4C133-F220-F945-9A1A-8C7421C9F6B5}" destId="{5B146FF1-0BAB-5744-9664-3336FCB3A225}" srcOrd="0" destOrd="0" presId="urn:microsoft.com/office/officeart/2008/layout/HorizontalMultiLevelHierarchy"/>
    <dgm:cxn modelId="{23820FC9-C884-1041-AB9A-00346209BF6C}" type="presParOf" srcId="{34702D76-8072-A345-B4CA-EBABA44BE6A0}" destId="{5CCCA0D9-0128-6544-BA52-4E65BC8A21A7}" srcOrd="1" destOrd="0" presId="urn:microsoft.com/office/officeart/2008/layout/HorizontalMultiLevelHierarchy"/>
    <dgm:cxn modelId="{124CA8D6-686A-A040-941C-04893AE0845E}" type="presParOf" srcId="{5CCCA0D9-0128-6544-BA52-4E65BC8A21A7}" destId="{8FBFE3A7-6B36-BF42-A669-1ADA7E0CFCF1}" srcOrd="0" destOrd="0" presId="urn:microsoft.com/office/officeart/2008/layout/HorizontalMultiLevelHierarchy"/>
    <dgm:cxn modelId="{E35A3389-6E55-EA44-A311-53F97BFB03BA}" type="presParOf" srcId="{5CCCA0D9-0128-6544-BA52-4E65BC8A21A7}" destId="{FFECF8E5-4FFE-2E41-A1D9-ECF2D7F1AD27}" srcOrd="1" destOrd="0" presId="urn:microsoft.com/office/officeart/2008/layout/HorizontalMultiLevelHierarchy"/>
    <dgm:cxn modelId="{0560EAAB-6E76-B04C-9207-C95262C0984D}" type="presParOf" srcId="{34702D76-8072-A345-B4CA-EBABA44BE6A0}" destId="{FA5CDA9D-111C-314E-91BD-7A719765C540}" srcOrd="2" destOrd="0" presId="urn:microsoft.com/office/officeart/2008/layout/HorizontalMultiLevelHierarchy"/>
    <dgm:cxn modelId="{4A539C18-7987-C144-9DAA-DFF3FC68F4BD}" type="presParOf" srcId="{FA5CDA9D-111C-314E-91BD-7A719765C540}" destId="{1C1873A1-49AE-794B-8A4D-FD4E884CAAF5}" srcOrd="0" destOrd="0" presId="urn:microsoft.com/office/officeart/2008/layout/HorizontalMultiLevelHierarchy"/>
    <dgm:cxn modelId="{980DE5C2-63CC-D548-B565-6B1A7008954F}" type="presParOf" srcId="{34702D76-8072-A345-B4CA-EBABA44BE6A0}" destId="{90B7D831-22D2-8B42-9F26-B4ADF9C65A52}" srcOrd="3" destOrd="0" presId="urn:microsoft.com/office/officeart/2008/layout/HorizontalMultiLevelHierarchy"/>
    <dgm:cxn modelId="{393FA889-16C3-5341-9027-8C3DB6C6AAA1}" type="presParOf" srcId="{90B7D831-22D2-8B42-9F26-B4ADF9C65A52}" destId="{705F9E5C-2C87-5E40-B58B-BF3AEF0E8159}" srcOrd="0" destOrd="0" presId="urn:microsoft.com/office/officeart/2008/layout/HorizontalMultiLevelHierarchy"/>
    <dgm:cxn modelId="{75A8EEFF-7B9E-BA45-9108-FD93794D35CA}" type="presParOf" srcId="{90B7D831-22D2-8B42-9F26-B4ADF9C65A52}" destId="{06FFBB28-0AC4-214A-BC74-E266FC8B39DC}" srcOrd="1" destOrd="0" presId="urn:microsoft.com/office/officeart/2008/layout/HorizontalMultiLevelHierarchy"/>
    <dgm:cxn modelId="{0AB11F53-87B0-C140-B768-39392E2D162B}" type="presParOf" srcId="{5DF254E7-E0D3-A94E-BEF4-5778F67A5A4C}" destId="{BE9E6643-FCDD-D74E-96CF-0DFF03456EEA}" srcOrd="2" destOrd="0" presId="urn:microsoft.com/office/officeart/2008/layout/HorizontalMultiLevelHierarchy"/>
    <dgm:cxn modelId="{00E76B29-26E2-B444-BBE4-6E3BFF382A51}" type="presParOf" srcId="{BE9E6643-FCDD-D74E-96CF-0DFF03456EEA}" destId="{B6B77E5C-2140-EE4A-A65B-15F4FC75499F}" srcOrd="0" destOrd="0" presId="urn:microsoft.com/office/officeart/2008/layout/HorizontalMultiLevelHierarchy"/>
    <dgm:cxn modelId="{14CD32B6-554D-AA4E-8947-E3860620F8A8}" type="presParOf" srcId="{5DF254E7-E0D3-A94E-BEF4-5778F67A5A4C}" destId="{00B9E617-F935-1C4E-B5B7-A5D7FA7E66C2}" srcOrd="3" destOrd="0" presId="urn:microsoft.com/office/officeart/2008/layout/HorizontalMultiLevelHierarchy"/>
    <dgm:cxn modelId="{6C6DE292-01BF-9E43-AB1A-19A7ECE9166D}" type="presParOf" srcId="{00B9E617-F935-1C4E-B5B7-A5D7FA7E66C2}" destId="{1097F13E-BA89-0E47-87B6-19B2169A8CA3}" srcOrd="0" destOrd="0" presId="urn:microsoft.com/office/officeart/2008/layout/HorizontalMultiLevelHierarchy"/>
    <dgm:cxn modelId="{B3C5D1B4-6B12-B443-85DD-91A77B7C1CDB}" type="presParOf" srcId="{00B9E617-F935-1C4E-B5B7-A5D7FA7E66C2}" destId="{62302E7E-3766-154F-8B4E-2BA127E93370}" srcOrd="1" destOrd="0" presId="urn:microsoft.com/office/officeart/2008/layout/HorizontalMultiLevelHierarchy"/>
    <dgm:cxn modelId="{CE054F44-E20B-5640-A376-39010B9E5308}" type="presParOf" srcId="{62302E7E-3766-154F-8B4E-2BA127E93370}" destId="{6909CF34-A0C6-7648-9A5F-521BEFED870A}" srcOrd="0" destOrd="0" presId="urn:microsoft.com/office/officeart/2008/layout/HorizontalMultiLevelHierarchy"/>
    <dgm:cxn modelId="{F22FFA4C-33F0-B243-9AE8-EE872360B2F4}" type="presParOf" srcId="{6909CF34-A0C6-7648-9A5F-521BEFED870A}" destId="{2CBD33E9-ECB6-FB40-84BC-45C283FA365B}" srcOrd="0" destOrd="0" presId="urn:microsoft.com/office/officeart/2008/layout/HorizontalMultiLevelHierarchy"/>
    <dgm:cxn modelId="{6D646533-888C-BC4F-B399-135F93274F87}" type="presParOf" srcId="{62302E7E-3766-154F-8B4E-2BA127E93370}" destId="{A9E7A6E7-D1FE-2F4A-B700-5882FA849DA0}" srcOrd="1" destOrd="0" presId="urn:microsoft.com/office/officeart/2008/layout/HorizontalMultiLevelHierarchy"/>
    <dgm:cxn modelId="{E87835A3-E282-C649-8A09-C9BF4729C606}" type="presParOf" srcId="{A9E7A6E7-D1FE-2F4A-B700-5882FA849DA0}" destId="{4CF2B304-710A-6547-93C8-64999A53C3DE}" srcOrd="0" destOrd="0" presId="urn:microsoft.com/office/officeart/2008/layout/HorizontalMultiLevelHierarchy"/>
    <dgm:cxn modelId="{A9188DEA-38E5-D846-B510-9B0E357FC628}" type="presParOf" srcId="{A9E7A6E7-D1FE-2F4A-B700-5882FA849DA0}" destId="{C6F248A7-5089-A542-808C-B07F45A98D3D}" srcOrd="1" destOrd="0" presId="urn:microsoft.com/office/officeart/2008/layout/HorizontalMultiLevelHierarchy"/>
    <dgm:cxn modelId="{451A3540-6110-B64C-A8A3-BD0D300A2691}" type="presParOf" srcId="{62302E7E-3766-154F-8B4E-2BA127E93370}" destId="{F77726B6-52EC-AD40-A348-39AFCE2BA864}" srcOrd="2" destOrd="0" presId="urn:microsoft.com/office/officeart/2008/layout/HorizontalMultiLevelHierarchy"/>
    <dgm:cxn modelId="{06092351-ADCD-CB42-8C24-53D0D8FE8757}" type="presParOf" srcId="{F77726B6-52EC-AD40-A348-39AFCE2BA864}" destId="{F94EE92A-0E68-6943-B8BC-3126BF18C935}" srcOrd="0" destOrd="0" presId="urn:microsoft.com/office/officeart/2008/layout/HorizontalMultiLevelHierarchy"/>
    <dgm:cxn modelId="{5E056589-581A-5A49-B097-5C1C6775E05D}" type="presParOf" srcId="{62302E7E-3766-154F-8B4E-2BA127E93370}" destId="{8ED26933-2D66-C948-9B76-1474E31E710D}" srcOrd="3" destOrd="0" presId="urn:microsoft.com/office/officeart/2008/layout/HorizontalMultiLevelHierarchy"/>
    <dgm:cxn modelId="{67B94E90-E586-9543-8371-2761E203C977}" type="presParOf" srcId="{8ED26933-2D66-C948-9B76-1474E31E710D}" destId="{20DD7FC6-F948-CB4C-AD1E-D65B9C240055}" srcOrd="0" destOrd="0" presId="urn:microsoft.com/office/officeart/2008/layout/HorizontalMultiLevelHierarchy"/>
    <dgm:cxn modelId="{08D43381-B822-3446-8936-C1B01F07D66B}" type="presParOf" srcId="{8ED26933-2D66-C948-9B76-1474E31E710D}" destId="{E2024ADE-822F-0B40-8257-F172628D9311}" srcOrd="1" destOrd="0" presId="urn:microsoft.com/office/officeart/2008/layout/HorizontalMultiLevelHierarchy"/>
    <dgm:cxn modelId="{DB47AB92-2F4F-434A-99A1-749FAF78E97E}" type="presParOf" srcId="{5DF254E7-E0D3-A94E-BEF4-5778F67A5A4C}" destId="{A60DB92C-FC03-7344-9E55-7E4CA0139E59}" srcOrd="4" destOrd="0" presId="urn:microsoft.com/office/officeart/2008/layout/HorizontalMultiLevelHierarchy"/>
    <dgm:cxn modelId="{7467407E-F5F7-1D4F-9AE3-4C70E9517AE5}" type="presParOf" srcId="{A60DB92C-FC03-7344-9E55-7E4CA0139E59}" destId="{E093033C-B71C-2E4E-9A3E-029B8A405A77}" srcOrd="0" destOrd="0" presId="urn:microsoft.com/office/officeart/2008/layout/HorizontalMultiLevelHierarchy"/>
    <dgm:cxn modelId="{B9AA0231-F1E2-3446-AF2C-9EF63D1E995A}" type="presParOf" srcId="{5DF254E7-E0D3-A94E-BEF4-5778F67A5A4C}" destId="{CF64E174-ABBD-BC47-82BF-06A793A1FFF7}" srcOrd="5" destOrd="0" presId="urn:microsoft.com/office/officeart/2008/layout/HorizontalMultiLevelHierarchy"/>
    <dgm:cxn modelId="{71592F5F-B221-564A-BEC6-185A367200C3}" type="presParOf" srcId="{CF64E174-ABBD-BC47-82BF-06A793A1FFF7}" destId="{43D54D36-6910-E44F-A694-1D4309782752}" srcOrd="0" destOrd="0" presId="urn:microsoft.com/office/officeart/2008/layout/HorizontalMultiLevelHierarchy"/>
    <dgm:cxn modelId="{9E20E6E5-8BF0-8042-BC88-ECF995B3459D}" type="presParOf" srcId="{CF64E174-ABBD-BC47-82BF-06A793A1FFF7}" destId="{C63DA666-8F1B-4146-B978-5E9F9042E22C}" srcOrd="1" destOrd="0" presId="urn:microsoft.com/office/officeart/2008/layout/HorizontalMultiLevelHierarchy"/>
    <dgm:cxn modelId="{11DD914A-AAE1-3048-AF03-F4F003F265C4}" type="presParOf" srcId="{C63DA666-8F1B-4146-B978-5E9F9042E22C}" destId="{98AE48A3-B368-944A-B5E6-3031EAEF318D}" srcOrd="0" destOrd="0" presId="urn:microsoft.com/office/officeart/2008/layout/HorizontalMultiLevelHierarchy"/>
    <dgm:cxn modelId="{90FC81DD-4381-204D-8337-E761EEB926B9}" type="presParOf" srcId="{98AE48A3-B368-944A-B5E6-3031EAEF318D}" destId="{946E6593-43DA-8E43-A4B1-CFD0F5EDF8A0}" srcOrd="0" destOrd="0" presId="urn:microsoft.com/office/officeart/2008/layout/HorizontalMultiLevelHierarchy"/>
    <dgm:cxn modelId="{E62DB046-2D4F-1A4B-97DA-FBBE389D3945}" type="presParOf" srcId="{C63DA666-8F1B-4146-B978-5E9F9042E22C}" destId="{50A720F0-7ADA-EF47-9A27-6A12DB0522D4}" srcOrd="1" destOrd="0" presId="urn:microsoft.com/office/officeart/2008/layout/HorizontalMultiLevelHierarchy"/>
    <dgm:cxn modelId="{9302E316-AED3-354E-AF8A-9716B3BD8833}" type="presParOf" srcId="{50A720F0-7ADA-EF47-9A27-6A12DB0522D4}" destId="{147C8EDD-CCDE-184C-8A8F-59ADEBDFE091}" srcOrd="0" destOrd="0" presId="urn:microsoft.com/office/officeart/2008/layout/HorizontalMultiLevelHierarchy"/>
    <dgm:cxn modelId="{48D877FA-6EF0-EA40-9423-BC520688E5A5}" type="presParOf" srcId="{50A720F0-7ADA-EF47-9A27-6A12DB0522D4}" destId="{560A10C4-8C6D-8947-81B2-E06B13D67330}" srcOrd="1" destOrd="0" presId="urn:microsoft.com/office/officeart/2008/layout/HorizontalMultiLevelHierarchy"/>
    <dgm:cxn modelId="{76E2EBE1-3876-214C-8475-27E4830D59D2}" type="presParOf" srcId="{C63DA666-8F1B-4146-B978-5E9F9042E22C}" destId="{10B5FFF5-0898-6B48-85B0-8B6E62174C7C}" srcOrd="2" destOrd="0" presId="urn:microsoft.com/office/officeart/2008/layout/HorizontalMultiLevelHierarchy"/>
    <dgm:cxn modelId="{284C887D-9163-C241-B7A8-98FE254DFE12}" type="presParOf" srcId="{10B5FFF5-0898-6B48-85B0-8B6E62174C7C}" destId="{08178180-C349-8840-996B-BC5CD0CC660B}" srcOrd="0" destOrd="0" presId="urn:microsoft.com/office/officeart/2008/layout/HorizontalMultiLevelHierarchy"/>
    <dgm:cxn modelId="{18A0334B-1024-594B-AA56-039864877C1D}" type="presParOf" srcId="{C63DA666-8F1B-4146-B978-5E9F9042E22C}" destId="{8A2D9E84-4B48-1942-9EB6-C7D55F71A5ED}" srcOrd="3" destOrd="0" presId="urn:microsoft.com/office/officeart/2008/layout/HorizontalMultiLevelHierarchy"/>
    <dgm:cxn modelId="{A37A61FE-A3E3-F943-B9DB-1BA6C5762049}" type="presParOf" srcId="{8A2D9E84-4B48-1942-9EB6-C7D55F71A5ED}" destId="{69776EE8-90C7-DC4F-B3A7-04721AD98B7C}" srcOrd="0" destOrd="0" presId="urn:microsoft.com/office/officeart/2008/layout/HorizontalMultiLevelHierarchy"/>
    <dgm:cxn modelId="{C62F8FCA-26AF-D34F-9218-5CA0477FEAF6}" type="presParOf" srcId="{8A2D9E84-4B48-1942-9EB6-C7D55F71A5ED}" destId="{28E94A04-9BE6-D948-90F5-7B0F5A5B3A05}" srcOrd="1" destOrd="0" presId="urn:microsoft.com/office/officeart/2008/layout/HorizontalMultiLevelHierarchy"/>
    <dgm:cxn modelId="{6187999A-A7A5-E340-8E21-6BA705A11F2E}" type="presParOf" srcId="{B5D8B8E5-1016-734D-BE01-FD0480164227}" destId="{D1A0BA3A-6DC4-164C-9110-F3A8ABF02DC9}" srcOrd="1" destOrd="0" presId="urn:microsoft.com/office/officeart/2008/layout/HorizontalMultiLevelHierarchy"/>
    <dgm:cxn modelId="{F219EAEB-8B05-8347-98D2-CF1F99368F68}" type="presParOf" srcId="{D1A0BA3A-6DC4-164C-9110-F3A8ABF02DC9}" destId="{D966A564-5E2E-8142-8924-868B1D0F0BD6}" srcOrd="0" destOrd="0" presId="urn:microsoft.com/office/officeart/2008/layout/HorizontalMultiLevelHierarchy"/>
    <dgm:cxn modelId="{98639E55-24BB-B844-9CB6-BFACAB4528D5}" type="presParOf" srcId="{D1A0BA3A-6DC4-164C-9110-F3A8ABF02DC9}" destId="{FC0629EC-040E-B042-979C-3E2A3111E668}" srcOrd="1" destOrd="0" presId="urn:microsoft.com/office/officeart/2008/layout/HorizontalMultiLevelHierarchy"/>
    <dgm:cxn modelId="{4C020E5A-F922-6F48-B965-B52F8EF836D6}" type="presParOf" srcId="{FC0629EC-040E-B042-979C-3E2A3111E668}" destId="{CD630D62-F18D-D44B-820D-F34F8B87DA71}" srcOrd="0" destOrd="0" presId="urn:microsoft.com/office/officeart/2008/layout/HorizontalMultiLevelHierarchy"/>
    <dgm:cxn modelId="{9CE4B93C-89D7-254B-9691-0F489AABC969}" type="presParOf" srcId="{CD630D62-F18D-D44B-820D-F34F8B87DA71}" destId="{77556B7F-C690-DF4F-A1AE-960100D2D706}" srcOrd="0" destOrd="0" presId="urn:microsoft.com/office/officeart/2008/layout/HorizontalMultiLevelHierarchy"/>
    <dgm:cxn modelId="{794C7ED7-108D-E643-98B0-C358DDABB7DD}" type="presParOf" srcId="{FC0629EC-040E-B042-979C-3E2A3111E668}" destId="{B0A3A883-BF25-6242-8C46-DCC1422E29D1}" srcOrd="1" destOrd="0" presId="urn:microsoft.com/office/officeart/2008/layout/HorizontalMultiLevelHierarchy"/>
    <dgm:cxn modelId="{50344BB0-E7D5-5044-9341-C39E9FEF3E82}" type="presParOf" srcId="{B0A3A883-BF25-6242-8C46-DCC1422E29D1}" destId="{AF433DC7-696D-C647-984A-D43976AC1667}" srcOrd="0" destOrd="0" presId="urn:microsoft.com/office/officeart/2008/layout/HorizontalMultiLevelHierarchy"/>
    <dgm:cxn modelId="{5B81570D-849B-7043-B078-9912B5242761}" type="presParOf" srcId="{B0A3A883-BF25-6242-8C46-DCC1422E29D1}" destId="{E115B2D4-D7F7-B042-8C81-773C0896565E}" srcOrd="1" destOrd="0" presId="urn:microsoft.com/office/officeart/2008/layout/HorizontalMultiLevelHierarchy"/>
    <dgm:cxn modelId="{F17945B3-7E7A-0142-BCBD-911276FA3934}" type="presParOf" srcId="{E115B2D4-D7F7-B042-8C81-773C0896565E}" destId="{1336E498-45F1-E84F-8769-B0601E617414}" srcOrd="0" destOrd="0" presId="urn:microsoft.com/office/officeart/2008/layout/HorizontalMultiLevelHierarchy"/>
    <dgm:cxn modelId="{03FA0E58-F97F-264B-8487-EC949721834D}" type="presParOf" srcId="{1336E498-45F1-E84F-8769-B0601E617414}" destId="{274DF42E-8C2D-A14B-8272-C62713C5E835}" srcOrd="0" destOrd="0" presId="urn:microsoft.com/office/officeart/2008/layout/HorizontalMultiLevelHierarchy"/>
    <dgm:cxn modelId="{D421C19A-D959-B543-94A9-00902C74F9D4}" type="presParOf" srcId="{E115B2D4-D7F7-B042-8C81-773C0896565E}" destId="{5D067FC9-1120-3740-AF1E-9884AABABE37}" srcOrd="1" destOrd="0" presId="urn:microsoft.com/office/officeart/2008/layout/HorizontalMultiLevelHierarchy"/>
    <dgm:cxn modelId="{7771077C-D302-1F4C-9FBE-4227CDA78EE8}" type="presParOf" srcId="{5D067FC9-1120-3740-AF1E-9884AABABE37}" destId="{4E3A446A-FF8C-3F43-9DE8-76D3F3B1FAEA}" srcOrd="0" destOrd="0" presId="urn:microsoft.com/office/officeart/2008/layout/HorizontalMultiLevelHierarchy"/>
    <dgm:cxn modelId="{706755F4-A53C-EB4E-A3A9-0783A64C6CBF}" type="presParOf" srcId="{5D067FC9-1120-3740-AF1E-9884AABABE37}" destId="{53332D24-D704-C14F-8C65-012552EE60F5}" srcOrd="1" destOrd="0" presId="urn:microsoft.com/office/officeart/2008/layout/HorizontalMultiLevelHierarchy"/>
    <dgm:cxn modelId="{805F513B-61CE-7243-886B-DF4B85889C7B}" type="presParOf" srcId="{FC0629EC-040E-B042-979C-3E2A3111E668}" destId="{DC3E315B-0184-A54F-A1CC-5EB8CC007E38}" srcOrd="2" destOrd="0" presId="urn:microsoft.com/office/officeart/2008/layout/HorizontalMultiLevelHierarchy"/>
    <dgm:cxn modelId="{12977F2E-FA82-274F-9A72-DAE5753FC8D8}" type="presParOf" srcId="{DC3E315B-0184-A54F-A1CC-5EB8CC007E38}" destId="{6E7DE785-D623-B448-8F12-9C81143CE5DB}" srcOrd="0" destOrd="0" presId="urn:microsoft.com/office/officeart/2008/layout/HorizontalMultiLevelHierarchy"/>
    <dgm:cxn modelId="{8F0BD7A8-FD7A-B541-B79F-56E73F2581D4}" type="presParOf" srcId="{FC0629EC-040E-B042-979C-3E2A3111E668}" destId="{D3EB28EE-4E15-7342-88A6-2A784B6E7486}" srcOrd="3" destOrd="0" presId="urn:microsoft.com/office/officeart/2008/layout/HorizontalMultiLevelHierarchy"/>
    <dgm:cxn modelId="{19CAE911-9702-2749-9926-E893FD1E7AC5}" type="presParOf" srcId="{D3EB28EE-4E15-7342-88A6-2A784B6E7486}" destId="{4D9BCDBB-358C-0E4A-9142-9DED36046B3B}" srcOrd="0" destOrd="0" presId="urn:microsoft.com/office/officeart/2008/layout/HorizontalMultiLevelHierarchy"/>
    <dgm:cxn modelId="{2BD56ABB-4F63-1A4E-A826-FCBCFDDCCDAC}" type="presParOf" srcId="{D3EB28EE-4E15-7342-88A6-2A784B6E7486}" destId="{A80ADC64-364F-C54C-B399-3F24D8118D07}" srcOrd="1" destOrd="0" presId="urn:microsoft.com/office/officeart/2008/layout/HorizontalMultiLevelHierarchy"/>
    <dgm:cxn modelId="{7426D784-61E0-EB46-B385-889E7D9EA7F8}" type="presParOf" srcId="{A80ADC64-364F-C54C-B399-3F24D8118D07}" destId="{D1F3227C-6539-FD44-9AC7-C9F23E400D58}" srcOrd="0" destOrd="0" presId="urn:microsoft.com/office/officeart/2008/layout/HorizontalMultiLevelHierarchy"/>
    <dgm:cxn modelId="{04C87B4D-36A9-294C-9674-CF80690764F0}" type="presParOf" srcId="{D1F3227C-6539-FD44-9AC7-C9F23E400D58}" destId="{C96806EC-EFF7-3141-A2E2-34B6A642ADBA}" srcOrd="0" destOrd="0" presId="urn:microsoft.com/office/officeart/2008/layout/HorizontalMultiLevelHierarchy"/>
    <dgm:cxn modelId="{FF0BA26D-683B-204D-B03E-CDC6ABE497BD}" type="presParOf" srcId="{A80ADC64-364F-C54C-B399-3F24D8118D07}" destId="{B603F2C1-65B8-2B44-9477-604B0A3D74D4}" srcOrd="1" destOrd="0" presId="urn:microsoft.com/office/officeart/2008/layout/HorizontalMultiLevelHierarchy"/>
    <dgm:cxn modelId="{B81FB8FF-EC38-DF4A-BEF0-3E13F65764D7}" type="presParOf" srcId="{B603F2C1-65B8-2B44-9477-604B0A3D74D4}" destId="{7F4597C4-8694-5B4F-AB71-141C147323C8}" srcOrd="0" destOrd="0" presId="urn:microsoft.com/office/officeart/2008/layout/HorizontalMultiLevelHierarchy"/>
    <dgm:cxn modelId="{FE44B45E-BD06-7E4E-AB69-6398E027640D}" type="presParOf" srcId="{B603F2C1-65B8-2B44-9477-604B0A3D74D4}" destId="{963E3DB4-90E6-3C45-88D6-708EF137E847}" srcOrd="1" destOrd="0" presId="urn:microsoft.com/office/officeart/2008/layout/HorizontalMultiLevelHierarchy"/>
  </dgm:cxnLst>
  <dgm:bg>
    <a:noFill/>
  </dgm:bg>
  <dgm:whole>
    <a:ln>
      <a:noFill/>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5DBC380-A5F6-DA4B-83E4-1FDD30D48886}" type="doc">
      <dgm:prSet loTypeId="urn:microsoft.com/office/officeart/2008/layout/HorizontalMultiLevelHierarchy" loCatId="hierarchy" qsTypeId="urn:microsoft.com/office/officeart/2005/8/quickstyle/simple1" qsCatId="simple" csTypeId="urn:microsoft.com/office/officeart/2005/8/colors/accent3_1" csCatId="accent3" phldr="1"/>
      <dgm:spPr/>
      <dgm:t>
        <a:bodyPr/>
        <a:lstStyle/>
        <a:p>
          <a:endParaRPr lang="en-GB"/>
        </a:p>
      </dgm:t>
    </dgm:pt>
    <dgm:pt modelId="{37E2D900-6FF0-E84E-A461-4FAE714CC07C}">
      <dgm:prSet custT="1"/>
      <dgm:spPr>
        <a:solidFill>
          <a:schemeClr val="tx1"/>
        </a:solidFill>
      </dgm:spPr>
      <dgm:t>
        <a:bodyPr anchor="ctr"/>
        <a:lstStyle/>
        <a:p>
          <a:r>
            <a:rPr lang="en-US" sz="1400" b="1" dirty="0">
              <a:ln>
                <a:noFill/>
              </a:ln>
              <a:solidFill>
                <a:schemeClr val="bg1"/>
              </a:solidFill>
              <a:latin typeface="Arial" panose="020B0604020202020204" pitchFamily="34" charset="0"/>
              <a:cs typeface="Arial" panose="020B0604020202020204" pitchFamily="34" charset="0"/>
            </a:rPr>
            <a:t>SENSE AND MEANING MAKING</a:t>
          </a:r>
          <a:endParaRPr lang="en-GB" sz="1400" b="1" dirty="0">
            <a:ln>
              <a:noFill/>
            </a:ln>
            <a:solidFill>
              <a:schemeClr val="bg1"/>
            </a:solidFill>
            <a:latin typeface="Arial" panose="020B0604020202020204" pitchFamily="34" charset="0"/>
            <a:cs typeface="Arial" panose="020B0604020202020204" pitchFamily="34" charset="0"/>
          </a:endParaRPr>
        </a:p>
      </dgm:t>
    </dgm:pt>
    <dgm:pt modelId="{5C78CE33-CA27-7B49-9C7F-6D2624BA6FA2}" type="parTrans" cxnId="{7142DE69-B672-E741-A275-5DEDC1A5D9F8}">
      <dgm:prSet/>
      <dgm:spPr/>
      <dgm:t>
        <a:bodyPr/>
        <a:lstStyle/>
        <a:p>
          <a:endParaRPr lang="en-GB" sz="1600">
            <a:ln>
              <a:noFill/>
            </a:ln>
          </a:endParaRPr>
        </a:p>
      </dgm:t>
    </dgm:pt>
    <dgm:pt modelId="{68107361-6DEB-AB4D-82A9-EBC465374C73}" type="sibTrans" cxnId="{7142DE69-B672-E741-A275-5DEDC1A5D9F8}">
      <dgm:prSet/>
      <dgm:spPr/>
      <dgm:t>
        <a:bodyPr/>
        <a:lstStyle/>
        <a:p>
          <a:endParaRPr lang="en-GB" sz="1600">
            <a:ln>
              <a:noFill/>
            </a:ln>
          </a:endParaRPr>
        </a:p>
      </dgm:t>
    </dgm:pt>
    <dgm:pt modelId="{EDAEC0F0-2B31-9946-91FD-8DBE2BCCC493}">
      <dgm:prSet custT="1"/>
      <dgm:spPr>
        <a:solidFill>
          <a:schemeClr val="tx1"/>
        </a:solidFill>
      </dgm:spPr>
      <dgm:t>
        <a:bodyPr/>
        <a:lstStyle/>
        <a:p>
          <a:r>
            <a:rPr lang="en-US" sz="1400" b="1" dirty="0">
              <a:solidFill>
                <a:schemeClr val="bg1"/>
              </a:solidFill>
              <a:latin typeface="Arial" panose="020B0604020202020204" pitchFamily="34" charset="0"/>
              <a:cs typeface="Arial" panose="020B0604020202020204" pitchFamily="34" charset="0"/>
            </a:rPr>
            <a:t>Science and Technology Studies (STS)</a:t>
          </a:r>
          <a:endParaRPr lang="en-GB" sz="1400" b="1" dirty="0">
            <a:ln>
              <a:noFill/>
            </a:ln>
            <a:solidFill>
              <a:schemeClr val="bg1"/>
            </a:solidFill>
            <a:latin typeface="Arial" panose="020B0604020202020204" pitchFamily="34" charset="0"/>
            <a:cs typeface="Arial" panose="020B0604020202020204" pitchFamily="34" charset="0"/>
          </a:endParaRPr>
        </a:p>
      </dgm:t>
    </dgm:pt>
    <dgm:pt modelId="{810DE733-9461-8346-99A6-FA6A63FD717E}" type="parTrans" cxnId="{73D058AF-EAF3-3744-BEF8-269E76141370}">
      <dgm:prSet/>
      <dgm:spPr/>
      <dgm:t>
        <a:bodyPr/>
        <a:lstStyle/>
        <a:p>
          <a:endParaRPr lang="en-GB" sz="1600">
            <a:ln>
              <a:noFill/>
            </a:ln>
          </a:endParaRPr>
        </a:p>
      </dgm:t>
    </dgm:pt>
    <dgm:pt modelId="{63B31AEA-98F9-C042-9B58-A9111F55745D}" type="sibTrans" cxnId="{73D058AF-EAF3-3744-BEF8-269E76141370}">
      <dgm:prSet/>
      <dgm:spPr/>
      <dgm:t>
        <a:bodyPr/>
        <a:lstStyle/>
        <a:p>
          <a:endParaRPr lang="en-GB" sz="1600">
            <a:ln>
              <a:noFill/>
            </a:ln>
          </a:endParaRPr>
        </a:p>
      </dgm:t>
    </dgm:pt>
    <dgm:pt modelId="{2D28C2EF-D252-3B40-B5EC-73EE44209E85}">
      <dgm:prSet custT="1"/>
      <dgm:spPr>
        <a:solidFill>
          <a:schemeClr val="tx1"/>
        </a:solidFill>
      </dgm:spPr>
      <dgm:t>
        <a:bodyPr/>
        <a:lstStyle/>
        <a:p>
          <a:r>
            <a:rPr lang="en-US" sz="1400" b="1" dirty="0">
              <a:solidFill>
                <a:schemeClr val="bg1"/>
              </a:solidFill>
              <a:latin typeface="Arial" panose="020B0604020202020204" pitchFamily="34" charset="0"/>
              <a:cs typeface="Arial" panose="020B0604020202020204" pitchFamily="34" charset="0"/>
            </a:rPr>
            <a:t>Social Construction Studies</a:t>
          </a:r>
          <a:endParaRPr lang="en-GB" sz="1400" b="1" dirty="0">
            <a:ln>
              <a:noFill/>
            </a:ln>
            <a:solidFill>
              <a:schemeClr val="bg1"/>
            </a:solidFill>
            <a:latin typeface="Arial" panose="020B0604020202020204" pitchFamily="34" charset="0"/>
            <a:cs typeface="Arial" panose="020B0604020202020204" pitchFamily="34" charset="0"/>
          </a:endParaRPr>
        </a:p>
      </dgm:t>
    </dgm:pt>
    <dgm:pt modelId="{A980998F-3615-1A41-A459-B10F8FE19B7C}" type="parTrans" cxnId="{71810157-579E-2A48-87F9-C5BCE868678F}">
      <dgm:prSet/>
      <dgm:spPr/>
      <dgm:t>
        <a:bodyPr/>
        <a:lstStyle/>
        <a:p>
          <a:endParaRPr lang="en-GB" sz="1600">
            <a:ln>
              <a:noFill/>
            </a:ln>
          </a:endParaRPr>
        </a:p>
      </dgm:t>
    </dgm:pt>
    <dgm:pt modelId="{D0927357-1A3F-0444-A858-E1F1A254EA81}" type="sibTrans" cxnId="{71810157-579E-2A48-87F9-C5BCE868678F}">
      <dgm:prSet/>
      <dgm:spPr/>
      <dgm:t>
        <a:bodyPr/>
        <a:lstStyle/>
        <a:p>
          <a:endParaRPr lang="en-GB" sz="1600">
            <a:ln>
              <a:noFill/>
            </a:ln>
          </a:endParaRPr>
        </a:p>
      </dgm:t>
    </dgm:pt>
    <dgm:pt modelId="{2050D7DA-6E7F-824E-ADA4-17E742E7B2A5}">
      <dgm:prSet custT="1"/>
      <dgm:spPr>
        <a:solidFill>
          <a:schemeClr val="tx1"/>
        </a:solidFill>
      </dgm:spPr>
      <dgm:t>
        <a:bodyPr/>
        <a:lstStyle/>
        <a:p>
          <a:r>
            <a:rPr lang="en-US" sz="1400" b="1" dirty="0">
              <a:solidFill>
                <a:schemeClr val="bg1"/>
              </a:solidFill>
              <a:latin typeface="Arial" panose="020B0604020202020204" pitchFamily="34" charset="0"/>
              <a:cs typeface="Arial" panose="020B0604020202020204" pitchFamily="34" charset="0"/>
            </a:rPr>
            <a:t>Social Acceptance Studies</a:t>
          </a:r>
          <a:endParaRPr lang="en-GB" sz="1400" b="1" dirty="0">
            <a:ln>
              <a:noFill/>
            </a:ln>
            <a:solidFill>
              <a:schemeClr val="bg1"/>
            </a:solidFill>
            <a:latin typeface="Arial" panose="020B0604020202020204" pitchFamily="34" charset="0"/>
            <a:cs typeface="Arial" panose="020B0604020202020204" pitchFamily="34" charset="0"/>
          </a:endParaRPr>
        </a:p>
      </dgm:t>
    </dgm:pt>
    <dgm:pt modelId="{FBD0591A-6E94-AA45-9E64-C763F6F91234}" type="parTrans" cxnId="{F7C834DE-E621-5548-B120-0A6418105966}">
      <dgm:prSet/>
      <dgm:spPr/>
      <dgm:t>
        <a:bodyPr/>
        <a:lstStyle/>
        <a:p>
          <a:endParaRPr lang="en-GB" sz="1600">
            <a:ln>
              <a:noFill/>
            </a:ln>
          </a:endParaRPr>
        </a:p>
      </dgm:t>
    </dgm:pt>
    <dgm:pt modelId="{E02D448E-513A-2043-8A41-3A4D1EA537D0}" type="sibTrans" cxnId="{F7C834DE-E621-5548-B120-0A6418105966}">
      <dgm:prSet/>
      <dgm:spPr/>
      <dgm:t>
        <a:bodyPr/>
        <a:lstStyle/>
        <a:p>
          <a:endParaRPr lang="en-GB" sz="1600">
            <a:ln>
              <a:noFill/>
            </a:ln>
          </a:endParaRPr>
        </a:p>
      </dgm:t>
    </dgm:pt>
    <dgm:pt modelId="{E81A838D-8E1B-BB47-B3A7-3BEFA8B532D5}">
      <dgm:prSet custT="1"/>
      <dgm:spPr>
        <a:solidFill>
          <a:schemeClr val="tx1"/>
        </a:solidFill>
      </dgm:spPr>
      <dgm:t>
        <a:bodyPr/>
        <a:lstStyle/>
        <a:p>
          <a:r>
            <a:rPr lang="en-GB" sz="1400" b="1" dirty="0">
              <a:ln>
                <a:noFill/>
              </a:ln>
              <a:solidFill>
                <a:schemeClr val="bg1"/>
              </a:solidFill>
              <a:latin typeface="Arial" panose="020B0604020202020204" pitchFamily="34" charset="0"/>
              <a:cs typeface="Arial" panose="020B0604020202020204" pitchFamily="34" charset="0"/>
            </a:rPr>
            <a:t>PLACE MAKING</a:t>
          </a:r>
        </a:p>
      </dgm:t>
    </dgm:pt>
    <dgm:pt modelId="{28C7FBC6-AFDA-AB41-A710-AA017336A85B}" type="parTrans" cxnId="{1C28719C-2CF8-B84F-B0FF-B4087C7AF8A4}">
      <dgm:prSet/>
      <dgm:spPr/>
      <dgm:t>
        <a:bodyPr/>
        <a:lstStyle/>
        <a:p>
          <a:endParaRPr lang="en-GB" sz="1600">
            <a:ln>
              <a:noFill/>
            </a:ln>
          </a:endParaRPr>
        </a:p>
      </dgm:t>
    </dgm:pt>
    <dgm:pt modelId="{7764E9F7-B995-9A49-816A-523C41A38904}" type="sibTrans" cxnId="{1C28719C-2CF8-B84F-B0FF-B4087C7AF8A4}">
      <dgm:prSet/>
      <dgm:spPr/>
      <dgm:t>
        <a:bodyPr/>
        <a:lstStyle/>
        <a:p>
          <a:endParaRPr lang="en-GB" sz="1600">
            <a:ln>
              <a:noFill/>
            </a:ln>
          </a:endParaRPr>
        </a:p>
      </dgm:t>
    </dgm:pt>
    <dgm:pt modelId="{24DBEC71-A24E-7045-9606-EAB9F408B5F4}">
      <dgm:prSet custT="1"/>
      <dgm:spPr>
        <a:solidFill>
          <a:schemeClr val="tx1"/>
        </a:solidFill>
      </dgm:spPr>
      <dgm:t>
        <a:bodyPr/>
        <a:lstStyle/>
        <a:p>
          <a:r>
            <a:rPr lang="en-GB" sz="1400" b="1" dirty="0">
              <a:ln>
                <a:noFill/>
              </a:ln>
              <a:solidFill>
                <a:schemeClr val="bg1"/>
              </a:solidFill>
              <a:latin typeface="Arial" panose="020B0604020202020204" pitchFamily="34" charset="0"/>
              <a:cs typeface="Arial" panose="020B0604020202020204" pitchFamily="34" charset="0"/>
            </a:rPr>
            <a:t>Socio-Spatial Studies</a:t>
          </a:r>
        </a:p>
      </dgm:t>
    </dgm:pt>
    <dgm:pt modelId="{49EC1D30-AA03-3E46-8927-83E5DDC86D0D}" type="parTrans" cxnId="{ABAE29A0-73A4-0D46-BA29-E076CA243168}">
      <dgm:prSet/>
      <dgm:spPr/>
      <dgm:t>
        <a:bodyPr/>
        <a:lstStyle/>
        <a:p>
          <a:endParaRPr lang="en-GB" sz="1600">
            <a:ln>
              <a:noFill/>
            </a:ln>
          </a:endParaRPr>
        </a:p>
      </dgm:t>
    </dgm:pt>
    <dgm:pt modelId="{53003E1A-4C4D-C749-811F-BB12ACB9A36B}" type="sibTrans" cxnId="{ABAE29A0-73A4-0D46-BA29-E076CA243168}">
      <dgm:prSet/>
      <dgm:spPr/>
      <dgm:t>
        <a:bodyPr/>
        <a:lstStyle/>
        <a:p>
          <a:endParaRPr lang="en-GB" sz="1600">
            <a:ln>
              <a:noFill/>
            </a:ln>
          </a:endParaRPr>
        </a:p>
      </dgm:t>
    </dgm:pt>
    <dgm:pt modelId="{E94B25B9-2444-3645-B940-F65429602196}">
      <dgm:prSet custT="1"/>
      <dgm:spPr>
        <a:solidFill>
          <a:schemeClr val="tx1"/>
        </a:solidFill>
      </dgm:spPr>
      <dgm:t>
        <a:bodyPr/>
        <a:lstStyle/>
        <a:p>
          <a:r>
            <a:rPr lang="en-US" sz="1400" i="1" dirty="0">
              <a:solidFill>
                <a:schemeClr val="bg1"/>
              </a:solidFill>
              <a:latin typeface="Arial" panose="020B0604020202020204" pitchFamily="34" charset="0"/>
              <a:cs typeface="Arial" panose="020B0604020202020204" pitchFamily="34" charset="0"/>
            </a:rPr>
            <a:t>Actor-Network Theory (ANT)</a:t>
          </a:r>
          <a:endParaRPr lang="en-GB" sz="1400" i="1" dirty="0">
            <a:ln>
              <a:noFill/>
            </a:ln>
            <a:solidFill>
              <a:schemeClr val="bg1"/>
            </a:solidFill>
            <a:latin typeface="Arial" panose="020B0604020202020204" pitchFamily="34" charset="0"/>
            <a:cs typeface="Arial" panose="020B0604020202020204" pitchFamily="34" charset="0"/>
          </a:endParaRPr>
        </a:p>
      </dgm:t>
    </dgm:pt>
    <dgm:pt modelId="{3AB96347-1112-A24F-B55D-325A6213BEC5}" type="parTrans" cxnId="{8EF04937-6D1D-A24E-A55E-417B4EAC65CD}">
      <dgm:prSet/>
      <dgm:spPr/>
      <dgm:t>
        <a:bodyPr/>
        <a:lstStyle/>
        <a:p>
          <a:endParaRPr lang="en-GB" sz="1600">
            <a:ln>
              <a:noFill/>
            </a:ln>
          </a:endParaRPr>
        </a:p>
      </dgm:t>
    </dgm:pt>
    <dgm:pt modelId="{51DB155B-7534-E547-82A3-4E5626176E91}" type="sibTrans" cxnId="{8EF04937-6D1D-A24E-A55E-417B4EAC65CD}">
      <dgm:prSet/>
      <dgm:spPr/>
      <dgm:t>
        <a:bodyPr/>
        <a:lstStyle/>
        <a:p>
          <a:endParaRPr lang="en-GB" sz="1600">
            <a:ln>
              <a:noFill/>
            </a:ln>
          </a:endParaRPr>
        </a:p>
      </dgm:t>
    </dgm:pt>
    <dgm:pt modelId="{877859C0-A281-AE44-9E84-532516742D08}">
      <dgm:prSet custT="1"/>
      <dgm:spPr>
        <a:solidFill>
          <a:schemeClr val="tx1"/>
        </a:solidFill>
      </dgm:spPr>
      <dgm:t>
        <a:bodyPr/>
        <a:lstStyle/>
        <a:p>
          <a:r>
            <a:rPr lang="en-US" sz="1400" i="1" dirty="0">
              <a:solidFill>
                <a:schemeClr val="bg1"/>
              </a:solidFill>
              <a:latin typeface="Arial" panose="020B0604020202020204" pitchFamily="34" charset="0"/>
              <a:cs typeface="Arial" panose="020B0604020202020204" pitchFamily="34" charset="0"/>
            </a:rPr>
            <a:t>Social Representation Theory (SRT)</a:t>
          </a:r>
          <a:r>
            <a:rPr lang="en-GB" sz="1400" i="1" dirty="0">
              <a:ln>
                <a:noFill/>
              </a:ln>
              <a:solidFill>
                <a:schemeClr val="bg1"/>
              </a:solidFill>
              <a:latin typeface="Arial" panose="020B0604020202020204" pitchFamily="34" charset="0"/>
              <a:cs typeface="Arial" panose="020B0604020202020204" pitchFamily="34" charset="0"/>
            </a:rPr>
            <a:t> </a:t>
          </a:r>
        </a:p>
      </dgm:t>
    </dgm:pt>
    <dgm:pt modelId="{7960C22E-CCAD-3948-B566-96A235E814C7}" type="parTrans" cxnId="{F47E6763-52D1-1A46-83D7-84C7AF74CC81}">
      <dgm:prSet/>
      <dgm:spPr/>
      <dgm:t>
        <a:bodyPr/>
        <a:lstStyle/>
        <a:p>
          <a:endParaRPr lang="en-GB" sz="1600">
            <a:ln>
              <a:noFill/>
            </a:ln>
          </a:endParaRPr>
        </a:p>
      </dgm:t>
    </dgm:pt>
    <dgm:pt modelId="{ECCF58B9-8DB7-6F45-8C37-F0C3DEF4281B}" type="sibTrans" cxnId="{F47E6763-52D1-1A46-83D7-84C7AF74CC81}">
      <dgm:prSet/>
      <dgm:spPr/>
      <dgm:t>
        <a:bodyPr/>
        <a:lstStyle/>
        <a:p>
          <a:endParaRPr lang="en-GB" sz="1600">
            <a:ln>
              <a:noFill/>
            </a:ln>
          </a:endParaRPr>
        </a:p>
      </dgm:t>
    </dgm:pt>
    <dgm:pt modelId="{F79BF9FF-A548-C144-8B6B-4BB7AEDA91ED}">
      <dgm:prSet custT="1"/>
      <dgm:spPr>
        <a:solidFill>
          <a:schemeClr val="tx1"/>
        </a:solidFill>
      </dgm:spPr>
      <dgm:t>
        <a:bodyPr/>
        <a:lstStyle/>
        <a:p>
          <a:r>
            <a:rPr lang="en-US" sz="1400" i="1" dirty="0">
              <a:solidFill>
                <a:schemeClr val="bg1"/>
              </a:solidFill>
              <a:latin typeface="Arial" panose="020B0604020202020204" pitchFamily="34" charset="0"/>
              <a:cs typeface="Arial" panose="020B0604020202020204" pitchFamily="34" charset="0"/>
            </a:rPr>
            <a:t>Social Impact Assessment  (SIA)</a:t>
          </a:r>
          <a:endParaRPr lang="en-GB" sz="1400" i="1" dirty="0">
            <a:ln>
              <a:noFill/>
            </a:ln>
            <a:solidFill>
              <a:schemeClr val="bg1"/>
            </a:solidFill>
            <a:latin typeface="Arial" panose="020B0604020202020204" pitchFamily="34" charset="0"/>
            <a:cs typeface="Arial" panose="020B0604020202020204" pitchFamily="34" charset="0"/>
          </a:endParaRPr>
        </a:p>
      </dgm:t>
    </dgm:pt>
    <dgm:pt modelId="{DF0E4CB4-BE9E-7841-B2EA-4B60927A0129}" type="parTrans" cxnId="{FD9BEFD6-8A88-F942-8617-642809389AC9}">
      <dgm:prSet/>
      <dgm:spPr/>
      <dgm:t>
        <a:bodyPr/>
        <a:lstStyle/>
        <a:p>
          <a:endParaRPr lang="en-GB" sz="1600">
            <a:ln>
              <a:noFill/>
            </a:ln>
          </a:endParaRPr>
        </a:p>
      </dgm:t>
    </dgm:pt>
    <dgm:pt modelId="{40F996AC-D9EE-D24A-98C4-D614FFCEFBF5}" type="sibTrans" cxnId="{FD9BEFD6-8A88-F942-8617-642809389AC9}">
      <dgm:prSet/>
      <dgm:spPr/>
      <dgm:t>
        <a:bodyPr/>
        <a:lstStyle/>
        <a:p>
          <a:endParaRPr lang="en-GB" sz="1600">
            <a:ln>
              <a:noFill/>
            </a:ln>
          </a:endParaRPr>
        </a:p>
      </dgm:t>
    </dgm:pt>
    <dgm:pt modelId="{0F79FA56-345B-6C4F-BA3D-0D634B31D136}">
      <dgm:prSet custT="1"/>
      <dgm:spPr>
        <a:solidFill>
          <a:schemeClr val="tx1"/>
        </a:solidFill>
      </dgm:spPr>
      <dgm:t>
        <a:bodyPr/>
        <a:lstStyle/>
        <a:p>
          <a:r>
            <a:rPr lang="en-GB" sz="1400" i="1" dirty="0">
              <a:ln>
                <a:noFill/>
              </a:ln>
              <a:solidFill>
                <a:schemeClr val="bg1"/>
              </a:solidFill>
              <a:latin typeface="Arial" panose="020B0604020202020204" pitchFamily="34" charset="0"/>
              <a:cs typeface="Arial" panose="020B0604020202020204" pitchFamily="34" charset="0"/>
            </a:rPr>
            <a:t>Place Identity/Attachment Theory</a:t>
          </a:r>
        </a:p>
      </dgm:t>
    </dgm:pt>
    <dgm:pt modelId="{41EDB4C6-9464-364C-B61B-417C44205132}" type="parTrans" cxnId="{886AC2A7-ED74-3640-B793-2A3E65D7D2CB}">
      <dgm:prSet/>
      <dgm:spPr/>
      <dgm:t>
        <a:bodyPr/>
        <a:lstStyle/>
        <a:p>
          <a:endParaRPr lang="en-GB" sz="1600">
            <a:ln>
              <a:noFill/>
            </a:ln>
          </a:endParaRPr>
        </a:p>
      </dgm:t>
    </dgm:pt>
    <dgm:pt modelId="{BCA82CC6-1A53-D74F-BE2C-C6392BA6E034}" type="sibTrans" cxnId="{886AC2A7-ED74-3640-B793-2A3E65D7D2CB}">
      <dgm:prSet/>
      <dgm:spPr/>
      <dgm:t>
        <a:bodyPr/>
        <a:lstStyle/>
        <a:p>
          <a:endParaRPr lang="en-GB" sz="1600">
            <a:ln>
              <a:noFill/>
            </a:ln>
          </a:endParaRPr>
        </a:p>
      </dgm:t>
    </dgm:pt>
    <dgm:pt modelId="{B9C7D123-FC5A-4B42-9EB2-E4896324C50C}">
      <dgm:prSet custT="1"/>
      <dgm:spPr>
        <a:solidFill>
          <a:schemeClr val="tx1"/>
        </a:solidFill>
      </dgm:spPr>
      <dgm:t>
        <a:bodyPr/>
        <a:lstStyle/>
        <a:p>
          <a:r>
            <a:rPr lang="en-GB" sz="1400" i="1" dirty="0">
              <a:solidFill>
                <a:schemeClr val="bg1"/>
              </a:solidFill>
              <a:latin typeface="Arial" panose="020B0604020202020204" pitchFamily="34" charset="0"/>
              <a:cs typeface="Arial" panose="020B0604020202020204" pitchFamily="34" charset="0"/>
            </a:rPr>
            <a:t>Territory-Place-Scale-Network (TPSN)</a:t>
          </a:r>
        </a:p>
      </dgm:t>
    </dgm:pt>
    <dgm:pt modelId="{E0A6059B-CA74-DF44-96FD-5835A9FE9CC7}" type="parTrans" cxnId="{2AA0A568-D35C-5343-8837-BB4331387315}">
      <dgm:prSet/>
      <dgm:spPr/>
      <dgm:t>
        <a:bodyPr/>
        <a:lstStyle/>
        <a:p>
          <a:endParaRPr lang="en-GB"/>
        </a:p>
      </dgm:t>
    </dgm:pt>
    <dgm:pt modelId="{2958EB51-B60E-DA4E-B901-A7F70F33C71C}" type="sibTrans" cxnId="{2AA0A568-D35C-5343-8837-BB4331387315}">
      <dgm:prSet/>
      <dgm:spPr/>
      <dgm:t>
        <a:bodyPr/>
        <a:lstStyle/>
        <a:p>
          <a:endParaRPr lang="en-GB"/>
        </a:p>
      </dgm:t>
    </dgm:pt>
    <dgm:pt modelId="{B5D8B8E5-1016-734D-BE01-FD0480164227}" type="pres">
      <dgm:prSet presAssocID="{A5DBC380-A5F6-DA4B-83E4-1FDD30D48886}" presName="Name0" presStyleCnt="0">
        <dgm:presLayoutVars>
          <dgm:chPref val="1"/>
          <dgm:dir/>
          <dgm:animOne val="branch"/>
          <dgm:animLvl val="lvl"/>
          <dgm:resizeHandles val="exact"/>
        </dgm:presLayoutVars>
      </dgm:prSet>
      <dgm:spPr/>
    </dgm:pt>
    <dgm:pt modelId="{E699F498-6929-3F45-82EC-E0BBC758B79D}" type="pres">
      <dgm:prSet presAssocID="{37E2D900-6FF0-E84E-A461-4FAE714CC07C}" presName="root1" presStyleCnt="0"/>
      <dgm:spPr/>
    </dgm:pt>
    <dgm:pt modelId="{A55362D7-7191-C748-8948-3566357AC08F}" type="pres">
      <dgm:prSet presAssocID="{37E2D900-6FF0-E84E-A461-4FAE714CC07C}" presName="LevelOneTextNode" presStyleLbl="node0" presStyleIdx="0" presStyleCnt="2" custScaleY="65897">
        <dgm:presLayoutVars>
          <dgm:chPref val="3"/>
        </dgm:presLayoutVars>
      </dgm:prSet>
      <dgm:spPr/>
    </dgm:pt>
    <dgm:pt modelId="{5DF254E7-E0D3-A94E-BEF4-5778F67A5A4C}" type="pres">
      <dgm:prSet presAssocID="{37E2D900-6FF0-E84E-A461-4FAE714CC07C}" presName="level2hierChild" presStyleCnt="0"/>
      <dgm:spPr/>
    </dgm:pt>
    <dgm:pt modelId="{EDCBCCC2-E1B1-B84E-8821-F3DC2330BB3E}" type="pres">
      <dgm:prSet presAssocID="{810DE733-9461-8346-99A6-FA6A63FD717E}" presName="conn2-1" presStyleLbl="parChTrans1D2" presStyleIdx="0" presStyleCnt="4"/>
      <dgm:spPr/>
    </dgm:pt>
    <dgm:pt modelId="{C734C5DB-460B-BA4E-8E94-23BA8FBAA21B}" type="pres">
      <dgm:prSet presAssocID="{810DE733-9461-8346-99A6-FA6A63FD717E}" presName="connTx" presStyleLbl="parChTrans1D2" presStyleIdx="0" presStyleCnt="4"/>
      <dgm:spPr/>
    </dgm:pt>
    <dgm:pt modelId="{AAD3B8E3-B89F-C44A-B538-10AB33A32791}" type="pres">
      <dgm:prSet presAssocID="{EDAEC0F0-2B31-9946-91FD-8DBE2BCCC493}" presName="root2" presStyleCnt="0"/>
      <dgm:spPr/>
    </dgm:pt>
    <dgm:pt modelId="{1E06D198-9F4C-5B4B-9BF7-207953801C9C}" type="pres">
      <dgm:prSet presAssocID="{EDAEC0F0-2B31-9946-91FD-8DBE2BCCC493}" presName="LevelTwoTextNode" presStyleLbl="node2" presStyleIdx="0" presStyleCnt="4">
        <dgm:presLayoutVars>
          <dgm:chPref val="3"/>
        </dgm:presLayoutVars>
      </dgm:prSet>
      <dgm:spPr/>
    </dgm:pt>
    <dgm:pt modelId="{34702D76-8072-A345-B4CA-EBABA44BE6A0}" type="pres">
      <dgm:prSet presAssocID="{EDAEC0F0-2B31-9946-91FD-8DBE2BCCC493}" presName="level3hierChild" presStyleCnt="0"/>
      <dgm:spPr/>
    </dgm:pt>
    <dgm:pt modelId="{51F4C133-F220-F945-9A1A-8C7421C9F6B5}" type="pres">
      <dgm:prSet presAssocID="{3AB96347-1112-A24F-B55D-325A6213BEC5}" presName="conn2-1" presStyleLbl="parChTrans1D3" presStyleIdx="0" presStyleCnt="5"/>
      <dgm:spPr/>
    </dgm:pt>
    <dgm:pt modelId="{5B146FF1-0BAB-5744-9664-3336FCB3A225}" type="pres">
      <dgm:prSet presAssocID="{3AB96347-1112-A24F-B55D-325A6213BEC5}" presName="connTx" presStyleLbl="parChTrans1D3" presStyleIdx="0" presStyleCnt="5"/>
      <dgm:spPr/>
    </dgm:pt>
    <dgm:pt modelId="{5CCCA0D9-0128-6544-BA52-4E65BC8A21A7}" type="pres">
      <dgm:prSet presAssocID="{E94B25B9-2444-3645-B940-F65429602196}" presName="root2" presStyleCnt="0"/>
      <dgm:spPr/>
    </dgm:pt>
    <dgm:pt modelId="{8FBFE3A7-6B36-BF42-A669-1ADA7E0CFCF1}" type="pres">
      <dgm:prSet presAssocID="{E94B25B9-2444-3645-B940-F65429602196}" presName="LevelTwoTextNode" presStyleLbl="node3" presStyleIdx="0" presStyleCnt="5">
        <dgm:presLayoutVars>
          <dgm:chPref val="3"/>
        </dgm:presLayoutVars>
      </dgm:prSet>
      <dgm:spPr/>
    </dgm:pt>
    <dgm:pt modelId="{FFECF8E5-4FFE-2E41-A1D9-ECF2D7F1AD27}" type="pres">
      <dgm:prSet presAssocID="{E94B25B9-2444-3645-B940-F65429602196}" presName="level3hierChild" presStyleCnt="0"/>
      <dgm:spPr/>
    </dgm:pt>
    <dgm:pt modelId="{BE9E6643-FCDD-D74E-96CF-0DFF03456EEA}" type="pres">
      <dgm:prSet presAssocID="{A980998F-3615-1A41-A459-B10F8FE19B7C}" presName="conn2-1" presStyleLbl="parChTrans1D2" presStyleIdx="1" presStyleCnt="4"/>
      <dgm:spPr/>
    </dgm:pt>
    <dgm:pt modelId="{B6B77E5C-2140-EE4A-A65B-15F4FC75499F}" type="pres">
      <dgm:prSet presAssocID="{A980998F-3615-1A41-A459-B10F8FE19B7C}" presName="connTx" presStyleLbl="parChTrans1D2" presStyleIdx="1" presStyleCnt="4"/>
      <dgm:spPr/>
    </dgm:pt>
    <dgm:pt modelId="{00B9E617-F935-1C4E-B5B7-A5D7FA7E66C2}" type="pres">
      <dgm:prSet presAssocID="{2D28C2EF-D252-3B40-B5EC-73EE44209E85}" presName="root2" presStyleCnt="0"/>
      <dgm:spPr/>
    </dgm:pt>
    <dgm:pt modelId="{1097F13E-BA89-0E47-87B6-19B2169A8CA3}" type="pres">
      <dgm:prSet presAssocID="{2D28C2EF-D252-3B40-B5EC-73EE44209E85}" presName="LevelTwoTextNode" presStyleLbl="node2" presStyleIdx="1" presStyleCnt="4">
        <dgm:presLayoutVars>
          <dgm:chPref val="3"/>
        </dgm:presLayoutVars>
      </dgm:prSet>
      <dgm:spPr/>
    </dgm:pt>
    <dgm:pt modelId="{62302E7E-3766-154F-8B4E-2BA127E93370}" type="pres">
      <dgm:prSet presAssocID="{2D28C2EF-D252-3B40-B5EC-73EE44209E85}" presName="level3hierChild" presStyleCnt="0"/>
      <dgm:spPr/>
    </dgm:pt>
    <dgm:pt modelId="{6909CF34-A0C6-7648-9A5F-521BEFED870A}" type="pres">
      <dgm:prSet presAssocID="{7960C22E-CCAD-3948-B566-96A235E814C7}" presName="conn2-1" presStyleLbl="parChTrans1D3" presStyleIdx="1" presStyleCnt="5"/>
      <dgm:spPr/>
    </dgm:pt>
    <dgm:pt modelId="{2CBD33E9-ECB6-FB40-84BC-45C283FA365B}" type="pres">
      <dgm:prSet presAssocID="{7960C22E-CCAD-3948-B566-96A235E814C7}" presName="connTx" presStyleLbl="parChTrans1D3" presStyleIdx="1" presStyleCnt="5"/>
      <dgm:spPr/>
    </dgm:pt>
    <dgm:pt modelId="{A9E7A6E7-D1FE-2F4A-B700-5882FA849DA0}" type="pres">
      <dgm:prSet presAssocID="{877859C0-A281-AE44-9E84-532516742D08}" presName="root2" presStyleCnt="0"/>
      <dgm:spPr/>
    </dgm:pt>
    <dgm:pt modelId="{4CF2B304-710A-6547-93C8-64999A53C3DE}" type="pres">
      <dgm:prSet presAssocID="{877859C0-A281-AE44-9E84-532516742D08}" presName="LevelTwoTextNode" presStyleLbl="node3" presStyleIdx="1" presStyleCnt="5">
        <dgm:presLayoutVars>
          <dgm:chPref val="3"/>
        </dgm:presLayoutVars>
      </dgm:prSet>
      <dgm:spPr/>
    </dgm:pt>
    <dgm:pt modelId="{C6F248A7-5089-A542-808C-B07F45A98D3D}" type="pres">
      <dgm:prSet presAssocID="{877859C0-A281-AE44-9E84-532516742D08}" presName="level3hierChild" presStyleCnt="0"/>
      <dgm:spPr/>
    </dgm:pt>
    <dgm:pt modelId="{A60DB92C-FC03-7344-9E55-7E4CA0139E59}" type="pres">
      <dgm:prSet presAssocID="{FBD0591A-6E94-AA45-9E64-C763F6F91234}" presName="conn2-1" presStyleLbl="parChTrans1D2" presStyleIdx="2" presStyleCnt="4"/>
      <dgm:spPr/>
    </dgm:pt>
    <dgm:pt modelId="{E093033C-B71C-2E4E-9A3E-029B8A405A77}" type="pres">
      <dgm:prSet presAssocID="{FBD0591A-6E94-AA45-9E64-C763F6F91234}" presName="connTx" presStyleLbl="parChTrans1D2" presStyleIdx="2" presStyleCnt="4"/>
      <dgm:spPr/>
    </dgm:pt>
    <dgm:pt modelId="{CF64E174-ABBD-BC47-82BF-06A793A1FFF7}" type="pres">
      <dgm:prSet presAssocID="{2050D7DA-6E7F-824E-ADA4-17E742E7B2A5}" presName="root2" presStyleCnt="0"/>
      <dgm:spPr/>
    </dgm:pt>
    <dgm:pt modelId="{43D54D36-6910-E44F-A694-1D4309782752}" type="pres">
      <dgm:prSet presAssocID="{2050D7DA-6E7F-824E-ADA4-17E742E7B2A5}" presName="LevelTwoTextNode" presStyleLbl="node2" presStyleIdx="2" presStyleCnt="4">
        <dgm:presLayoutVars>
          <dgm:chPref val="3"/>
        </dgm:presLayoutVars>
      </dgm:prSet>
      <dgm:spPr/>
    </dgm:pt>
    <dgm:pt modelId="{C63DA666-8F1B-4146-B978-5E9F9042E22C}" type="pres">
      <dgm:prSet presAssocID="{2050D7DA-6E7F-824E-ADA4-17E742E7B2A5}" presName="level3hierChild" presStyleCnt="0"/>
      <dgm:spPr/>
    </dgm:pt>
    <dgm:pt modelId="{10B5FFF5-0898-6B48-85B0-8B6E62174C7C}" type="pres">
      <dgm:prSet presAssocID="{DF0E4CB4-BE9E-7841-B2EA-4B60927A0129}" presName="conn2-1" presStyleLbl="parChTrans1D3" presStyleIdx="2" presStyleCnt="5"/>
      <dgm:spPr/>
    </dgm:pt>
    <dgm:pt modelId="{08178180-C349-8840-996B-BC5CD0CC660B}" type="pres">
      <dgm:prSet presAssocID="{DF0E4CB4-BE9E-7841-B2EA-4B60927A0129}" presName="connTx" presStyleLbl="parChTrans1D3" presStyleIdx="2" presStyleCnt="5"/>
      <dgm:spPr/>
    </dgm:pt>
    <dgm:pt modelId="{8A2D9E84-4B48-1942-9EB6-C7D55F71A5ED}" type="pres">
      <dgm:prSet presAssocID="{F79BF9FF-A548-C144-8B6B-4BB7AEDA91ED}" presName="root2" presStyleCnt="0"/>
      <dgm:spPr/>
    </dgm:pt>
    <dgm:pt modelId="{69776EE8-90C7-DC4F-B3A7-04721AD98B7C}" type="pres">
      <dgm:prSet presAssocID="{F79BF9FF-A548-C144-8B6B-4BB7AEDA91ED}" presName="LevelTwoTextNode" presStyleLbl="node3" presStyleIdx="2" presStyleCnt="5">
        <dgm:presLayoutVars>
          <dgm:chPref val="3"/>
        </dgm:presLayoutVars>
      </dgm:prSet>
      <dgm:spPr/>
    </dgm:pt>
    <dgm:pt modelId="{28E94A04-9BE6-D948-90F5-7B0F5A5B3A05}" type="pres">
      <dgm:prSet presAssocID="{F79BF9FF-A548-C144-8B6B-4BB7AEDA91ED}" presName="level3hierChild" presStyleCnt="0"/>
      <dgm:spPr/>
    </dgm:pt>
    <dgm:pt modelId="{D1A0BA3A-6DC4-164C-9110-F3A8ABF02DC9}" type="pres">
      <dgm:prSet presAssocID="{E81A838D-8E1B-BB47-B3A7-3BEFA8B532D5}" presName="root1" presStyleCnt="0"/>
      <dgm:spPr/>
    </dgm:pt>
    <dgm:pt modelId="{D966A564-5E2E-8142-8924-868B1D0F0BD6}" type="pres">
      <dgm:prSet presAssocID="{E81A838D-8E1B-BB47-B3A7-3BEFA8B532D5}" presName="LevelOneTextNode" presStyleLbl="node0" presStyleIdx="1" presStyleCnt="2" custScaleY="37370">
        <dgm:presLayoutVars>
          <dgm:chPref val="3"/>
        </dgm:presLayoutVars>
      </dgm:prSet>
      <dgm:spPr/>
    </dgm:pt>
    <dgm:pt modelId="{FC0629EC-040E-B042-979C-3E2A3111E668}" type="pres">
      <dgm:prSet presAssocID="{E81A838D-8E1B-BB47-B3A7-3BEFA8B532D5}" presName="level2hierChild" presStyleCnt="0"/>
      <dgm:spPr/>
    </dgm:pt>
    <dgm:pt modelId="{DC3E315B-0184-A54F-A1CC-5EB8CC007E38}" type="pres">
      <dgm:prSet presAssocID="{49EC1D30-AA03-3E46-8927-83E5DDC86D0D}" presName="conn2-1" presStyleLbl="parChTrans1D2" presStyleIdx="3" presStyleCnt="4"/>
      <dgm:spPr/>
    </dgm:pt>
    <dgm:pt modelId="{6E7DE785-D623-B448-8F12-9C81143CE5DB}" type="pres">
      <dgm:prSet presAssocID="{49EC1D30-AA03-3E46-8927-83E5DDC86D0D}" presName="connTx" presStyleLbl="parChTrans1D2" presStyleIdx="3" presStyleCnt="4"/>
      <dgm:spPr/>
    </dgm:pt>
    <dgm:pt modelId="{D3EB28EE-4E15-7342-88A6-2A784B6E7486}" type="pres">
      <dgm:prSet presAssocID="{24DBEC71-A24E-7045-9606-EAB9F408B5F4}" presName="root2" presStyleCnt="0"/>
      <dgm:spPr/>
    </dgm:pt>
    <dgm:pt modelId="{4D9BCDBB-358C-0E4A-9142-9DED36046B3B}" type="pres">
      <dgm:prSet presAssocID="{24DBEC71-A24E-7045-9606-EAB9F408B5F4}" presName="LevelTwoTextNode" presStyleLbl="node2" presStyleIdx="3" presStyleCnt="4">
        <dgm:presLayoutVars>
          <dgm:chPref val="3"/>
        </dgm:presLayoutVars>
      </dgm:prSet>
      <dgm:spPr/>
    </dgm:pt>
    <dgm:pt modelId="{A80ADC64-364F-C54C-B399-3F24D8118D07}" type="pres">
      <dgm:prSet presAssocID="{24DBEC71-A24E-7045-9606-EAB9F408B5F4}" presName="level3hierChild" presStyleCnt="0"/>
      <dgm:spPr/>
    </dgm:pt>
    <dgm:pt modelId="{D1F3227C-6539-FD44-9AC7-C9F23E400D58}" type="pres">
      <dgm:prSet presAssocID="{41EDB4C6-9464-364C-B61B-417C44205132}" presName="conn2-1" presStyleLbl="parChTrans1D3" presStyleIdx="3" presStyleCnt="5"/>
      <dgm:spPr/>
    </dgm:pt>
    <dgm:pt modelId="{C96806EC-EFF7-3141-A2E2-34B6A642ADBA}" type="pres">
      <dgm:prSet presAssocID="{41EDB4C6-9464-364C-B61B-417C44205132}" presName="connTx" presStyleLbl="parChTrans1D3" presStyleIdx="3" presStyleCnt="5"/>
      <dgm:spPr/>
    </dgm:pt>
    <dgm:pt modelId="{B603F2C1-65B8-2B44-9477-604B0A3D74D4}" type="pres">
      <dgm:prSet presAssocID="{0F79FA56-345B-6C4F-BA3D-0D634B31D136}" presName="root2" presStyleCnt="0"/>
      <dgm:spPr/>
    </dgm:pt>
    <dgm:pt modelId="{7F4597C4-8694-5B4F-AB71-141C147323C8}" type="pres">
      <dgm:prSet presAssocID="{0F79FA56-345B-6C4F-BA3D-0D634B31D136}" presName="LevelTwoTextNode" presStyleLbl="node3" presStyleIdx="3" presStyleCnt="5">
        <dgm:presLayoutVars>
          <dgm:chPref val="3"/>
        </dgm:presLayoutVars>
      </dgm:prSet>
      <dgm:spPr/>
    </dgm:pt>
    <dgm:pt modelId="{963E3DB4-90E6-3C45-88D6-708EF137E847}" type="pres">
      <dgm:prSet presAssocID="{0F79FA56-345B-6C4F-BA3D-0D634B31D136}" presName="level3hierChild" presStyleCnt="0"/>
      <dgm:spPr/>
    </dgm:pt>
    <dgm:pt modelId="{A7DA7E3A-D3D0-E24A-ACCC-B04F73EE57DD}" type="pres">
      <dgm:prSet presAssocID="{E0A6059B-CA74-DF44-96FD-5835A9FE9CC7}" presName="conn2-1" presStyleLbl="parChTrans1D3" presStyleIdx="4" presStyleCnt="5"/>
      <dgm:spPr/>
    </dgm:pt>
    <dgm:pt modelId="{DDDDF8D8-D84D-8B4C-8E8F-7678BC723EB4}" type="pres">
      <dgm:prSet presAssocID="{E0A6059B-CA74-DF44-96FD-5835A9FE9CC7}" presName="connTx" presStyleLbl="parChTrans1D3" presStyleIdx="4" presStyleCnt="5"/>
      <dgm:spPr/>
    </dgm:pt>
    <dgm:pt modelId="{4E8E5C8E-DD75-244D-B67D-28B6FB9A36C9}" type="pres">
      <dgm:prSet presAssocID="{B9C7D123-FC5A-4B42-9EB2-E4896324C50C}" presName="root2" presStyleCnt="0"/>
      <dgm:spPr/>
    </dgm:pt>
    <dgm:pt modelId="{C5FFC637-E9B5-3D45-AAC5-A49C2FB9C744}" type="pres">
      <dgm:prSet presAssocID="{B9C7D123-FC5A-4B42-9EB2-E4896324C50C}" presName="LevelTwoTextNode" presStyleLbl="node3" presStyleIdx="4" presStyleCnt="5">
        <dgm:presLayoutVars>
          <dgm:chPref val="3"/>
        </dgm:presLayoutVars>
      </dgm:prSet>
      <dgm:spPr/>
    </dgm:pt>
    <dgm:pt modelId="{17B90457-B9BF-AF43-BCFE-82297B893C7E}" type="pres">
      <dgm:prSet presAssocID="{B9C7D123-FC5A-4B42-9EB2-E4896324C50C}" presName="level3hierChild" presStyleCnt="0"/>
      <dgm:spPr/>
    </dgm:pt>
  </dgm:ptLst>
  <dgm:cxnLst>
    <dgm:cxn modelId="{E63A4000-A834-FF45-98D2-8299B12D5873}" type="presOf" srcId="{A980998F-3615-1A41-A459-B10F8FE19B7C}" destId="{BE9E6643-FCDD-D74E-96CF-0DFF03456EEA}" srcOrd="0" destOrd="0" presId="urn:microsoft.com/office/officeart/2008/layout/HorizontalMultiLevelHierarchy"/>
    <dgm:cxn modelId="{A121CE03-B99C-5347-89E8-70EE4CF03DCB}" type="presOf" srcId="{EDAEC0F0-2B31-9946-91FD-8DBE2BCCC493}" destId="{1E06D198-9F4C-5B4B-9BF7-207953801C9C}" srcOrd="0" destOrd="0" presId="urn:microsoft.com/office/officeart/2008/layout/HorizontalMultiLevelHierarchy"/>
    <dgm:cxn modelId="{CBA6330C-946C-1046-9098-B8F56828B2CA}" type="presOf" srcId="{A980998F-3615-1A41-A459-B10F8FE19B7C}" destId="{B6B77E5C-2140-EE4A-A65B-15F4FC75499F}" srcOrd="1" destOrd="0" presId="urn:microsoft.com/office/officeart/2008/layout/HorizontalMultiLevelHierarchy"/>
    <dgm:cxn modelId="{6B1CEC20-FE1F-4A4F-9C81-D9F5FC5823F6}" type="presOf" srcId="{DF0E4CB4-BE9E-7841-B2EA-4B60927A0129}" destId="{10B5FFF5-0898-6B48-85B0-8B6E62174C7C}" srcOrd="0" destOrd="0" presId="urn:microsoft.com/office/officeart/2008/layout/HorizontalMultiLevelHierarchy"/>
    <dgm:cxn modelId="{4C8F6F21-A584-2B49-BF5A-2597843AE783}" type="presOf" srcId="{2D28C2EF-D252-3B40-B5EC-73EE44209E85}" destId="{1097F13E-BA89-0E47-87B6-19B2169A8CA3}" srcOrd="0" destOrd="0" presId="urn:microsoft.com/office/officeart/2008/layout/HorizontalMultiLevelHierarchy"/>
    <dgm:cxn modelId="{238CA72A-6860-AC42-BA7D-A021A527853D}" type="presOf" srcId="{41EDB4C6-9464-364C-B61B-417C44205132}" destId="{D1F3227C-6539-FD44-9AC7-C9F23E400D58}" srcOrd="0" destOrd="0" presId="urn:microsoft.com/office/officeart/2008/layout/HorizontalMultiLevelHierarchy"/>
    <dgm:cxn modelId="{ADF53F2C-79FA-F74B-BA2D-E33E31DB3E0D}" type="presOf" srcId="{E94B25B9-2444-3645-B940-F65429602196}" destId="{8FBFE3A7-6B36-BF42-A669-1ADA7E0CFCF1}" srcOrd="0" destOrd="0" presId="urn:microsoft.com/office/officeart/2008/layout/HorizontalMultiLevelHierarchy"/>
    <dgm:cxn modelId="{30D65C30-DE43-574B-B21A-93BAF588BA65}" type="presOf" srcId="{E0A6059B-CA74-DF44-96FD-5835A9FE9CC7}" destId="{A7DA7E3A-D3D0-E24A-ACCC-B04F73EE57DD}" srcOrd="0" destOrd="0" presId="urn:microsoft.com/office/officeart/2008/layout/HorizontalMultiLevelHierarchy"/>
    <dgm:cxn modelId="{8EF04937-6D1D-A24E-A55E-417B4EAC65CD}" srcId="{EDAEC0F0-2B31-9946-91FD-8DBE2BCCC493}" destId="{E94B25B9-2444-3645-B940-F65429602196}" srcOrd="0" destOrd="0" parTransId="{3AB96347-1112-A24F-B55D-325A6213BEC5}" sibTransId="{51DB155B-7534-E547-82A3-4E5626176E91}"/>
    <dgm:cxn modelId="{20FAE93E-862D-C048-AAB8-59FC7A1F3B9B}" type="presOf" srcId="{49EC1D30-AA03-3E46-8927-83E5DDC86D0D}" destId="{6E7DE785-D623-B448-8F12-9C81143CE5DB}" srcOrd="1" destOrd="0" presId="urn:microsoft.com/office/officeart/2008/layout/HorizontalMultiLevelHierarchy"/>
    <dgm:cxn modelId="{7F60AA44-5E3B-3848-9A92-02A8944502BC}" type="presOf" srcId="{E81A838D-8E1B-BB47-B3A7-3BEFA8B532D5}" destId="{D966A564-5E2E-8142-8924-868B1D0F0BD6}" srcOrd="0" destOrd="0" presId="urn:microsoft.com/office/officeart/2008/layout/HorizontalMultiLevelHierarchy"/>
    <dgm:cxn modelId="{8382E14E-DAA5-EA4D-B870-EE799A0D8DD0}" type="presOf" srcId="{49EC1D30-AA03-3E46-8927-83E5DDC86D0D}" destId="{DC3E315B-0184-A54F-A1CC-5EB8CC007E38}" srcOrd="0" destOrd="0" presId="urn:microsoft.com/office/officeart/2008/layout/HorizontalMultiLevelHierarchy"/>
    <dgm:cxn modelId="{87D7B950-370F-3E40-A931-28BC58A21E07}" type="presOf" srcId="{810DE733-9461-8346-99A6-FA6A63FD717E}" destId="{C734C5DB-460B-BA4E-8E94-23BA8FBAA21B}" srcOrd="1" destOrd="0" presId="urn:microsoft.com/office/officeart/2008/layout/HorizontalMultiLevelHierarchy"/>
    <dgm:cxn modelId="{71810157-579E-2A48-87F9-C5BCE868678F}" srcId="{37E2D900-6FF0-E84E-A461-4FAE714CC07C}" destId="{2D28C2EF-D252-3B40-B5EC-73EE44209E85}" srcOrd="1" destOrd="0" parTransId="{A980998F-3615-1A41-A459-B10F8FE19B7C}" sibTransId="{D0927357-1A3F-0444-A858-E1F1A254EA81}"/>
    <dgm:cxn modelId="{237A1C5B-A335-0444-A70B-8BB0CB740ED8}" type="presOf" srcId="{FBD0591A-6E94-AA45-9E64-C763F6F91234}" destId="{A60DB92C-FC03-7344-9E55-7E4CA0139E59}" srcOrd="0" destOrd="0" presId="urn:microsoft.com/office/officeart/2008/layout/HorizontalMultiLevelHierarchy"/>
    <dgm:cxn modelId="{B576925C-67C7-3643-A07A-C925B5C44A57}" type="presOf" srcId="{A5DBC380-A5F6-DA4B-83E4-1FDD30D48886}" destId="{B5D8B8E5-1016-734D-BE01-FD0480164227}" srcOrd="0" destOrd="0" presId="urn:microsoft.com/office/officeart/2008/layout/HorizontalMultiLevelHierarchy"/>
    <dgm:cxn modelId="{3662F45F-DE36-4545-8F8E-F68ACD238203}" type="presOf" srcId="{3AB96347-1112-A24F-B55D-325A6213BEC5}" destId="{5B146FF1-0BAB-5744-9664-3336FCB3A225}" srcOrd="1" destOrd="0" presId="urn:microsoft.com/office/officeart/2008/layout/HorizontalMultiLevelHierarchy"/>
    <dgm:cxn modelId="{26354460-F5C8-DE47-B312-9F6CBF4B5C1A}" type="presOf" srcId="{FBD0591A-6E94-AA45-9E64-C763F6F91234}" destId="{E093033C-B71C-2E4E-9A3E-029B8A405A77}" srcOrd="1" destOrd="0" presId="urn:microsoft.com/office/officeart/2008/layout/HorizontalMultiLevelHierarchy"/>
    <dgm:cxn modelId="{F47E6763-52D1-1A46-83D7-84C7AF74CC81}" srcId="{2D28C2EF-D252-3B40-B5EC-73EE44209E85}" destId="{877859C0-A281-AE44-9E84-532516742D08}" srcOrd="0" destOrd="0" parTransId="{7960C22E-CCAD-3948-B566-96A235E814C7}" sibTransId="{ECCF58B9-8DB7-6F45-8C37-F0C3DEF4281B}"/>
    <dgm:cxn modelId="{B1B11764-D6AF-E141-BFE8-51CF3A945609}" type="presOf" srcId="{810DE733-9461-8346-99A6-FA6A63FD717E}" destId="{EDCBCCC2-E1B1-B84E-8821-F3DC2330BB3E}" srcOrd="0" destOrd="0" presId="urn:microsoft.com/office/officeart/2008/layout/HorizontalMultiLevelHierarchy"/>
    <dgm:cxn modelId="{2AA0A568-D35C-5343-8837-BB4331387315}" srcId="{24DBEC71-A24E-7045-9606-EAB9F408B5F4}" destId="{B9C7D123-FC5A-4B42-9EB2-E4896324C50C}" srcOrd="1" destOrd="0" parTransId="{E0A6059B-CA74-DF44-96FD-5835A9FE9CC7}" sibTransId="{2958EB51-B60E-DA4E-B901-A7F70F33C71C}"/>
    <dgm:cxn modelId="{7142DE69-B672-E741-A275-5DEDC1A5D9F8}" srcId="{A5DBC380-A5F6-DA4B-83E4-1FDD30D48886}" destId="{37E2D900-6FF0-E84E-A461-4FAE714CC07C}" srcOrd="0" destOrd="0" parTransId="{5C78CE33-CA27-7B49-9C7F-6D2624BA6FA2}" sibTransId="{68107361-6DEB-AB4D-82A9-EBC465374C73}"/>
    <dgm:cxn modelId="{C980AC70-43F6-ED4E-8148-D8BEC040D317}" type="presOf" srcId="{877859C0-A281-AE44-9E84-532516742D08}" destId="{4CF2B304-710A-6547-93C8-64999A53C3DE}" srcOrd="0" destOrd="0" presId="urn:microsoft.com/office/officeart/2008/layout/HorizontalMultiLevelHierarchy"/>
    <dgm:cxn modelId="{95690182-3837-1D47-815F-E07EB2789656}" type="presOf" srcId="{3AB96347-1112-A24F-B55D-325A6213BEC5}" destId="{51F4C133-F220-F945-9A1A-8C7421C9F6B5}" srcOrd="0" destOrd="0" presId="urn:microsoft.com/office/officeart/2008/layout/HorizontalMultiLevelHierarchy"/>
    <dgm:cxn modelId="{118E0E8E-EC3A-634A-AB50-2A7B73882ACF}" type="presOf" srcId="{DF0E4CB4-BE9E-7841-B2EA-4B60927A0129}" destId="{08178180-C349-8840-996B-BC5CD0CC660B}" srcOrd="1" destOrd="0" presId="urn:microsoft.com/office/officeart/2008/layout/HorizontalMultiLevelHierarchy"/>
    <dgm:cxn modelId="{1C28719C-2CF8-B84F-B0FF-B4087C7AF8A4}" srcId="{A5DBC380-A5F6-DA4B-83E4-1FDD30D48886}" destId="{E81A838D-8E1B-BB47-B3A7-3BEFA8B532D5}" srcOrd="1" destOrd="0" parTransId="{28C7FBC6-AFDA-AB41-A710-AA017336A85B}" sibTransId="{7764E9F7-B995-9A49-816A-523C41A38904}"/>
    <dgm:cxn modelId="{1B8D7C9C-AB8F-A646-9816-E6209DF166DC}" type="presOf" srcId="{B9C7D123-FC5A-4B42-9EB2-E4896324C50C}" destId="{C5FFC637-E9B5-3D45-AAC5-A49C2FB9C744}" srcOrd="0" destOrd="0" presId="urn:microsoft.com/office/officeart/2008/layout/HorizontalMultiLevelHierarchy"/>
    <dgm:cxn modelId="{ABAE29A0-73A4-0D46-BA29-E076CA243168}" srcId="{E81A838D-8E1B-BB47-B3A7-3BEFA8B532D5}" destId="{24DBEC71-A24E-7045-9606-EAB9F408B5F4}" srcOrd="0" destOrd="0" parTransId="{49EC1D30-AA03-3E46-8927-83E5DDC86D0D}" sibTransId="{53003E1A-4C4D-C749-811F-BB12ACB9A36B}"/>
    <dgm:cxn modelId="{185819A1-4604-BB4C-909E-C78225A3E2FE}" type="presOf" srcId="{37E2D900-6FF0-E84E-A461-4FAE714CC07C}" destId="{A55362D7-7191-C748-8948-3566357AC08F}" srcOrd="0" destOrd="0" presId="urn:microsoft.com/office/officeart/2008/layout/HorizontalMultiLevelHierarchy"/>
    <dgm:cxn modelId="{B5F7A5A4-85FE-8F48-AF72-FFC063167251}" type="presOf" srcId="{E0A6059B-CA74-DF44-96FD-5835A9FE9CC7}" destId="{DDDDF8D8-D84D-8B4C-8E8F-7678BC723EB4}" srcOrd="1" destOrd="0" presId="urn:microsoft.com/office/officeart/2008/layout/HorizontalMultiLevelHierarchy"/>
    <dgm:cxn modelId="{886AC2A7-ED74-3640-B793-2A3E65D7D2CB}" srcId="{24DBEC71-A24E-7045-9606-EAB9F408B5F4}" destId="{0F79FA56-345B-6C4F-BA3D-0D634B31D136}" srcOrd="0" destOrd="0" parTransId="{41EDB4C6-9464-364C-B61B-417C44205132}" sibTransId="{BCA82CC6-1A53-D74F-BE2C-C6392BA6E034}"/>
    <dgm:cxn modelId="{4230BBA8-D9C9-AC49-9D88-288CE6A92E6C}" type="presOf" srcId="{F79BF9FF-A548-C144-8B6B-4BB7AEDA91ED}" destId="{69776EE8-90C7-DC4F-B3A7-04721AD98B7C}" srcOrd="0" destOrd="0" presId="urn:microsoft.com/office/officeart/2008/layout/HorizontalMultiLevelHierarchy"/>
    <dgm:cxn modelId="{73D058AF-EAF3-3744-BEF8-269E76141370}" srcId="{37E2D900-6FF0-E84E-A461-4FAE714CC07C}" destId="{EDAEC0F0-2B31-9946-91FD-8DBE2BCCC493}" srcOrd="0" destOrd="0" parTransId="{810DE733-9461-8346-99A6-FA6A63FD717E}" sibTransId="{63B31AEA-98F9-C042-9B58-A9111F55745D}"/>
    <dgm:cxn modelId="{2A715EB1-70B5-6949-9912-D40275310407}" type="presOf" srcId="{0F79FA56-345B-6C4F-BA3D-0D634B31D136}" destId="{7F4597C4-8694-5B4F-AB71-141C147323C8}" srcOrd="0" destOrd="0" presId="urn:microsoft.com/office/officeart/2008/layout/HorizontalMultiLevelHierarchy"/>
    <dgm:cxn modelId="{961C55D1-47F1-6D4E-AE41-32699AE4FD80}" type="presOf" srcId="{2050D7DA-6E7F-824E-ADA4-17E742E7B2A5}" destId="{43D54D36-6910-E44F-A694-1D4309782752}" srcOrd="0" destOrd="0" presId="urn:microsoft.com/office/officeart/2008/layout/HorizontalMultiLevelHierarchy"/>
    <dgm:cxn modelId="{FD9BEFD6-8A88-F942-8617-642809389AC9}" srcId="{2050D7DA-6E7F-824E-ADA4-17E742E7B2A5}" destId="{F79BF9FF-A548-C144-8B6B-4BB7AEDA91ED}" srcOrd="0" destOrd="0" parTransId="{DF0E4CB4-BE9E-7841-B2EA-4B60927A0129}" sibTransId="{40F996AC-D9EE-D24A-98C4-D614FFCEFBF5}"/>
    <dgm:cxn modelId="{65D5DBDC-1994-9C40-BD2C-220B8B1F20E8}" type="presOf" srcId="{7960C22E-CCAD-3948-B566-96A235E814C7}" destId="{2CBD33E9-ECB6-FB40-84BC-45C283FA365B}" srcOrd="1" destOrd="0" presId="urn:microsoft.com/office/officeart/2008/layout/HorizontalMultiLevelHierarchy"/>
    <dgm:cxn modelId="{F7C834DE-E621-5548-B120-0A6418105966}" srcId="{37E2D900-6FF0-E84E-A461-4FAE714CC07C}" destId="{2050D7DA-6E7F-824E-ADA4-17E742E7B2A5}" srcOrd="2" destOrd="0" parTransId="{FBD0591A-6E94-AA45-9E64-C763F6F91234}" sibTransId="{E02D448E-513A-2043-8A41-3A4D1EA537D0}"/>
    <dgm:cxn modelId="{B0ECEAF4-1D0A-034E-94F2-1E8C618E8950}" type="presOf" srcId="{41EDB4C6-9464-364C-B61B-417C44205132}" destId="{C96806EC-EFF7-3141-A2E2-34B6A642ADBA}" srcOrd="1" destOrd="0" presId="urn:microsoft.com/office/officeart/2008/layout/HorizontalMultiLevelHierarchy"/>
    <dgm:cxn modelId="{565F03F9-3351-0C43-B68B-47E9A6C61A60}" type="presOf" srcId="{24DBEC71-A24E-7045-9606-EAB9F408B5F4}" destId="{4D9BCDBB-358C-0E4A-9142-9DED36046B3B}" srcOrd="0" destOrd="0" presId="urn:microsoft.com/office/officeart/2008/layout/HorizontalMultiLevelHierarchy"/>
    <dgm:cxn modelId="{021569FD-CDF2-094D-880E-A789D7BFE52F}" type="presOf" srcId="{7960C22E-CCAD-3948-B566-96A235E814C7}" destId="{6909CF34-A0C6-7648-9A5F-521BEFED870A}" srcOrd="0" destOrd="0" presId="urn:microsoft.com/office/officeart/2008/layout/HorizontalMultiLevelHierarchy"/>
    <dgm:cxn modelId="{D9DC75E9-FF2B-374F-B9FE-78967E04B715}" type="presParOf" srcId="{B5D8B8E5-1016-734D-BE01-FD0480164227}" destId="{E699F498-6929-3F45-82EC-E0BBC758B79D}" srcOrd="0" destOrd="0" presId="urn:microsoft.com/office/officeart/2008/layout/HorizontalMultiLevelHierarchy"/>
    <dgm:cxn modelId="{13D0122E-431D-514F-90DE-AD691D31CB8E}" type="presParOf" srcId="{E699F498-6929-3F45-82EC-E0BBC758B79D}" destId="{A55362D7-7191-C748-8948-3566357AC08F}" srcOrd="0" destOrd="0" presId="urn:microsoft.com/office/officeart/2008/layout/HorizontalMultiLevelHierarchy"/>
    <dgm:cxn modelId="{8CE062A6-A7A8-6544-A4FB-8CFBC57F0571}" type="presParOf" srcId="{E699F498-6929-3F45-82EC-E0BBC758B79D}" destId="{5DF254E7-E0D3-A94E-BEF4-5778F67A5A4C}" srcOrd="1" destOrd="0" presId="urn:microsoft.com/office/officeart/2008/layout/HorizontalMultiLevelHierarchy"/>
    <dgm:cxn modelId="{22758FA6-E85E-F843-BB81-8832D983121A}" type="presParOf" srcId="{5DF254E7-E0D3-A94E-BEF4-5778F67A5A4C}" destId="{EDCBCCC2-E1B1-B84E-8821-F3DC2330BB3E}" srcOrd="0" destOrd="0" presId="urn:microsoft.com/office/officeart/2008/layout/HorizontalMultiLevelHierarchy"/>
    <dgm:cxn modelId="{BDA11BB5-7A34-EC4E-B2A5-BFCD5FAC7E94}" type="presParOf" srcId="{EDCBCCC2-E1B1-B84E-8821-F3DC2330BB3E}" destId="{C734C5DB-460B-BA4E-8E94-23BA8FBAA21B}" srcOrd="0" destOrd="0" presId="urn:microsoft.com/office/officeart/2008/layout/HorizontalMultiLevelHierarchy"/>
    <dgm:cxn modelId="{105293FA-C710-9B45-A07B-E6AF176D6F55}" type="presParOf" srcId="{5DF254E7-E0D3-A94E-BEF4-5778F67A5A4C}" destId="{AAD3B8E3-B89F-C44A-B538-10AB33A32791}" srcOrd="1" destOrd="0" presId="urn:microsoft.com/office/officeart/2008/layout/HorizontalMultiLevelHierarchy"/>
    <dgm:cxn modelId="{7C5E7278-2DE3-1342-80C9-E7B3CABEB5BE}" type="presParOf" srcId="{AAD3B8E3-B89F-C44A-B538-10AB33A32791}" destId="{1E06D198-9F4C-5B4B-9BF7-207953801C9C}" srcOrd="0" destOrd="0" presId="urn:microsoft.com/office/officeart/2008/layout/HorizontalMultiLevelHierarchy"/>
    <dgm:cxn modelId="{1E364ACE-CCB0-7F41-B95F-BEC73303547D}" type="presParOf" srcId="{AAD3B8E3-B89F-C44A-B538-10AB33A32791}" destId="{34702D76-8072-A345-B4CA-EBABA44BE6A0}" srcOrd="1" destOrd="0" presId="urn:microsoft.com/office/officeart/2008/layout/HorizontalMultiLevelHierarchy"/>
    <dgm:cxn modelId="{A3E55134-3E56-3F40-BF44-E574934041CD}" type="presParOf" srcId="{34702D76-8072-A345-B4CA-EBABA44BE6A0}" destId="{51F4C133-F220-F945-9A1A-8C7421C9F6B5}" srcOrd="0" destOrd="0" presId="urn:microsoft.com/office/officeart/2008/layout/HorizontalMultiLevelHierarchy"/>
    <dgm:cxn modelId="{145D6EA9-0D7A-AF46-BDA7-C9CA43329D59}" type="presParOf" srcId="{51F4C133-F220-F945-9A1A-8C7421C9F6B5}" destId="{5B146FF1-0BAB-5744-9664-3336FCB3A225}" srcOrd="0" destOrd="0" presId="urn:microsoft.com/office/officeart/2008/layout/HorizontalMultiLevelHierarchy"/>
    <dgm:cxn modelId="{23820FC9-C884-1041-AB9A-00346209BF6C}" type="presParOf" srcId="{34702D76-8072-A345-B4CA-EBABA44BE6A0}" destId="{5CCCA0D9-0128-6544-BA52-4E65BC8A21A7}" srcOrd="1" destOrd="0" presId="urn:microsoft.com/office/officeart/2008/layout/HorizontalMultiLevelHierarchy"/>
    <dgm:cxn modelId="{124CA8D6-686A-A040-941C-04893AE0845E}" type="presParOf" srcId="{5CCCA0D9-0128-6544-BA52-4E65BC8A21A7}" destId="{8FBFE3A7-6B36-BF42-A669-1ADA7E0CFCF1}" srcOrd="0" destOrd="0" presId="urn:microsoft.com/office/officeart/2008/layout/HorizontalMultiLevelHierarchy"/>
    <dgm:cxn modelId="{E35A3389-6E55-EA44-A311-53F97BFB03BA}" type="presParOf" srcId="{5CCCA0D9-0128-6544-BA52-4E65BC8A21A7}" destId="{FFECF8E5-4FFE-2E41-A1D9-ECF2D7F1AD27}" srcOrd="1" destOrd="0" presId="urn:microsoft.com/office/officeart/2008/layout/HorizontalMultiLevelHierarchy"/>
    <dgm:cxn modelId="{0AB11F53-87B0-C140-B768-39392E2D162B}" type="presParOf" srcId="{5DF254E7-E0D3-A94E-BEF4-5778F67A5A4C}" destId="{BE9E6643-FCDD-D74E-96CF-0DFF03456EEA}" srcOrd="2" destOrd="0" presId="urn:microsoft.com/office/officeart/2008/layout/HorizontalMultiLevelHierarchy"/>
    <dgm:cxn modelId="{00E76B29-26E2-B444-BBE4-6E3BFF382A51}" type="presParOf" srcId="{BE9E6643-FCDD-D74E-96CF-0DFF03456EEA}" destId="{B6B77E5C-2140-EE4A-A65B-15F4FC75499F}" srcOrd="0" destOrd="0" presId="urn:microsoft.com/office/officeart/2008/layout/HorizontalMultiLevelHierarchy"/>
    <dgm:cxn modelId="{14CD32B6-554D-AA4E-8947-E3860620F8A8}" type="presParOf" srcId="{5DF254E7-E0D3-A94E-BEF4-5778F67A5A4C}" destId="{00B9E617-F935-1C4E-B5B7-A5D7FA7E66C2}" srcOrd="3" destOrd="0" presId="urn:microsoft.com/office/officeart/2008/layout/HorizontalMultiLevelHierarchy"/>
    <dgm:cxn modelId="{6C6DE292-01BF-9E43-AB1A-19A7ECE9166D}" type="presParOf" srcId="{00B9E617-F935-1C4E-B5B7-A5D7FA7E66C2}" destId="{1097F13E-BA89-0E47-87B6-19B2169A8CA3}" srcOrd="0" destOrd="0" presId="urn:microsoft.com/office/officeart/2008/layout/HorizontalMultiLevelHierarchy"/>
    <dgm:cxn modelId="{B3C5D1B4-6B12-B443-85DD-91A77B7C1CDB}" type="presParOf" srcId="{00B9E617-F935-1C4E-B5B7-A5D7FA7E66C2}" destId="{62302E7E-3766-154F-8B4E-2BA127E93370}" srcOrd="1" destOrd="0" presId="urn:microsoft.com/office/officeart/2008/layout/HorizontalMultiLevelHierarchy"/>
    <dgm:cxn modelId="{CE054F44-E20B-5640-A376-39010B9E5308}" type="presParOf" srcId="{62302E7E-3766-154F-8B4E-2BA127E93370}" destId="{6909CF34-A0C6-7648-9A5F-521BEFED870A}" srcOrd="0" destOrd="0" presId="urn:microsoft.com/office/officeart/2008/layout/HorizontalMultiLevelHierarchy"/>
    <dgm:cxn modelId="{F22FFA4C-33F0-B243-9AE8-EE872360B2F4}" type="presParOf" srcId="{6909CF34-A0C6-7648-9A5F-521BEFED870A}" destId="{2CBD33E9-ECB6-FB40-84BC-45C283FA365B}" srcOrd="0" destOrd="0" presId="urn:microsoft.com/office/officeart/2008/layout/HorizontalMultiLevelHierarchy"/>
    <dgm:cxn modelId="{6D646533-888C-BC4F-B399-135F93274F87}" type="presParOf" srcId="{62302E7E-3766-154F-8B4E-2BA127E93370}" destId="{A9E7A6E7-D1FE-2F4A-B700-5882FA849DA0}" srcOrd="1" destOrd="0" presId="urn:microsoft.com/office/officeart/2008/layout/HorizontalMultiLevelHierarchy"/>
    <dgm:cxn modelId="{E87835A3-E282-C649-8A09-C9BF4729C606}" type="presParOf" srcId="{A9E7A6E7-D1FE-2F4A-B700-5882FA849DA0}" destId="{4CF2B304-710A-6547-93C8-64999A53C3DE}" srcOrd="0" destOrd="0" presId="urn:microsoft.com/office/officeart/2008/layout/HorizontalMultiLevelHierarchy"/>
    <dgm:cxn modelId="{A9188DEA-38E5-D846-B510-9B0E357FC628}" type="presParOf" srcId="{A9E7A6E7-D1FE-2F4A-B700-5882FA849DA0}" destId="{C6F248A7-5089-A542-808C-B07F45A98D3D}" srcOrd="1" destOrd="0" presId="urn:microsoft.com/office/officeart/2008/layout/HorizontalMultiLevelHierarchy"/>
    <dgm:cxn modelId="{DB47AB92-2F4F-434A-99A1-749FAF78E97E}" type="presParOf" srcId="{5DF254E7-E0D3-A94E-BEF4-5778F67A5A4C}" destId="{A60DB92C-FC03-7344-9E55-7E4CA0139E59}" srcOrd="4" destOrd="0" presId="urn:microsoft.com/office/officeart/2008/layout/HorizontalMultiLevelHierarchy"/>
    <dgm:cxn modelId="{7467407E-F5F7-1D4F-9AE3-4C70E9517AE5}" type="presParOf" srcId="{A60DB92C-FC03-7344-9E55-7E4CA0139E59}" destId="{E093033C-B71C-2E4E-9A3E-029B8A405A77}" srcOrd="0" destOrd="0" presId="urn:microsoft.com/office/officeart/2008/layout/HorizontalMultiLevelHierarchy"/>
    <dgm:cxn modelId="{B9AA0231-F1E2-3446-AF2C-9EF63D1E995A}" type="presParOf" srcId="{5DF254E7-E0D3-A94E-BEF4-5778F67A5A4C}" destId="{CF64E174-ABBD-BC47-82BF-06A793A1FFF7}" srcOrd="5" destOrd="0" presId="urn:microsoft.com/office/officeart/2008/layout/HorizontalMultiLevelHierarchy"/>
    <dgm:cxn modelId="{71592F5F-B221-564A-BEC6-185A367200C3}" type="presParOf" srcId="{CF64E174-ABBD-BC47-82BF-06A793A1FFF7}" destId="{43D54D36-6910-E44F-A694-1D4309782752}" srcOrd="0" destOrd="0" presId="urn:microsoft.com/office/officeart/2008/layout/HorizontalMultiLevelHierarchy"/>
    <dgm:cxn modelId="{9E20E6E5-8BF0-8042-BC88-ECF995B3459D}" type="presParOf" srcId="{CF64E174-ABBD-BC47-82BF-06A793A1FFF7}" destId="{C63DA666-8F1B-4146-B978-5E9F9042E22C}" srcOrd="1" destOrd="0" presId="urn:microsoft.com/office/officeart/2008/layout/HorizontalMultiLevelHierarchy"/>
    <dgm:cxn modelId="{76E2EBE1-3876-214C-8475-27E4830D59D2}" type="presParOf" srcId="{C63DA666-8F1B-4146-B978-5E9F9042E22C}" destId="{10B5FFF5-0898-6B48-85B0-8B6E62174C7C}" srcOrd="0" destOrd="0" presId="urn:microsoft.com/office/officeart/2008/layout/HorizontalMultiLevelHierarchy"/>
    <dgm:cxn modelId="{284C887D-9163-C241-B7A8-98FE254DFE12}" type="presParOf" srcId="{10B5FFF5-0898-6B48-85B0-8B6E62174C7C}" destId="{08178180-C349-8840-996B-BC5CD0CC660B}" srcOrd="0" destOrd="0" presId="urn:microsoft.com/office/officeart/2008/layout/HorizontalMultiLevelHierarchy"/>
    <dgm:cxn modelId="{18A0334B-1024-594B-AA56-039864877C1D}" type="presParOf" srcId="{C63DA666-8F1B-4146-B978-5E9F9042E22C}" destId="{8A2D9E84-4B48-1942-9EB6-C7D55F71A5ED}" srcOrd="1" destOrd="0" presId="urn:microsoft.com/office/officeart/2008/layout/HorizontalMultiLevelHierarchy"/>
    <dgm:cxn modelId="{A37A61FE-A3E3-F943-B9DB-1BA6C5762049}" type="presParOf" srcId="{8A2D9E84-4B48-1942-9EB6-C7D55F71A5ED}" destId="{69776EE8-90C7-DC4F-B3A7-04721AD98B7C}" srcOrd="0" destOrd="0" presId="urn:microsoft.com/office/officeart/2008/layout/HorizontalMultiLevelHierarchy"/>
    <dgm:cxn modelId="{C62F8FCA-26AF-D34F-9218-5CA0477FEAF6}" type="presParOf" srcId="{8A2D9E84-4B48-1942-9EB6-C7D55F71A5ED}" destId="{28E94A04-9BE6-D948-90F5-7B0F5A5B3A05}" srcOrd="1" destOrd="0" presId="urn:microsoft.com/office/officeart/2008/layout/HorizontalMultiLevelHierarchy"/>
    <dgm:cxn modelId="{6187999A-A7A5-E340-8E21-6BA705A11F2E}" type="presParOf" srcId="{B5D8B8E5-1016-734D-BE01-FD0480164227}" destId="{D1A0BA3A-6DC4-164C-9110-F3A8ABF02DC9}" srcOrd="1" destOrd="0" presId="urn:microsoft.com/office/officeart/2008/layout/HorizontalMultiLevelHierarchy"/>
    <dgm:cxn modelId="{F219EAEB-8B05-8347-98D2-CF1F99368F68}" type="presParOf" srcId="{D1A0BA3A-6DC4-164C-9110-F3A8ABF02DC9}" destId="{D966A564-5E2E-8142-8924-868B1D0F0BD6}" srcOrd="0" destOrd="0" presId="urn:microsoft.com/office/officeart/2008/layout/HorizontalMultiLevelHierarchy"/>
    <dgm:cxn modelId="{98639E55-24BB-B844-9CB6-BFACAB4528D5}" type="presParOf" srcId="{D1A0BA3A-6DC4-164C-9110-F3A8ABF02DC9}" destId="{FC0629EC-040E-B042-979C-3E2A3111E668}" srcOrd="1" destOrd="0" presId="urn:microsoft.com/office/officeart/2008/layout/HorizontalMultiLevelHierarchy"/>
    <dgm:cxn modelId="{805F513B-61CE-7243-886B-DF4B85889C7B}" type="presParOf" srcId="{FC0629EC-040E-B042-979C-3E2A3111E668}" destId="{DC3E315B-0184-A54F-A1CC-5EB8CC007E38}" srcOrd="0" destOrd="0" presId="urn:microsoft.com/office/officeart/2008/layout/HorizontalMultiLevelHierarchy"/>
    <dgm:cxn modelId="{12977F2E-FA82-274F-9A72-DAE5753FC8D8}" type="presParOf" srcId="{DC3E315B-0184-A54F-A1CC-5EB8CC007E38}" destId="{6E7DE785-D623-B448-8F12-9C81143CE5DB}" srcOrd="0" destOrd="0" presId="urn:microsoft.com/office/officeart/2008/layout/HorizontalMultiLevelHierarchy"/>
    <dgm:cxn modelId="{8F0BD7A8-FD7A-B541-B79F-56E73F2581D4}" type="presParOf" srcId="{FC0629EC-040E-B042-979C-3E2A3111E668}" destId="{D3EB28EE-4E15-7342-88A6-2A784B6E7486}" srcOrd="1" destOrd="0" presId="urn:microsoft.com/office/officeart/2008/layout/HorizontalMultiLevelHierarchy"/>
    <dgm:cxn modelId="{19CAE911-9702-2749-9926-E893FD1E7AC5}" type="presParOf" srcId="{D3EB28EE-4E15-7342-88A6-2A784B6E7486}" destId="{4D9BCDBB-358C-0E4A-9142-9DED36046B3B}" srcOrd="0" destOrd="0" presId="urn:microsoft.com/office/officeart/2008/layout/HorizontalMultiLevelHierarchy"/>
    <dgm:cxn modelId="{2BD56ABB-4F63-1A4E-A826-FCBCFDDCCDAC}" type="presParOf" srcId="{D3EB28EE-4E15-7342-88A6-2A784B6E7486}" destId="{A80ADC64-364F-C54C-B399-3F24D8118D07}" srcOrd="1" destOrd="0" presId="urn:microsoft.com/office/officeart/2008/layout/HorizontalMultiLevelHierarchy"/>
    <dgm:cxn modelId="{7426D784-61E0-EB46-B385-889E7D9EA7F8}" type="presParOf" srcId="{A80ADC64-364F-C54C-B399-3F24D8118D07}" destId="{D1F3227C-6539-FD44-9AC7-C9F23E400D58}" srcOrd="0" destOrd="0" presId="urn:microsoft.com/office/officeart/2008/layout/HorizontalMultiLevelHierarchy"/>
    <dgm:cxn modelId="{04C87B4D-36A9-294C-9674-CF80690764F0}" type="presParOf" srcId="{D1F3227C-6539-FD44-9AC7-C9F23E400D58}" destId="{C96806EC-EFF7-3141-A2E2-34B6A642ADBA}" srcOrd="0" destOrd="0" presId="urn:microsoft.com/office/officeart/2008/layout/HorizontalMultiLevelHierarchy"/>
    <dgm:cxn modelId="{FF0BA26D-683B-204D-B03E-CDC6ABE497BD}" type="presParOf" srcId="{A80ADC64-364F-C54C-B399-3F24D8118D07}" destId="{B603F2C1-65B8-2B44-9477-604B0A3D74D4}" srcOrd="1" destOrd="0" presId="urn:microsoft.com/office/officeart/2008/layout/HorizontalMultiLevelHierarchy"/>
    <dgm:cxn modelId="{B81FB8FF-EC38-DF4A-BEF0-3E13F65764D7}" type="presParOf" srcId="{B603F2C1-65B8-2B44-9477-604B0A3D74D4}" destId="{7F4597C4-8694-5B4F-AB71-141C147323C8}" srcOrd="0" destOrd="0" presId="urn:microsoft.com/office/officeart/2008/layout/HorizontalMultiLevelHierarchy"/>
    <dgm:cxn modelId="{FE44B45E-BD06-7E4E-AB69-6398E027640D}" type="presParOf" srcId="{B603F2C1-65B8-2B44-9477-604B0A3D74D4}" destId="{963E3DB4-90E6-3C45-88D6-708EF137E847}" srcOrd="1" destOrd="0" presId="urn:microsoft.com/office/officeart/2008/layout/HorizontalMultiLevelHierarchy"/>
    <dgm:cxn modelId="{174B1031-80E6-1B48-86B7-98B604F53394}" type="presParOf" srcId="{A80ADC64-364F-C54C-B399-3F24D8118D07}" destId="{A7DA7E3A-D3D0-E24A-ACCC-B04F73EE57DD}" srcOrd="2" destOrd="0" presId="urn:microsoft.com/office/officeart/2008/layout/HorizontalMultiLevelHierarchy"/>
    <dgm:cxn modelId="{C9C5B252-768B-B54B-8841-169241E5A8C1}" type="presParOf" srcId="{A7DA7E3A-D3D0-E24A-ACCC-B04F73EE57DD}" destId="{DDDDF8D8-D84D-8B4C-8E8F-7678BC723EB4}" srcOrd="0" destOrd="0" presId="urn:microsoft.com/office/officeart/2008/layout/HorizontalMultiLevelHierarchy"/>
    <dgm:cxn modelId="{C8A17A11-33F8-AE4A-AE12-20586074A9E8}" type="presParOf" srcId="{A80ADC64-364F-C54C-B399-3F24D8118D07}" destId="{4E8E5C8E-DD75-244D-B67D-28B6FB9A36C9}" srcOrd="3" destOrd="0" presId="urn:microsoft.com/office/officeart/2008/layout/HorizontalMultiLevelHierarchy"/>
    <dgm:cxn modelId="{798EB012-A4A9-D841-A5B3-C8C6CDC1C674}" type="presParOf" srcId="{4E8E5C8E-DD75-244D-B67D-28B6FB9A36C9}" destId="{C5FFC637-E9B5-3D45-AAC5-A49C2FB9C744}" srcOrd="0" destOrd="0" presId="urn:microsoft.com/office/officeart/2008/layout/HorizontalMultiLevelHierarchy"/>
    <dgm:cxn modelId="{0698E630-4B8D-8A44-87D0-42472C1ABDD0}" type="presParOf" srcId="{4E8E5C8E-DD75-244D-B67D-28B6FB9A36C9}" destId="{17B90457-B9BF-AF43-BCFE-82297B893C7E}" srcOrd="1" destOrd="0" presId="urn:microsoft.com/office/officeart/2008/layout/HorizontalMultiLevelHierarchy"/>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5DBC380-A5F6-DA4B-83E4-1FDD30D48886}" type="doc">
      <dgm:prSet loTypeId="urn:microsoft.com/office/officeart/2008/layout/HorizontalMultiLevelHierarchy" loCatId="hierarchy" qsTypeId="urn:microsoft.com/office/officeart/2005/8/quickstyle/simple1" qsCatId="simple" csTypeId="urn:microsoft.com/office/officeart/2005/8/colors/accent3_1" csCatId="accent3" phldr="1"/>
      <dgm:spPr/>
      <dgm:t>
        <a:bodyPr/>
        <a:lstStyle/>
        <a:p>
          <a:endParaRPr lang="en-GB"/>
        </a:p>
      </dgm:t>
    </dgm:pt>
    <dgm:pt modelId="{37E2D900-6FF0-E84E-A461-4FAE714CC07C}">
      <dgm:prSet custT="1"/>
      <dgm:spPr>
        <a:solidFill>
          <a:schemeClr val="tx1"/>
        </a:solidFill>
      </dgm:spPr>
      <dgm:t>
        <a:bodyPr anchor="ctr"/>
        <a:lstStyle/>
        <a:p>
          <a:r>
            <a:rPr lang="en-US" sz="1400" b="1" dirty="0">
              <a:ln>
                <a:noFill/>
              </a:ln>
              <a:solidFill>
                <a:schemeClr val="bg1"/>
              </a:solidFill>
              <a:latin typeface="Arial" panose="020B0604020202020204" pitchFamily="34" charset="0"/>
              <a:cs typeface="Arial" panose="020B0604020202020204" pitchFamily="34" charset="0"/>
            </a:rPr>
            <a:t>SENSE AND MEANING MAKING</a:t>
          </a:r>
          <a:endParaRPr lang="en-GB" sz="1400" b="1" dirty="0">
            <a:ln>
              <a:noFill/>
            </a:ln>
            <a:solidFill>
              <a:schemeClr val="bg1"/>
            </a:solidFill>
            <a:latin typeface="Arial" panose="020B0604020202020204" pitchFamily="34" charset="0"/>
            <a:cs typeface="Arial" panose="020B0604020202020204" pitchFamily="34" charset="0"/>
          </a:endParaRPr>
        </a:p>
      </dgm:t>
    </dgm:pt>
    <dgm:pt modelId="{5C78CE33-CA27-7B49-9C7F-6D2624BA6FA2}" type="parTrans" cxnId="{7142DE69-B672-E741-A275-5DEDC1A5D9F8}">
      <dgm:prSet/>
      <dgm:spPr/>
      <dgm:t>
        <a:bodyPr/>
        <a:lstStyle/>
        <a:p>
          <a:endParaRPr lang="en-GB" sz="1600">
            <a:ln>
              <a:noFill/>
            </a:ln>
          </a:endParaRPr>
        </a:p>
      </dgm:t>
    </dgm:pt>
    <dgm:pt modelId="{68107361-6DEB-AB4D-82A9-EBC465374C73}" type="sibTrans" cxnId="{7142DE69-B672-E741-A275-5DEDC1A5D9F8}">
      <dgm:prSet/>
      <dgm:spPr/>
      <dgm:t>
        <a:bodyPr/>
        <a:lstStyle/>
        <a:p>
          <a:endParaRPr lang="en-GB" sz="1600">
            <a:ln>
              <a:noFill/>
            </a:ln>
          </a:endParaRPr>
        </a:p>
      </dgm:t>
    </dgm:pt>
    <dgm:pt modelId="{EDAEC0F0-2B31-9946-91FD-8DBE2BCCC493}">
      <dgm:prSet custT="1"/>
      <dgm:spPr>
        <a:solidFill>
          <a:schemeClr val="tx1"/>
        </a:solidFill>
      </dgm:spPr>
      <dgm:t>
        <a:bodyPr/>
        <a:lstStyle/>
        <a:p>
          <a:r>
            <a:rPr lang="en-US" sz="1400" b="1" dirty="0">
              <a:solidFill>
                <a:schemeClr val="bg1"/>
              </a:solidFill>
              <a:latin typeface="Arial" panose="020B0604020202020204" pitchFamily="34" charset="0"/>
              <a:cs typeface="Arial" panose="020B0604020202020204" pitchFamily="34" charset="0"/>
            </a:rPr>
            <a:t>Science and Technology Studies (STS)</a:t>
          </a:r>
          <a:endParaRPr lang="en-GB" sz="1400" b="1" dirty="0">
            <a:ln>
              <a:noFill/>
            </a:ln>
            <a:solidFill>
              <a:schemeClr val="bg1"/>
            </a:solidFill>
            <a:latin typeface="Arial" panose="020B0604020202020204" pitchFamily="34" charset="0"/>
            <a:cs typeface="Arial" panose="020B0604020202020204" pitchFamily="34" charset="0"/>
          </a:endParaRPr>
        </a:p>
      </dgm:t>
    </dgm:pt>
    <dgm:pt modelId="{810DE733-9461-8346-99A6-FA6A63FD717E}" type="parTrans" cxnId="{73D058AF-EAF3-3744-BEF8-269E76141370}">
      <dgm:prSet/>
      <dgm:spPr/>
      <dgm:t>
        <a:bodyPr/>
        <a:lstStyle/>
        <a:p>
          <a:endParaRPr lang="en-GB" sz="1600">
            <a:ln>
              <a:noFill/>
            </a:ln>
          </a:endParaRPr>
        </a:p>
      </dgm:t>
    </dgm:pt>
    <dgm:pt modelId="{63B31AEA-98F9-C042-9B58-A9111F55745D}" type="sibTrans" cxnId="{73D058AF-EAF3-3744-BEF8-269E76141370}">
      <dgm:prSet/>
      <dgm:spPr/>
      <dgm:t>
        <a:bodyPr/>
        <a:lstStyle/>
        <a:p>
          <a:endParaRPr lang="en-GB" sz="1600">
            <a:ln>
              <a:noFill/>
            </a:ln>
          </a:endParaRPr>
        </a:p>
      </dgm:t>
    </dgm:pt>
    <dgm:pt modelId="{2D28C2EF-D252-3B40-B5EC-73EE44209E85}">
      <dgm:prSet custT="1"/>
      <dgm:spPr>
        <a:solidFill>
          <a:schemeClr val="tx1"/>
        </a:solidFill>
      </dgm:spPr>
      <dgm:t>
        <a:bodyPr/>
        <a:lstStyle/>
        <a:p>
          <a:r>
            <a:rPr lang="en-US" sz="1400" b="1" dirty="0">
              <a:solidFill>
                <a:schemeClr val="bg1"/>
              </a:solidFill>
              <a:latin typeface="Arial" panose="020B0604020202020204" pitchFamily="34" charset="0"/>
              <a:cs typeface="Arial" panose="020B0604020202020204" pitchFamily="34" charset="0"/>
            </a:rPr>
            <a:t>Social Construction Studies</a:t>
          </a:r>
          <a:endParaRPr lang="en-GB" sz="1400" b="1" dirty="0">
            <a:ln>
              <a:noFill/>
            </a:ln>
            <a:solidFill>
              <a:schemeClr val="bg1"/>
            </a:solidFill>
            <a:latin typeface="Arial" panose="020B0604020202020204" pitchFamily="34" charset="0"/>
            <a:cs typeface="Arial" panose="020B0604020202020204" pitchFamily="34" charset="0"/>
          </a:endParaRPr>
        </a:p>
      </dgm:t>
    </dgm:pt>
    <dgm:pt modelId="{A980998F-3615-1A41-A459-B10F8FE19B7C}" type="parTrans" cxnId="{71810157-579E-2A48-87F9-C5BCE868678F}">
      <dgm:prSet/>
      <dgm:spPr/>
      <dgm:t>
        <a:bodyPr/>
        <a:lstStyle/>
        <a:p>
          <a:endParaRPr lang="en-GB" sz="1600">
            <a:ln>
              <a:noFill/>
            </a:ln>
          </a:endParaRPr>
        </a:p>
      </dgm:t>
    </dgm:pt>
    <dgm:pt modelId="{D0927357-1A3F-0444-A858-E1F1A254EA81}" type="sibTrans" cxnId="{71810157-579E-2A48-87F9-C5BCE868678F}">
      <dgm:prSet/>
      <dgm:spPr/>
      <dgm:t>
        <a:bodyPr/>
        <a:lstStyle/>
        <a:p>
          <a:endParaRPr lang="en-GB" sz="1600">
            <a:ln>
              <a:noFill/>
            </a:ln>
          </a:endParaRPr>
        </a:p>
      </dgm:t>
    </dgm:pt>
    <dgm:pt modelId="{2050D7DA-6E7F-824E-ADA4-17E742E7B2A5}">
      <dgm:prSet custT="1"/>
      <dgm:spPr>
        <a:solidFill>
          <a:schemeClr val="tx1"/>
        </a:solidFill>
      </dgm:spPr>
      <dgm:t>
        <a:bodyPr/>
        <a:lstStyle/>
        <a:p>
          <a:r>
            <a:rPr lang="en-US" sz="1400" b="1" dirty="0">
              <a:solidFill>
                <a:schemeClr val="bg1"/>
              </a:solidFill>
              <a:latin typeface="Arial" panose="020B0604020202020204" pitchFamily="34" charset="0"/>
              <a:cs typeface="Arial" panose="020B0604020202020204" pitchFamily="34" charset="0"/>
            </a:rPr>
            <a:t>Social Acceptance Studies</a:t>
          </a:r>
          <a:endParaRPr lang="en-GB" sz="1400" b="1" dirty="0">
            <a:ln>
              <a:noFill/>
            </a:ln>
            <a:solidFill>
              <a:schemeClr val="bg1"/>
            </a:solidFill>
            <a:latin typeface="Arial" panose="020B0604020202020204" pitchFamily="34" charset="0"/>
            <a:cs typeface="Arial" panose="020B0604020202020204" pitchFamily="34" charset="0"/>
          </a:endParaRPr>
        </a:p>
      </dgm:t>
    </dgm:pt>
    <dgm:pt modelId="{FBD0591A-6E94-AA45-9E64-C763F6F91234}" type="parTrans" cxnId="{F7C834DE-E621-5548-B120-0A6418105966}">
      <dgm:prSet/>
      <dgm:spPr/>
      <dgm:t>
        <a:bodyPr/>
        <a:lstStyle/>
        <a:p>
          <a:endParaRPr lang="en-GB" sz="1600">
            <a:ln>
              <a:noFill/>
            </a:ln>
          </a:endParaRPr>
        </a:p>
      </dgm:t>
    </dgm:pt>
    <dgm:pt modelId="{E02D448E-513A-2043-8A41-3A4D1EA537D0}" type="sibTrans" cxnId="{F7C834DE-E621-5548-B120-0A6418105966}">
      <dgm:prSet/>
      <dgm:spPr/>
      <dgm:t>
        <a:bodyPr/>
        <a:lstStyle/>
        <a:p>
          <a:endParaRPr lang="en-GB" sz="1600">
            <a:ln>
              <a:noFill/>
            </a:ln>
          </a:endParaRPr>
        </a:p>
      </dgm:t>
    </dgm:pt>
    <dgm:pt modelId="{E81A838D-8E1B-BB47-B3A7-3BEFA8B532D5}">
      <dgm:prSet custT="1"/>
      <dgm:spPr>
        <a:solidFill>
          <a:schemeClr val="tx1"/>
        </a:solidFill>
      </dgm:spPr>
      <dgm:t>
        <a:bodyPr/>
        <a:lstStyle/>
        <a:p>
          <a:r>
            <a:rPr lang="en-GB" sz="1400" b="1" dirty="0">
              <a:ln>
                <a:noFill/>
              </a:ln>
              <a:solidFill>
                <a:schemeClr val="bg1"/>
              </a:solidFill>
              <a:latin typeface="Arial" panose="020B0604020202020204" pitchFamily="34" charset="0"/>
              <a:cs typeface="Arial" panose="020B0604020202020204" pitchFamily="34" charset="0"/>
            </a:rPr>
            <a:t>PLACE MAKING</a:t>
          </a:r>
        </a:p>
      </dgm:t>
    </dgm:pt>
    <dgm:pt modelId="{28C7FBC6-AFDA-AB41-A710-AA017336A85B}" type="parTrans" cxnId="{1C28719C-2CF8-B84F-B0FF-B4087C7AF8A4}">
      <dgm:prSet/>
      <dgm:spPr/>
      <dgm:t>
        <a:bodyPr/>
        <a:lstStyle/>
        <a:p>
          <a:endParaRPr lang="en-GB" sz="1600">
            <a:ln>
              <a:noFill/>
            </a:ln>
          </a:endParaRPr>
        </a:p>
      </dgm:t>
    </dgm:pt>
    <dgm:pt modelId="{7764E9F7-B995-9A49-816A-523C41A38904}" type="sibTrans" cxnId="{1C28719C-2CF8-B84F-B0FF-B4087C7AF8A4}">
      <dgm:prSet/>
      <dgm:spPr/>
      <dgm:t>
        <a:bodyPr/>
        <a:lstStyle/>
        <a:p>
          <a:endParaRPr lang="en-GB" sz="1600">
            <a:ln>
              <a:noFill/>
            </a:ln>
          </a:endParaRPr>
        </a:p>
      </dgm:t>
    </dgm:pt>
    <dgm:pt modelId="{24DBEC71-A24E-7045-9606-EAB9F408B5F4}">
      <dgm:prSet custT="1"/>
      <dgm:spPr>
        <a:solidFill>
          <a:schemeClr val="tx1"/>
        </a:solidFill>
      </dgm:spPr>
      <dgm:t>
        <a:bodyPr/>
        <a:lstStyle/>
        <a:p>
          <a:r>
            <a:rPr lang="en-GB" sz="1400" b="1" dirty="0">
              <a:ln>
                <a:noFill/>
              </a:ln>
              <a:solidFill>
                <a:schemeClr val="bg1"/>
              </a:solidFill>
              <a:latin typeface="Arial" panose="020B0604020202020204" pitchFamily="34" charset="0"/>
              <a:cs typeface="Arial" panose="020B0604020202020204" pitchFamily="34" charset="0"/>
            </a:rPr>
            <a:t>Socio-Spatial Studies</a:t>
          </a:r>
        </a:p>
      </dgm:t>
    </dgm:pt>
    <dgm:pt modelId="{49EC1D30-AA03-3E46-8927-83E5DDC86D0D}" type="parTrans" cxnId="{ABAE29A0-73A4-0D46-BA29-E076CA243168}">
      <dgm:prSet/>
      <dgm:spPr/>
      <dgm:t>
        <a:bodyPr/>
        <a:lstStyle/>
        <a:p>
          <a:endParaRPr lang="en-GB" sz="1600">
            <a:ln>
              <a:noFill/>
            </a:ln>
          </a:endParaRPr>
        </a:p>
      </dgm:t>
    </dgm:pt>
    <dgm:pt modelId="{53003E1A-4C4D-C749-811F-BB12ACB9A36B}" type="sibTrans" cxnId="{ABAE29A0-73A4-0D46-BA29-E076CA243168}">
      <dgm:prSet/>
      <dgm:spPr/>
      <dgm:t>
        <a:bodyPr/>
        <a:lstStyle/>
        <a:p>
          <a:endParaRPr lang="en-GB" sz="1600">
            <a:ln>
              <a:noFill/>
            </a:ln>
          </a:endParaRPr>
        </a:p>
      </dgm:t>
    </dgm:pt>
    <dgm:pt modelId="{E94B25B9-2444-3645-B940-F65429602196}">
      <dgm:prSet custT="1"/>
      <dgm:spPr>
        <a:solidFill>
          <a:schemeClr val="tx1"/>
        </a:solidFill>
      </dgm:spPr>
      <dgm:t>
        <a:bodyPr/>
        <a:lstStyle/>
        <a:p>
          <a:r>
            <a:rPr lang="en-US" sz="1400" i="1" dirty="0">
              <a:solidFill>
                <a:schemeClr val="bg1"/>
              </a:solidFill>
              <a:latin typeface="Arial" panose="020B0604020202020204" pitchFamily="34" charset="0"/>
              <a:cs typeface="Arial" panose="020B0604020202020204" pitchFamily="34" charset="0"/>
            </a:rPr>
            <a:t>Actor-Network Theory (ANT)</a:t>
          </a:r>
          <a:endParaRPr lang="en-GB" sz="1400" i="1" dirty="0">
            <a:ln>
              <a:noFill/>
            </a:ln>
            <a:solidFill>
              <a:schemeClr val="bg1"/>
            </a:solidFill>
            <a:latin typeface="Arial" panose="020B0604020202020204" pitchFamily="34" charset="0"/>
            <a:cs typeface="Arial" panose="020B0604020202020204" pitchFamily="34" charset="0"/>
          </a:endParaRPr>
        </a:p>
      </dgm:t>
    </dgm:pt>
    <dgm:pt modelId="{3AB96347-1112-A24F-B55D-325A6213BEC5}" type="parTrans" cxnId="{8EF04937-6D1D-A24E-A55E-417B4EAC65CD}">
      <dgm:prSet/>
      <dgm:spPr/>
      <dgm:t>
        <a:bodyPr/>
        <a:lstStyle/>
        <a:p>
          <a:endParaRPr lang="en-GB" sz="1600">
            <a:ln>
              <a:noFill/>
            </a:ln>
          </a:endParaRPr>
        </a:p>
      </dgm:t>
    </dgm:pt>
    <dgm:pt modelId="{51DB155B-7534-E547-82A3-4E5626176E91}" type="sibTrans" cxnId="{8EF04937-6D1D-A24E-A55E-417B4EAC65CD}">
      <dgm:prSet/>
      <dgm:spPr/>
      <dgm:t>
        <a:bodyPr/>
        <a:lstStyle/>
        <a:p>
          <a:endParaRPr lang="en-GB" sz="1600">
            <a:ln>
              <a:noFill/>
            </a:ln>
          </a:endParaRPr>
        </a:p>
      </dgm:t>
    </dgm:pt>
    <dgm:pt modelId="{877859C0-A281-AE44-9E84-532516742D08}">
      <dgm:prSet custT="1"/>
      <dgm:spPr>
        <a:solidFill>
          <a:schemeClr val="tx1"/>
        </a:solidFill>
      </dgm:spPr>
      <dgm:t>
        <a:bodyPr/>
        <a:lstStyle/>
        <a:p>
          <a:r>
            <a:rPr lang="en-US" sz="1400" i="1" dirty="0">
              <a:solidFill>
                <a:schemeClr val="bg1"/>
              </a:solidFill>
              <a:latin typeface="Arial" panose="020B0604020202020204" pitchFamily="34" charset="0"/>
              <a:cs typeface="Arial" panose="020B0604020202020204" pitchFamily="34" charset="0"/>
            </a:rPr>
            <a:t>Social Representation Theory (SRT)</a:t>
          </a:r>
          <a:r>
            <a:rPr lang="en-GB" sz="1400" i="1" dirty="0">
              <a:ln>
                <a:noFill/>
              </a:ln>
              <a:solidFill>
                <a:schemeClr val="bg1"/>
              </a:solidFill>
              <a:latin typeface="Arial" panose="020B0604020202020204" pitchFamily="34" charset="0"/>
              <a:cs typeface="Arial" panose="020B0604020202020204" pitchFamily="34" charset="0"/>
            </a:rPr>
            <a:t> </a:t>
          </a:r>
        </a:p>
      </dgm:t>
    </dgm:pt>
    <dgm:pt modelId="{7960C22E-CCAD-3948-B566-96A235E814C7}" type="parTrans" cxnId="{F47E6763-52D1-1A46-83D7-84C7AF74CC81}">
      <dgm:prSet/>
      <dgm:spPr/>
      <dgm:t>
        <a:bodyPr/>
        <a:lstStyle/>
        <a:p>
          <a:endParaRPr lang="en-GB" sz="1600">
            <a:ln>
              <a:noFill/>
            </a:ln>
          </a:endParaRPr>
        </a:p>
      </dgm:t>
    </dgm:pt>
    <dgm:pt modelId="{ECCF58B9-8DB7-6F45-8C37-F0C3DEF4281B}" type="sibTrans" cxnId="{F47E6763-52D1-1A46-83D7-84C7AF74CC81}">
      <dgm:prSet/>
      <dgm:spPr/>
      <dgm:t>
        <a:bodyPr/>
        <a:lstStyle/>
        <a:p>
          <a:endParaRPr lang="en-GB" sz="1600">
            <a:ln>
              <a:noFill/>
            </a:ln>
          </a:endParaRPr>
        </a:p>
      </dgm:t>
    </dgm:pt>
    <dgm:pt modelId="{F79BF9FF-A548-C144-8B6B-4BB7AEDA91ED}">
      <dgm:prSet custT="1"/>
      <dgm:spPr>
        <a:solidFill>
          <a:schemeClr val="tx1"/>
        </a:solidFill>
      </dgm:spPr>
      <dgm:t>
        <a:bodyPr/>
        <a:lstStyle/>
        <a:p>
          <a:r>
            <a:rPr lang="en-US" sz="1400" i="1" dirty="0">
              <a:solidFill>
                <a:schemeClr val="bg1"/>
              </a:solidFill>
              <a:latin typeface="Arial" panose="020B0604020202020204" pitchFamily="34" charset="0"/>
              <a:cs typeface="Arial" panose="020B0604020202020204" pitchFamily="34" charset="0"/>
            </a:rPr>
            <a:t>Social Impact Assessment  (SIA)</a:t>
          </a:r>
          <a:endParaRPr lang="en-GB" sz="1400" i="1" dirty="0">
            <a:ln>
              <a:noFill/>
            </a:ln>
            <a:solidFill>
              <a:schemeClr val="bg1"/>
            </a:solidFill>
            <a:latin typeface="Arial" panose="020B0604020202020204" pitchFamily="34" charset="0"/>
            <a:cs typeface="Arial" panose="020B0604020202020204" pitchFamily="34" charset="0"/>
          </a:endParaRPr>
        </a:p>
      </dgm:t>
    </dgm:pt>
    <dgm:pt modelId="{DF0E4CB4-BE9E-7841-B2EA-4B60927A0129}" type="parTrans" cxnId="{FD9BEFD6-8A88-F942-8617-642809389AC9}">
      <dgm:prSet/>
      <dgm:spPr/>
      <dgm:t>
        <a:bodyPr/>
        <a:lstStyle/>
        <a:p>
          <a:endParaRPr lang="en-GB" sz="1600">
            <a:ln>
              <a:noFill/>
            </a:ln>
          </a:endParaRPr>
        </a:p>
      </dgm:t>
    </dgm:pt>
    <dgm:pt modelId="{40F996AC-D9EE-D24A-98C4-D614FFCEFBF5}" type="sibTrans" cxnId="{FD9BEFD6-8A88-F942-8617-642809389AC9}">
      <dgm:prSet/>
      <dgm:spPr/>
      <dgm:t>
        <a:bodyPr/>
        <a:lstStyle/>
        <a:p>
          <a:endParaRPr lang="en-GB" sz="1600">
            <a:ln>
              <a:noFill/>
            </a:ln>
          </a:endParaRPr>
        </a:p>
      </dgm:t>
    </dgm:pt>
    <dgm:pt modelId="{0F79FA56-345B-6C4F-BA3D-0D634B31D136}">
      <dgm:prSet custT="1"/>
      <dgm:spPr>
        <a:solidFill>
          <a:schemeClr val="tx1"/>
        </a:solidFill>
      </dgm:spPr>
      <dgm:t>
        <a:bodyPr/>
        <a:lstStyle/>
        <a:p>
          <a:r>
            <a:rPr lang="en-GB" sz="1400" i="1" dirty="0">
              <a:ln>
                <a:noFill/>
              </a:ln>
              <a:solidFill>
                <a:schemeClr val="bg1"/>
              </a:solidFill>
              <a:latin typeface="Arial" panose="020B0604020202020204" pitchFamily="34" charset="0"/>
              <a:cs typeface="Arial" panose="020B0604020202020204" pitchFamily="34" charset="0"/>
            </a:rPr>
            <a:t>Place Identity/Attachment Theory</a:t>
          </a:r>
        </a:p>
      </dgm:t>
    </dgm:pt>
    <dgm:pt modelId="{41EDB4C6-9464-364C-B61B-417C44205132}" type="parTrans" cxnId="{886AC2A7-ED74-3640-B793-2A3E65D7D2CB}">
      <dgm:prSet/>
      <dgm:spPr/>
      <dgm:t>
        <a:bodyPr/>
        <a:lstStyle/>
        <a:p>
          <a:endParaRPr lang="en-GB" sz="1600">
            <a:ln>
              <a:noFill/>
            </a:ln>
          </a:endParaRPr>
        </a:p>
      </dgm:t>
    </dgm:pt>
    <dgm:pt modelId="{BCA82CC6-1A53-D74F-BE2C-C6392BA6E034}" type="sibTrans" cxnId="{886AC2A7-ED74-3640-B793-2A3E65D7D2CB}">
      <dgm:prSet/>
      <dgm:spPr/>
      <dgm:t>
        <a:bodyPr/>
        <a:lstStyle/>
        <a:p>
          <a:endParaRPr lang="en-GB" sz="1600">
            <a:ln>
              <a:noFill/>
            </a:ln>
          </a:endParaRPr>
        </a:p>
      </dgm:t>
    </dgm:pt>
    <dgm:pt modelId="{B9C7D123-FC5A-4B42-9EB2-E4896324C50C}">
      <dgm:prSet custT="1"/>
      <dgm:spPr>
        <a:solidFill>
          <a:schemeClr val="tx1"/>
        </a:solidFill>
      </dgm:spPr>
      <dgm:t>
        <a:bodyPr/>
        <a:lstStyle/>
        <a:p>
          <a:r>
            <a:rPr lang="en-GB" sz="1400" i="1" dirty="0">
              <a:solidFill>
                <a:schemeClr val="bg1"/>
              </a:solidFill>
              <a:latin typeface="Arial" panose="020B0604020202020204" pitchFamily="34" charset="0"/>
              <a:cs typeface="Arial" panose="020B0604020202020204" pitchFamily="34" charset="0"/>
            </a:rPr>
            <a:t>Territory-Place-Scale-Network (TPSN)</a:t>
          </a:r>
        </a:p>
      </dgm:t>
    </dgm:pt>
    <dgm:pt modelId="{E0A6059B-CA74-DF44-96FD-5835A9FE9CC7}" type="parTrans" cxnId="{2AA0A568-D35C-5343-8837-BB4331387315}">
      <dgm:prSet/>
      <dgm:spPr/>
      <dgm:t>
        <a:bodyPr/>
        <a:lstStyle/>
        <a:p>
          <a:endParaRPr lang="en-GB"/>
        </a:p>
      </dgm:t>
    </dgm:pt>
    <dgm:pt modelId="{2958EB51-B60E-DA4E-B901-A7F70F33C71C}" type="sibTrans" cxnId="{2AA0A568-D35C-5343-8837-BB4331387315}">
      <dgm:prSet/>
      <dgm:spPr/>
      <dgm:t>
        <a:bodyPr/>
        <a:lstStyle/>
        <a:p>
          <a:endParaRPr lang="en-GB"/>
        </a:p>
      </dgm:t>
    </dgm:pt>
    <dgm:pt modelId="{C61B768F-869D-D441-A6BF-10174D008E2D}">
      <dgm:prSet custT="1"/>
      <dgm:spPr>
        <a:solidFill>
          <a:schemeClr val="tx1">
            <a:lumMod val="75000"/>
            <a:lumOff val="25000"/>
          </a:schemeClr>
        </a:solidFill>
      </dgm:spPr>
      <dgm:t>
        <a:bodyPr/>
        <a:lstStyle/>
        <a:p>
          <a:r>
            <a:rPr lang="en-GB" sz="1400" dirty="0">
              <a:solidFill>
                <a:schemeClr val="bg1"/>
              </a:solidFill>
              <a:latin typeface="Arial" panose="020B0604020202020204" pitchFamily="34" charset="0"/>
              <a:cs typeface="Arial" panose="020B0604020202020204" pitchFamily="34" charset="0"/>
            </a:rPr>
            <a:t>Social order insights</a:t>
          </a:r>
        </a:p>
      </dgm:t>
    </dgm:pt>
    <dgm:pt modelId="{1C39E298-2B0B-6E4E-B1D4-1F28F8892D8E}" type="parTrans" cxnId="{6CF11F8A-F385-1E4C-9647-7B1DE2CA3FF3}">
      <dgm:prSet/>
      <dgm:spPr/>
      <dgm:t>
        <a:bodyPr/>
        <a:lstStyle/>
        <a:p>
          <a:endParaRPr lang="en-GB"/>
        </a:p>
      </dgm:t>
    </dgm:pt>
    <dgm:pt modelId="{0473FCB8-6D0F-B64B-BD31-3F293B255159}" type="sibTrans" cxnId="{6CF11F8A-F385-1E4C-9647-7B1DE2CA3FF3}">
      <dgm:prSet/>
      <dgm:spPr/>
      <dgm:t>
        <a:bodyPr/>
        <a:lstStyle/>
        <a:p>
          <a:endParaRPr lang="en-GB"/>
        </a:p>
      </dgm:t>
    </dgm:pt>
    <dgm:pt modelId="{608FAEA6-889A-1740-9A9F-89317CBD2444}">
      <dgm:prSet custT="1"/>
      <dgm:spPr>
        <a:solidFill>
          <a:schemeClr val="bg1">
            <a:lumMod val="75000"/>
          </a:schemeClr>
        </a:solidFill>
      </dgm:spPr>
      <dgm:t>
        <a:bodyPr/>
        <a:lstStyle/>
        <a:p>
          <a:r>
            <a:rPr lang="en-GB" sz="1400" dirty="0">
              <a:solidFill>
                <a:schemeClr val="tx1"/>
              </a:solidFill>
              <a:latin typeface="Arial" panose="020B0604020202020204" pitchFamily="34" charset="0"/>
              <a:cs typeface="Arial" panose="020B0604020202020204" pitchFamily="34" charset="0"/>
            </a:rPr>
            <a:t>Can be interpretative/ prescriptive</a:t>
          </a:r>
        </a:p>
      </dgm:t>
    </dgm:pt>
    <dgm:pt modelId="{E4AB573A-C9E4-054D-BD73-1FC03AE19E4B}" type="parTrans" cxnId="{C4CCFE6C-8CAB-3645-826E-4ACDF0F1BF48}">
      <dgm:prSet/>
      <dgm:spPr/>
      <dgm:t>
        <a:bodyPr/>
        <a:lstStyle/>
        <a:p>
          <a:endParaRPr lang="en-GB"/>
        </a:p>
      </dgm:t>
    </dgm:pt>
    <dgm:pt modelId="{82D921AB-2C05-F94C-952F-14EDEA2EE3A8}" type="sibTrans" cxnId="{C4CCFE6C-8CAB-3645-826E-4ACDF0F1BF48}">
      <dgm:prSet/>
      <dgm:spPr/>
      <dgm:t>
        <a:bodyPr/>
        <a:lstStyle/>
        <a:p>
          <a:endParaRPr lang="en-GB"/>
        </a:p>
      </dgm:t>
    </dgm:pt>
    <dgm:pt modelId="{25C3C9A5-B7CF-0741-AFCB-6AD801490A32}">
      <dgm:prSet custT="1"/>
      <dgm:spPr>
        <a:solidFill>
          <a:schemeClr val="tx1">
            <a:lumMod val="75000"/>
            <a:lumOff val="25000"/>
          </a:schemeClr>
        </a:solidFill>
      </dgm:spPr>
      <dgm:t>
        <a:bodyPr/>
        <a:lstStyle/>
        <a:p>
          <a:r>
            <a:rPr lang="en-GB" sz="1400" dirty="0">
              <a:solidFill>
                <a:schemeClr val="bg1"/>
              </a:solidFill>
              <a:latin typeface="Arial" panose="020B0604020202020204" pitchFamily="34" charset="0"/>
              <a:cs typeface="Arial" panose="020B0604020202020204" pitchFamily="34" charset="0"/>
            </a:rPr>
            <a:t>Deep insights</a:t>
          </a:r>
        </a:p>
      </dgm:t>
    </dgm:pt>
    <dgm:pt modelId="{C8C02A31-C9E6-D84A-85FA-089AC2D05831}" type="parTrans" cxnId="{1F6B3966-F7B0-7A43-850A-4DD8AC7590AC}">
      <dgm:prSet/>
      <dgm:spPr/>
      <dgm:t>
        <a:bodyPr/>
        <a:lstStyle/>
        <a:p>
          <a:endParaRPr lang="en-GB"/>
        </a:p>
      </dgm:t>
    </dgm:pt>
    <dgm:pt modelId="{F02E3EDB-3662-684B-8BC9-B588C66FD414}" type="sibTrans" cxnId="{1F6B3966-F7B0-7A43-850A-4DD8AC7590AC}">
      <dgm:prSet/>
      <dgm:spPr/>
      <dgm:t>
        <a:bodyPr/>
        <a:lstStyle/>
        <a:p>
          <a:endParaRPr lang="en-GB"/>
        </a:p>
      </dgm:t>
    </dgm:pt>
    <dgm:pt modelId="{2D890A7A-86FF-3F4B-A0BE-104F28E5D246}">
      <dgm:prSet custT="1"/>
      <dgm:spPr>
        <a:solidFill>
          <a:schemeClr val="bg1">
            <a:lumMod val="75000"/>
          </a:schemeClr>
        </a:solidFill>
      </dgm:spPr>
      <dgm:t>
        <a:bodyPr/>
        <a:lstStyle/>
        <a:p>
          <a:r>
            <a:rPr lang="en-GB" sz="1400" dirty="0">
              <a:solidFill>
                <a:schemeClr val="tx1"/>
              </a:solidFill>
              <a:latin typeface="Arial" panose="020B0604020202020204" pitchFamily="34" charset="0"/>
              <a:cs typeface="Arial" panose="020B0604020202020204" pitchFamily="34" charset="0"/>
            </a:rPr>
            <a:t>Context-dependent</a:t>
          </a:r>
        </a:p>
      </dgm:t>
    </dgm:pt>
    <dgm:pt modelId="{01751913-6CB9-444B-9954-D85BF744CE7C}" type="parTrans" cxnId="{012581A5-FE5F-0647-9258-B5875CABA6DC}">
      <dgm:prSet/>
      <dgm:spPr/>
      <dgm:t>
        <a:bodyPr/>
        <a:lstStyle/>
        <a:p>
          <a:endParaRPr lang="en-GB"/>
        </a:p>
      </dgm:t>
    </dgm:pt>
    <dgm:pt modelId="{0C454DEF-B12F-5545-B821-AFF71E278935}" type="sibTrans" cxnId="{012581A5-FE5F-0647-9258-B5875CABA6DC}">
      <dgm:prSet/>
      <dgm:spPr/>
      <dgm:t>
        <a:bodyPr/>
        <a:lstStyle/>
        <a:p>
          <a:endParaRPr lang="en-GB"/>
        </a:p>
      </dgm:t>
    </dgm:pt>
    <dgm:pt modelId="{6429979A-3659-104D-BC11-FB00E5736B5B}">
      <dgm:prSet custT="1"/>
      <dgm:spPr>
        <a:solidFill>
          <a:schemeClr val="tx1">
            <a:lumMod val="75000"/>
            <a:lumOff val="25000"/>
          </a:schemeClr>
        </a:solidFill>
      </dgm:spPr>
      <dgm:t>
        <a:bodyPr/>
        <a:lstStyle/>
        <a:p>
          <a:r>
            <a:rPr lang="en-GB" sz="1400" dirty="0">
              <a:solidFill>
                <a:schemeClr val="bg1"/>
              </a:solidFill>
              <a:latin typeface="Arial" panose="020B0604020202020204" pitchFamily="34" charset="0"/>
              <a:cs typeface="Arial" panose="020B0604020202020204" pitchFamily="34" charset="0"/>
            </a:rPr>
            <a:t>Versatile</a:t>
          </a:r>
        </a:p>
      </dgm:t>
    </dgm:pt>
    <dgm:pt modelId="{5995511C-D51D-1744-9A4F-897ADD939C6A}" type="parTrans" cxnId="{DD437C83-943A-894D-9D80-309324D7B0CC}">
      <dgm:prSet/>
      <dgm:spPr/>
      <dgm:t>
        <a:bodyPr/>
        <a:lstStyle/>
        <a:p>
          <a:endParaRPr lang="en-GB"/>
        </a:p>
      </dgm:t>
    </dgm:pt>
    <dgm:pt modelId="{2A57D2B2-FB3C-7445-B6B8-01EA57526CAC}" type="sibTrans" cxnId="{DD437C83-943A-894D-9D80-309324D7B0CC}">
      <dgm:prSet/>
      <dgm:spPr/>
      <dgm:t>
        <a:bodyPr/>
        <a:lstStyle/>
        <a:p>
          <a:endParaRPr lang="en-GB"/>
        </a:p>
      </dgm:t>
    </dgm:pt>
    <dgm:pt modelId="{8134419B-9D95-6848-85F5-37DCB6407290}">
      <dgm:prSet custT="1"/>
      <dgm:spPr>
        <a:solidFill>
          <a:schemeClr val="bg1">
            <a:lumMod val="75000"/>
          </a:schemeClr>
        </a:solidFill>
      </dgm:spPr>
      <dgm:t>
        <a:bodyPr/>
        <a:lstStyle/>
        <a:p>
          <a:r>
            <a:rPr lang="en-GB" sz="1400" dirty="0">
              <a:solidFill>
                <a:schemeClr val="tx1"/>
              </a:solidFill>
              <a:latin typeface="Arial" panose="020B0604020202020204" pitchFamily="34" charset="0"/>
              <a:cs typeface="Arial" panose="020B0604020202020204" pitchFamily="34" charset="0"/>
            </a:rPr>
            <a:t>Multiple stakeholders</a:t>
          </a:r>
        </a:p>
      </dgm:t>
    </dgm:pt>
    <dgm:pt modelId="{AA06EC1A-A513-FE40-8D58-B08F291539DA}" type="parTrans" cxnId="{03B1C06F-95D5-EE40-94A1-DAA708873FD7}">
      <dgm:prSet/>
      <dgm:spPr/>
      <dgm:t>
        <a:bodyPr/>
        <a:lstStyle/>
        <a:p>
          <a:endParaRPr lang="en-GB"/>
        </a:p>
      </dgm:t>
    </dgm:pt>
    <dgm:pt modelId="{03F84FC0-0C63-3644-B072-5F520571C243}" type="sibTrans" cxnId="{03B1C06F-95D5-EE40-94A1-DAA708873FD7}">
      <dgm:prSet/>
      <dgm:spPr/>
      <dgm:t>
        <a:bodyPr/>
        <a:lstStyle/>
        <a:p>
          <a:endParaRPr lang="en-GB"/>
        </a:p>
      </dgm:t>
    </dgm:pt>
    <dgm:pt modelId="{9DD2AC8B-0679-C241-AB23-7C90973BECC1}">
      <dgm:prSet custT="1"/>
      <dgm:spPr>
        <a:solidFill>
          <a:schemeClr val="tx1">
            <a:lumMod val="75000"/>
            <a:lumOff val="25000"/>
          </a:schemeClr>
        </a:solidFill>
      </dgm:spPr>
      <dgm:t>
        <a:bodyPr/>
        <a:lstStyle/>
        <a:p>
          <a:r>
            <a:rPr lang="en-GB" sz="1400" dirty="0">
              <a:solidFill>
                <a:schemeClr val="bg1"/>
              </a:solidFill>
              <a:latin typeface="Arial" panose="020B0604020202020204" pitchFamily="34" charset="0"/>
              <a:cs typeface="Arial" panose="020B0604020202020204" pitchFamily="34" charset="0"/>
            </a:rPr>
            <a:t>Deep insights</a:t>
          </a:r>
        </a:p>
      </dgm:t>
    </dgm:pt>
    <dgm:pt modelId="{42AA9774-422C-514B-AB75-676CA84BE9CE}" type="parTrans" cxnId="{0732F7B0-28CE-AA46-925C-9A5E3A415272}">
      <dgm:prSet/>
      <dgm:spPr/>
      <dgm:t>
        <a:bodyPr/>
        <a:lstStyle/>
        <a:p>
          <a:endParaRPr lang="en-GB"/>
        </a:p>
      </dgm:t>
    </dgm:pt>
    <dgm:pt modelId="{19BD24A4-442A-3147-8D28-05C59FB5D7A8}" type="sibTrans" cxnId="{0732F7B0-28CE-AA46-925C-9A5E3A415272}">
      <dgm:prSet/>
      <dgm:spPr/>
      <dgm:t>
        <a:bodyPr/>
        <a:lstStyle/>
        <a:p>
          <a:endParaRPr lang="en-GB"/>
        </a:p>
      </dgm:t>
    </dgm:pt>
    <dgm:pt modelId="{3D96EE64-7ECA-6549-B95D-7356693E915F}">
      <dgm:prSet custT="1"/>
      <dgm:spPr>
        <a:solidFill>
          <a:schemeClr val="bg1">
            <a:lumMod val="75000"/>
          </a:schemeClr>
        </a:solidFill>
      </dgm:spPr>
      <dgm:t>
        <a:bodyPr/>
        <a:lstStyle/>
        <a:p>
          <a:r>
            <a:rPr lang="en-GB" sz="1400" dirty="0">
              <a:solidFill>
                <a:schemeClr val="tx1"/>
              </a:solidFill>
              <a:latin typeface="Arial" panose="020B0604020202020204" pitchFamily="34" charset="0"/>
              <a:cs typeface="Arial" panose="020B0604020202020204" pitchFamily="34" charset="0"/>
            </a:rPr>
            <a:t>Can be overly deterministic</a:t>
          </a:r>
        </a:p>
      </dgm:t>
    </dgm:pt>
    <dgm:pt modelId="{45BD5D21-68AB-5941-BF2F-72BE47996F3A}" type="parTrans" cxnId="{34D76F01-B7F8-254D-9980-58A4BFA79EB9}">
      <dgm:prSet/>
      <dgm:spPr/>
      <dgm:t>
        <a:bodyPr/>
        <a:lstStyle/>
        <a:p>
          <a:endParaRPr lang="en-GB"/>
        </a:p>
      </dgm:t>
    </dgm:pt>
    <dgm:pt modelId="{EC818AF1-E243-164E-9C34-7EF5AE59FF11}" type="sibTrans" cxnId="{34D76F01-B7F8-254D-9980-58A4BFA79EB9}">
      <dgm:prSet/>
      <dgm:spPr/>
      <dgm:t>
        <a:bodyPr/>
        <a:lstStyle/>
        <a:p>
          <a:endParaRPr lang="en-GB"/>
        </a:p>
      </dgm:t>
    </dgm:pt>
    <dgm:pt modelId="{EA0CFAD0-7F21-8943-A504-2A11FC7E5C12}">
      <dgm:prSet custT="1"/>
      <dgm:spPr>
        <a:solidFill>
          <a:schemeClr val="tx1">
            <a:lumMod val="75000"/>
            <a:lumOff val="25000"/>
          </a:schemeClr>
        </a:solidFill>
      </dgm:spPr>
      <dgm:t>
        <a:bodyPr/>
        <a:lstStyle/>
        <a:p>
          <a:r>
            <a:rPr lang="en-GB" sz="1400" dirty="0">
              <a:solidFill>
                <a:schemeClr val="bg1"/>
              </a:solidFill>
              <a:latin typeface="Arial" panose="020B0604020202020204" pitchFamily="34" charset="0"/>
              <a:cs typeface="Arial" panose="020B0604020202020204" pitchFamily="34" charset="0"/>
            </a:rPr>
            <a:t>Multiple-actors</a:t>
          </a:r>
          <a:endParaRPr lang="en-GB" sz="1600" dirty="0">
            <a:solidFill>
              <a:schemeClr val="bg1"/>
            </a:solidFill>
            <a:latin typeface="Arial" panose="020B0604020202020204" pitchFamily="34" charset="0"/>
            <a:cs typeface="Arial" panose="020B0604020202020204" pitchFamily="34" charset="0"/>
          </a:endParaRPr>
        </a:p>
      </dgm:t>
    </dgm:pt>
    <dgm:pt modelId="{3C3ACAC4-CCF5-2043-B0A9-815D149EFDD0}" type="parTrans" cxnId="{D9175B61-454B-1A46-9622-FE5C8271BCDA}">
      <dgm:prSet/>
      <dgm:spPr/>
      <dgm:t>
        <a:bodyPr/>
        <a:lstStyle/>
        <a:p>
          <a:endParaRPr lang="en-GB"/>
        </a:p>
      </dgm:t>
    </dgm:pt>
    <dgm:pt modelId="{1EAA8F4B-CB18-B24B-B66C-CDA06B9CFB5D}" type="sibTrans" cxnId="{D9175B61-454B-1A46-9622-FE5C8271BCDA}">
      <dgm:prSet/>
      <dgm:spPr/>
      <dgm:t>
        <a:bodyPr/>
        <a:lstStyle/>
        <a:p>
          <a:endParaRPr lang="en-GB"/>
        </a:p>
      </dgm:t>
    </dgm:pt>
    <dgm:pt modelId="{06F9524B-4E47-F340-8F18-512DFD7EA7DA}">
      <dgm:prSet custT="1"/>
      <dgm:spPr>
        <a:solidFill>
          <a:schemeClr val="bg1">
            <a:lumMod val="75000"/>
          </a:schemeClr>
        </a:solidFill>
      </dgm:spPr>
      <dgm:t>
        <a:bodyPr/>
        <a:lstStyle/>
        <a:p>
          <a:r>
            <a:rPr lang="en-GB" sz="1400" dirty="0">
              <a:latin typeface="Arial" panose="020B0604020202020204" pitchFamily="34" charset="0"/>
              <a:cs typeface="Arial" panose="020B0604020202020204" pitchFamily="34" charset="0"/>
            </a:rPr>
            <a:t>Narrow focus</a:t>
          </a:r>
        </a:p>
      </dgm:t>
    </dgm:pt>
    <dgm:pt modelId="{22473764-1F36-A949-BC89-F25E18B9ABF7}" type="parTrans" cxnId="{47595861-73F6-3942-A48C-E711EFDBBC91}">
      <dgm:prSet/>
      <dgm:spPr/>
      <dgm:t>
        <a:bodyPr/>
        <a:lstStyle/>
        <a:p>
          <a:endParaRPr lang="en-GB"/>
        </a:p>
      </dgm:t>
    </dgm:pt>
    <dgm:pt modelId="{9C9D3FDD-2FA4-7147-AA70-E3C1C2E1F7B7}" type="sibTrans" cxnId="{47595861-73F6-3942-A48C-E711EFDBBC91}">
      <dgm:prSet/>
      <dgm:spPr/>
      <dgm:t>
        <a:bodyPr/>
        <a:lstStyle/>
        <a:p>
          <a:endParaRPr lang="en-GB"/>
        </a:p>
      </dgm:t>
    </dgm:pt>
    <dgm:pt modelId="{B5D8B8E5-1016-734D-BE01-FD0480164227}" type="pres">
      <dgm:prSet presAssocID="{A5DBC380-A5F6-DA4B-83E4-1FDD30D48886}" presName="Name0" presStyleCnt="0">
        <dgm:presLayoutVars>
          <dgm:chPref val="1"/>
          <dgm:dir/>
          <dgm:animOne val="branch"/>
          <dgm:animLvl val="lvl"/>
          <dgm:resizeHandles val="exact"/>
        </dgm:presLayoutVars>
      </dgm:prSet>
      <dgm:spPr/>
    </dgm:pt>
    <dgm:pt modelId="{E699F498-6929-3F45-82EC-E0BBC758B79D}" type="pres">
      <dgm:prSet presAssocID="{37E2D900-6FF0-E84E-A461-4FAE714CC07C}" presName="root1" presStyleCnt="0"/>
      <dgm:spPr/>
    </dgm:pt>
    <dgm:pt modelId="{A55362D7-7191-C748-8948-3566357AC08F}" type="pres">
      <dgm:prSet presAssocID="{37E2D900-6FF0-E84E-A461-4FAE714CC07C}" presName="LevelOneTextNode" presStyleLbl="node0" presStyleIdx="0" presStyleCnt="2" custScaleY="65897">
        <dgm:presLayoutVars>
          <dgm:chPref val="3"/>
        </dgm:presLayoutVars>
      </dgm:prSet>
      <dgm:spPr/>
    </dgm:pt>
    <dgm:pt modelId="{5DF254E7-E0D3-A94E-BEF4-5778F67A5A4C}" type="pres">
      <dgm:prSet presAssocID="{37E2D900-6FF0-E84E-A461-4FAE714CC07C}" presName="level2hierChild" presStyleCnt="0"/>
      <dgm:spPr/>
    </dgm:pt>
    <dgm:pt modelId="{EDCBCCC2-E1B1-B84E-8821-F3DC2330BB3E}" type="pres">
      <dgm:prSet presAssocID="{810DE733-9461-8346-99A6-FA6A63FD717E}" presName="conn2-1" presStyleLbl="parChTrans1D2" presStyleIdx="0" presStyleCnt="4"/>
      <dgm:spPr/>
    </dgm:pt>
    <dgm:pt modelId="{C734C5DB-460B-BA4E-8E94-23BA8FBAA21B}" type="pres">
      <dgm:prSet presAssocID="{810DE733-9461-8346-99A6-FA6A63FD717E}" presName="connTx" presStyleLbl="parChTrans1D2" presStyleIdx="0" presStyleCnt="4"/>
      <dgm:spPr/>
    </dgm:pt>
    <dgm:pt modelId="{AAD3B8E3-B89F-C44A-B538-10AB33A32791}" type="pres">
      <dgm:prSet presAssocID="{EDAEC0F0-2B31-9946-91FD-8DBE2BCCC493}" presName="root2" presStyleCnt="0"/>
      <dgm:spPr/>
    </dgm:pt>
    <dgm:pt modelId="{1E06D198-9F4C-5B4B-9BF7-207953801C9C}" type="pres">
      <dgm:prSet presAssocID="{EDAEC0F0-2B31-9946-91FD-8DBE2BCCC493}" presName="LevelTwoTextNode" presStyleLbl="node2" presStyleIdx="0" presStyleCnt="4">
        <dgm:presLayoutVars>
          <dgm:chPref val="3"/>
        </dgm:presLayoutVars>
      </dgm:prSet>
      <dgm:spPr/>
    </dgm:pt>
    <dgm:pt modelId="{34702D76-8072-A345-B4CA-EBABA44BE6A0}" type="pres">
      <dgm:prSet presAssocID="{EDAEC0F0-2B31-9946-91FD-8DBE2BCCC493}" presName="level3hierChild" presStyleCnt="0"/>
      <dgm:spPr/>
    </dgm:pt>
    <dgm:pt modelId="{51F4C133-F220-F945-9A1A-8C7421C9F6B5}" type="pres">
      <dgm:prSet presAssocID="{3AB96347-1112-A24F-B55D-325A6213BEC5}" presName="conn2-1" presStyleLbl="parChTrans1D3" presStyleIdx="0" presStyleCnt="5"/>
      <dgm:spPr/>
    </dgm:pt>
    <dgm:pt modelId="{5B146FF1-0BAB-5744-9664-3336FCB3A225}" type="pres">
      <dgm:prSet presAssocID="{3AB96347-1112-A24F-B55D-325A6213BEC5}" presName="connTx" presStyleLbl="parChTrans1D3" presStyleIdx="0" presStyleCnt="5"/>
      <dgm:spPr/>
    </dgm:pt>
    <dgm:pt modelId="{5CCCA0D9-0128-6544-BA52-4E65BC8A21A7}" type="pres">
      <dgm:prSet presAssocID="{E94B25B9-2444-3645-B940-F65429602196}" presName="root2" presStyleCnt="0"/>
      <dgm:spPr/>
    </dgm:pt>
    <dgm:pt modelId="{8FBFE3A7-6B36-BF42-A669-1ADA7E0CFCF1}" type="pres">
      <dgm:prSet presAssocID="{E94B25B9-2444-3645-B940-F65429602196}" presName="LevelTwoTextNode" presStyleLbl="node3" presStyleIdx="0" presStyleCnt="5">
        <dgm:presLayoutVars>
          <dgm:chPref val="3"/>
        </dgm:presLayoutVars>
      </dgm:prSet>
      <dgm:spPr/>
    </dgm:pt>
    <dgm:pt modelId="{FFECF8E5-4FFE-2E41-A1D9-ECF2D7F1AD27}" type="pres">
      <dgm:prSet presAssocID="{E94B25B9-2444-3645-B940-F65429602196}" presName="level3hierChild" presStyleCnt="0"/>
      <dgm:spPr/>
    </dgm:pt>
    <dgm:pt modelId="{AC3139B8-B017-8744-9BF0-81EFC5FBA598}" type="pres">
      <dgm:prSet presAssocID="{1C39E298-2B0B-6E4E-B1D4-1F28F8892D8E}" presName="conn2-1" presStyleLbl="parChTrans1D4" presStyleIdx="0" presStyleCnt="10"/>
      <dgm:spPr/>
    </dgm:pt>
    <dgm:pt modelId="{FDF01114-3B34-7849-932E-720C3B4FF1EA}" type="pres">
      <dgm:prSet presAssocID="{1C39E298-2B0B-6E4E-B1D4-1F28F8892D8E}" presName="connTx" presStyleLbl="parChTrans1D4" presStyleIdx="0" presStyleCnt="10"/>
      <dgm:spPr/>
    </dgm:pt>
    <dgm:pt modelId="{6FFDFC74-CC23-364D-872B-E31855C67DA1}" type="pres">
      <dgm:prSet presAssocID="{C61B768F-869D-D441-A6BF-10174D008E2D}" presName="root2" presStyleCnt="0"/>
      <dgm:spPr/>
    </dgm:pt>
    <dgm:pt modelId="{68F1D8EE-3C6A-4844-BF0F-3A39775210C1}" type="pres">
      <dgm:prSet presAssocID="{C61B768F-869D-D441-A6BF-10174D008E2D}" presName="LevelTwoTextNode" presStyleLbl="node4" presStyleIdx="0" presStyleCnt="10">
        <dgm:presLayoutVars>
          <dgm:chPref val="3"/>
        </dgm:presLayoutVars>
      </dgm:prSet>
      <dgm:spPr/>
    </dgm:pt>
    <dgm:pt modelId="{ABC8B50F-46E5-194C-9E5F-8DD986F7E16F}" type="pres">
      <dgm:prSet presAssocID="{C61B768F-869D-D441-A6BF-10174D008E2D}" presName="level3hierChild" presStyleCnt="0"/>
      <dgm:spPr/>
    </dgm:pt>
    <dgm:pt modelId="{73537FFB-439A-424E-8559-47EEEE1A930A}" type="pres">
      <dgm:prSet presAssocID="{E4AB573A-C9E4-054D-BD73-1FC03AE19E4B}" presName="conn2-1" presStyleLbl="parChTrans1D4" presStyleIdx="1" presStyleCnt="10"/>
      <dgm:spPr/>
    </dgm:pt>
    <dgm:pt modelId="{A168260C-A33C-BD4D-9A7D-EC61C28B59B7}" type="pres">
      <dgm:prSet presAssocID="{E4AB573A-C9E4-054D-BD73-1FC03AE19E4B}" presName="connTx" presStyleLbl="parChTrans1D4" presStyleIdx="1" presStyleCnt="10"/>
      <dgm:spPr/>
    </dgm:pt>
    <dgm:pt modelId="{36738944-AC73-ED44-901A-CCC6800D709F}" type="pres">
      <dgm:prSet presAssocID="{608FAEA6-889A-1740-9A9F-89317CBD2444}" presName="root2" presStyleCnt="0"/>
      <dgm:spPr/>
    </dgm:pt>
    <dgm:pt modelId="{85B93001-0304-1A42-ADF9-3E7D35443222}" type="pres">
      <dgm:prSet presAssocID="{608FAEA6-889A-1740-9A9F-89317CBD2444}" presName="LevelTwoTextNode" presStyleLbl="node4" presStyleIdx="1" presStyleCnt="10">
        <dgm:presLayoutVars>
          <dgm:chPref val="3"/>
        </dgm:presLayoutVars>
      </dgm:prSet>
      <dgm:spPr/>
    </dgm:pt>
    <dgm:pt modelId="{87E1C352-CB07-DC4F-9252-490E48AC76EE}" type="pres">
      <dgm:prSet presAssocID="{608FAEA6-889A-1740-9A9F-89317CBD2444}" presName="level3hierChild" presStyleCnt="0"/>
      <dgm:spPr/>
    </dgm:pt>
    <dgm:pt modelId="{BE9E6643-FCDD-D74E-96CF-0DFF03456EEA}" type="pres">
      <dgm:prSet presAssocID="{A980998F-3615-1A41-A459-B10F8FE19B7C}" presName="conn2-1" presStyleLbl="parChTrans1D2" presStyleIdx="1" presStyleCnt="4"/>
      <dgm:spPr/>
    </dgm:pt>
    <dgm:pt modelId="{B6B77E5C-2140-EE4A-A65B-15F4FC75499F}" type="pres">
      <dgm:prSet presAssocID="{A980998F-3615-1A41-A459-B10F8FE19B7C}" presName="connTx" presStyleLbl="parChTrans1D2" presStyleIdx="1" presStyleCnt="4"/>
      <dgm:spPr/>
    </dgm:pt>
    <dgm:pt modelId="{00B9E617-F935-1C4E-B5B7-A5D7FA7E66C2}" type="pres">
      <dgm:prSet presAssocID="{2D28C2EF-D252-3B40-B5EC-73EE44209E85}" presName="root2" presStyleCnt="0"/>
      <dgm:spPr/>
    </dgm:pt>
    <dgm:pt modelId="{1097F13E-BA89-0E47-87B6-19B2169A8CA3}" type="pres">
      <dgm:prSet presAssocID="{2D28C2EF-D252-3B40-B5EC-73EE44209E85}" presName="LevelTwoTextNode" presStyleLbl="node2" presStyleIdx="1" presStyleCnt="4">
        <dgm:presLayoutVars>
          <dgm:chPref val="3"/>
        </dgm:presLayoutVars>
      </dgm:prSet>
      <dgm:spPr/>
    </dgm:pt>
    <dgm:pt modelId="{62302E7E-3766-154F-8B4E-2BA127E93370}" type="pres">
      <dgm:prSet presAssocID="{2D28C2EF-D252-3B40-B5EC-73EE44209E85}" presName="level3hierChild" presStyleCnt="0"/>
      <dgm:spPr/>
    </dgm:pt>
    <dgm:pt modelId="{6909CF34-A0C6-7648-9A5F-521BEFED870A}" type="pres">
      <dgm:prSet presAssocID="{7960C22E-CCAD-3948-B566-96A235E814C7}" presName="conn2-1" presStyleLbl="parChTrans1D3" presStyleIdx="1" presStyleCnt="5"/>
      <dgm:spPr/>
    </dgm:pt>
    <dgm:pt modelId="{2CBD33E9-ECB6-FB40-84BC-45C283FA365B}" type="pres">
      <dgm:prSet presAssocID="{7960C22E-CCAD-3948-B566-96A235E814C7}" presName="connTx" presStyleLbl="parChTrans1D3" presStyleIdx="1" presStyleCnt="5"/>
      <dgm:spPr/>
    </dgm:pt>
    <dgm:pt modelId="{A9E7A6E7-D1FE-2F4A-B700-5882FA849DA0}" type="pres">
      <dgm:prSet presAssocID="{877859C0-A281-AE44-9E84-532516742D08}" presName="root2" presStyleCnt="0"/>
      <dgm:spPr/>
    </dgm:pt>
    <dgm:pt modelId="{4CF2B304-710A-6547-93C8-64999A53C3DE}" type="pres">
      <dgm:prSet presAssocID="{877859C0-A281-AE44-9E84-532516742D08}" presName="LevelTwoTextNode" presStyleLbl="node3" presStyleIdx="1" presStyleCnt="5">
        <dgm:presLayoutVars>
          <dgm:chPref val="3"/>
        </dgm:presLayoutVars>
      </dgm:prSet>
      <dgm:spPr/>
    </dgm:pt>
    <dgm:pt modelId="{C6F248A7-5089-A542-808C-B07F45A98D3D}" type="pres">
      <dgm:prSet presAssocID="{877859C0-A281-AE44-9E84-532516742D08}" presName="level3hierChild" presStyleCnt="0"/>
      <dgm:spPr/>
    </dgm:pt>
    <dgm:pt modelId="{C9FFE681-7F6A-6C43-A3A3-4E6D44FFB0FA}" type="pres">
      <dgm:prSet presAssocID="{C8C02A31-C9E6-D84A-85FA-089AC2D05831}" presName="conn2-1" presStyleLbl="parChTrans1D4" presStyleIdx="2" presStyleCnt="10"/>
      <dgm:spPr/>
    </dgm:pt>
    <dgm:pt modelId="{665272E9-7047-E14A-A20F-64639E263874}" type="pres">
      <dgm:prSet presAssocID="{C8C02A31-C9E6-D84A-85FA-089AC2D05831}" presName="connTx" presStyleLbl="parChTrans1D4" presStyleIdx="2" presStyleCnt="10"/>
      <dgm:spPr/>
    </dgm:pt>
    <dgm:pt modelId="{B079E184-BEBE-1944-8BE2-7C308FD1EAFE}" type="pres">
      <dgm:prSet presAssocID="{25C3C9A5-B7CF-0741-AFCB-6AD801490A32}" presName="root2" presStyleCnt="0"/>
      <dgm:spPr/>
    </dgm:pt>
    <dgm:pt modelId="{8C6013FF-D3E5-2144-A179-B110F9EA77EC}" type="pres">
      <dgm:prSet presAssocID="{25C3C9A5-B7CF-0741-AFCB-6AD801490A32}" presName="LevelTwoTextNode" presStyleLbl="node4" presStyleIdx="2" presStyleCnt="10">
        <dgm:presLayoutVars>
          <dgm:chPref val="3"/>
        </dgm:presLayoutVars>
      </dgm:prSet>
      <dgm:spPr/>
    </dgm:pt>
    <dgm:pt modelId="{92F0F82E-E6F3-DA42-971E-4A0F0163BE66}" type="pres">
      <dgm:prSet presAssocID="{25C3C9A5-B7CF-0741-AFCB-6AD801490A32}" presName="level3hierChild" presStyleCnt="0"/>
      <dgm:spPr/>
    </dgm:pt>
    <dgm:pt modelId="{6519FB63-F236-724C-B9E0-A86070939835}" type="pres">
      <dgm:prSet presAssocID="{01751913-6CB9-444B-9954-D85BF744CE7C}" presName="conn2-1" presStyleLbl="parChTrans1D4" presStyleIdx="3" presStyleCnt="10"/>
      <dgm:spPr/>
    </dgm:pt>
    <dgm:pt modelId="{BD3E1CB7-BB87-5C4B-97D7-1CA89C82A600}" type="pres">
      <dgm:prSet presAssocID="{01751913-6CB9-444B-9954-D85BF744CE7C}" presName="connTx" presStyleLbl="parChTrans1D4" presStyleIdx="3" presStyleCnt="10"/>
      <dgm:spPr/>
    </dgm:pt>
    <dgm:pt modelId="{7E2ABB8F-E3A4-E941-9834-BBB21B3D3203}" type="pres">
      <dgm:prSet presAssocID="{2D890A7A-86FF-3F4B-A0BE-104F28E5D246}" presName="root2" presStyleCnt="0"/>
      <dgm:spPr/>
    </dgm:pt>
    <dgm:pt modelId="{A7A3CF2A-C4F6-064C-9402-3BD665039017}" type="pres">
      <dgm:prSet presAssocID="{2D890A7A-86FF-3F4B-A0BE-104F28E5D246}" presName="LevelTwoTextNode" presStyleLbl="node4" presStyleIdx="3" presStyleCnt="10">
        <dgm:presLayoutVars>
          <dgm:chPref val="3"/>
        </dgm:presLayoutVars>
      </dgm:prSet>
      <dgm:spPr/>
    </dgm:pt>
    <dgm:pt modelId="{D7480778-5A01-7649-8B3D-07FB4E473377}" type="pres">
      <dgm:prSet presAssocID="{2D890A7A-86FF-3F4B-A0BE-104F28E5D246}" presName="level3hierChild" presStyleCnt="0"/>
      <dgm:spPr/>
    </dgm:pt>
    <dgm:pt modelId="{A60DB92C-FC03-7344-9E55-7E4CA0139E59}" type="pres">
      <dgm:prSet presAssocID="{FBD0591A-6E94-AA45-9E64-C763F6F91234}" presName="conn2-1" presStyleLbl="parChTrans1D2" presStyleIdx="2" presStyleCnt="4"/>
      <dgm:spPr/>
    </dgm:pt>
    <dgm:pt modelId="{E093033C-B71C-2E4E-9A3E-029B8A405A77}" type="pres">
      <dgm:prSet presAssocID="{FBD0591A-6E94-AA45-9E64-C763F6F91234}" presName="connTx" presStyleLbl="parChTrans1D2" presStyleIdx="2" presStyleCnt="4"/>
      <dgm:spPr/>
    </dgm:pt>
    <dgm:pt modelId="{CF64E174-ABBD-BC47-82BF-06A793A1FFF7}" type="pres">
      <dgm:prSet presAssocID="{2050D7DA-6E7F-824E-ADA4-17E742E7B2A5}" presName="root2" presStyleCnt="0"/>
      <dgm:spPr/>
    </dgm:pt>
    <dgm:pt modelId="{43D54D36-6910-E44F-A694-1D4309782752}" type="pres">
      <dgm:prSet presAssocID="{2050D7DA-6E7F-824E-ADA4-17E742E7B2A5}" presName="LevelTwoTextNode" presStyleLbl="node2" presStyleIdx="2" presStyleCnt="4">
        <dgm:presLayoutVars>
          <dgm:chPref val="3"/>
        </dgm:presLayoutVars>
      </dgm:prSet>
      <dgm:spPr/>
    </dgm:pt>
    <dgm:pt modelId="{C63DA666-8F1B-4146-B978-5E9F9042E22C}" type="pres">
      <dgm:prSet presAssocID="{2050D7DA-6E7F-824E-ADA4-17E742E7B2A5}" presName="level3hierChild" presStyleCnt="0"/>
      <dgm:spPr/>
    </dgm:pt>
    <dgm:pt modelId="{10B5FFF5-0898-6B48-85B0-8B6E62174C7C}" type="pres">
      <dgm:prSet presAssocID="{DF0E4CB4-BE9E-7841-B2EA-4B60927A0129}" presName="conn2-1" presStyleLbl="parChTrans1D3" presStyleIdx="2" presStyleCnt="5"/>
      <dgm:spPr/>
    </dgm:pt>
    <dgm:pt modelId="{08178180-C349-8840-996B-BC5CD0CC660B}" type="pres">
      <dgm:prSet presAssocID="{DF0E4CB4-BE9E-7841-B2EA-4B60927A0129}" presName="connTx" presStyleLbl="parChTrans1D3" presStyleIdx="2" presStyleCnt="5"/>
      <dgm:spPr/>
    </dgm:pt>
    <dgm:pt modelId="{8A2D9E84-4B48-1942-9EB6-C7D55F71A5ED}" type="pres">
      <dgm:prSet presAssocID="{F79BF9FF-A548-C144-8B6B-4BB7AEDA91ED}" presName="root2" presStyleCnt="0"/>
      <dgm:spPr/>
    </dgm:pt>
    <dgm:pt modelId="{69776EE8-90C7-DC4F-B3A7-04721AD98B7C}" type="pres">
      <dgm:prSet presAssocID="{F79BF9FF-A548-C144-8B6B-4BB7AEDA91ED}" presName="LevelTwoTextNode" presStyleLbl="node3" presStyleIdx="2" presStyleCnt="5">
        <dgm:presLayoutVars>
          <dgm:chPref val="3"/>
        </dgm:presLayoutVars>
      </dgm:prSet>
      <dgm:spPr/>
    </dgm:pt>
    <dgm:pt modelId="{28E94A04-9BE6-D948-90F5-7B0F5A5B3A05}" type="pres">
      <dgm:prSet presAssocID="{F79BF9FF-A548-C144-8B6B-4BB7AEDA91ED}" presName="level3hierChild" presStyleCnt="0"/>
      <dgm:spPr/>
    </dgm:pt>
    <dgm:pt modelId="{91270EB8-F105-B946-A4DF-9774A482D7F8}" type="pres">
      <dgm:prSet presAssocID="{5995511C-D51D-1744-9A4F-897ADD939C6A}" presName="conn2-1" presStyleLbl="parChTrans1D4" presStyleIdx="4" presStyleCnt="10"/>
      <dgm:spPr/>
    </dgm:pt>
    <dgm:pt modelId="{C620FD13-9960-A64F-BD5F-D3F3BCDECF3F}" type="pres">
      <dgm:prSet presAssocID="{5995511C-D51D-1744-9A4F-897ADD939C6A}" presName="connTx" presStyleLbl="parChTrans1D4" presStyleIdx="4" presStyleCnt="10"/>
      <dgm:spPr/>
    </dgm:pt>
    <dgm:pt modelId="{73BE04EA-ECDD-F34D-AE44-C1A923A1E21F}" type="pres">
      <dgm:prSet presAssocID="{6429979A-3659-104D-BC11-FB00E5736B5B}" presName="root2" presStyleCnt="0"/>
      <dgm:spPr/>
    </dgm:pt>
    <dgm:pt modelId="{71619E87-50B7-C342-9E27-CC47A63D2138}" type="pres">
      <dgm:prSet presAssocID="{6429979A-3659-104D-BC11-FB00E5736B5B}" presName="LevelTwoTextNode" presStyleLbl="node4" presStyleIdx="4" presStyleCnt="10">
        <dgm:presLayoutVars>
          <dgm:chPref val="3"/>
        </dgm:presLayoutVars>
      </dgm:prSet>
      <dgm:spPr/>
    </dgm:pt>
    <dgm:pt modelId="{71E3A87A-2756-0E40-BEB1-30B64C6707B6}" type="pres">
      <dgm:prSet presAssocID="{6429979A-3659-104D-BC11-FB00E5736B5B}" presName="level3hierChild" presStyleCnt="0"/>
      <dgm:spPr/>
    </dgm:pt>
    <dgm:pt modelId="{FA443DEF-EFCF-3A41-B91D-C4282441B530}" type="pres">
      <dgm:prSet presAssocID="{AA06EC1A-A513-FE40-8D58-B08F291539DA}" presName="conn2-1" presStyleLbl="parChTrans1D4" presStyleIdx="5" presStyleCnt="10"/>
      <dgm:spPr/>
    </dgm:pt>
    <dgm:pt modelId="{040ECCAC-963C-4B4D-85BF-54DB3B883DC3}" type="pres">
      <dgm:prSet presAssocID="{AA06EC1A-A513-FE40-8D58-B08F291539DA}" presName="connTx" presStyleLbl="parChTrans1D4" presStyleIdx="5" presStyleCnt="10"/>
      <dgm:spPr/>
    </dgm:pt>
    <dgm:pt modelId="{9A50B7AC-F350-BA4E-A707-B25E218335B0}" type="pres">
      <dgm:prSet presAssocID="{8134419B-9D95-6848-85F5-37DCB6407290}" presName="root2" presStyleCnt="0"/>
      <dgm:spPr/>
    </dgm:pt>
    <dgm:pt modelId="{E926E97A-7B83-ED4F-B571-CE11EA9A62E4}" type="pres">
      <dgm:prSet presAssocID="{8134419B-9D95-6848-85F5-37DCB6407290}" presName="LevelTwoTextNode" presStyleLbl="node4" presStyleIdx="5" presStyleCnt="10">
        <dgm:presLayoutVars>
          <dgm:chPref val="3"/>
        </dgm:presLayoutVars>
      </dgm:prSet>
      <dgm:spPr/>
    </dgm:pt>
    <dgm:pt modelId="{8552A83F-57E1-2B4E-9AC5-A1DF16645025}" type="pres">
      <dgm:prSet presAssocID="{8134419B-9D95-6848-85F5-37DCB6407290}" presName="level3hierChild" presStyleCnt="0"/>
      <dgm:spPr/>
    </dgm:pt>
    <dgm:pt modelId="{D1A0BA3A-6DC4-164C-9110-F3A8ABF02DC9}" type="pres">
      <dgm:prSet presAssocID="{E81A838D-8E1B-BB47-B3A7-3BEFA8B532D5}" presName="root1" presStyleCnt="0"/>
      <dgm:spPr/>
    </dgm:pt>
    <dgm:pt modelId="{D966A564-5E2E-8142-8924-868B1D0F0BD6}" type="pres">
      <dgm:prSet presAssocID="{E81A838D-8E1B-BB47-B3A7-3BEFA8B532D5}" presName="LevelOneTextNode" presStyleLbl="node0" presStyleIdx="1" presStyleCnt="2" custScaleY="37370">
        <dgm:presLayoutVars>
          <dgm:chPref val="3"/>
        </dgm:presLayoutVars>
      </dgm:prSet>
      <dgm:spPr/>
    </dgm:pt>
    <dgm:pt modelId="{FC0629EC-040E-B042-979C-3E2A3111E668}" type="pres">
      <dgm:prSet presAssocID="{E81A838D-8E1B-BB47-B3A7-3BEFA8B532D5}" presName="level2hierChild" presStyleCnt="0"/>
      <dgm:spPr/>
    </dgm:pt>
    <dgm:pt modelId="{DC3E315B-0184-A54F-A1CC-5EB8CC007E38}" type="pres">
      <dgm:prSet presAssocID="{49EC1D30-AA03-3E46-8927-83E5DDC86D0D}" presName="conn2-1" presStyleLbl="parChTrans1D2" presStyleIdx="3" presStyleCnt="4"/>
      <dgm:spPr/>
    </dgm:pt>
    <dgm:pt modelId="{6E7DE785-D623-B448-8F12-9C81143CE5DB}" type="pres">
      <dgm:prSet presAssocID="{49EC1D30-AA03-3E46-8927-83E5DDC86D0D}" presName="connTx" presStyleLbl="parChTrans1D2" presStyleIdx="3" presStyleCnt="4"/>
      <dgm:spPr/>
    </dgm:pt>
    <dgm:pt modelId="{D3EB28EE-4E15-7342-88A6-2A784B6E7486}" type="pres">
      <dgm:prSet presAssocID="{24DBEC71-A24E-7045-9606-EAB9F408B5F4}" presName="root2" presStyleCnt="0"/>
      <dgm:spPr/>
    </dgm:pt>
    <dgm:pt modelId="{4D9BCDBB-358C-0E4A-9142-9DED36046B3B}" type="pres">
      <dgm:prSet presAssocID="{24DBEC71-A24E-7045-9606-EAB9F408B5F4}" presName="LevelTwoTextNode" presStyleLbl="node2" presStyleIdx="3" presStyleCnt="4">
        <dgm:presLayoutVars>
          <dgm:chPref val="3"/>
        </dgm:presLayoutVars>
      </dgm:prSet>
      <dgm:spPr/>
    </dgm:pt>
    <dgm:pt modelId="{A80ADC64-364F-C54C-B399-3F24D8118D07}" type="pres">
      <dgm:prSet presAssocID="{24DBEC71-A24E-7045-9606-EAB9F408B5F4}" presName="level3hierChild" presStyleCnt="0"/>
      <dgm:spPr/>
    </dgm:pt>
    <dgm:pt modelId="{D1F3227C-6539-FD44-9AC7-C9F23E400D58}" type="pres">
      <dgm:prSet presAssocID="{41EDB4C6-9464-364C-B61B-417C44205132}" presName="conn2-1" presStyleLbl="parChTrans1D3" presStyleIdx="3" presStyleCnt="5"/>
      <dgm:spPr/>
    </dgm:pt>
    <dgm:pt modelId="{C96806EC-EFF7-3141-A2E2-34B6A642ADBA}" type="pres">
      <dgm:prSet presAssocID="{41EDB4C6-9464-364C-B61B-417C44205132}" presName="connTx" presStyleLbl="parChTrans1D3" presStyleIdx="3" presStyleCnt="5"/>
      <dgm:spPr/>
    </dgm:pt>
    <dgm:pt modelId="{B603F2C1-65B8-2B44-9477-604B0A3D74D4}" type="pres">
      <dgm:prSet presAssocID="{0F79FA56-345B-6C4F-BA3D-0D634B31D136}" presName="root2" presStyleCnt="0"/>
      <dgm:spPr/>
    </dgm:pt>
    <dgm:pt modelId="{7F4597C4-8694-5B4F-AB71-141C147323C8}" type="pres">
      <dgm:prSet presAssocID="{0F79FA56-345B-6C4F-BA3D-0D634B31D136}" presName="LevelTwoTextNode" presStyleLbl="node3" presStyleIdx="3" presStyleCnt="5">
        <dgm:presLayoutVars>
          <dgm:chPref val="3"/>
        </dgm:presLayoutVars>
      </dgm:prSet>
      <dgm:spPr/>
    </dgm:pt>
    <dgm:pt modelId="{963E3DB4-90E6-3C45-88D6-708EF137E847}" type="pres">
      <dgm:prSet presAssocID="{0F79FA56-345B-6C4F-BA3D-0D634B31D136}" presName="level3hierChild" presStyleCnt="0"/>
      <dgm:spPr/>
    </dgm:pt>
    <dgm:pt modelId="{553A0554-B316-F04B-BB73-3E6056D9153C}" type="pres">
      <dgm:prSet presAssocID="{42AA9774-422C-514B-AB75-676CA84BE9CE}" presName="conn2-1" presStyleLbl="parChTrans1D4" presStyleIdx="6" presStyleCnt="10"/>
      <dgm:spPr/>
    </dgm:pt>
    <dgm:pt modelId="{1FE6F7B8-01FA-FD49-A264-D8A8E0522913}" type="pres">
      <dgm:prSet presAssocID="{42AA9774-422C-514B-AB75-676CA84BE9CE}" presName="connTx" presStyleLbl="parChTrans1D4" presStyleIdx="6" presStyleCnt="10"/>
      <dgm:spPr/>
    </dgm:pt>
    <dgm:pt modelId="{E80FB7A3-899B-DC4E-A55F-5FF262AE0568}" type="pres">
      <dgm:prSet presAssocID="{9DD2AC8B-0679-C241-AB23-7C90973BECC1}" presName="root2" presStyleCnt="0"/>
      <dgm:spPr/>
    </dgm:pt>
    <dgm:pt modelId="{30E68E87-EFE1-8649-9493-91989BBBBB9E}" type="pres">
      <dgm:prSet presAssocID="{9DD2AC8B-0679-C241-AB23-7C90973BECC1}" presName="LevelTwoTextNode" presStyleLbl="node4" presStyleIdx="6" presStyleCnt="10">
        <dgm:presLayoutVars>
          <dgm:chPref val="3"/>
        </dgm:presLayoutVars>
      </dgm:prSet>
      <dgm:spPr/>
    </dgm:pt>
    <dgm:pt modelId="{7B822D44-BE12-6A45-87EA-ACF6122534D2}" type="pres">
      <dgm:prSet presAssocID="{9DD2AC8B-0679-C241-AB23-7C90973BECC1}" presName="level3hierChild" presStyleCnt="0"/>
      <dgm:spPr/>
    </dgm:pt>
    <dgm:pt modelId="{66DF7EC8-2D84-3B40-9A56-77C25ED00906}" type="pres">
      <dgm:prSet presAssocID="{45BD5D21-68AB-5941-BF2F-72BE47996F3A}" presName="conn2-1" presStyleLbl="parChTrans1D4" presStyleIdx="7" presStyleCnt="10"/>
      <dgm:spPr/>
    </dgm:pt>
    <dgm:pt modelId="{8B8FD183-3FA4-EE46-B57F-402734C3DC35}" type="pres">
      <dgm:prSet presAssocID="{45BD5D21-68AB-5941-BF2F-72BE47996F3A}" presName="connTx" presStyleLbl="parChTrans1D4" presStyleIdx="7" presStyleCnt="10"/>
      <dgm:spPr/>
    </dgm:pt>
    <dgm:pt modelId="{804FC044-0F32-D442-8CB1-9A05F48A257B}" type="pres">
      <dgm:prSet presAssocID="{3D96EE64-7ECA-6549-B95D-7356693E915F}" presName="root2" presStyleCnt="0"/>
      <dgm:spPr/>
    </dgm:pt>
    <dgm:pt modelId="{A308D6AB-155F-174D-B2D6-57E2AE858D8B}" type="pres">
      <dgm:prSet presAssocID="{3D96EE64-7ECA-6549-B95D-7356693E915F}" presName="LevelTwoTextNode" presStyleLbl="node4" presStyleIdx="7" presStyleCnt="10">
        <dgm:presLayoutVars>
          <dgm:chPref val="3"/>
        </dgm:presLayoutVars>
      </dgm:prSet>
      <dgm:spPr/>
    </dgm:pt>
    <dgm:pt modelId="{CBE9B9AE-DB8B-A346-80A2-0E9D12AD28DD}" type="pres">
      <dgm:prSet presAssocID="{3D96EE64-7ECA-6549-B95D-7356693E915F}" presName="level3hierChild" presStyleCnt="0"/>
      <dgm:spPr/>
    </dgm:pt>
    <dgm:pt modelId="{A7DA7E3A-D3D0-E24A-ACCC-B04F73EE57DD}" type="pres">
      <dgm:prSet presAssocID="{E0A6059B-CA74-DF44-96FD-5835A9FE9CC7}" presName="conn2-1" presStyleLbl="parChTrans1D3" presStyleIdx="4" presStyleCnt="5"/>
      <dgm:spPr/>
    </dgm:pt>
    <dgm:pt modelId="{DDDDF8D8-D84D-8B4C-8E8F-7678BC723EB4}" type="pres">
      <dgm:prSet presAssocID="{E0A6059B-CA74-DF44-96FD-5835A9FE9CC7}" presName="connTx" presStyleLbl="parChTrans1D3" presStyleIdx="4" presStyleCnt="5"/>
      <dgm:spPr/>
    </dgm:pt>
    <dgm:pt modelId="{4E8E5C8E-DD75-244D-B67D-28B6FB9A36C9}" type="pres">
      <dgm:prSet presAssocID="{B9C7D123-FC5A-4B42-9EB2-E4896324C50C}" presName="root2" presStyleCnt="0"/>
      <dgm:spPr/>
    </dgm:pt>
    <dgm:pt modelId="{C5FFC637-E9B5-3D45-AAC5-A49C2FB9C744}" type="pres">
      <dgm:prSet presAssocID="{B9C7D123-FC5A-4B42-9EB2-E4896324C50C}" presName="LevelTwoTextNode" presStyleLbl="node3" presStyleIdx="4" presStyleCnt="5">
        <dgm:presLayoutVars>
          <dgm:chPref val="3"/>
        </dgm:presLayoutVars>
      </dgm:prSet>
      <dgm:spPr/>
    </dgm:pt>
    <dgm:pt modelId="{17B90457-B9BF-AF43-BCFE-82297B893C7E}" type="pres">
      <dgm:prSet presAssocID="{B9C7D123-FC5A-4B42-9EB2-E4896324C50C}" presName="level3hierChild" presStyleCnt="0"/>
      <dgm:spPr/>
    </dgm:pt>
    <dgm:pt modelId="{3B307055-4A5B-B84C-B7F1-458134D427AF}" type="pres">
      <dgm:prSet presAssocID="{3C3ACAC4-CCF5-2043-B0A9-815D149EFDD0}" presName="conn2-1" presStyleLbl="parChTrans1D4" presStyleIdx="8" presStyleCnt="10"/>
      <dgm:spPr/>
    </dgm:pt>
    <dgm:pt modelId="{6C3D7331-39B1-0B4A-80E3-ECADC26FE4FF}" type="pres">
      <dgm:prSet presAssocID="{3C3ACAC4-CCF5-2043-B0A9-815D149EFDD0}" presName="connTx" presStyleLbl="parChTrans1D4" presStyleIdx="8" presStyleCnt="10"/>
      <dgm:spPr/>
    </dgm:pt>
    <dgm:pt modelId="{7D4FBA50-4DF6-4841-9667-EE193DA1EDB4}" type="pres">
      <dgm:prSet presAssocID="{EA0CFAD0-7F21-8943-A504-2A11FC7E5C12}" presName="root2" presStyleCnt="0"/>
      <dgm:spPr/>
    </dgm:pt>
    <dgm:pt modelId="{1F0666D7-0E65-8244-98A1-17D32E4199A5}" type="pres">
      <dgm:prSet presAssocID="{EA0CFAD0-7F21-8943-A504-2A11FC7E5C12}" presName="LevelTwoTextNode" presStyleLbl="node4" presStyleIdx="8" presStyleCnt="10">
        <dgm:presLayoutVars>
          <dgm:chPref val="3"/>
        </dgm:presLayoutVars>
      </dgm:prSet>
      <dgm:spPr/>
    </dgm:pt>
    <dgm:pt modelId="{FAFB524D-4461-5949-BDDD-32542C79FBFD}" type="pres">
      <dgm:prSet presAssocID="{EA0CFAD0-7F21-8943-A504-2A11FC7E5C12}" presName="level3hierChild" presStyleCnt="0"/>
      <dgm:spPr/>
    </dgm:pt>
    <dgm:pt modelId="{5234C857-0DA8-A14D-9016-A22817DCD39C}" type="pres">
      <dgm:prSet presAssocID="{22473764-1F36-A949-BC89-F25E18B9ABF7}" presName="conn2-1" presStyleLbl="parChTrans1D4" presStyleIdx="9" presStyleCnt="10"/>
      <dgm:spPr/>
    </dgm:pt>
    <dgm:pt modelId="{DAFBA946-0641-9E46-B590-5B848990A960}" type="pres">
      <dgm:prSet presAssocID="{22473764-1F36-A949-BC89-F25E18B9ABF7}" presName="connTx" presStyleLbl="parChTrans1D4" presStyleIdx="9" presStyleCnt="10"/>
      <dgm:spPr/>
    </dgm:pt>
    <dgm:pt modelId="{BEAA9F4D-352B-3A40-A2F8-6DAFBAF0F133}" type="pres">
      <dgm:prSet presAssocID="{06F9524B-4E47-F340-8F18-512DFD7EA7DA}" presName="root2" presStyleCnt="0"/>
      <dgm:spPr/>
    </dgm:pt>
    <dgm:pt modelId="{81B573CF-E21E-5B4C-A584-2939275174C7}" type="pres">
      <dgm:prSet presAssocID="{06F9524B-4E47-F340-8F18-512DFD7EA7DA}" presName="LevelTwoTextNode" presStyleLbl="node4" presStyleIdx="9" presStyleCnt="10">
        <dgm:presLayoutVars>
          <dgm:chPref val="3"/>
        </dgm:presLayoutVars>
      </dgm:prSet>
      <dgm:spPr/>
    </dgm:pt>
    <dgm:pt modelId="{83F1DE7D-8FB7-334C-9383-32AECDE8722F}" type="pres">
      <dgm:prSet presAssocID="{06F9524B-4E47-F340-8F18-512DFD7EA7DA}" presName="level3hierChild" presStyleCnt="0"/>
      <dgm:spPr/>
    </dgm:pt>
  </dgm:ptLst>
  <dgm:cxnLst>
    <dgm:cxn modelId="{E63A4000-A834-FF45-98D2-8299B12D5873}" type="presOf" srcId="{A980998F-3615-1A41-A459-B10F8FE19B7C}" destId="{BE9E6643-FCDD-D74E-96CF-0DFF03456EEA}" srcOrd="0" destOrd="0" presId="urn:microsoft.com/office/officeart/2008/layout/HorizontalMultiLevelHierarchy"/>
    <dgm:cxn modelId="{34D76F01-B7F8-254D-9980-58A4BFA79EB9}" srcId="{9DD2AC8B-0679-C241-AB23-7C90973BECC1}" destId="{3D96EE64-7ECA-6549-B95D-7356693E915F}" srcOrd="0" destOrd="0" parTransId="{45BD5D21-68AB-5941-BF2F-72BE47996F3A}" sibTransId="{EC818AF1-E243-164E-9C34-7EF5AE59FF11}"/>
    <dgm:cxn modelId="{A121CE03-B99C-5347-89E8-70EE4CF03DCB}" type="presOf" srcId="{EDAEC0F0-2B31-9946-91FD-8DBE2BCCC493}" destId="{1E06D198-9F4C-5B4B-9BF7-207953801C9C}" srcOrd="0" destOrd="0" presId="urn:microsoft.com/office/officeart/2008/layout/HorizontalMultiLevelHierarchy"/>
    <dgm:cxn modelId="{CBA6330C-946C-1046-9098-B8F56828B2CA}" type="presOf" srcId="{A980998F-3615-1A41-A459-B10F8FE19B7C}" destId="{B6B77E5C-2140-EE4A-A65B-15F4FC75499F}" srcOrd="1" destOrd="0" presId="urn:microsoft.com/office/officeart/2008/layout/HorizontalMultiLevelHierarchy"/>
    <dgm:cxn modelId="{ED065C0C-210F-104D-B32D-40C63959ED82}" type="presOf" srcId="{AA06EC1A-A513-FE40-8D58-B08F291539DA}" destId="{FA443DEF-EFCF-3A41-B91D-C4282441B530}" srcOrd="0" destOrd="0" presId="urn:microsoft.com/office/officeart/2008/layout/HorizontalMultiLevelHierarchy"/>
    <dgm:cxn modelId="{581DCF0C-10FE-A945-BC7C-2ECAF03FDDDD}" type="presOf" srcId="{01751913-6CB9-444B-9954-D85BF744CE7C}" destId="{BD3E1CB7-BB87-5C4B-97D7-1CA89C82A600}" srcOrd="1" destOrd="0" presId="urn:microsoft.com/office/officeart/2008/layout/HorizontalMultiLevelHierarchy"/>
    <dgm:cxn modelId="{6B1CEC20-FE1F-4A4F-9C81-D9F5FC5823F6}" type="presOf" srcId="{DF0E4CB4-BE9E-7841-B2EA-4B60927A0129}" destId="{10B5FFF5-0898-6B48-85B0-8B6E62174C7C}" srcOrd="0" destOrd="0" presId="urn:microsoft.com/office/officeart/2008/layout/HorizontalMultiLevelHierarchy"/>
    <dgm:cxn modelId="{4C8F6F21-A584-2B49-BF5A-2597843AE783}" type="presOf" srcId="{2D28C2EF-D252-3B40-B5EC-73EE44209E85}" destId="{1097F13E-BA89-0E47-87B6-19B2169A8CA3}" srcOrd="0" destOrd="0" presId="urn:microsoft.com/office/officeart/2008/layout/HorizontalMultiLevelHierarchy"/>
    <dgm:cxn modelId="{E43A7924-3C5C-A145-81ED-FE65548FEBC6}" type="presOf" srcId="{3C3ACAC4-CCF5-2043-B0A9-815D149EFDD0}" destId="{6C3D7331-39B1-0B4A-80E3-ECADC26FE4FF}" srcOrd="1" destOrd="0" presId="urn:microsoft.com/office/officeart/2008/layout/HorizontalMultiLevelHierarchy"/>
    <dgm:cxn modelId="{238CA72A-6860-AC42-BA7D-A021A527853D}" type="presOf" srcId="{41EDB4C6-9464-364C-B61B-417C44205132}" destId="{D1F3227C-6539-FD44-9AC7-C9F23E400D58}" srcOrd="0" destOrd="0" presId="urn:microsoft.com/office/officeart/2008/layout/HorizontalMultiLevelHierarchy"/>
    <dgm:cxn modelId="{ADF53F2C-79FA-F74B-BA2D-E33E31DB3E0D}" type="presOf" srcId="{E94B25B9-2444-3645-B940-F65429602196}" destId="{8FBFE3A7-6B36-BF42-A669-1ADA7E0CFCF1}" srcOrd="0" destOrd="0" presId="urn:microsoft.com/office/officeart/2008/layout/HorizontalMultiLevelHierarchy"/>
    <dgm:cxn modelId="{3E80D82F-0908-6543-99EE-C91BF1CEE63E}" type="presOf" srcId="{5995511C-D51D-1744-9A4F-897ADD939C6A}" destId="{C620FD13-9960-A64F-BD5F-D3F3BCDECF3F}" srcOrd="1" destOrd="0" presId="urn:microsoft.com/office/officeart/2008/layout/HorizontalMultiLevelHierarchy"/>
    <dgm:cxn modelId="{B1D60530-2B54-4F4D-9045-E628158E0887}" type="presOf" srcId="{42AA9774-422C-514B-AB75-676CA84BE9CE}" destId="{553A0554-B316-F04B-BB73-3E6056D9153C}" srcOrd="0" destOrd="0" presId="urn:microsoft.com/office/officeart/2008/layout/HorizontalMultiLevelHierarchy"/>
    <dgm:cxn modelId="{30D65C30-DE43-574B-B21A-93BAF588BA65}" type="presOf" srcId="{E0A6059B-CA74-DF44-96FD-5835A9FE9CC7}" destId="{A7DA7E3A-D3D0-E24A-ACCC-B04F73EE57DD}" srcOrd="0" destOrd="0" presId="urn:microsoft.com/office/officeart/2008/layout/HorizontalMultiLevelHierarchy"/>
    <dgm:cxn modelId="{425DFA31-D296-F245-9C22-4E8308A876C9}" type="presOf" srcId="{E4AB573A-C9E4-054D-BD73-1FC03AE19E4B}" destId="{A168260C-A33C-BD4D-9A7D-EC61C28B59B7}" srcOrd="1" destOrd="0" presId="urn:microsoft.com/office/officeart/2008/layout/HorizontalMultiLevelHierarchy"/>
    <dgm:cxn modelId="{8EF04937-6D1D-A24E-A55E-417B4EAC65CD}" srcId="{EDAEC0F0-2B31-9946-91FD-8DBE2BCCC493}" destId="{E94B25B9-2444-3645-B940-F65429602196}" srcOrd="0" destOrd="0" parTransId="{3AB96347-1112-A24F-B55D-325A6213BEC5}" sibTransId="{51DB155B-7534-E547-82A3-4E5626176E91}"/>
    <dgm:cxn modelId="{20FAE93E-862D-C048-AAB8-59FC7A1F3B9B}" type="presOf" srcId="{49EC1D30-AA03-3E46-8927-83E5DDC86D0D}" destId="{6E7DE785-D623-B448-8F12-9C81143CE5DB}" srcOrd="1" destOrd="0" presId="urn:microsoft.com/office/officeart/2008/layout/HorizontalMultiLevelHierarchy"/>
    <dgm:cxn modelId="{54104A40-9523-6F47-8AAC-46419AD96EDC}" type="presOf" srcId="{45BD5D21-68AB-5941-BF2F-72BE47996F3A}" destId="{66DF7EC8-2D84-3B40-9A56-77C25ED00906}" srcOrd="0" destOrd="0" presId="urn:microsoft.com/office/officeart/2008/layout/HorizontalMultiLevelHierarchy"/>
    <dgm:cxn modelId="{7F60AA44-5E3B-3848-9A92-02A8944502BC}" type="presOf" srcId="{E81A838D-8E1B-BB47-B3A7-3BEFA8B532D5}" destId="{D966A564-5E2E-8142-8924-868B1D0F0BD6}" srcOrd="0" destOrd="0" presId="urn:microsoft.com/office/officeart/2008/layout/HorizontalMultiLevelHierarchy"/>
    <dgm:cxn modelId="{8382E14E-DAA5-EA4D-B870-EE799A0D8DD0}" type="presOf" srcId="{49EC1D30-AA03-3E46-8927-83E5DDC86D0D}" destId="{DC3E315B-0184-A54F-A1CC-5EB8CC007E38}" srcOrd="0" destOrd="0" presId="urn:microsoft.com/office/officeart/2008/layout/HorizontalMultiLevelHierarchy"/>
    <dgm:cxn modelId="{87D7B950-370F-3E40-A931-28BC58A21E07}" type="presOf" srcId="{810DE733-9461-8346-99A6-FA6A63FD717E}" destId="{C734C5DB-460B-BA4E-8E94-23BA8FBAA21B}" srcOrd="1" destOrd="0" presId="urn:microsoft.com/office/officeart/2008/layout/HorizontalMultiLevelHierarchy"/>
    <dgm:cxn modelId="{6F24FC51-3341-D244-A3B0-0F5309FAB8AD}" type="presOf" srcId="{C8C02A31-C9E6-D84A-85FA-089AC2D05831}" destId="{665272E9-7047-E14A-A20F-64639E263874}" srcOrd="1" destOrd="0" presId="urn:microsoft.com/office/officeart/2008/layout/HorizontalMultiLevelHierarchy"/>
    <dgm:cxn modelId="{70C0C952-60C4-6B4B-ABA5-15B8D636980A}" type="presOf" srcId="{06F9524B-4E47-F340-8F18-512DFD7EA7DA}" destId="{81B573CF-E21E-5B4C-A584-2939275174C7}" srcOrd="0" destOrd="0" presId="urn:microsoft.com/office/officeart/2008/layout/HorizontalMultiLevelHierarchy"/>
    <dgm:cxn modelId="{31DB1B53-9D85-E246-9BC1-2E774DC4F935}" type="presOf" srcId="{22473764-1F36-A949-BC89-F25E18B9ABF7}" destId="{5234C857-0DA8-A14D-9016-A22817DCD39C}" srcOrd="0" destOrd="0" presId="urn:microsoft.com/office/officeart/2008/layout/HorizontalMultiLevelHierarchy"/>
    <dgm:cxn modelId="{71810157-579E-2A48-87F9-C5BCE868678F}" srcId="{37E2D900-6FF0-E84E-A461-4FAE714CC07C}" destId="{2D28C2EF-D252-3B40-B5EC-73EE44209E85}" srcOrd="1" destOrd="0" parTransId="{A980998F-3615-1A41-A459-B10F8FE19B7C}" sibTransId="{D0927357-1A3F-0444-A858-E1F1A254EA81}"/>
    <dgm:cxn modelId="{4E28635A-16FF-4E40-93B9-876E2CDA7A0E}" type="presOf" srcId="{1C39E298-2B0B-6E4E-B1D4-1F28F8892D8E}" destId="{AC3139B8-B017-8744-9BF0-81EFC5FBA598}" srcOrd="0" destOrd="0" presId="urn:microsoft.com/office/officeart/2008/layout/HorizontalMultiLevelHierarchy"/>
    <dgm:cxn modelId="{237A1C5B-A335-0444-A70B-8BB0CB740ED8}" type="presOf" srcId="{FBD0591A-6E94-AA45-9E64-C763F6F91234}" destId="{A60DB92C-FC03-7344-9E55-7E4CA0139E59}" srcOrd="0" destOrd="0" presId="urn:microsoft.com/office/officeart/2008/layout/HorizontalMultiLevelHierarchy"/>
    <dgm:cxn modelId="{B576925C-67C7-3643-A07A-C925B5C44A57}" type="presOf" srcId="{A5DBC380-A5F6-DA4B-83E4-1FDD30D48886}" destId="{B5D8B8E5-1016-734D-BE01-FD0480164227}" srcOrd="0" destOrd="0" presId="urn:microsoft.com/office/officeart/2008/layout/HorizontalMultiLevelHierarchy"/>
    <dgm:cxn modelId="{3662F45F-DE36-4545-8F8E-F68ACD238203}" type="presOf" srcId="{3AB96347-1112-A24F-B55D-325A6213BEC5}" destId="{5B146FF1-0BAB-5744-9664-3336FCB3A225}" srcOrd="1" destOrd="0" presId="urn:microsoft.com/office/officeart/2008/layout/HorizontalMultiLevelHierarchy"/>
    <dgm:cxn modelId="{26354460-F5C8-DE47-B312-9F6CBF4B5C1A}" type="presOf" srcId="{FBD0591A-6E94-AA45-9E64-C763F6F91234}" destId="{E093033C-B71C-2E4E-9A3E-029B8A405A77}" srcOrd="1" destOrd="0" presId="urn:microsoft.com/office/officeart/2008/layout/HorizontalMultiLevelHierarchy"/>
    <dgm:cxn modelId="{47595861-73F6-3942-A48C-E711EFDBBC91}" srcId="{EA0CFAD0-7F21-8943-A504-2A11FC7E5C12}" destId="{06F9524B-4E47-F340-8F18-512DFD7EA7DA}" srcOrd="0" destOrd="0" parTransId="{22473764-1F36-A949-BC89-F25E18B9ABF7}" sibTransId="{9C9D3FDD-2FA4-7147-AA70-E3C1C2E1F7B7}"/>
    <dgm:cxn modelId="{D9175B61-454B-1A46-9622-FE5C8271BCDA}" srcId="{B9C7D123-FC5A-4B42-9EB2-E4896324C50C}" destId="{EA0CFAD0-7F21-8943-A504-2A11FC7E5C12}" srcOrd="0" destOrd="0" parTransId="{3C3ACAC4-CCF5-2043-B0A9-815D149EFDD0}" sibTransId="{1EAA8F4B-CB18-B24B-B66C-CDA06B9CFB5D}"/>
    <dgm:cxn modelId="{F47E6763-52D1-1A46-83D7-84C7AF74CC81}" srcId="{2D28C2EF-D252-3B40-B5EC-73EE44209E85}" destId="{877859C0-A281-AE44-9E84-532516742D08}" srcOrd="0" destOrd="0" parTransId="{7960C22E-CCAD-3948-B566-96A235E814C7}" sibTransId="{ECCF58B9-8DB7-6F45-8C37-F0C3DEF4281B}"/>
    <dgm:cxn modelId="{B1B11764-D6AF-E141-BFE8-51CF3A945609}" type="presOf" srcId="{810DE733-9461-8346-99A6-FA6A63FD717E}" destId="{EDCBCCC2-E1B1-B84E-8821-F3DC2330BB3E}" srcOrd="0" destOrd="0" presId="urn:microsoft.com/office/officeart/2008/layout/HorizontalMultiLevelHierarchy"/>
    <dgm:cxn modelId="{1F6B3966-F7B0-7A43-850A-4DD8AC7590AC}" srcId="{877859C0-A281-AE44-9E84-532516742D08}" destId="{25C3C9A5-B7CF-0741-AFCB-6AD801490A32}" srcOrd="0" destOrd="0" parTransId="{C8C02A31-C9E6-D84A-85FA-089AC2D05831}" sibTransId="{F02E3EDB-3662-684B-8BC9-B588C66FD414}"/>
    <dgm:cxn modelId="{2AA0A568-D35C-5343-8837-BB4331387315}" srcId="{24DBEC71-A24E-7045-9606-EAB9F408B5F4}" destId="{B9C7D123-FC5A-4B42-9EB2-E4896324C50C}" srcOrd="1" destOrd="0" parTransId="{E0A6059B-CA74-DF44-96FD-5835A9FE9CC7}" sibTransId="{2958EB51-B60E-DA4E-B901-A7F70F33C71C}"/>
    <dgm:cxn modelId="{7142DE69-B672-E741-A275-5DEDC1A5D9F8}" srcId="{A5DBC380-A5F6-DA4B-83E4-1FDD30D48886}" destId="{37E2D900-6FF0-E84E-A461-4FAE714CC07C}" srcOrd="0" destOrd="0" parTransId="{5C78CE33-CA27-7B49-9C7F-6D2624BA6FA2}" sibTransId="{68107361-6DEB-AB4D-82A9-EBC465374C73}"/>
    <dgm:cxn modelId="{FFBC606B-914F-C548-8131-870389DF266D}" type="presOf" srcId="{C8C02A31-C9E6-D84A-85FA-089AC2D05831}" destId="{C9FFE681-7F6A-6C43-A3A3-4E6D44FFB0FA}" srcOrd="0" destOrd="0" presId="urn:microsoft.com/office/officeart/2008/layout/HorizontalMultiLevelHierarchy"/>
    <dgm:cxn modelId="{C4CCFE6C-8CAB-3645-826E-4ACDF0F1BF48}" srcId="{C61B768F-869D-D441-A6BF-10174D008E2D}" destId="{608FAEA6-889A-1740-9A9F-89317CBD2444}" srcOrd="0" destOrd="0" parTransId="{E4AB573A-C9E4-054D-BD73-1FC03AE19E4B}" sibTransId="{82D921AB-2C05-F94C-952F-14EDEA2EE3A8}"/>
    <dgm:cxn modelId="{9456B86D-6536-DB4B-800B-5A0A06020A72}" type="presOf" srcId="{1C39E298-2B0B-6E4E-B1D4-1F28F8892D8E}" destId="{FDF01114-3B34-7849-932E-720C3B4FF1EA}" srcOrd="1" destOrd="0" presId="urn:microsoft.com/office/officeart/2008/layout/HorizontalMultiLevelHierarchy"/>
    <dgm:cxn modelId="{03B1C06F-95D5-EE40-94A1-DAA708873FD7}" srcId="{6429979A-3659-104D-BC11-FB00E5736B5B}" destId="{8134419B-9D95-6848-85F5-37DCB6407290}" srcOrd="0" destOrd="0" parTransId="{AA06EC1A-A513-FE40-8D58-B08F291539DA}" sibTransId="{03F84FC0-0C63-3644-B072-5F520571C243}"/>
    <dgm:cxn modelId="{C980AC70-43F6-ED4E-8148-D8BEC040D317}" type="presOf" srcId="{877859C0-A281-AE44-9E84-532516742D08}" destId="{4CF2B304-710A-6547-93C8-64999A53C3DE}" srcOrd="0" destOrd="0" presId="urn:microsoft.com/office/officeart/2008/layout/HorizontalMultiLevelHierarchy"/>
    <dgm:cxn modelId="{95690182-3837-1D47-815F-E07EB2789656}" type="presOf" srcId="{3AB96347-1112-A24F-B55D-325A6213BEC5}" destId="{51F4C133-F220-F945-9A1A-8C7421C9F6B5}" srcOrd="0" destOrd="0" presId="urn:microsoft.com/office/officeart/2008/layout/HorizontalMultiLevelHierarchy"/>
    <dgm:cxn modelId="{DD437C83-943A-894D-9D80-309324D7B0CC}" srcId="{F79BF9FF-A548-C144-8B6B-4BB7AEDA91ED}" destId="{6429979A-3659-104D-BC11-FB00E5736B5B}" srcOrd="0" destOrd="0" parTransId="{5995511C-D51D-1744-9A4F-897ADD939C6A}" sibTransId="{2A57D2B2-FB3C-7445-B6B8-01EA57526CAC}"/>
    <dgm:cxn modelId="{CEA16984-B67A-D44D-BB63-87AA49BF307D}" type="presOf" srcId="{01751913-6CB9-444B-9954-D85BF744CE7C}" destId="{6519FB63-F236-724C-B9E0-A86070939835}" srcOrd="0" destOrd="0" presId="urn:microsoft.com/office/officeart/2008/layout/HorizontalMultiLevelHierarchy"/>
    <dgm:cxn modelId="{286AE889-38BB-AC4B-B131-9A8D6DFCCECA}" type="presOf" srcId="{42AA9774-422C-514B-AB75-676CA84BE9CE}" destId="{1FE6F7B8-01FA-FD49-A264-D8A8E0522913}" srcOrd="1" destOrd="0" presId="urn:microsoft.com/office/officeart/2008/layout/HorizontalMultiLevelHierarchy"/>
    <dgm:cxn modelId="{6CF11F8A-F385-1E4C-9647-7B1DE2CA3FF3}" srcId="{E94B25B9-2444-3645-B940-F65429602196}" destId="{C61B768F-869D-D441-A6BF-10174D008E2D}" srcOrd="0" destOrd="0" parTransId="{1C39E298-2B0B-6E4E-B1D4-1F28F8892D8E}" sibTransId="{0473FCB8-6D0F-B64B-BD31-3F293B255159}"/>
    <dgm:cxn modelId="{118E0E8E-EC3A-634A-AB50-2A7B73882ACF}" type="presOf" srcId="{DF0E4CB4-BE9E-7841-B2EA-4B60927A0129}" destId="{08178180-C349-8840-996B-BC5CD0CC660B}" srcOrd="1" destOrd="0" presId="urn:microsoft.com/office/officeart/2008/layout/HorizontalMultiLevelHierarchy"/>
    <dgm:cxn modelId="{1C28719C-2CF8-B84F-B0FF-B4087C7AF8A4}" srcId="{A5DBC380-A5F6-DA4B-83E4-1FDD30D48886}" destId="{E81A838D-8E1B-BB47-B3A7-3BEFA8B532D5}" srcOrd="1" destOrd="0" parTransId="{28C7FBC6-AFDA-AB41-A710-AA017336A85B}" sibTransId="{7764E9F7-B995-9A49-816A-523C41A38904}"/>
    <dgm:cxn modelId="{1B8D7C9C-AB8F-A646-9816-E6209DF166DC}" type="presOf" srcId="{B9C7D123-FC5A-4B42-9EB2-E4896324C50C}" destId="{C5FFC637-E9B5-3D45-AAC5-A49C2FB9C744}" srcOrd="0" destOrd="0" presId="urn:microsoft.com/office/officeart/2008/layout/HorizontalMultiLevelHierarchy"/>
    <dgm:cxn modelId="{5836A59D-DDC8-0148-B4D8-9F065D5E9175}" type="presOf" srcId="{9DD2AC8B-0679-C241-AB23-7C90973BECC1}" destId="{30E68E87-EFE1-8649-9493-91989BBBBB9E}" srcOrd="0" destOrd="0" presId="urn:microsoft.com/office/officeart/2008/layout/HorizontalMultiLevelHierarchy"/>
    <dgm:cxn modelId="{BA34BF9D-B749-8C48-A468-68DE55F4DC86}" type="presOf" srcId="{22473764-1F36-A949-BC89-F25E18B9ABF7}" destId="{DAFBA946-0641-9E46-B590-5B848990A960}" srcOrd="1" destOrd="0" presId="urn:microsoft.com/office/officeart/2008/layout/HorizontalMultiLevelHierarchy"/>
    <dgm:cxn modelId="{ABAE29A0-73A4-0D46-BA29-E076CA243168}" srcId="{E81A838D-8E1B-BB47-B3A7-3BEFA8B532D5}" destId="{24DBEC71-A24E-7045-9606-EAB9F408B5F4}" srcOrd="0" destOrd="0" parTransId="{49EC1D30-AA03-3E46-8927-83E5DDC86D0D}" sibTransId="{53003E1A-4C4D-C749-811F-BB12ACB9A36B}"/>
    <dgm:cxn modelId="{185819A1-4604-BB4C-909E-C78225A3E2FE}" type="presOf" srcId="{37E2D900-6FF0-E84E-A461-4FAE714CC07C}" destId="{A55362D7-7191-C748-8948-3566357AC08F}" srcOrd="0" destOrd="0" presId="urn:microsoft.com/office/officeart/2008/layout/HorizontalMultiLevelHierarchy"/>
    <dgm:cxn modelId="{B5F7A5A4-85FE-8F48-AF72-FFC063167251}" type="presOf" srcId="{E0A6059B-CA74-DF44-96FD-5835A9FE9CC7}" destId="{DDDDF8D8-D84D-8B4C-8E8F-7678BC723EB4}" srcOrd="1" destOrd="0" presId="urn:microsoft.com/office/officeart/2008/layout/HorizontalMultiLevelHierarchy"/>
    <dgm:cxn modelId="{012581A5-FE5F-0647-9258-B5875CABA6DC}" srcId="{25C3C9A5-B7CF-0741-AFCB-6AD801490A32}" destId="{2D890A7A-86FF-3F4B-A0BE-104F28E5D246}" srcOrd="0" destOrd="0" parTransId="{01751913-6CB9-444B-9954-D85BF744CE7C}" sibTransId="{0C454DEF-B12F-5545-B821-AFF71E278935}"/>
    <dgm:cxn modelId="{6DF422A6-C409-5742-AB36-8F22369AADA6}" type="presOf" srcId="{6429979A-3659-104D-BC11-FB00E5736B5B}" destId="{71619E87-50B7-C342-9E27-CC47A63D2138}" srcOrd="0" destOrd="0" presId="urn:microsoft.com/office/officeart/2008/layout/HorizontalMultiLevelHierarchy"/>
    <dgm:cxn modelId="{886AC2A7-ED74-3640-B793-2A3E65D7D2CB}" srcId="{24DBEC71-A24E-7045-9606-EAB9F408B5F4}" destId="{0F79FA56-345B-6C4F-BA3D-0D634B31D136}" srcOrd="0" destOrd="0" parTransId="{41EDB4C6-9464-364C-B61B-417C44205132}" sibTransId="{BCA82CC6-1A53-D74F-BE2C-C6392BA6E034}"/>
    <dgm:cxn modelId="{06BD32A8-B2CA-E64D-B636-023EA7CF18F8}" type="presOf" srcId="{5995511C-D51D-1744-9A4F-897ADD939C6A}" destId="{91270EB8-F105-B946-A4DF-9774A482D7F8}" srcOrd="0" destOrd="0" presId="urn:microsoft.com/office/officeart/2008/layout/HorizontalMultiLevelHierarchy"/>
    <dgm:cxn modelId="{4230BBA8-D9C9-AC49-9D88-288CE6A92E6C}" type="presOf" srcId="{F79BF9FF-A548-C144-8B6B-4BB7AEDA91ED}" destId="{69776EE8-90C7-DC4F-B3A7-04721AD98B7C}" srcOrd="0" destOrd="0" presId="urn:microsoft.com/office/officeart/2008/layout/HorizontalMultiLevelHierarchy"/>
    <dgm:cxn modelId="{B0F877AA-C72B-B540-B9C1-9FC9342A3197}" type="presOf" srcId="{25C3C9A5-B7CF-0741-AFCB-6AD801490A32}" destId="{8C6013FF-D3E5-2144-A179-B110F9EA77EC}" srcOrd="0" destOrd="0" presId="urn:microsoft.com/office/officeart/2008/layout/HorizontalMultiLevelHierarchy"/>
    <dgm:cxn modelId="{73D058AF-EAF3-3744-BEF8-269E76141370}" srcId="{37E2D900-6FF0-E84E-A461-4FAE714CC07C}" destId="{EDAEC0F0-2B31-9946-91FD-8DBE2BCCC493}" srcOrd="0" destOrd="0" parTransId="{810DE733-9461-8346-99A6-FA6A63FD717E}" sibTransId="{63B31AEA-98F9-C042-9B58-A9111F55745D}"/>
    <dgm:cxn modelId="{0732F7B0-28CE-AA46-925C-9A5E3A415272}" srcId="{0F79FA56-345B-6C4F-BA3D-0D634B31D136}" destId="{9DD2AC8B-0679-C241-AB23-7C90973BECC1}" srcOrd="0" destOrd="0" parTransId="{42AA9774-422C-514B-AB75-676CA84BE9CE}" sibTransId="{19BD24A4-442A-3147-8D28-05C59FB5D7A8}"/>
    <dgm:cxn modelId="{2A715EB1-70B5-6949-9912-D40275310407}" type="presOf" srcId="{0F79FA56-345B-6C4F-BA3D-0D634B31D136}" destId="{7F4597C4-8694-5B4F-AB71-141C147323C8}" srcOrd="0" destOrd="0" presId="urn:microsoft.com/office/officeart/2008/layout/HorizontalMultiLevelHierarchy"/>
    <dgm:cxn modelId="{CA1503BB-9A01-8E4A-95C6-D84DF4A919FD}" type="presOf" srcId="{608FAEA6-889A-1740-9A9F-89317CBD2444}" destId="{85B93001-0304-1A42-ADF9-3E7D35443222}" srcOrd="0" destOrd="0" presId="urn:microsoft.com/office/officeart/2008/layout/HorizontalMultiLevelHierarchy"/>
    <dgm:cxn modelId="{916EA7C1-355A-E447-A107-6194E31497A5}" type="presOf" srcId="{3D96EE64-7ECA-6549-B95D-7356693E915F}" destId="{A308D6AB-155F-174D-B2D6-57E2AE858D8B}" srcOrd="0" destOrd="0" presId="urn:microsoft.com/office/officeart/2008/layout/HorizontalMultiLevelHierarchy"/>
    <dgm:cxn modelId="{961C55D1-47F1-6D4E-AE41-32699AE4FD80}" type="presOf" srcId="{2050D7DA-6E7F-824E-ADA4-17E742E7B2A5}" destId="{43D54D36-6910-E44F-A694-1D4309782752}" srcOrd="0" destOrd="0" presId="urn:microsoft.com/office/officeart/2008/layout/HorizontalMultiLevelHierarchy"/>
    <dgm:cxn modelId="{3D5495D1-A738-8C40-9A57-1566A24E0178}" type="presOf" srcId="{8134419B-9D95-6848-85F5-37DCB6407290}" destId="{E926E97A-7B83-ED4F-B571-CE11EA9A62E4}" srcOrd="0" destOrd="0" presId="urn:microsoft.com/office/officeart/2008/layout/HorizontalMultiLevelHierarchy"/>
    <dgm:cxn modelId="{FD9BEFD6-8A88-F942-8617-642809389AC9}" srcId="{2050D7DA-6E7F-824E-ADA4-17E742E7B2A5}" destId="{F79BF9FF-A548-C144-8B6B-4BB7AEDA91ED}" srcOrd="0" destOrd="0" parTransId="{DF0E4CB4-BE9E-7841-B2EA-4B60927A0129}" sibTransId="{40F996AC-D9EE-D24A-98C4-D614FFCEFBF5}"/>
    <dgm:cxn modelId="{65D5DBDC-1994-9C40-BD2C-220B8B1F20E8}" type="presOf" srcId="{7960C22E-CCAD-3948-B566-96A235E814C7}" destId="{2CBD33E9-ECB6-FB40-84BC-45C283FA365B}" srcOrd="1" destOrd="0" presId="urn:microsoft.com/office/officeart/2008/layout/HorizontalMultiLevelHierarchy"/>
    <dgm:cxn modelId="{50F4DBDC-8966-FF48-B3CB-782C6646FA7C}" type="presOf" srcId="{2D890A7A-86FF-3F4B-A0BE-104F28E5D246}" destId="{A7A3CF2A-C4F6-064C-9402-3BD665039017}" srcOrd="0" destOrd="0" presId="urn:microsoft.com/office/officeart/2008/layout/HorizontalMultiLevelHierarchy"/>
    <dgm:cxn modelId="{F7C834DE-E621-5548-B120-0A6418105966}" srcId="{37E2D900-6FF0-E84E-A461-4FAE714CC07C}" destId="{2050D7DA-6E7F-824E-ADA4-17E742E7B2A5}" srcOrd="2" destOrd="0" parTransId="{FBD0591A-6E94-AA45-9E64-C763F6F91234}" sibTransId="{E02D448E-513A-2043-8A41-3A4D1EA537D0}"/>
    <dgm:cxn modelId="{442D75E2-6D88-E048-95F0-023698069D21}" type="presOf" srcId="{45BD5D21-68AB-5941-BF2F-72BE47996F3A}" destId="{8B8FD183-3FA4-EE46-B57F-402734C3DC35}" srcOrd="1" destOrd="0" presId="urn:microsoft.com/office/officeart/2008/layout/HorizontalMultiLevelHierarchy"/>
    <dgm:cxn modelId="{CE18BBE7-1D5D-944E-A63D-44D7F6848A53}" type="presOf" srcId="{AA06EC1A-A513-FE40-8D58-B08F291539DA}" destId="{040ECCAC-963C-4B4D-85BF-54DB3B883DC3}" srcOrd="1" destOrd="0" presId="urn:microsoft.com/office/officeart/2008/layout/HorizontalMultiLevelHierarchy"/>
    <dgm:cxn modelId="{3A4B89F0-7850-C04F-AF39-07273379D743}" type="presOf" srcId="{C61B768F-869D-D441-A6BF-10174D008E2D}" destId="{68F1D8EE-3C6A-4844-BF0F-3A39775210C1}" srcOrd="0" destOrd="0" presId="urn:microsoft.com/office/officeart/2008/layout/HorizontalMultiLevelHierarchy"/>
    <dgm:cxn modelId="{F51257F2-E8F5-EA4A-A008-33DF7D83B88A}" type="presOf" srcId="{EA0CFAD0-7F21-8943-A504-2A11FC7E5C12}" destId="{1F0666D7-0E65-8244-98A1-17D32E4199A5}" srcOrd="0" destOrd="0" presId="urn:microsoft.com/office/officeart/2008/layout/HorizontalMultiLevelHierarchy"/>
    <dgm:cxn modelId="{B0ECEAF4-1D0A-034E-94F2-1E8C618E8950}" type="presOf" srcId="{41EDB4C6-9464-364C-B61B-417C44205132}" destId="{C96806EC-EFF7-3141-A2E2-34B6A642ADBA}" srcOrd="1" destOrd="0" presId="urn:microsoft.com/office/officeart/2008/layout/HorizontalMultiLevelHierarchy"/>
    <dgm:cxn modelId="{565F03F9-3351-0C43-B68B-47E9A6C61A60}" type="presOf" srcId="{24DBEC71-A24E-7045-9606-EAB9F408B5F4}" destId="{4D9BCDBB-358C-0E4A-9142-9DED36046B3B}" srcOrd="0" destOrd="0" presId="urn:microsoft.com/office/officeart/2008/layout/HorizontalMultiLevelHierarchy"/>
    <dgm:cxn modelId="{9CFFEFFB-5E99-5848-B008-403BE948D48B}" type="presOf" srcId="{3C3ACAC4-CCF5-2043-B0A9-815D149EFDD0}" destId="{3B307055-4A5B-B84C-B7F1-458134D427AF}" srcOrd="0" destOrd="0" presId="urn:microsoft.com/office/officeart/2008/layout/HorizontalMultiLevelHierarchy"/>
    <dgm:cxn modelId="{001CDCFC-91DE-8347-8159-25860A57D415}" type="presOf" srcId="{E4AB573A-C9E4-054D-BD73-1FC03AE19E4B}" destId="{73537FFB-439A-424E-8559-47EEEE1A930A}" srcOrd="0" destOrd="0" presId="urn:microsoft.com/office/officeart/2008/layout/HorizontalMultiLevelHierarchy"/>
    <dgm:cxn modelId="{021569FD-CDF2-094D-880E-A789D7BFE52F}" type="presOf" srcId="{7960C22E-CCAD-3948-B566-96A235E814C7}" destId="{6909CF34-A0C6-7648-9A5F-521BEFED870A}" srcOrd="0" destOrd="0" presId="urn:microsoft.com/office/officeart/2008/layout/HorizontalMultiLevelHierarchy"/>
    <dgm:cxn modelId="{D9DC75E9-FF2B-374F-B9FE-78967E04B715}" type="presParOf" srcId="{B5D8B8E5-1016-734D-BE01-FD0480164227}" destId="{E699F498-6929-3F45-82EC-E0BBC758B79D}" srcOrd="0" destOrd="0" presId="urn:microsoft.com/office/officeart/2008/layout/HorizontalMultiLevelHierarchy"/>
    <dgm:cxn modelId="{13D0122E-431D-514F-90DE-AD691D31CB8E}" type="presParOf" srcId="{E699F498-6929-3F45-82EC-E0BBC758B79D}" destId="{A55362D7-7191-C748-8948-3566357AC08F}" srcOrd="0" destOrd="0" presId="urn:microsoft.com/office/officeart/2008/layout/HorizontalMultiLevelHierarchy"/>
    <dgm:cxn modelId="{8CE062A6-A7A8-6544-A4FB-8CFBC57F0571}" type="presParOf" srcId="{E699F498-6929-3F45-82EC-E0BBC758B79D}" destId="{5DF254E7-E0D3-A94E-BEF4-5778F67A5A4C}" srcOrd="1" destOrd="0" presId="urn:microsoft.com/office/officeart/2008/layout/HorizontalMultiLevelHierarchy"/>
    <dgm:cxn modelId="{22758FA6-E85E-F843-BB81-8832D983121A}" type="presParOf" srcId="{5DF254E7-E0D3-A94E-BEF4-5778F67A5A4C}" destId="{EDCBCCC2-E1B1-B84E-8821-F3DC2330BB3E}" srcOrd="0" destOrd="0" presId="urn:microsoft.com/office/officeart/2008/layout/HorizontalMultiLevelHierarchy"/>
    <dgm:cxn modelId="{BDA11BB5-7A34-EC4E-B2A5-BFCD5FAC7E94}" type="presParOf" srcId="{EDCBCCC2-E1B1-B84E-8821-F3DC2330BB3E}" destId="{C734C5DB-460B-BA4E-8E94-23BA8FBAA21B}" srcOrd="0" destOrd="0" presId="urn:microsoft.com/office/officeart/2008/layout/HorizontalMultiLevelHierarchy"/>
    <dgm:cxn modelId="{105293FA-C710-9B45-A07B-E6AF176D6F55}" type="presParOf" srcId="{5DF254E7-E0D3-A94E-BEF4-5778F67A5A4C}" destId="{AAD3B8E3-B89F-C44A-B538-10AB33A32791}" srcOrd="1" destOrd="0" presId="urn:microsoft.com/office/officeart/2008/layout/HorizontalMultiLevelHierarchy"/>
    <dgm:cxn modelId="{7C5E7278-2DE3-1342-80C9-E7B3CABEB5BE}" type="presParOf" srcId="{AAD3B8E3-B89F-C44A-B538-10AB33A32791}" destId="{1E06D198-9F4C-5B4B-9BF7-207953801C9C}" srcOrd="0" destOrd="0" presId="urn:microsoft.com/office/officeart/2008/layout/HorizontalMultiLevelHierarchy"/>
    <dgm:cxn modelId="{1E364ACE-CCB0-7F41-B95F-BEC73303547D}" type="presParOf" srcId="{AAD3B8E3-B89F-C44A-B538-10AB33A32791}" destId="{34702D76-8072-A345-B4CA-EBABA44BE6A0}" srcOrd="1" destOrd="0" presId="urn:microsoft.com/office/officeart/2008/layout/HorizontalMultiLevelHierarchy"/>
    <dgm:cxn modelId="{A3E55134-3E56-3F40-BF44-E574934041CD}" type="presParOf" srcId="{34702D76-8072-A345-B4CA-EBABA44BE6A0}" destId="{51F4C133-F220-F945-9A1A-8C7421C9F6B5}" srcOrd="0" destOrd="0" presId="urn:microsoft.com/office/officeart/2008/layout/HorizontalMultiLevelHierarchy"/>
    <dgm:cxn modelId="{145D6EA9-0D7A-AF46-BDA7-C9CA43329D59}" type="presParOf" srcId="{51F4C133-F220-F945-9A1A-8C7421C9F6B5}" destId="{5B146FF1-0BAB-5744-9664-3336FCB3A225}" srcOrd="0" destOrd="0" presId="urn:microsoft.com/office/officeart/2008/layout/HorizontalMultiLevelHierarchy"/>
    <dgm:cxn modelId="{23820FC9-C884-1041-AB9A-00346209BF6C}" type="presParOf" srcId="{34702D76-8072-A345-B4CA-EBABA44BE6A0}" destId="{5CCCA0D9-0128-6544-BA52-4E65BC8A21A7}" srcOrd="1" destOrd="0" presId="urn:microsoft.com/office/officeart/2008/layout/HorizontalMultiLevelHierarchy"/>
    <dgm:cxn modelId="{124CA8D6-686A-A040-941C-04893AE0845E}" type="presParOf" srcId="{5CCCA0D9-0128-6544-BA52-4E65BC8A21A7}" destId="{8FBFE3A7-6B36-BF42-A669-1ADA7E0CFCF1}" srcOrd="0" destOrd="0" presId="urn:microsoft.com/office/officeart/2008/layout/HorizontalMultiLevelHierarchy"/>
    <dgm:cxn modelId="{E35A3389-6E55-EA44-A311-53F97BFB03BA}" type="presParOf" srcId="{5CCCA0D9-0128-6544-BA52-4E65BC8A21A7}" destId="{FFECF8E5-4FFE-2E41-A1D9-ECF2D7F1AD27}" srcOrd="1" destOrd="0" presId="urn:microsoft.com/office/officeart/2008/layout/HorizontalMultiLevelHierarchy"/>
    <dgm:cxn modelId="{A33BFAC8-466E-0844-8965-6E176F435501}" type="presParOf" srcId="{FFECF8E5-4FFE-2E41-A1D9-ECF2D7F1AD27}" destId="{AC3139B8-B017-8744-9BF0-81EFC5FBA598}" srcOrd="0" destOrd="0" presId="urn:microsoft.com/office/officeart/2008/layout/HorizontalMultiLevelHierarchy"/>
    <dgm:cxn modelId="{9B05ADCC-D66D-3042-A2F3-0F5D970F749E}" type="presParOf" srcId="{AC3139B8-B017-8744-9BF0-81EFC5FBA598}" destId="{FDF01114-3B34-7849-932E-720C3B4FF1EA}" srcOrd="0" destOrd="0" presId="urn:microsoft.com/office/officeart/2008/layout/HorizontalMultiLevelHierarchy"/>
    <dgm:cxn modelId="{686271AA-C265-5345-BA58-1BB8DD3BEF87}" type="presParOf" srcId="{FFECF8E5-4FFE-2E41-A1D9-ECF2D7F1AD27}" destId="{6FFDFC74-CC23-364D-872B-E31855C67DA1}" srcOrd="1" destOrd="0" presId="urn:microsoft.com/office/officeart/2008/layout/HorizontalMultiLevelHierarchy"/>
    <dgm:cxn modelId="{6DEAC672-4E80-1F47-A563-7C3FFA85E7E1}" type="presParOf" srcId="{6FFDFC74-CC23-364D-872B-E31855C67DA1}" destId="{68F1D8EE-3C6A-4844-BF0F-3A39775210C1}" srcOrd="0" destOrd="0" presId="urn:microsoft.com/office/officeart/2008/layout/HorizontalMultiLevelHierarchy"/>
    <dgm:cxn modelId="{3D151F06-0B41-8D4C-A0EE-09359D55C4DB}" type="presParOf" srcId="{6FFDFC74-CC23-364D-872B-E31855C67DA1}" destId="{ABC8B50F-46E5-194C-9E5F-8DD986F7E16F}" srcOrd="1" destOrd="0" presId="urn:microsoft.com/office/officeart/2008/layout/HorizontalMultiLevelHierarchy"/>
    <dgm:cxn modelId="{3843A8D5-29F7-3C45-9D1D-BC96E5DE3CB6}" type="presParOf" srcId="{ABC8B50F-46E5-194C-9E5F-8DD986F7E16F}" destId="{73537FFB-439A-424E-8559-47EEEE1A930A}" srcOrd="0" destOrd="0" presId="urn:microsoft.com/office/officeart/2008/layout/HorizontalMultiLevelHierarchy"/>
    <dgm:cxn modelId="{84472262-1A9F-3B4A-82AA-324BF97EFA4E}" type="presParOf" srcId="{73537FFB-439A-424E-8559-47EEEE1A930A}" destId="{A168260C-A33C-BD4D-9A7D-EC61C28B59B7}" srcOrd="0" destOrd="0" presId="urn:microsoft.com/office/officeart/2008/layout/HorizontalMultiLevelHierarchy"/>
    <dgm:cxn modelId="{85966BE1-FB03-1245-937C-7E25AE6F8679}" type="presParOf" srcId="{ABC8B50F-46E5-194C-9E5F-8DD986F7E16F}" destId="{36738944-AC73-ED44-901A-CCC6800D709F}" srcOrd="1" destOrd="0" presId="urn:microsoft.com/office/officeart/2008/layout/HorizontalMultiLevelHierarchy"/>
    <dgm:cxn modelId="{D83E586D-930A-864D-98B2-4A380909A065}" type="presParOf" srcId="{36738944-AC73-ED44-901A-CCC6800D709F}" destId="{85B93001-0304-1A42-ADF9-3E7D35443222}" srcOrd="0" destOrd="0" presId="urn:microsoft.com/office/officeart/2008/layout/HorizontalMultiLevelHierarchy"/>
    <dgm:cxn modelId="{9E980FBB-79CF-8244-A098-483F2C5437A6}" type="presParOf" srcId="{36738944-AC73-ED44-901A-CCC6800D709F}" destId="{87E1C352-CB07-DC4F-9252-490E48AC76EE}" srcOrd="1" destOrd="0" presId="urn:microsoft.com/office/officeart/2008/layout/HorizontalMultiLevelHierarchy"/>
    <dgm:cxn modelId="{0AB11F53-87B0-C140-B768-39392E2D162B}" type="presParOf" srcId="{5DF254E7-E0D3-A94E-BEF4-5778F67A5A4C}" destId="{BE9E6643-FCDD-D74E-96CF-0DFF03456EEA}" srcOrd="2" destOrd="0" presId="urn:microsoft.com/office/officeart/2008/layout/HorizontalMultiLevelHierarchy"/>
    <dgm:cxn modelId="{00E76B29-26E2-B444-BBE4-6E3BFF382A51}" type="presParOf" srcId="{BE9E6643-FCDD-D74E-96CF-0DFF03456EEA}" destId="{B6B77E5C-2140-EE4A-A65B-15F4FC75499F}" srcOrd="0" destOrd="0" presId="urn:microsoft.com/office/officeart/2008/layout/HorizontalMultiLevelHierarchy"/>
    <dgm:cxn modelId="{14CD32B6-554D-AA4E-8947-E3860620F8A8}" type="presParOf" srcId="{5DF254E7-E0D3-A94E-BEF4-5778F67A5A4C}" destId="{00B9E617-F935-1C4E-B5B7-A5D7FA7E66C2}" srcOrd="3" destOrd="0" presId="urn:microsoft.com/office/officeart/2008/layout/HorizontalMultiLevelHierarchy"/>
    <dgm:cxn modelId="{6C6DE292-01BF-9E43-AB1A-19A7ECE9166D}" type="presParOf" srcId="{00B9E617-F935-1C4E-B5B7-A5D7FA7E66C2}" destId="{1097F13E-BA89-0E47-87B6-19B2169A8CA3}" srcOrd="0" destOrd="0" presId="urn:microsoft.com/office/officeart/2008/layout/HorizontalMultiLevelHierarchy"/>
    <dgm:cxn modelId="{B3C5D1B4-6B12-B443-85DD-91A77B7C1CDB}" type="presParOf" srcId="{00B9E617-F935-1C4E-B5B7-A5D7FA7E66C2}" destId="{62302E7E-3766-154F-8B4E-2BA127E93370}" srcOrd="1" destOrd="0" presId="urn:microsoft.com/office/officeart/2008/layout/HorizontalMultiLevelHierarchy"/>
    <dgm:cxn modelId="{CE054F44-E20B-5640-A376-39010B9E5308}" type="presParOf" srcId="{62302E7E-3766-154F-8B4E-2BA127E93370}" destId="{6909CF34-A0C6-7648-9A5F-521BEFED870A}" srcOrd="0" destOrd="0" presId="urn:microsoft.com/office/officeart/2008/layout/HorizontalMultiLevelHierarchy"/>
    <dgm:cxn modelId="{F22FFA4C-33F0-B243-9AE8-EE872360B2F4}" type="presParOf" srcId="{6909CF34-A0C6-7648-9A5F-521BEFED870A}" destId="{2CBD33E9-ECB6-FB40-84BC-45C283FA365B}" srcOrd="0" destOrd="0" presId="urn:microsoft.com/office/officeart/2008/layout/HorizontalMultiLevelHierarchy"/>
    <dgm:cxn modelId="{6D646533-888C-BC4F-B399-135F93274F87}" type="presParOf" srcId="{62302E7E-3766-154F-8B4E-2BA127E93370}" destId="{A9E7A6E7-D1FE-2F4A-B700-5882FA849DA0}" srcOrd="1" destOrd="0" presId="urn:microsoft.com/office/officeart/2008/layout/HorizontalMultiLevelHierarchy"/>
    <dgm:cxn modelId="{E87835A3-E282-C649-8A09-C9BF4729C606}" type="presParOf" srcId="{A9E7A6E7-D1FE-2F4A-B700-5882FA849DA0}" destId="{4CF2B304-710A-6547-93C8-64999A53C3DE}" srcOrd="0" destOrd="0" presId="urn:microsoft.com/office/officeart/2008/layout/HorizontalMultiLevelHierarchy"/>
    <dgm:cxn modelId="{A9188DEA-38E5-D846-B510-9B0E357FC628}" type="presParOf" srcId="{A9E7A6E7-D1FE-2F4A-B700-5882FA849DA0}" destId="{C6F248A7-5089-A542-808C-B07F45A98D3D}" srcOrd="1" destOrd="0" presId="urn:microsoft.com/office/officeart/2008/layout/HorizontalMultiLevelHierarchy"/>
    <dgm:cxn modelId="{2C85DED0-D08B-5B43-994D-ED1282F3519C}" type="presParOf" srcId="{C6F248A7-5089-A542-808C-B07F45A98D3D}" destId="{C9FFE681-7F6A-6C43-A3A3-4E6D44FFB0FA}" srcOrd="0" destOrd="0" presId="urn:microsoft.com/office/officeart/2008/layout/HorizontalMultiLevelHierarchy"/>
    <dgm:cxn modelId="{4A5F5AA4-6DCD-0E4A-8E6A-79605BE058BB}" type="presParOf" srcId="{C9FFE681-7F6A-6C43-A3A3-4E6D44FFB0FA}" destId="{665272E9-7047-E14A-A20F-64639E263874}" srcOrd="0" destOrd="0" presId="urn:microsoft.com/office/officeart/2008/layout/HorizontalMultiLevelHierarchy"/>
    <dgm:cxn modelId="{34C26038-68E4-264A-BF33-4494800ECCAE}" type="presParOf" srcId="{C6F248A7-5089-A542-808C-B07F45A98D3D}" destId="{B079E184-BEBE-1944-8BE2-7C308FD1EAFE}" srcOrd="1" destOrd="0" presId="urn:microsoft.com/office/officeart/2008/layout/HorizontalMultiLevelHierarchy"/>
    <dgm:cxn modelId="{D2F2D938-76B5-0449-8D4B-90FDEEEAF46A}" type="presParOf" srcId="{B079E184-BEBE-1944-8BE2-7C308FD1EAFE}" destId="{8C6013FF-D3E5-2144-A179-B110F9EA77EC}" srcOrd="0" destOrd="0" presId="urn:microsoft.com/office/officeart/2008/layout/HorizontalMultiLevelHierarchy"/>
    <dgm:cxn modelId="{4E18738A-DF36-7D4F-A4EA-1B782403AE66}" type="presParOf" srcId="{B079E184-BEBE-1944-8BE2-7C308FD1EAFE}" destId="{92F0F82E-E6F3-DA42-971E-4A0F0163BE66}" srcOrd="1" destOrd="0" presId="urn:microsoft.com/office/officeart/2008/layout/HorizontalMultiLevelHierarchy"/>
    <dgm:cxn modelId="{F9F28360-9AB8-3248-B35F-927B8AE57C01}" type="presParOf" srcId="{92F0F82E-E6F3-DA42-971E-4A0F0163BE66}" destId="{6519FB63-F236-724C-B9E0-A86070939835}" srcOrd="0" destOrd="0" presId="urn:microsoft.com/office/officeart/2008/layout/HorizontalMultiLevelHierarchy"/>
    <dgm:cxn modelId="{1C8D5E06-3CE7-9144-9DFB-9C0E43356E94}" type="presParOf" srcId="{6519FB63-F236-724C-B9E0-A86070939835}" destId="{BD3E1CB7-BB87-5C4B-97D7-1CA89C82A600}" srcOrd="0" destOrd="0" presId="urn:microsoft.com/office/officeart/2008/layout/HorizontalMultiLevelHierarchy"/>
    <dgm:cxn modelId="{2ED02A65-5B52-9B4F-8AC9-30610B62BAF9}" type="presParOf" srcId="{92F0F82E-E6F3-DA42-971E-4A0F0163BE66}" destId="{7E2ABB8F-E3A4-E941-9834-BBB21B3D3203}" srcOrd="1" destOrd="0" presId="urn:microsoft.com/office/officeart/2008/layout/HorizontalMultiLevelHierarchy"/>
    <dgm:cxn modelId="{C0CD0BFD-662E-DC42-9460-6B1B4A2F4045}" type="presParOf" srcId="{7E2ABB8F-E3A4-E941-9834-BBB21B3D3203}" destId="{A7A3CF2A-C4F6-064C-9402-3BD665039017}" srcOrd="0" destOrd="0" presId="urn:microsoft.com/office/officeart/2008/layout/HorizontalMultiLevelHierarchy"/>
    <dgm:cxn modelId="{335932B5-578E-0E4A-90E4-942B35BCA3BF}" type="presParOf" srcId="{7E2ABB8F-E3A4-E941-9834-BBB21B3D3203}" destId="{D7480778-5A01-7649-8B3D-07FB4E473377}" srcOrd="1" destOrd="0" presId="urn:microsoft.com/office/officeart/2008/layout/HorizontalMultiLevelHierarchy"/>
    <dgm:cxn modelId="{DB47AB92-2F4F-434A-99A1-749FAF78E97E}" type="presParOf" srcId="{5DF254E7-E0D3-A94E-BEF4-5778F67A5A4C}" destId="{A60DB92C-FC03-7344-9E55-7E4CA0139E59}" srcOrd="4" destOrd="0" presId="urn:microsoft.com/office/officeart/2008/layout/HorizontalMultiLevelHierarchy"/>
    <dgm:cxn modelId="{7467407E-F5F7-1D4F-9AE3-4C70E9517AE5}" type="presParOf" srcId="{A60DB92C-FC03-7344-9E55-7E4CA0139E59}" destId="{E093033C-B71C-2E4E-9A3E-029B8A405A77}" srcOrd="0" destOrd="0" presId="urn:microsoft.com/office/officeart/2008/layout/HorizontalMultiLevelHierarchy"/>
    <dgm:cxn modelId="{B9AA0231-F1E2-3446-AF2C-9EF63D1E995A}" type="presParOf" srcId="{5DF254E7-E0D3-A94E-BEF4-5778F67A5A4C}" destId="{CF64E174-ABBD-BC47-82BF-06A793A1FFF7}" srcOrd="5" destOrd="0" presId="urn:microsoft.com/office/officeart/2008/layout/HorizontalMultiLevelHierarchy"/>
    <dgm:cxn modelId="{71592F5F-B221-564A-BEC6-185A367200C3}" type="presParOf" srcId="{CF64E174-ABBD-BC47-82BF-06A793A1FFF7}" destId="{43D54D36-6910-E44F-A694-1D4309782752}" srcOrd="0" destOrd="0" presId="urn:microsoft.com/office/officeart/2008/layout/HorizontalMultiLevelHierarchy"/>
    <dgm:cxn modelId="{9E20E6E5-8BF0-8042-BC88-ECF995B3459D}" type="presParOf" srcId="{CF64E174-ABBD-BC47-82BF-06A793A1FFF7}" destId="{C63DA666-8F1B-4146-B978-5E9F9042E22C}" srcOrd="1" destOrd="0" presId="urn:microsoft.com/office/officeart/2008/layout/HorizontalMultiLevelHierarchy"/>
    <dgm:cxn modelId="{76E2EBE1-3876-214C-8475-27E4830D59D2}" type="presParOf" srcId="{C63DA666-8F1B-4146-B978-5E9F9042E22C}" destId="{10B5FFF5-0898-6B48-85B0-8B6E62174C7C}" srcOrd="0" destOrd="0" presId="urn:microsoft.com/office/officeart/2008/layout/HorizontalMultiLevelHierarchy"/>
    <dgm:cxn modelId="{284C887D-9163-C241-B7A8-98FE254DFE12}" type="presParOf" srcId="{10B5FFF5-0898-6B48-85B0-8B6E62174C7C}" destId="{08178180-C349-8840-996B-BC5CD0CC660B}" srcOrd="0" destOrd="0" presId="urn:microsoft.com/office/officeart/2008/layout/HorizontalMultiLevelHierarchy"/>
    <dgm:cxn modelId="{18A0334B-1024-594B-AA56-039864877C1D}" type="presParOf" srcId="{C63DA666-8F1B-4146-B978-5E9F9042E22C}" destId="{8A2D9E84-4B48-1942-9EB6-C7D55F71A5ED}" srcOrd="1" destOrd="0" presId="urn:microsoft.com/office/officeart/2008/layout/HorizontalMultiLevelHierarchy"/>
    <dgm:cxn modelId="{A37A61FE-A3E3-F943-B9DB-1BA6C5762049}" type="presParOf" srcId="{8A2D9E84-4B48-1942-9EB6-C7D55F71A5ED}" destId="{69776EE8-90C7-DC4F-B3A7-04721AD98B7C}" srcOrd="0" destOrd="0" presId="urn:microsoft.com/office/officeart/2008/layout/HorizontalMultiLevelHierarchy"/>
    <dgm:cxn modelId="{C62F8FCA-26AF-D34F-9218-5CA0477FEAF6}" type="presParOf" srcId="{8A2D9E84-4B48-1942-9EB6-C7D55F71A5ED}" destId="{28E94A04-9BE6-D948-90F5-7B0F5A5B3A05}" srcOrd="1" destOrd="0" presId="urn:microsoft.com/office/officeart/2008/layout/HorizontalMultiLevelHierarchy"/>
    <dgm:cxn modelId="{E2BAAD74-A9CF-8F4B-91D1-31012505A21F}" type="presParOf" srcId="{28E94A04-9BE6-D948-90F5-7B0F5A5B3A05}" destId="{91270EB8-F105-B946-A4DF-9774A482D7F8}" srcOrd="0" destOrd="0" presId="urn:microsoft.com/office/officeart/2008/layout/HorizontalMultiLevelHierarchy"/>
    <dgm:cxn modelId="{78DDCC72-E444-0E4B-873E-FEC7C09CB973}" type="presParOf" srcId="{91270EB8-F105-B946-A4DF-9774A482D7F8}" destId="{C620FD13-9960-A64F-BD5F-D3F3BCDECF3F}" srcOrd="0" destOrd="0" presId="urn:microsoft.com/office/officeart/2008/layout/HorizontalMultiLevelHierarchy"/>
    <dgm:cxn modelId="{CF0A12FC-B1FF-D849-A5A9-42D7D665FB46}" type="presParOf" srcId="{28E94A04-9BE6-D948-90F5-7B0F5A5B3A05}" destId="{73BE04EA-ECDD-F34D-AE44-C1A923A1E21F}" srcOrd="1" destOrd="0" presId="urn:microsoft.com/office/officeart/2008/layout/HorizontalMultiLevelHierarchy"/>
    <dgm:cxn modelId="{07E6F14D-41A9-2745-AA18-5F1A99C898BF}" type="presParOf" srcId="{73BE04EA-ECDD-F34D-AE44-C1A923A1E21F}" destId="{71619E87-50B7-C342-9E27-CC47A63D2138}" srcOrd="0" destOrd="0" presId="urn:microsoft.com/office/officeart/2008/layout/HorizontalMultiLevelHierarchy"/>
    <dgm:cxn modelId="{787F7E86-8B6C-AC44-B8DC-9539967332D3}" type="presParOf" srcId="{73BE04EA-ECDD-F34D-AE44-C1A923A1E21F}" destId="{71E3A87A-2756-0E40-BEB1-30B64C6707B6}" srcOrd="1" destOrd="0" presId="urn:microsoft.com/office/officeart/2008/layout/HorizontalMultiLevelHierarchy"/>
    <dgm:cxn modelId="{D32BE71F-7E1F-6341-93EF-EEA0A53744F0}" type="presParOf" srcId="{71E3A87A-2756-0E40-BEB1-30B64C6707B6}" destId="{FA443DEF-EFCF-3A41-B91D-C4282441B530}" srcOrd="0" destOrd="0" presId="urn:microsoft.com/office/officeart/2008/layout/HorizontalMultiLevelHierarchy"/>
    <dgm:cxn modelId="{DA58FA60-64FA-6840-A1EE-391BB68BA7A2}" type="presParOf" srcId="{FA443DEF-EFCF-3A41-B91D-C4282441B530}" destId="{040ECCAC-963C-4B4D-85BF-54DB3B883DC3}" srcOrd="0" destOrd="0" presId="urn:microsoft.com/office/officeart/2008/layout/HorizontalMultiLevelHierarchy"/>
    <dgm:cxn modelId="{68A0A55D-5A43-7641-9C75-1DBE902510F2}" type="presParOf" srcId="{71E3A87A-2756-0E40-BEB1-30B64C6707B6}" destId="{9A50B7AC-F350-BA4E-A707-B25E218335B0}" srcOrd="1" destOrd="0" presId="urn:microsoft.com/office/officeart/2008/layout/HorizontalMultiLevelHierarchy"/>
    <dgm:cxn modelId="{E9C20E02-CBDE-174B-836B-5BD7EFE04678}" type="presParOf" srcId="{9A50B7AC-F350-BA4E-A707-B25E218335B0}" destId="{E926E97A-7B83-ED4F-B571-CE11EA9A62E4}" srcOrd="0" destOrd="0" presId="urn:microsoft.com/office/officeart/2008/layout/HorizontalMultiLevelHierarchy"/>
    <dgm:cxn modelId="{74393FBB-E68D-6B46-B3F4-EDE885D52D7C}" type="presParOf" srcId="{9A50B7AC-F350-BA4E-A707-B25E218335B0}" destId="{8552A83F-57E1-2B4E-9AC5-A1DF16645025}" srcOrd="1" destOrd="0" presId="urn:microsoft.com/office/officeart/2008/layout/HorizontalMultiLevelHierarchy"/>
    <dgm:cxn modelId="{6187999A-A7A5-E340-8E21-6BA705A11F2E}" type="presParOf" srcId="{B5D8B8E5-1016-734D-BE01-FD0480164227}" destId="{D1A0BA3A-6DC4-164C-9110-F3A8ABF02DC9}" srcOrd="1" destOrd="0" presId="urn:microsoft.com/office/officeart/2008/layout/HorizontalMultiLevelHierarchy"/>
    <dgm:cxn modelId="{F219EAEB-8B05-8347-98D2-CF1F99368F68}" type="presParOf" srcId="{D1A0BA3A-6DC4-164C-9110-F3A8ABF02DC9}" destId="{D966A564-5E2E-8142-8924-868B1D0F0BD6}" srcOrd="0" destOrd="0" presId="urn:microsoft.com/office/officeart/2008/layout/HorizontalMultiLevelHierarchy"/>
    <dgm:cxn modelId="{98639E55-24BB-B844-9CB6-BFACAB4528D5}" type="presParOf" srcId="{D1A0BA3A-6DC4-164C-9110-F3A8ABF02DC9}" destId="{FC0629EC-040E-B042-979C-3E2A3111E668}" srcOrd="1" destOrd="0" presId="urn:microsoft.com/office/officeart/2008/layout/HorizontalMultiLevelHierarchy"/>
    <dgm:cxn modelId="{805F513B-61CE-7243-886B-DF4B85889C7B}" type="presParOf" srcId="{FC0629EC-040E-B042-979C-3E2A3111E668}" destId="{DC3E315B-0184-A54F-A1CC-5EB8CC007E38}" srcOrd="0" destOrd="0" presId="urn:microsoft.com/office/officeart/2008/layout/HorizontalMultiLevelHierarchy"/>
    <dgm:cxn modelId="{12977F2E-FA82-274F-9A72-DAE5753FC8D8}" type="presParOf" srcId="{DC3E315B-0184-A54F-A1CC-5EB8CC007E38}" destId="{6E7DE785-D623-B448-8F12-9C81143CE5DB}" srcOrd="0" destOrd="0" presId="urn:microsoft.com/office/officeart/2008/layout/HorizontalMultiLevelHierarchy"/>
    <dgm:cxn modelId="{8F0BD7A8-FD7A-B541-B79F-56E73F2581D4}" type="presParOf" srcId="{FC0629EC-040E-B042-979C-3E2A3111E668}" destId="{D3EB28EE-4E15-7342-88A6-2A784B6E7486}" srcOrd="1" destOrd="0" presId="urn:microsoft.com/office/officeart/2008/layout/HorizontalMultiLevelHierarchy"/>
    <dgm:cxn modelId="{19CAE911-9702-2749-9926-E893FD1E7AC5}" type="presParOf" srcId="{D3EB28EE-4E15-7342-88A6-2A784B6E7486}" destId="{4D9BCDBB-358C-0E4A-9142-9DED36046B3B}" srcOrd="0" destOrd="0" presId="urn:microsoft.com/office/officeart/2008/layout/HorizontalMultiLevelHierarchy"/>
    <dgm:cxn modelId="{2BD56ABB-4F63-1A4E-A826-FCBCFDDCCDAC}" type="presParOf" srcId="{D3EB28EE-4E15-7342-88A6-2A784B6E7486}" destId="{A80ADC64-364F-C54C-B399-3F24D8118D07}" srcOrd="1" destOrd="0" presId="urn:microsoft.com/office/officeart/2008/layout/HorizontalMultiLevelHierarchy"/>
    <dgm:cxn modelId="{7426D784-61E0-EB46-B385-889E7D9EA7F8}" type="presParOf" srcId="{A80ADC64-364F-C54C-B399-3F24D8118D07}" destId="{D1F3227C-6539-FD44-9AC7-C9F23E400D58}" srcOrd="0" destOrd="0" presId="urn:microsoft.com/office/officeart/2008/layout/HorizontalMultiLevelHierarchy"/>
    <dgm:cxn modelId="{04C87B4D-36A9-294C-9674-CF80690764F0}" type="presParOf" srcId="{D1F3227C-6539-FD44-9AC7-C9F23E400D58}" destId="{C96806EC-EFF7-3141-A2E2-34B6A642ADBA}" srcOrd="0" destOrd="0" presId="urn:microsoft.com/office/officeart/2008/layout/HorizontalMultiLevelHierarchy"/>
    <dgm:cxn modelId="{FF0BA26D-683B-204D-B03E-CDC6ABE497BD}" type="presParOf" srcId="{A80ADC64-364F-C54C-B399-3F24D8118D07}" destId="{B603F2C1-65B8-2B44-9477-604B0A3D74D4}" srcOrd="1" destOrd="0" presId="urn:microsoft.com/office/officeart/2008/layout/HorizontalMultiLevelHierarchy"/>
    <dgm:cxn modelId="{B81FB8FF-EC38-DF4A-BEF0-3E13F65764D7}" type="presParOf" srcId="{B603F2C1-65B8-2B44-9477-604B0A3D74D4}" destId="{7F4597C4-8694-5B4F-AB71-141C147323C8}" srcOrd="0" destOrd="0" presId="urn:microsoft.com/office/officeart/2008/layout/HorizontalMultiLevelHierarchy"/>
    <dgm:cxn modelId="{FE44B45E-BD06-7E4E-AB69-6398E027640D}" type="presParOf" srcId="{B603F2C1-65B8-2B44-9477-604B0A3D74D4}" destId="{963E3DB4-90E6-3C45-88D6-708EF137E847}" srcOrd="1" destOrd="0" presId="urn:microsoft.com/office/officeart/2008/layout/HorizontalMultiLevelHierarchy"/>
    <dgm:cxn modelId="{290562AC-BAFF-214B-91D9-3D4EF2959CB9}" type="presParOf" srcId="{963E3DB4-90E6-3C45-88D6-708EF137E847}" destId="{553A0554-B316-F04B-BB73-3E6056D9153C}" srcOrd="0" destOrd="0" presId="urn:microsoft.com/office/officeart/2008/layout/HorizontalMultiLevelHierarchy"/>
    <dgm:cxn modelId="{66451FDE-E603-BE43-AA6E-DC9D995997CA}" type="presParOf" srcId="{553A0554-B316-F04B-BB73-3E6056D9153C}" destId="{1FE6F7B8-01FA-FD49-A264-D8A8E0522913}" srcOrd="0" destOrd="0" presId="urn:microsoft.com/office/officeart/2008/layout/HorizontalMultiLevelHierarchy"/>
    <dgm:cxn modelId="{42709DBF-EB63-7545-B9D7-85491769E011}" type="presParOf" srcId="{963E3DB4-90E6-3C45-88D6-708EF137E847}" destId="{E80FB7A3-899B-DC4E-A55F-5FF262AE0568}" srcOrd="1" destOrd="0" presId="urn:microsoft.com/office/officeart/2008/layout/HorizontalMultiLevelHierarchy"/>
    <dgm:cxn modelId="{B4596351-E4EE-B546-AAAA-7B94B76A462C}" type="presParOf" srcId="{E80FB7A3-899B-DC4E-A55F-5FF262AE0568}" destId="{30E68E87-EFE1-8649-9493-91989BBBBB9E}" srcOrd="0" destOrd="0" presId="urn:microsoft.com/office/officeart/2008/layout/HorizontalMultiLevelHierarchy"/>
    <dgm:cxn modelId="{D2F14B77-CC51-B841-A0FE-3D8A7640C5D4}" type="presParOf" srcId="{E80FB7A3-899B-DC4E-A55F-5FF262AE0568}" destId="{7B822D44-BE12-6A45-87EA-ACF6122534D2}" srcOrd="1" destOrd="0" presId="urn:microsoft.com/office/officeart/2008/layout/HorizontalMultiLevelHierarchy"/>
    <dgm:cxn modelId="{0DCB9CEE-D2C6-8745-BC71-0DAC6DD2CF5B}" type="presParOf" srcId="{7B822D44-BE12-6A45-87EA-ACF6122534D2}" destId="{66DF7EC8-2D84-3B40-9A56-77C25ED00906}" srcOrd="0" destOrd="0" presId="urn:microsoft.com/office/officeart/2008/layout/HorizontalMultiLevelHierarchy"/>
    <dgm:cxn modelId="{2C9A7EBE-0E55-1A4C-BFB7-C4E85DE4562E}" type="presParOf" srcId="{66DF7EC8-2D84-3B40-9A56-77C25ED00906}" destId="{8B8FD183-3FA4-EE46-B57F-402734C3DC35}" srcOrd="0" destOrd="0" presId="urn:microsoft.com/office/officeart/2008/layout/HorizontalMultiLevelHierarchy"/>
    <dgm:cxn modelId="{C17014E7-5147-724E-BDF3-33FE5B4CD03E}" type="presParOf" srcId="{7B822D44-BE12-6A45-87EA-ACF6122534D2}" destId="{804FC044-0F32-D442-8CB1-9A05F48A257B}" srcOrd="1" destOrd="0" presId="urn:microsoft.com/office/officeart/2008/layout/HorizontalMultiLevelHierarchy"/>
    <dgm:cxn modelId="{013FF5F6-3DF7-5046-904A-407ACC1C4847}" type="presParOf" srcId="{804FC044-0F32-D442-8CB1-9A05F48A257B}" destId="{A308D6AB-155F-174D-B2D6-57E2AE858D8B}" srcOrd="0" destOrd="0" presId="urn:microsoft.com/office/officeart/2008/layout/HorizontalMultiLevelHierarchy"/>
    <dgm:cxn modelId="{96C05D30-936B-FC48-8FE0-6062DF6E749A}" type="presParOf" srcId="{804FC044-0F32-D442-8CB1-9A05F48A257B}" destId="{CBE9B9AE-DB8B-A346-80A2-0E9D12AD28DD}" srcOrd="1" destOrd="0" presId="urn:microsoft.com/office/officeart/2008/layout/HorizontalMultiLevelHierarchy"/>
    <dgm:cxn modelId="{174B1031-80E6-1B48-86B7-98B604F53394}" type="presParOf" srcId="{A80ADC64-364F-C54C-B399-3F24D8118D07}" destId="{A7DA7E3A-D3D0-E24A-ACCC-B04F73EE57DD}" srcOrd="2" destOrd="0" presId="urn:microsoft.com/office/officeart/2008/layout/HorizontalMultiLevelHierarchy"/>
    <dgm:cxn modelId="{C9C5B252-768B-B54B-8841-169241E5A8C1}" type="presParOf" srcId="{A7DA7E3A-D3D0-E24A-ACCC-B04F73EE57DD}" destId="{DDDDF8D8-D84D-8B4C-8E8F-7678BC723EB4}" srcOrd="0" destOrd="0" presId="urn:microsoft.com/office/officeart/2008/layout/HorizontalMultiLevelHierarchy"/>
    <dgm:cxn modelId="{C8A17A11-33F8-AE4A-AE12-20586074A9E8}" type="presParOf" srcId="{A80ADC64-364F-C54C-B399-3F24D8118D07}" destId="{4E8E5C8E-DD75-244D-B67D-28B6FB9A36C9}" srcOrd="3" destOrd="0" presId="urn:microsoft.com/office/officeart/2008/layout/HorizontalMultiLevelHierarchy"/>
    <dgm:cxn modelId="{798EB012-A4A9-D841-A5B3-C8C6CDC1C674}" type="presParOf" srcId="{4E8E5C8E-DD75-244D-B67D-28B6FB9A36C9}" destId="{C5FFC637-E9B5-3D45-AAC5-A49C2FB9C744}" srcOrd="0" destOrd="0" presId="urn:microsoft.com/office/officeart/2008/layout/HorizontalMultiLevelHierarchy"/>
    <dgm:cxn modelId="{0698E630-4B8D-8A44-87D0-42472C1ABDD0}" type="presParOf" srcId="{4E8E5C8E-DD75-244D-B67D-28B6FB9A36C9}" destId="{17B90457-B9BF-AF43-BCFE-82297B893C7E}" srcOrd="1" destOrd="0" presId="urn:microsoft.com/office/officeart/2008/layout/HorizontalMultiLevelHierarchy"/>
    <dgm:cxn modelId="{B3FF2A70-4FDC-EE4C-9565-496F6BF51964}" type="presParOf" srcId="{17B90457-B9BF-AF43-BCFE-82297B893C7E}" destId="{3B307055-4A5B-B84C-B7F1-458134D427AF}" srcOrd="0" destOrd="0" presId="urn:microsoft.com/office/officeart/2008/layout/HorizontalMultiLevelHierarchy"/>
    <dgm:cxn modelId="{572B1CBB-F7BF-E84C-962D-1DBA8277C997}" type="presParOf" srcId="{3B307055-4A5B-B84C-B7F1-458134D427AF}" destId="{6C3D7331-39B1-0B4A-80E3-ECADC26FE4FF}" srcOrd="0" destOrd="0" presId="urn:microsoft.com/office/officeart/2008/layout/HorizontalMultiLevelHierarchy"/>
    <dgm:cxn modelId="{E6C479DA-6863-734A-83AD-5889D9D7E0E6}" type="presParOf" srcId="{17B90457-B9BF-AF43-BCFE-82297B893C7E}" destId="{7D4FBA50-4DF6-4841-9667-EE193DA1EDB4}" srcOrd="1" destOrd="0" presId="urn:microsoft.com/office/officeart/2008/layout/HorizontalMultiLevelHierarchy"/>
    <dgm:cxn modelId="{C054608F-4AB2-8644-993D-3FCF0ACE0480}" type="presParOf" srcId="{7D4FBA50-4DF6-4841-9667-EE193DA1EDB4}" destId="{1F0666D7-0E65-8244-98A1-17D32E4199A5}" srcOrd="0" destOrd="0" presId="urn:microsoft.com/office/officeart/2008/layout/HorizontalMultiLevelHierarchy"/>
    <dgm:cxn modelId="{157294C9-0106-0944-94AE-9F17E8DA8B79}" type="presParOf" srcId="{7D4FBA50-4DF6-4841-9667-EE193DA1EDB4}" destId="{FAFB524D-4461-5949-BDDD-32542C79FBFD}" srcOrd="1" destOrd="0" presId="urn:microsoft.com/office/officeart/2008/layout/HorizontalMultiLevelHierarchy"/>
    <dgm:cxn modelId="{B3BA2E96-C348-384F-ABAB-DB787026DBF7}" type="presParOf" srcId="{FAFB524D-4461-5949-BDDD-32542C79FBFD}" destId="{5234C857-0DA8-A14D-9016-A22817DCD39C}" srcOrd="0" destOrd="0" presId="urn:microsoft.com/office/officeart/2008/layout/HorizontalMultiLevelHierarchy"/>
    <dgm:cxn modelId="{EF92776F-2A93-0E42-B556-B2C009CBA298}" type="presParOf" srcId="{5234C857-0DA8-A14D-9016-A22817DCD39C}" destId="{DAFBA946-0641-9E46-B590-5B848990A960}" srcOrd="0" destOrd="0" presId="urn:microsoft.com/office/officeart/2008/layout/HorizontalMultiLevelHierarchy"/>
    <dgm:cxn modelId="{80A71F60-4D6C-0C42-AF81-D76D7AFFA1E8}" type="presParOf" srcId="{FAFB524D-4461-5949-BDDD-32542C79FBFD}" destId="{BEAA9F4D-352B-3A40-A2F8-6DAFBAF0F133}" srcOrd="1" destOrd="0" presId="urn:microsoft.com/office/officeart/2008/layout/HorizontalMultiLevelHierarchy"/>
    <dgm:cxn modelId="{A243548F-BEC1-854A-B417-87CEB1ECAC24}" type="presParOf" srcId="{BEAA9F4D-352B-3A40-A2F8-6DAFBAF0F133}" destId="{81B573CF-E21E-5B4C-A584-2939275174C7}" srcOrd="0" destOrd="0" presId="urn:microsoft.com/office/officeart/2008/layout/HorizontalMultiLevelHierarchy"/>
    <dgm:cxn modelId="{408266DA-6AD7-FF43-881C-CF3AC1FF8641}" type="presParOf" srcId="{BEAA9F4D-352B-3A40-A2F8-6DAFBAF0F133}" destId="{83F1DE7D-8FB7-334C-9383-32AECDE8722F}" srcOrd="1" destOrd="0" presId="urn:microsoft.com/office/officeart/2008/layout/HorizontalMultiLevelHierarchy"/>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2115E-E27A-E546-8AA6-2866BEC4EB52}">
      <dsp:nvSpPr>
        <dsp:cNvPr id="0" name=""/>
        <dsp:cNvSpPr/>
      </dsp:nvSpPr>
      <dsp:spPr>
        <a:xfrm>
          <a:off x="861" y="890278"/>
          <a:ext cx="1380835" cy="552334"/>
        </a:xfrm>
        <a:prstGeom prst="chevron">
          <a:avLst/>
        </a:prstGeom>
        <a:solidFill>
          <a:schemeClr val="tx1">
            <a:lumMod val="85000"/>
            <a:lumOff val="1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Initial Search</a:t>
          </a:r>
          <a:endParaRPr lang="en-GB" sz="1300" kern="1200" dirty="0">
            <a:latin typeface="Arial" panose="020B0604020202020204" pitchFamily="34" charset="0"/>
            <a:cs typeface="Arial" panose="020B0604020202020204" pitchFamily="34" charset="0"/>
          </a:endParaRPr>
        </a:p>
      </dsp:txBody>
      <dsp:txXfrm>
        <a:off x="277028" y="890278"/>
        <a:ext cx="828501" cy="552334"/>
      </dsp:txXfrm>
    </dsp:sp>
    <dsp:sp modelId="{50783D87-E9D7-3640-80BB-F83ED4BBEB64}">
      <dsp:nvSpPr>
        <dsp:cNvPr id="0" name=""/>
        <dsp:cNvSpPr/>
      </dsp:nvSpPr>
      <dsp:spPr>
        <a:xfrm>
          <a:off x="1243613" y="890278"/>
          <a:ext cx="1380835" cy="552334"/>
        </a:xfrm>
        <a:prstGeom prst="chevron">
          <a:avLst/>
        </a:prstGeom>
        <a:solidFill>
          <a:schemeClr val="tx1">
            <a:lumMod val="85000"/>
            <a:lumOff val="1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Key Themes</a:t>
          </a:r>
        </a:p>
      </dsp:txBody>
      <dsp:txXfrm>
        <a:off x="1519780" y="890278"/>
        <a:ext cx="828501" cy="552334"/>
      </dsp:txXfrm>
    </dsp:sp>
    <dsp:sp modelId="{E015F035-E120-2C4B-AA77-8EC90E648DEE}">
      <dsp:nvSpPr>
        <dsp:cNvPr id="0" name=""/>
        <dsp:cNvSpPr/>
      </dsp:nvSpPr>
      <dsp:spPr>
        <a:xfrm>
          <a:off x="2486364" y="890278"/>
          <a:ext cx="1380835" cy="552334"/>
        </a:xfrm>
        <a:prstGeom prst="chevron">
          <a:avLst/>
        </a:prstGeom>
        <a:solidFill>
          <a:schemeClr val="tx1">
            <a:lumMod val="85000"/>
            <a:lumOff val="1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Second Search</a:t>
          </a:r>
        </a:p>
      </dsp:txBody>
      <dsp:txXfrm>
        <a:off x="2762531" y="890278"/>
        <a:ext cx="828501" cy="552334"/>
      </dsp:txXfrm>
    </dsp:sp>
    <dsp:sp modelId="{5402BEE2-F3A8-3D41-809E-1844279449D1}">
      <dsp:nvSpPr>
        <dsp:cNvPr id="0" name=""/>
        <dsp:cNvSpPr/>
      </dsp:nvSpPr>
      <dsp:spPr>
        <a:xfrm>
          <a:off x="3729116" y="890278"/>
          <a:ext cx="1380835" cy="552334"/>
        </a:xfrm>
        <a:prstGeom prst="chevron">
          <a:avLst/>
        </a:prstGeom>
        <a:solidFill>
          <a:schemeClr val="tx1">
            <a:lumMod val="85000"/>
            <a:lumOff val="1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Inclusion Criteria</a:t>
          </a:r>
        </a:p>
      </dsp:txBody>
      <dsp:txXfrm>
        <a:off x="4005283" y="890278"/>
        <a:ext cx="828501" cy="552334"/>
      </dsp:txXfrm>
    </dsp:sp>
    <dsp:sp modelId="{D415D759-622E-D34D-8F45-46F7BE77B1B9}">
      <dsp:nvSpPr>
        <dsp:cNvPr id="0" name=""/>
        <dsp:cNvSpPr/>
      </dsp:nvSpPr>
      <dsp:spPr>
        <a:xfrm>
          <a:off x="4998472" y="890278"/>
          <a:ext cx="1380835" cy="552334"/>
        </a:xfrm>
        <a:prstGeom prst="chevron">
          <a:avLst/>
        </a:prstGeom>
        <a:solidFill>
          <a:schemeClr val="tx1">
            <a:lumMod val="85000"/>
            <a:lumOff val="1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Duplicate Removal</a:t>
          </a:r>
        </a:p>
      </dsp:txBody>
      <dsp:txXfrm>
        <a:off x="5274639" y="890278"/>
        <a:ext cx="828501" cy="552334"/>
      </dsp:txXfrm>
    </dsp:sp>
    <dsp:sp modelId="{A70697EA-5D0F-8444-979E-C32729514A6F}">
      <dsp:nvSpPr>
        <dsp:cNvPr id="0" name=""/>
        <dsp:cNvSpPr/>
      </dsp:nvSpPr>
      <dsp:spPr>
        <a:xfrm>
          <a:off x="6267247" y="904137"/>
          <a:ext cx="1380835" cy="552334"/>
        </a:xfrm>
        <a:prstGeom prst="chevron">
          <a:avLst/>
        </a:prstGeom>
        <a:solidFill>
          <a:schemeClr val="tx1">
            <a:lumMod val="85000"/>
            <a:lumOff val="1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Exclusion Criteria</a:t>
          </a:r>
        </a:p>
      </dsp:txBody>
      <dsp:txXfrm>
        <a:off x="6543414" y="904137"/>
        <a:ext cx="828501" cy="552334"/>
      </dsp:txXfrm>
    </dsp:sp>
    <dsp:sp modelId="{65B3701D-01A3-E040-A8B3-C474187F134E}">
      <dsp:nvSpPr>
        <dsp:cNvPr id="0" name=""/>
        <dsp:cNvSpPr/>
      </dsp:nvSpPr>
      <dsp:spPr>
        <a:xfrm>
          <a:off x="7457371" y="890278"/>
          <a:ext cx="1380835" cy="552334"/>
        </a:xfrm>
        <a:prstGeom prst="chevron">
          <a:avLst/>
        </a:prstGeom>
        <a:solidFill>
          <a:schemeClr val="tx1">
            <a:lumMod val="85000"/>
            <a:lumOff val="1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Final Sample</a:t>
          </a:r>
        </a:p>
      </dsp:txBody>
      <dsp:txXfrm>
        <a:off x="7733538" y="890278"/>
        <a:ext cx="828501" cy="552334"/>
      </dsp:txXfrm>
    </dsp:sp>
    <dsp:sp modelId="{481DA20E-3797-CB4D-A4B0-253BC68718D2}">
      <dsp:nvSpPr>
        <dsp:cNvPr id="0" name=""/>
        <dsp:cNvSpPr/>
      </dsp:nvSpPr>
      <dsp:spPr>
        <a:xfrm>
          <a:off x="8700123" y="890278"/>
          <a:ext cx="1380835" cy="552334"/>
        </a:xfrm>
        <a:prstGeom prst="chevron">
          <a:avLst/>
        </a:prstGeom>
        <a:solidFill>
          <a:schemeClr val="tx1">
            <a:lumMod val="85000"/>
            <a:lumOff val="1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Snowball</a:t>
          </a:r>
        </a:p>
      </dsp:txBody>
      <dsp:txXfrm>
        <a:off x="8976290" y="890278"/>
        <a:ext cx="828501" cy="552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3227C-6539-FD44-9AC7-C9F23E400D58}">
      <dsp:nvSpPr>
        <dsp:cNvPr id="0" name=""/>
        <dsp:cNvSpPr/>
      </dsp:nvSpPr>
      <dsp:spPr>
        <a:xfrm>
          <a:off x="3971482" y="4785601"/>
          <a:ext cx="324448" cy="91440"/>
        </a:xfrm>
        <a:custGeom>
          <a:avLst/>
          <a:gdLst/>
          <a:ahLst/>
          <a:cxnLst/>
          <a:rect l="0" t="0" r="0" b="0"/>
          <a:pathLst>
            <a:path>
              <a:moveTo>
                <a:pt x="0" y="45720"/>
              </a:moveTo>
              <a:lnTo>
                <a:pt x="324448"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4125595" y="4823210"/>
        <a:ext cx="16222" cy="16222"/>
      </dsp:txXfrm>
    </dsp:sp>
    <dsp:sp modelId="{DC3E315B-0184-A54F-A1CC-5EB8CC007E38}">
      <dsp:nvSpPr>
        <dsp:cNvPr id="0" name=""/>
        <dsp:cNvSpPr/>
      </dsp:nvSpPr>
      <dsp:spPr>
        <a:xfrm>
          <a:off x="2024793" y="4522205"/>
          <a:ext cx="324448" cy="309115"/>
        </a:xfrm>
        <a:custGeom>
          <a:avLst/>
          <a:gdLst/>
          <a:ahLst/>
          <a:cxnLst/>
          <a:rect l="0" t="0" r="0" b="0"/>
          <a:pathLst>
            <a:path>
              <a:moveTo>
                <a:pt x="0" y="0"/>
              </a:moveTo>
              <a:lnTo>
                <a:pt x="162224" y="0"/>
              </a:lnTo>
              <a:lnTo>
                <a:pt x="162224" y="309115"/>
              </a:lnTo>
              <a:lnTo>
                <a:pt x="324448" y="30911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2175814" y="4665560"/>
        <a:ext cx="22406" cy="22406"/>
      </dsp:txXfrm>
    </dsp:sp>
    <dsp:sp modelId="{1336E498-45F1-E84F-8769-B0601E617414}">
      <dsp:nvSpPr>
        <dsp:cNvPr id="0" name=""/>
        <dsp:cNvSpPr/>
      </dsp:nvSpPr>
      <dsp:spPr>
        <a:xfrm>
          <a:off x="3971482" y="4167369"/>
          <a:ext cx="324448" cy="91440"/>
        </a:xfrm>
        <a:custGeom>
          <a:avLst/>
          <a:gdLst/>
          <a:ahLst/>
          <a:cxnLst/>
          <a:rect l="0" t="0" r="0" b="0"/>
          <a:pathLst>
            <a:path>
              <a:moveTo>
                <a:pt x="0" y="45720"/>
              </a:moveTo>
              <a:lnTo>
                <a:pt x="324448"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4125595" y="4204978"/>
        <a:ext cx="16222" cy="16222"/>
      </dsp:txXfrm>
    </dsp:sp>
    <dsp:sp modelId="{CD630D62-F18D-D44B-820D-F34F8B87DA71}">
      <dsp:nvSpPr>
        <dsp:cNvPr id="0" name=""/>
        <dsp:cNvSpPr/>
      </dsp:nvSpPr>
      <dsp:spPr>
        <a:xfrm>
          <a:off x="2024793" y="4213089"/>
          <a:ext cx="324448" cy="309115"/>
        </a:xfrm>
        <a:custGeom>
          <a:avLst/>
          <a:gdLst/>
          <a:ahLst/>
          <a:cxnLst/>
          <a:rect l="0" t="0" r="0" b="0"/>
          <a:pathLst>
            <a:path>
              <a:moveTo>
                <a:pt x="0" y="309115"/>
              </a:moveTo>
              <a:lnTo>
                <a:pt x="162224" y="309115"/>
              </a:lnTo>
              <a:lnTo>
                <a:pt x="162224" y="0"/>
              </a:lnTo>
              <a:lnTo>
                <a:pt x="324448"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2175814" y="4356444"/>
        <a:ext cx="22406" cy="22406"/>
      </dsp:txXfrm>
    </dsp:sp>
    <dsp:sp modelId="{10B5FFF5-0898-6B48-85B0-8B6E62174C7C}">
      <dsp:nvSpPr>
        <dsp:cNvPr id="0" name=""/>
        <dsp:cNvSpPr/>
      </dsp:nvSpPr>
      <dsp:spPr>
        <a:xfrm>
          <a:off x="3971482" y="3031941"/>
          <a:ext cx="324448" cy="309115"/>
        </a:xfrm>
        <a:custGeom>
          <a:avLst/>
          <a:gdLst/>
          <a:ahLst/>
          <a:cxnLst/>
          <a:rect l="0" t="0" r="0" b="0"/>
          <a:pathLst>
            <a:path>
              <a:moveTo>
                <a:pt x="0" y="0"/>
              </a:moveTo>
              <a:lnTo>
                <a:pt x="162224" y="0"/>
              </a:lnTo>
              <a:lnTo>
                <a:pt x="162224" y="309115"/>
              </a:lnTo>
              <a:lnTo>
                <a:pt x="324448" y="309115"/>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4122503" y="3175295"/>
        <a:ext cx="22406" cy="22406"/>
      </dsp:txXfrm>
    </dsp:sp>
    <dsp:sp modelId="{98AE48A3-B368-944A-B5E6-3031EAEF318D}">
      <dsp:nvSpPr>
        <dsp:cNvPr id="0" name=""/>
        <dsp:cNvSpPr/>
      </dsp:nvSpPr>
      <dsp:spPr>
        <a:xfrm>
          <a:off x="3971482" y="2722825"/>
          <a:ext cx="324448" cy="309115"/>
        </a:xfrm>
        <a:custGeom>
          <a:avLst/>
          <a:gdLst/>
          <a:ahLst/>
          <a:cxnLst/>
          <a:rect l="0" t="0" r="0" b="0"/>
          <a:pathLst>
            <a:path>
              <a:moveTo>
                <a:pt x="0" y="309115"/>
              </a:moveTo>
              <a:lnTo>
                <a:pt x="162224" y="309115"/>
              </a:lnTo>
              <a:lnTo>
                <a:pt x="162224" y="0"/>
              </a:lnTo>
              <a:lnTo>
                <a:pt x="324448" y="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4122503" y="2866179"/>
        <a:ext cx="22406" cy="22406"/>
      </dsp:txXfrm>
    </dsp:sp>
    <dsp:sp modelId="{A60DB92C-FC03-7344-9E55-7E4CA0139E59}">
      <dsp:nvSpPr>
        <dsp:cNvPr id="0" name=""/>
        <dsp:cNvSpPr/>
      </dsp:nvSpPr>
      <dsp:spPr>
        <a:xfrm>
          <a:off x="2024793" y="1795477"/>
          <a:ext cx="324448" cy="1236463"/>
        </a:xfrm>
        <a:custGeom>
          <a:avLst/>
          <a:gdLst/>
          <a:ahLst/>
          <a:cxnLst/>
          <a:rect l="0" t="0" r="0" b="0"/>
          <a:pathLst>
            <a:path>
              <a:moveTo>
                <a:pt x="0" y="0"/>
              </a:moveTo>
              <a:lnTo>
                <a:pt x="162224" y="0"/>
              </a:lnTo>
              <a:lnTo>
                <a:pt x="162224" y="1236463"/>
              </a:lnTo>
              <a:lnTo>
                <a:pt x="324448" y="123646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2155059" y="2381751"/>
        <a:ext cx="63916" cy="63916"/>
      </dsp:txXfrm>
    </dsp:sp>
    <dsp:sp modelId="{F77726B6-52EC-AD40-A348-39AFCE2BA864}">
      <dsp:nvSpPr>
        <dsp:cNvPr id="0" name=""/>
        <dsp:cNvSpPr/>
      </dsp:nvSpPr>
      <dsp:spPr>
        <a:xfrm>
          <a:off x="3971482" y="1795477"/>
          <a:ext cx="324448" cy="309115"/>
        </a:xfrm>
        <a:custGeom>
          <a:avLst/>
          <a:gdLst/>
          <a:ahLst/>
          <a:cxnLst/>
          <a:rect l="0" t="0" r="0" b="0"/>
          <a:pathLst>
            <a:path>
              <a:moveTo>
                <a:pt x="0" y="0"/>
              </a:moveTo>
              <a:lnTo>
                <a:pt x="162224" y="0"/>
              </a:lnTo>
              <a:lnTo>
                <a:pt x="162224" y="309115"/>
              </a:lnTo>
              <a:lnTo>
                <a:pt x="324448" y="309115"/>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4122503" y="1938832"/>
        <a:ext cx="22406" cy="22406"/>
      </dsp:txXfrm>
    </dsp:sp>
    <dsp:sp modelId="{6909CF34-A0C6-7648-9A5F-521BEFED870A}">
      <dsp:nvSpPr>
        <dsp:cNvPr id="0" name=""/>
        <dsp:cNvSpPr/>
      </dsp:nvSpPr>
      <dsp:spPr>
        <a:xfrm>
          <a:off x="3971482" y="1486361"/>
          <a:ext cx="324448" cy="309115"/>
        </a:xfrm>
        <a:custGeom>
          <a:avLst/>
          <a:gdLst/>
          <a:ahLst/>
          <a:cxnLst/>
          <a:rect l="0" t="0" r="0" b="0"/>
          <a:pathLst>
            <a:path>
              <a:moveTo>
                <a:pt x="0" y="309115"/>
              </a:moveTo>
              <a:lnTo>
                <a:pt x="162224" y="309115"/>
              </a:lnTo>
              <a:lnTo>
                <a:pt x="162224" y="0"/>
              </a:lnTo>
              <a:lnTo>
                <a:pt x="324448" y="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4122503" y="1629716"/>
        <a:ext cx="22406" cy="22406"/>
      </dsp:txXfrm>
    </dsp:sp>
    <dsp:sp modelId="{BE9E6643-FCDD-D74E-96CF-0DFF03456EEA}">
      <dsp:nvSpPr>
        <dsp:cNvPr id="0" name=""/>
        <dsp:cNvSpPr/>
      </dsp:nvSpPr>
      <dsp:spPr>
        <a:xfrm>
          <a:off x="2024793" y="1749757"/>
          <a:ext cx="324448" cy="91440"/>
        </a:xfrm>
        <a:custGeom>
          <a:avLst/>
          <a:gdLst/>
          <a:ahLst/>
          <a:cxnLst/>
          <a:rect l="0" t="0" r="0" b="0"/>
          <a:pathLst>
            <a:path>
              <a:moveTo>
                <a:pt x="0" y="45720"/>
              </a:moveTo>
              <a:lnTo>
                <a:pt x="324448" y="4572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2178906" y="1787366"/>
        <a:ext cx="16222" cy="16222"/>
      </dsp:txXfrm>
    </dsp:sp>
    <dsp:sp modelId="{FA5CDA9D-111C-314E-91BD-7A719765C540}">
      <dsp:nvSpPr>
        <dsp:cNvPr id="0" name=""/>
        <dsp:cNvSpPr/>
      </dsp:nvSpPr>
      <dsp:spPr>
        <a:xfrm>
          <a:off x="3971482" y="559013"/>
          <a:ext cx="324448" cy="309115"/>
        </a:xfrm>
        <a:custGeom>
          <a:avLst/>
          <a:gdLst/>
          <a:ahLst/>
          <a:cxnLst/>
          <a:rect l="0" t="0" r="0" b="0"/>
          <a:pathLst>
            <a:path>
              <a:moveTo>
                <a:pt x="0" y="0"/>
              </a:moveTo>
              <a:lnTo>
                <a:pt x="162224" y="0"/>
              </a:lnTo>
              <a:lnTo>
                <a:pt x="162224" y="309115"/>
              </a:lnTo>
              <a:lnTo>
                <a:pt x="324448" y="309115"/>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4122503" y="702368"/>
        <a:ext cx="22406" cy="22406"/>
      </dsp:txXfrm>
    </dsp:sp>
    <dsp:sp modelId="{51F4C133-F220-F945-9A1A-8C7421C9F6B5}">
      <dsp:nvSpPr>
        <dsp:cNvPr id="0" name=""/>
        <dsp:cNvSpPr/>
      </dsp:nvSpPr>
      <dsp:spPr>
        <a:xfrm>
          <a:off x="3971482" y="249897"/>
          <a:ext cx="324448" cy="309115"/>
        </a:xfrm>
        <a:custGeom>
          <a:avLst/>
          <a:gdLst/>
          <a:ahLst/>
          <a:cxnLst/>
          <a:rect l="0" t="0" r="0" b="0"/>
          <a:pathLst>
            <a:path>
              <a:moveTo>
                <a:pt x="0" y="309115"/>
              </a:moveTo>
              <a:lnTo>
                <a:pt x="162224" y="309115"/>
              </a:lnTo>
              <a:lnTo>
                <a:pt x="162224" y="0"/>
              </a:lnTo>
              <a:lnTo>
                <a:pt x="324448" y="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4122503" y="393252"/>
        <a:ext cx="22406" cy="22406"/>
      </dsp:txXfrm>
    </dsp:sp>
    <dsp:sp modelId="{EDCBCCC2-E1B1-B84E-8821-F3DC2330BB3E}">
      <dsp:nvSpPr>
        <dsp:cNvPr id="0" name=""/>
        <dsp:cNvSpPr/>
      </dsp:nvSpPr>
      <dsp:spPr>
        <a:xfrm>
          <a:off x="2024793" y="559013"/>
          <a:ext cx="324448" cy="1236463"/>
        </a:xfrm>
        <a:custGeom>
          <a:avLst/>
          <a:gdLst/>
          <a:ahLst/>
          <a:cxnLst/>
          <a:rect l="0" t="0" r="0" b="0"/>
          <a:pathLst>
            <a:path>
              <a:moveTo>
                <a:pt x="0" y="1236463"/>
              </a:moveTo>
              <a:lnTo>
                <a:pt x="162224" y="1236463"/>
              </a:lnTo>
              <a:lnTo>
                <a:pt x="162224" y="0"/>
              </a:lnTo>
              <a:lnTo>
                <a:pt x="324448"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2155059" y="1145287"/>
        <a:ext cx="63916" cy="63916"/>
      </dsp:txXfrm>
    </dsp:sp>
    <dsp:sp modelId="{A55362D7-7191-C748-8948-3566357AC08F}">
      <dsp:nvSpPr>
        <dsp:cNvPr id="0" name=""/>
        <dsp:cNvSpPr/>
      </dsp:nvSpPr>
      <dsp:spPr>
        <a:xfrm rot="16200000">
          <a:off x="475960" y="1548184"/>
          <a:ext cx="2603081" cy="49458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n>
                <a:noFill/>
              </a:ln>
              <a:solidFill>
                <a:schemeClr val="bg1"/>
              </a:solidFill>
              <a:latin typeface="Arial" panose="020B0604020202020204" pitchFamily="34" charset="0"/>
              <a:cs typeface="Arial" panose="020B0604020202020204" pitchFamily="34" charset="0"/>
            </a:rPr>
            <a:t>SENSE AND MEANING MAKING</a:t>
          </a:r>
          <a:endParaRPr lang="en-GB" sz="1200" b="1" kern="1200" dirty="0">
            <a:ln>
              <a:noFill/>
            </a:ln>
            <a:solidFill>
              <a:schemeClr val="bg1"/>
            </a:solidFill>
            <a:latin typeface="Arial" panose="020B0604020202020204" pitchFamily="34" charset="0"/>
            <a:cs typeface="Arial" panose="020B0604020202020204" pitchFamily="34" charset="0"/>
          </a:endParaRPr>
        </a:p>
      </dsp:txBody>
      <dsp:txXfrm>
        <a:off x="475960" y="1548184"/>
        <a:ext cx="2603081" cy="494585"/>
      </dsp:txXfrm>
    </dsp:sp>
    <dsp:sp modelId="{1E06D198-9F4C-5B4B-9BF7-207953801C9C}">
      <dsp:nvSpPr>
        <dsp:cNvPr id="0" name=""/>
        <dsp:cNvSpPr/>
      </dsp:nvSpPr>
      <dsp:spPr>
        <a:xfrm>
          <a:off x="2349241" y="311720"/>
          <a:ext cx="1622240" cy="49458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ln>
                <a:noFill/>
              </a:ln>
              <a:solidFill>
                <a:schemeClr val="bg1"/>
              </a:solidFill>
              <a:latin typeface="Arial" panose="020B0604020202020204" pitchFamily="34" charset="0"/>
              <a:cs typeface="Arial" panose="020B0604020202020204" pitchFamily="34" charset="0"/>
            </a:rPr>
            <a:t>Lifestyle</a:t>
          </a:r>
        </a:p>
      </dsp:txBody>
      <dsp:txXfrm>
        <a:off x="2349241" y="311720"/>
        <a:ext cx="1622240" cy="494585"/>
      </dsp:txXfrm>
    </dsp:sp>
    <dsp:sp modelId="{8FBFE3A7-6B36-BF42-A669-1ADA7E0CFCF1}">
      <dsp:nvSpPr>
        <dsp:cNvPr id="0" name=""/>
        <dsp:cNvSpPr/>
      </dsp:nvSpPr>
      <dsp:spPr>
        <a:xfrm>
          <a:off x="4295930" y="2604"/>
          <a:ext cx="1622240" cy="49458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n>
                <a:noFill/>
              </a:ln>
              <a:solidFill>
                <a:schemeClr val="bg1"/>
              </a:solidFill>
              <a:latin typeface="Arial" panose="020B0604020202020204" pitchFamily="34" charset="0"/>
              <a:cs typeface="Arial" panose="020B0604020202020204" pitchFamily="34" charset="0"/>
            </a:rPr>
            <a:t>Disruption</a:t>
          </a:r>
        </a:p>
      </dsp:txBody>
      <dsp:txXfrm>
        <a:off x="4295930" y="2604"/>
        <a:ext cx="1622240" cy="494585"/>
      </dsp:txXfrm>
    </dsp:sp>
    <dsp:sp modelId="{705F9E5C-2C87-5E40-B58B-BF3AEF0E8159}">
      <dsp:nvSpPr>
        <dsp:cNvPr id="0" name=""/>
        <dsp:cNvSpPr/>
      </dsp:nvSpPr>
      <dsp:spPr>
        <a:xfrm>
          <a:off x="4295930" y="620836"/>
          <a:ext cx="1622240" cy="49458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n>
                <a:noFill/>
              </a:ln>
              <a:solidFill>
                <a:schemeClr val="bg1"/>
              </a:solidFill>
              <a:latin typeface="Arial" panose="020B0604020202020204" pitchFamily="34" charset="0"/>
              <a:cs typeface="Arial" panose="020B0604020202020204" pitchFamily="34" charset="0"/>
            </a:rPr>
            <a:t>Risk</a:t>
          </a:r>
        </a:p>
      </dsp:txBody>
      <dsp:txXfrm>
        <a:off x="4295930" y="620836"/>
        <a:ext cx="1622240" cy="494585"/>
      </dsp:txXfrm>
    </dsp:sp>
    <dsp:sp modelId="{1097F13E-BA89-0E47-87B6-19B2169A8CA3}">
      <dsp:nvSpPr>
        <dsp:cNvPr id="0" name=""/>
        <dsp:cNvSpPr/>
      </dsp:nvSpPr>
      <dsp:spPr>
        <a:xfrm>
          <a:off x="2349241" y="1548184"/>
          <a:ext cx="1622240" cy="49458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ln>
                <a:noFill/>
              </a:ln>
              <a:solidFill>
                <a:schemeClr val="bg1"/>
              </a:solidFill>
              <a:latin typeface="Arial" panose="020B0604020202020204" pitchFamily="34" charset="0"/>
              <a:cs typeface="Arial" panose="020B0604020202020204" pitchFamily="34" charset="0"/>
            </a:rPr>
            <a:t>Attitudes</a:t>
          </a:r>
        </a:p>
      </dsp:txBody>
      <dsp:txXfrm>
        <a:off x="2349241" y="1548184"/>
        <a:ext cx="1622240" cy="494585"/>
      </dsp:txXfrm>
    </dsp:sp>
    <dsp:sp modelId="{4CF2B304-710A-6547-93C8-64999A53C3DE}">
      <dsp:nvSpPr>
        <dsp:cNvPr id="0" name=""/>
        <dsp:cNvSpPr/>
      </dsp:nvSpPr>
      <dsp:spPr>
        <a:xfrm>
          <a:off x="4295930" y="1239068"/>
          <a:ext cx="1622240" cy="49458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n>
                <a:noFill/>
              </a:ln>
              <a:solidFill>
                <a:schemeClr val="bg1"/>
              </a:solidFill>
              <a:latin typeface="Arial" panose="020B0604020202020204" pitchFamily="34" charset="0"/>
              <a:cs typeface="Arial" panose="020B0604020202020204" pitchFamily="34" charset="0"/>
            </a:rPr>
            <a:t>Positive </a:t>
          </a:r>
        </a:p>
      </dsp:txBody>
      <dsp:txXfrm>
        <a:off x="4295930" y="1239068"/>
        <a:ext cx="1622240" cy="494585"/>
      </dsp:txXfrm>
    </dsp:sp>
    <dsp:sp modelId="{20DD7FC6-F948-CB4C-AD1E-D65B9C240055}">
      <dsp:nvSpPr>
        <dsp:cNvPr id="0" name=""/>
        <dsp:cNvSpPr/>
      </dsp:nvSpPr>
      <dsp:spPr>
        <a:xfrm>
          <a:off x="4295930" y="1857300"/>
          <a:ext cx="1622240" cy="49458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n>
                <a:noFill/>
              </a:ln>
              <a:solidFill>
                <a:schemeClr val="bg1"/>
              </a:solidFill>
              <a:latin typeface="Arial" panose="020B0604020202020204" pitchFamily="34" charset="0"/>
              <a:cs typeface="Arial" panose="020B0604020202020204" pitchFamily="34" charset="0"/>
            </a:rPr>
            <a:t>Negative</a:t>
          </a:r>
        </a:p>
      </dsp:txBody>
      <dsp:txXfrm>
        <a:off x="4295930" y="1857300"/>
        <a:ext cx="1622240" cy="494585"/>
      </dsp:txXfrm>
    </dsp:sp>
    <dsp:sp modelId="{43D54D36-6910-E44F-A694-1D4309782752}">
      <dsp:nvSpPr>
        <dsp:cNvPr id="0" name=""/>
        <dsp:cNvSpPr/>
      </dsp:nvSpPr>
      <dsp:spPr>
        <a:xfrm>
          <a:off x="2349241" y="2784648"/>
          <a:ext cx="1622240" cy="49458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ln>
                <a:noFill/>
              </a:ln>
              <a:solidFill>
                <a:schemeClr val="bg1"/>
              </a:solidFill>
              <a:latin typeface="Arial" panose="020B0604020202020204" pitchFamily="34" charset="0"/>
              <a:cs typeface="Arial" panose="020B0604020202020204" pitchFamily="34" charset="0"/>
            </a:rPr>
            <a:t>Identity</a:t>
          </a:r>
        </a:p>
      </dsp:txBody>
      <dsp:txXfrm>
        <a:off x="2349241" y="2784648"/>
        <a:ext cx="1622240" cy="494585"/>
      </dsp:txXfrm>
    </dsp:sp>
    <dsp:sp modelId="{147C8EDD-CCDE-184C-8A8F-59ADEBDFE091}">
      <dsp:nvSpPr>
        <dsp:cNvPr id="0" name=""/>
        <dsp:cNvSpPr/>
      </dsp:nvSpPr>
      <dsp:spPr>
        <a:xfrm>
          <a:off x="4295930" y="2475532"/>
          <a:ext cx="1622240" cy="49458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n>
                <a:noFill/>
              </a:ln>
              <a:solidFill>
                <a:schemeClr val="bg1"/>
              </a:solidFill>
              <a:latin typeface="Arial" panose="020B0604020202020204" pitchFamily="34" charset="0"/>
              <a:cs typeface="Arial" panose="020B0604020202020204" pitchFamily="34" charset="0"/>
            </a:rPr>
            <a:t>Disruption</a:t>
          </a:r>
        </a:p>
      </dsp:txBody>
      <dsp:txXfrm>
        <a:off x="4295930" y="2475532"/>
        <a:ext cx="1622240" cy="494585"/>
      </dsp:txXfrm>
    </dsp:sp>
    <dsp:sp modelId="{69776EE8-90C7-DC4F-B3A7-04721AD98B7C}">
      <dsp:nvSpPr>
        <dsp:cNvPr id="0" name=""/>
        <dsp:cNvSpPr/>
      </dsp:nvSpPr>
      <dsp:spPr>
        <a:xfrm>
          <a:off x="4295930" y="3093764"/>
          <a:ext cx="1622240" cy="49458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n>
                <a:noFill/>
              </a:ln>
              <a:solidFill>
                <a:schemeClr val="bg1"/>
              </a:solidFill>
              <a:latin typeface="Arial" panose="020B0604020202020204" pitchFamily="34" charset="0"/>
              <a:cs typeface="Arial" panose="020B0604020202020204" pitchFamily="34" charset="0"/>
            </a:rPr>
            <a:t>Risk</a:t>
          </a:r>
        </a:p>
      </dsp:txBody>
      <dsp:txXfrm>
        <a:off x="4295930" y="3093764"/>
        <a:ext cx="1622240" cy="494585"/>
      </dsp:txXfrm>
    </dsp:sp>
    <dsp:sp modelId="{D966A564-5E2E-8142-8924-868B1D0F0BD6}">
      <dsp:nvSpPr>
        <dsp:cNvPr id="0" name=""/>
        <dsp:cNvSpPr/>
      </dsp:nvSpPr>
      <dsp:spPr>
        <a:xfrm rot="16200000">
          <a:off x="475960" y="4274912"/>
          <a:ext cx="2603081" cy="49458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ln>
                <a:noFill/>
              </a:ln>
              <a:solidFill>
                <a:schemeClr val="bg1"/>
              </a:solidFill>
              <a:latin typeface="Arial" panose="020B0604020202020204" pitchFamily="34" charset="0"/>
              <a:cs typeface="Arial" panose="020B0604020202020204" pitchFamily="34" charset="0"/>
            </a:rPr>
            <a:t>PLACE MAKING</a:t>
          </a:r>
        </a:p>
      </dsp:txBody>
      <dsp:txXfrm>
        <a:off x="475960" y="4274912"/>
        <a:ext cx="2603081" cy="494585"/>
      </dsp:txXfrm>
    </dsp:sp>
    <dsp:sp modelId="{AF433DC7-696D-C647-984A-D43976AC1667}">
      <dsp:nvSpPr>
        <dsp:cNvPr id="0" name=""/>
        <dsp:cNvSpPr/>
      </dsp:nvSpPr>
      <dsp:spPr>
        <a:xfrm>
          <a:off x="2349241" y="3965796"/>
          <a:ext cx="1622240" cy="49458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ln>
                <a:noFill/>
              </a:ln>
              <a:solidFill>
                <a:schemeClr val="bg1"/>
              </a:solidFill>
              <a:latin typeface="Arial" panose="020B0604020202020204" pitchFamily="34" charset="0"/>
              <a:cs typeface="Arial" panose="020B0604020202020204" pitchFamily="34" charset="0"/>
            </a:rPr>
            <a:t>Place identity</a:t>
          </a:r>
        </a:p>
      </dsp:txBody>
      <dsp:txXfrm>
        <a:off x="2349241" y="3965796"/>
        <a:ext cx="1622240" cy="494585"/>
      </dsp:txXfrm>
    </dsp:sp>
    <dsp:sp modelId="{4E3A446A-FF8C-3F43-9DE8-76D3F3B1FAEA}">
      <dsp:nvSpPr>
        <dsp:cNvPr id="0" name=""/>
        <dsp:cNvSpPr/>
      </dsp:nvSpPr>
      <dsp:spPr>
        <a:xfrm>
          <a:off x="4295930" y="3965796"/>
          <a:ext cx="1622240" cy="49458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n>
                <a:noFill/>
              </a:ln>
              <a:solidFill>
                <a:schemeClr val="bg1"/>
              </a:solidFill>
              <a:latin typeface="Arial" panose="020B0604020202020204" pitchFamily="34" charset="0"/>
              <a:cs typeface="Arial" panose="020B0604020202020204" pitchFamily="34" charset="0"/>
            </a:rPr>
            <a:t>Disruption</a:t>
          </a:r>
        </a:p>
      </dsp:txBody>
      <dsp:txXfrm>
        <a:off x="4295930" y="3965796"/>
        <a:ext cx="1622240" cy="494585"/>
      </dsp:txXfrm>
    </dsp:sp>
    <dsp:sp modelId="{4D9BCDBB-358C-0E4A-9142-9DED36046B3B}">
      <dsp:nvSpPr>
        <dsp:cNvPr id="0" name=""/>
        <dsp:cNvSpPr/>
      </dsp:nvSpPr>
      <dsp:spPr>
        <a:xfrm>
          <a:off x="2349241" y="4584028"/>
          <a:ext cx="1622240" cy="49458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ln>
                <a:noFill/>
              </a:ln>
              <a:solidFill>
                <a:schemeClr val="bg1"/>
              </a:solidFill>
              <a:latin typeface="Arial" panose="020B0604020202020204" pitchFamily="34" charset="0"/>
              <a:cs typeface="Arial" panose="020B0604020202020204" pitchFamily="34" charset="0"/>
            </a:rPr>
            <a:t>Place attachment</a:t>
          </a:r>
        </a:p>
      </dsp:txBody>
      <dsp:txXfrm>
        <a:off x="2349241" y="4584028"/>
        <a:ext cx="1622240" cy="494585"/>
      </dsp:txXfrm>
    </dsp:sp>
    <dsp:sp modelId="{7F4597C4-8694-5B4F-AB71-141C147323C8}">
      <dsp:nvSpPr>
        <dsp:cNvPr id="0" name=""/>
        <dsp:cNvSpPr/>
      </dsp:nvSpPr>
      <dsp:spPr>
        <a:xfrm>
          <a:off x="4295930" y="4584028"/>
          <a:ext cx="1622240" cy="49458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n>
                <a:noFill/>
              </a:ln>
              <a:solidFill>
                <a:schemeClr val="bg1"/>
              </a:solidFill>
              <a:latin typeface="Arial" panose="020B0604020202020204" pitchFamily="34" charset="0"/>
              <a:cs typeface="Arial" panose="020B0604020202020204" pitchFamily="34" charset="0"/>
            </a:rPr>
            <a:t>Disruption</a:t>
          </a:r>
        </a:p>
      </dsp:txBody>
      <dsp:txXfrm>
        <a:off x="4295930" y="4584028"/>
        <a:ext cx="1622240" cy="494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A7E3A-D3D0-E24A-ACCC-B04F73EE57DD}">
      <dsp:nvSpPr>
        <dsp:cNvPr id="0" name=""/>
        <dsp:cNvSpPr/>
      </dsp:nvSpPr>
      <dsp:spPr>
        <a:xfrm>
          <a:off x="4178334" y="3498088"/>
          <a:ext cx="470637" cy="448397"/>
        </a:xfrm>
        <a:custGeom>
          <a:avLst/>
          <a:gdLst/>
          <a:ahLst/>
          <a:cxnLst/>
          <a:rect l="0" t="0" r="0" b="0"/>
          <a:pathLst>
            <a:path>
              <a:moveTo>
                <a:pt x="0" y="0"/>
              </a:moveTo>
              <a:lnTo>
                <a:pt x="235318" y="0"/>
              </a:lnTo>
              <a:lnTo>
                <a:pt x="235318" y="448397"/>
              </a:lnTo>
              <a:lnTo>
                <a:pt x="470637" y="448397"/>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97402" y="3706035"/>
        <a:ext cx="32502" cy="32502"/>
      </dsp:txXfrm>
    </dsp:sp>
    <dsp:sp modelId="{D1F3227C-6539-FD44-9AC7-C9F23E400D58}">
      <dsp:nvSpPr>
        <dsp:cNvPr id="0" name=""/>
        <dsp:cNvSpPr/>
      </dsp:nvSpPr>
      <dsp:spPr>
        <a:xfrm>
          <a:off x="4178334" y="3049690"/>
          <a:ext cx="470637" cy="448397"/>
        </a:xfrm>
        <a:custGeom>
          <a:avLst/>
          <a:gdLst/>
          <a:ahLst/>
          <a:cxnLst/>
          <a:rect l="0" t="0" r="0" b="0"/>
          <a:pathLst>
            <a:path>
              <a:moveTo>
                <a:pt x="0" y="448397"/>
              </a:moveTo>
              <a:lnTo>
                <a:pt x="235318" y="448397"/>
              </a:lnTo>
              <a:lnTo>
                <a:pt x="235318" y="0"/>
              </a:lnTo>
              <a:lnTo>
                <a:pt x="470637" y="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4397402" y="3257638"/>
        <a:ext cx="32502" cy="32502"/>
      </dsp:txXfrm>
    </dsp:sp>
    <dsp:sp modelId="{DC3E315B-0184-A54F-A1CC-5EB8CC007E38}">
      <dsp:nvSpPr>
        <dsp:cNvPr id="0" name=""/>
        <dsp:cNvSpPr/>
      </dsp:nvSpPr>
      <dsp:spPr>
        <a:xfrm>
          <a:off x="1354507" y="3452368"/>
          <a:ext cx="470637" cy="91440"/>
        </a:xfrm>
        <a:custGeom>
          <a:avLst/>
          <a:gdLst/>
          <a:ahLst/>
          <a:cxnLst/>
          <a:rect l="0" t="0" r="0" b="0"/>
          <a:pathLst>
            <a:path>
              <a:moveTo>
                <a:pt x="0" y="45720"/>
              </a:moveTo>
              <a:lnTo>
                <a:pt x="470637" y="4572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1578060" y="3486322"/>
        <a:ext cx="23531" cy="23531"/>
      </dsp:txXfrm>
    </dsp:sp>
    <dsp:sp modelId="{10B5FFF5-0898-6B48-85B0-8B6E62174C7C}">
      <dsp:nvSpPr>
        <dsp:cNvPr id="0" name=""/>
        <dsp:cNvSpPr/>
      </dsp:nvSpPr>
      <dsp:spPr>
        <a:xfrm>
          <a:off x="4178334" y="2107176"/>
          <a:ext cx="470637" cy="91440"/>
        </a:xfrm>
        <a:custGeom>
          <a:avLst/>
          <a:gdLst/>
          <a:ahLst/>
          <a:cxnLst/>
          <a:rect l="0" t="0" r="0" b="0"/>
          <a:pathLst>
            <a:path>
              <a:moveTo>
                <a:pt x="0" y="45720"/>
              </a:moveTo>
              <a:lnTo>
                <a:pt x="470637"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4401887" y="2141130"/>
        <a:ext cx="23531" cy="23531"/>
      </dsp:txXfrm>
    </dsp:sp>
    <dsp:sp modelId="{A60DB92C-FC03-7344-9E55-7E4CA0139E59}">
      <dsp:nvSpPr>
        <dsp:cNvPr id="0" name=""/>
        <dsp:cNvSpPr/>
      </dsp:nvSpPr>
      <dsp:spPr>
        <a:xfrm>
          <a:off x="1354507" y="1256101"/>
          <a:ext cx="470637" cy="896794"/>
        </a:xfrm>
        <a:custGeom>
          <a:avLst/>
          <a:gdLst/>
          <a:ahLst/>
          <a:cxnLst/>
          <a:rect l="0" t="0" r="0" b="0"/>
          <a:pathLst>
            <a:path>
              <a:moveTo>
                <a:pt x="0" y="0"/>
              </a:moveTo>
              <a:lnTo>
                <a:pt x="235318" y="0"/>
              </a:lnTo>
              <a:lnTo>
                <a:pt x="235318" y="896794"/>
              </a:lnTo>
              <a:lnTo>
                <a:pt x="470637" y="89679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1564506" y="1679178"/>
        <a:ext cx="50639" cy="50639"/>
      </dsp:txXfrm>
    </dsp:sp>
    <dsp:sp modelId="{6909CF34-A0C6-7648-9A5F-521BEFED870A}">
      <dsp:nvSpPr>
        <dsp:cNvPr id="0" name=""/>
        <dsp:cNvSpPr/>
      </dsp:nvSpPr>
      <dsp:spPr>
        <a:xfrm>
          <a:off x="4178334" y="1210381"/>
          <a:ext cx="470637" cy="91440"/>
        </a:xfrm>
        <a:custGeom>
          <a:avLst/>
          <a:gdLst/>
          <a:ahLst/>
          <a:cxnLst/>
          <a:rect l="0" t="0" r="0" b="0"/>
          <a:pathLst>
            <a:path>
              <a:moveTo>
                <a:pt x="0" y="45720"/>
              </a:moveTo>
              <a:lnTo>
                <a:pt x="470637"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4401887" y="1244335"/>
        <a:ext cx="23531" cy="23531"/>
      </dsp:txXfrm>
    </dsp:sp>
    <dsp:sp modelId="{BE9E6643-FCDD-D74E-96CF-0DFF03456EEA}">
      <dsp:nvSpPr>
        <dsp:cNvPr id="0" name=""/>
        <dsp:cNvSpPr/>
      </dsp:nvSpPr>
      <dsp:spPr>
        <a:xfrm>
          <a:off x="1354507" y="1210381"/>
          <a:ext cx="470637" cy="91440"/>
        </a:xfrm>
        <a:custGeom>
          <a:avLst/>
          <a:gdLst/>
          <a:ahLst/>
          <a:cxnLst/>
          <a:rect l="0" t="0" r="0" b="0"/>
          <a:pathLst>
            <a:path>
              <a:moveTo>
                <a:pt x="0" y="45720"/>
              </a:moveTo>
              <a:lnTo>
                <a:pt x="470637" y="4572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1578060" y="1244335"/>
        <a:ext cx="23531" cy="23531"/>
      </dsp:txXfrm>
    </dsp:sp>
    <dsp:sp modelId="{51F4C133-F220-F945-9A1A-8C7421C9F6B5}">
      <dsp:nvSpPr>
        <dsp:cNvPr id="0" name=""/>
        <dsp:cNvSpPr/>
      </dsp:nvSpPr>
      <dsp:spPr>
        <a:xfrm>
          <a:off x="4178334" y="313586"/>
          <a:ext cx="470637" cy="91440"/>
        </a:xfrm>
        <a:custGeom>
          <a:avLst/>
          <a:gdLst/>
          <a:ahLst/>
          <a:cxnLst/>
          <a:rect l="0" t="0" r="0" b="0"/>
          <a:pathLst>
            <a:path>
              <a:moveTo>
                <a:pt x="0" y="45720"/>
              </a:moveTo>
              <a:lnTo>
                <a:pt x="470637"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4401887" y="347540"/>
        <a:ext cx="23531" cy="23531"/>
      </dsp:txXfrm>
    </dsp:sp>
    <dsp:sp modelId="{EDCBCCC2-E1B1-B84E-8821-F3DC2330BB3E}">
      <dsp:nvSpPr>
        <dsp:cNvPr id="0" name=""/>
        <dsp:cNvSpPr/>
      </dsp:nvSpPr>
      <dsp:spPr>
        <a:xfrm>
          <a:off x="1354507" y="359306"/>
          <a:ext cx="470637" cy="896794"/>
        </a:xfrm>
        <a:custGeom>
          <a:avLst/>
          <a:gdLst/>
          <a:ahLst/>
          <a:cxnLst/>
          <a:rect l="0" t="0" r="0" b="0"/>
          <a:pathLst>
            <a:path>
              <a:moveTo>
                <a:pt x="0" y="896794"/>
              </a:moveTo>
              <a:lnTo>
                <a:pt x="235318" y="896794"/>
              </a:lnTo>
              <a:lnTo>
                <a:pt x="235318" y="0"/>
              </a:lnTo>
              <a:lnTo>
                <a:pt x="470637"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1564506" y="782384"/>
        <a:ext cx="50639" cy="50639"/>
      </dsp:txXfrm>
    </dsp:sp>
    <dsp:sp modelId="{A55362D7-7191-C748-8948-3566357AC08F}">
      <dsp:nvSpPr>
        <dsp:cNvPr id="0" name=""/>
        <dsp:cNvSpPr/>
      </dsp:nvSpPr>
      <dsp:spPr>
        <a:xfrm rot="16200000">
          <a:off x="-248338" y="897383"/>
          <a:ext cx="2488256" cy="71743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n>
                <a:noFill/>
              </a:ln>
              <a:solidFill>
                <a:schemeClr val="bg1"/>
              </a:solidFill>
              <a:latin typeface="Arial" panose="020B0604020202020204" pitchFamily="34" charset="0"/>
              <a:cs typeface="Arial" panose="020B0604020202020204" pitchFamily="34" charset="0"/>
            </a:rPr>
            <a:t>SENSE AND MEANING MAKING</a:t>
          </a:r>
          <a:endParaRPr lang="en-GB" sz="1400" b="1" kern="1200" dirty="0">
            <a:ln>
              <a:noFill/>
            </a:ln>
            <a:solidFill>
              <a:schemeClr val="bg1"/>
            </a:solidFill>
            <a:latin typeface="Arial" panose="020B0604020202020204" pitchFamily="34" charset="0"/>
            <a:cs typeface="Arial" panose="020B0604020202020204" pitchFamily="34" charset="0"/>
          </a:endParaRPr>
        </a:p>
      </dsp:txBody>
      <dsp:txXfrm>
        <a:off x="-248338" y="897383"/>
        <a:ext cx="2488256" cy="717435"/>
      </dsp:txXfrm>
    </dsp:sp>
    <dsp:sp modelId="{1E06D198-9F4C-5B4B-9BF7-207953801C9C}">
      <dsp:nvSpPr>
        <dsp:cNvPr id="0" name=""/>
        <dsp:cNvSpPr/>
      </dsp:nvSpPr>
      <dsp:spPr>
        <a:xfrm>
          <a:off x="1825145" y="588"/>
          <a:ext cx="2353189" cy="71743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panose="020B0604020202020204" pitchFamily="34" charset="0"/>
              <a:cs typeface="Arial" panose="020B0604020202020204" pitchFamily="34" charset="0"/>
            </a:rPr>
            <a:t>Science and Technology Studies (STS)</a:t>
          </a:r>
          <a:endParaRPr lang="en-GB" sz="1400" b="1" kern="1200" dirty="0">
            <a:ln>
              <a:noFill/>
            </a:ln>
            <a:solidFill>
              <a:schemeClr val="bg1"/>
            </a:solidFill>
            <a:latin typeface="Arial" panose="020B0604020202020204" pitchFamily="34" charset="0"/>
            <a:cs typeface="Arial" panose="020B0604020202020204" pitchFamily="34" charset="0"/>
          </a:endParaRPr>
        </a:p>
      </dsp:txBody>
      <dsp:txXfrm>
        <a:off x="1825145" y="588"/>
        <a:ext cx="2353189" cy="717435"/>
      </dsp:txXfrm>
    </dsp:sp>
    <dsp:sp modelId="{8FBFE3A7-6B36-BF42-A669-1ADA7E0CFCF1}">
      <dsp:nvSpPr>
        <dsp:cNvPr id="0" name=""/>
        <dsp:cNvSpPr/>
      </dsp:nvSpPr>
      <dsp:spPr>
        <a:xfrm>
          <a:off x="4648972" y="588"/>
          <a:ext cx="2353189" cy="71743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i="1" kern="1200" dirty="0">
              <a:solidFill>
                <a:schemeClr val="bg1"/>
              </a:solidFill>
              <a:latin typeface="Arial" panose="020B0604020202020204" pitchFamily="34" charset="0"/>
              <a:cs typeface="Arial" panose="020B0604020202020204" pitchFamily="34" charset="0"/>
            </a:rPr>
            <a:t>Actor-Network Theory (ANT)</a:t>
          </a:r>
          <a:endParaRPr lang="en-GB" sz="1400" i="1" kern="1200" dirty="0">
            <a:ln>
              <a:noFill/>
            </a:ln>
            <a:solidFill>
              <a:schemeClr val="bg1"/>
            </a:solidFill>
            <a:latin typeface="Arial" panose="020B0604020202020204" pitchFamily="34" charset="0"/>
            <a:cs typeface="Arial" panose="020B0604020202020204" pitchFamily="34" charset="0"/>
          </a:endParaRPr>
        </a:p>
      </dsp:txBody>
      <dsp:txXfrm>
        <a:off x="4648972" y="588"/>
        <a:ext cx="2353189" cy="717435"/>
      </dsp:txXfrm>
    </dsp:sp>
    <dsp:sp modelId="{1097F13E-BA89-0E47-87B6-19B2169A8CA3}">
      <dsp:nvSpPr>
        <dsp:cNvPr id="0" name=""/>
        <dsp:cNvSpPr/>
      </dsp:nvSpPr>
      <dsp:spPr>
        <a:xfrm>
          <a:off x="1825145" y="897383"/>
          <a:ext cx="2353189" cy="71743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panose="020B0604020202020204" pitchFamily="34" charset="0"/>
              <a:cs typeface="Arial" panose="020B0604020202020204" pitchFamily="34" charset="0"/>
            </a:rPr>
            <a:t>Social Construction Studies</a:t>
          </a:r>
          <a:endParaRPr lang="en-GB" sz="1400" b="1" kern="1200" dirty="0">
            <a:ln>
              <a:noFill/>
            </a:ln>
            <a:solidFill>
              <a:schemeClr val="bg1"/>
            </a:solidFill>
            <a:latin typeface="Arial" panose="020B0604020202020204" pitchFamily="34" charset="0"/>
            <a:cs typeface="Arial" panose="020B0604020202020204" pitchFamily="34" charset="0"/>
          </a:endParaRPr>
        </a:p>
      </dsp:txBody>
      <dsp:txXfrm>
        <a:off x="1825145" y="897383"/>
        <a:ext cx="2353189" cy="717435"/>
      </dsp:txXfrm>
    </dsp:sp>
    <dsp:sp modelId="{4CF2B304-710A-6547-93C8-64999A53C3DE}">
      <dsp:nvSpPr>
        <dsp:cNvPr id="0" name=""/>
        <dsp:cNvSpPr/>
      </dsp:nvSpPr>
      <dsp:spPr>
        <a:xfrm>
          <a:off x="4648972" y="897383"/>
          <a:ext cx="2353189" cy="71743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i="1" kern="1200" dirty="0">
              <a:solidFill>
                <a:schemeClr val="bg1"/>
              </a:solidFill>
              <a:latin typeface="Arial" panose="020B0604020202020204" pitchFamily="34" charset="0"/>
              <a:cs typeface="Arial" panose="020B0604020202020204" pitchFamily="34" charset="0"/>
            </a:rPr>
            <a:t>Social Representation Theory (SRT)</a:t>
          </a:r>
          <a:r>
            <a:rPr lang="en-GB" sz="1400" i="1" kern="1200" dirty="0">
              <a:ln>
                <a:noFill/>
              </a:ln>
              <a:solidFill>
                <a:schemeClr val="bg1"/>
              </a:solidFill>
              <a:latin typeface="Arial" panose="020B0604020202020204" pitchFamily="34" charset="0"/>
              <a:cs typeface="Arial" panose="020B0604020202020204" pitchFamily="34" charset="0"/>
            </a:rPr>
            <a:t> </a:t>
          </a:r>
        </a:p>
      </dsp:txBody>
      <dsp:txXfrm>
        <a:off x="4648972" y="897383"/>
        <a:ext cx="2353189" cy="717435"/>
      </dsp:txXfrm>
    </dsp:sp>
    <dsp:sp modelId="{43D54D36-6910-E44F-A694-1D4309782752}">
      <dsp:nvSpPr>
        <dsp:cNvPr id="0" name=""/>
        <dsp:cNvSpPr/>
      </dsp:nvSpPr>
      <dsp:spPr>
        <a:xfrm>
          <a:off x="1825145" y="1794178"/>
          <a:ext cx="2353189" cy="71743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panose="020B0604020202020204" pitchFamily="34" charset="0"/>
              <a:cs typeface="Arial" panose="020B0604020202020204" pitchFamily="34" charset="0"/>
            </a:rPr>
            <a:t>Social Acceptance Studies</a:t>
          </a:r>
          <a:endParaRPr lang="en-GB" sz="1400" b="1" kern="1200" dirty="0">
            <a:ln>
              <a:noFill/>
            </a:ln>
            <a:solidFill>
              <a:schemeClr val="bg1"/>
            </a:solidFill>
            <a:latin typeface="Arial" panose="020B0604020202020204" pitchFamily="34" charset="0"/>
            <a:cs typeface="Arial" panose="020B0604020202020204" pitchFamily="34" charset="0"/>
          </a:endParaRPr>
        </a:p>
      </dsp:txBody>
      <dsp:txXfrm>
        <a:off x="1825145" y="1794178"/>
        <a:ext cx="2353189" cy="717435"/>
      </dsp:txXfrm>
    </dsp:sp>
    <dsp:sp modelId="{69776EE8-90C7-DC4F-B3A7-04721AD98B7C}">
      <dsp:nvSpPr>
        <dsp:cNvPr id="0" name=""/>
        <dsp:cNvSpPr/>
      </dsp:nvSpPr>
      <dsp:spPr>
        <a:xfrm>
          <a:off x="4648972" y="1794178"/>
          <a:ext cx="2353189" cy="71743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i="1" kern="1200" dirty="0">
              <a:solidFill>
                <a:schemeClr val="bg1"/>
              </a:solidFill>
              <a:latin typeface="Arial" panose="020B0604020202020204" pitchFamily="34" charset="0"/>
              <a:cs typeface="Arial" panose="020B0604020202020204" pitchFamily="34" charset="0"/>
            </a:rPr>
            <a:t>Social Impact Assessment  (SIA)</a:t>
          </a:r>
          <a:endParaRPr lang="en-GB" sz="1400" i="1" kern="1200" dirty="0">
            <a:ln>
              <a:noFill/>
            </a:ln>
            <a:solidFill>
              <a:schemeClr val="bg1"/>
            </a:solidFill>
            <a:latin typeface="Arial" panose="020B0604020202020204" pitchFamily="34" charset="0"/>
            <a:cs typeface="Arial" panose="020B0604020202020204" pitchFamily="34" charset="0"/>
          </a:endParaRPr>
        </a:p>
      </dsp:txBody>
      <dsp:txXfrm>
        <a:off x="4648972" y="1794178"/>
        <a:ext cx="2353189" cy="717435"/>
      </dsp:txXfrm>
    </dsp:sp>
    <dsp:sp modelId="{D966A564-5E2E-8142-8924-868B1D0F0BD6}">
      <dsp:nvSpPr>
        <dsp:cNvPr id="0" name=""/>
        <dsp:cNvSpPr/>
      </dsp:nvSpPr>
      <dsp:spPr>
        <a:xfrm rot="16200000">
          <a:off x="290247" y="3139370"/>
          <a:ext cx="1411082" cy="71743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ln>
                <a:noFill/>
              </a:ln>
              <a:solidFill>
                <a:schemeClr val="bg1"/>
              </a:solidFill>
              <a:latin typeface="Arial" panose="020B0604020202020204" pitchFamily="34" charset="0"/>
              <a:cs typeface="Arial" panose="020B0604020202020204" pitchFamily="34" charset="0"/>
            </a:rPr>
            <a:t>PLACE MAKING</a:t>
          </a:r>
        </a:p>
      </dsp:txBody>
      <dsp:txXfrm>
        <a:off x="290247" y="3139370"/>
        <a:ext cx="1411082" cy="717435"/>
      </dsp:txXfrm>
    </dsp:sp>
    <dsp:sp modelId="{4D9BCDBB-358C-0E4A-9142-9DED36046B3B}">
      <dsp:nvSpPr>
        <dsp:cNvPr id="0" name=""/>
        <dsp:cNvSpPr/>
      </dsp:nvSpPr>
      <dsp:spPr>
        <a:xfrm>
          <a:off x="1825145" y="3139370"/>
          <a:ext cx="2353189" cy="71743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ln>
                <a:noFill/>
              </a:ln>
              <a:solidFill>
                <a:schemeClr val="bg1"/>
              </a:solidFill>
              <a:latin typeface="Arial" panose="020B0604020202020204" pitchFamily="34" charset="0"/>
              <a:cs typeface="Arial" panose="020B0604020202020204" pitchFamily="34" charset="0"/>
            </a:rPr>
            <a:t>Socio-Spatial Studies</a:t>
          </a:r>
        </a:p>
      </dsp:txBody>
      <dsp:txXfrm>
        <a:off x="1825145" y="3139370"/>
        <a:ext cx="2353189" cy="717435"/>
      </dsp:txXfrm>
    </dsp:sp>
    <dsp:sp modelId="{7F4597C4-8694-5B4F-AB71-141C147323C8}">
      <dsp:nvSpPr>
        <dsp:cNvPr id="0" name=""/>
        <dsp:cNvSpPr/>
      </dsp:nvSpPr>
      <dsp:spPr>
        <a:xfrm>
          <a:off x="4648972" y="2690972"/>
          <a:ext cx="2353189" cy="71743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i="1" kern="1200" dirty="0">
              <a:ln>
                <a:noFill/>
              </a:ln>
              <a:solidFill>
                <a:schemeClr val="bg1"/>
              </a:solidFill>
              <a:latin typeface="Arial" panose="020B0604020202020204" pitchFamily="34" charset="0"/>
              <a:cs typeface="Arial" panose="020B0604020202020204" pitchFamily="34" charset="0"/>
            </a:rPr>
            <a:t>Place Identity/Attachment Theory</a:t>
          </a:r>
        </a:p>
      </dsp:txBody>
      <dsp:txXfrm>
        <a:off x="4648972" y="2690972"/>
        <a:ext cx="2353189" cy="717435"/>
      </dsp:txXfrm>
    </dsp:sp>
    <dsp:sp modelId="{C5FFC637-E9B5-3D45-AAC5-A49C2FB9C744}">
      <dsp:nvSpPr>
        <dsp:cNvPr id="0" name=""/>
        <dsp:cNvSpPr/>
      </dsp:nvSpPr>
      <dsp:spPr>
        <a:xfrm>
          <a:off x="4648972" y="3587767"/>
          <a:ext cx="2353189" cy="717435"/>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i="1" kern="1200" dirty="0">
              <a:solidFill>
                <a:schemeClr val="bg1"/>
              </a:solidFill>
              <a:latin typeface="Arial" panose="020B0604020202020204" pitchFamily="34" charset="0"/>
              <a:cs typeface="Arial" panose="020B0604020202020204" pitchFamily="34" charset="0"/>
            </a:rPr>
            <a:t>Territory-Place-Scale-Network (TPSN)</a:t>
          </a:r>
        </a:p>
      </dsp:txBody>
      <dsp:txXfrm>
        <a:off x="4648972" y="3587767"/>
        <a:ext cx="2353189" cy="7174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4C857-0DA8-A14D-9016-A22817DCD39C}">
      <dsp:nvSpPr>
        <dsp:cNvPr id="0" name=""/>
        <dsp:cNvSpPr/>
      </dsp:nvSpPr>
      <dsp:spPr>
        <a:xfrm>
          <a:off x="8248905" y="3840337"/>
          <a:ext cx="422313" cy="91440"/>
        </a:xfrm>
        <a:custGeom>
          <a:avLst/>
          <a:gdLst/>
          <a:ahLst/>
          <a:cxnLst/>
          <a:rect l="0" t="0" r="0" b="0"/>
          <a:pathLst>
            <a:path>
              <a:moveTo>
                <a:pt x="0" y="45720"/>
              </a:moveTo>
              <a:lnTo>
                <a:pt x="422313"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8449504" y="3875499"/>
        <a:ext cx="21115" cy="21115"/>
      </dsp:txXfrm>
    </dsp:sp>
    <dsp:sp modelId="{3B307055-4A5B-B84C-B7F1-458134D427AF}">
      <dsp:nvSpPr>
        <dsp:cNvPr id="0" name=""/>
        <dsp:cNvSpPr/>
      </dsp:nvSpPr>
      <dsp:spPr>
        <a:xfrm>
          <a:off x="5715024" y="3840337"/>
          <a:ext cx="422313" cy="91440"/>
        </a:xfrm>
        <a:custGeom>
          <a:avLst/>
          <a:gdLst/>
          <a:ahLst/>
          <a:cxnLst/>
          <a:rect l="0" t="0" r="0" b="0"/>
          <a:pathLst>
            <a:path>
              <a:moveTo>
                <a:pt x="0" y="45720"/>
              </a:moveTo>
              <a:lnTo>
                <a:pt x="422313"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915623" y="3875499"/>
        <a:ext cx="21115" cy="21115"/>
      </dsp:txXfrm>
    </dsp:sp>
    <dsp:sp modelId="{A7DA7E3A-D3D0-E24A-ACCC-B04F73EE57DD}">
      <dsp:nvSpPr>
        <dsp:cNvPr id="0" name=""/>
        <dsp:cNvSpPr/>
      </dsp:nvSpPr>
      <dsp:spPr>
        <a:xfrm>
          <a:off x="3181143" y="3483700"/>
          <a:ext cx="422313" cy="402356"/>
        </a:xfrm>
        <a:custGeom>
          <a:avLst/>
          <a:gdLst/>
          <a:ahLst/>
          <a:cxnLst/>
          <a:rect l="0" t="0" r="0" b="0"/>
          <a:pathLst>
            <a:path>
              <a:moveTo>
                <a:pt x="0" y="0"/>
              </a:moveTo>
              <a:lnTo>
                <a:pt x="211156" y="0"/>
              </a:lnTo>
              <a:lnTo>
                <a:pt x="211156" y="402356"/>
              </a:lnTo>
              <a:lnTo>
                <a:pt x="422313" y="402356"/>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77717" y="3670296"/>
        <a:ext cx="29165" cy="29165"/>
      </dsp:txXfrm>
    </dsp:sp>
    <dsp:sp modelId="{66DF7EC8-2D84-3B40-9A56-77C25ED00906}">
      <dsp:nvSpPr>
        <dsp:cNvPr id="0" name=""/>
        <dsp:cNvSpPr/>
      </dsp:nvSpPr>
      <dsp:spPr>
        <a:xfrm>
          <a:off x="8248905" y="3035623"/>
          <a:ext cx="422313" cy="91440"/>
        </a:xfrm>
        <a:custGeom>
          <a:avLst/>
          <a:gdLst/>
          <a:ahLst/>
          <a:cxnLst/>
          <a:rect l="0" t="0" r="0" b="0"/>
          <a:pathLst>
            <a:path>
              <a:moveTo>
                <a:pt x="0" y="45720"/>
              </a:moveTo>
              <a:lnTo>
                <a:pt x="422313"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8449504" y="3070785"/>
        <a:ext cx="21115" cy="21115"/>
      </dsp:txXfrm>
    </dsp:sp>
    <dsp:sp modelId="{553A0554-B316-F04B-BB73-3E6056D9153C}">
      <dsp:nvSpPr>
        <dsp:cNvPr id="0" name=""/>
        <dsp:cNvSpPr/>
      </dsp:nvSpPr>
      <dsp:spPr>
        <a:xfrm>
          <a:off x="5715024" y="3035623"/>
          <a:ext cx="422313" cy="91440"/>
        </a:xfrm>
        <a:custGeom>
          <a:avLst/>
          <a:gdLst/>
          <a:ahLst/>
          <a:cxnLst/>
          <a:rect l="0" t="0" r="0" b="0"/>
          <a:pathLst>
            <a:path>
              <a:moveTo>
                <a:pt x="0" y="45720"/>
              </a:moveTo>
              <a:lnTo>
                <a:pt x="422313"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915623" y="3070785"/>
        <a:ext cx="21115" cy="21115"/>
      </dsp:txXfrm>
    </dsp:sp>
    <dsp:sp modelId="{D1F3227C-6539-FD44-9AC7-C9F23E400D58}">
      <dsp:nvSpPr>
        <dsp:cNvPr id="0" name=""/>
        <dsp:cNvSpPr/>
      </dsp:nvSpPr>
      <dsp:spPr>
        <a:xfrm>
          <a:off x="3181143" y="3081343"/>
          <a:ext cx="422313" cy="402356"/>
        </a:xfrm>
        <a:custGeom>
          <a:avLst/>
          <a:gdLst/>
          <a:ahLst/>
          <a:cxnLst/>
          <a:rect l="0" t="0" r="0" b="0"/>
          <a:pathLst>
            <a:path>
              <a:moveTo>
                <a:pt x="0" y="402356"/>
              </a:moveTo>
              <a:lnTo>
                <a:pt x="211156" y="402356"/>
              </a:lnTo>
              <a:lnTo>
                <a:pt x="211156" y="0"/>
              </a:lnTo>
              <a:lnTo>
                <a:pt x="422313" y="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3377717" y="3267939"/>
        <a:ext cx="29165" cy="29165"/>
      </dsp:txXfrm>
    </dsp:sp>
    <dsp:sp modelId="{DC3E315B-0184-A54F-A1CC-5EB8CC007E38}">
      <dsp:nvSpPr>
        <dsp:cNvPr id="0" name=""/>
        <dsp:cNvSpPr/>
      </dsp:nvSpPr>
      <dsp:spPr>
        <a:xfrm>
          <a:off x="647261" y="3437980"/>
          <a:ext cx="422313" cy="91440"/>
        </a:xfrm>
        <a:custGeom>
          <a:avLst/>
          <a:gdLst/>
          <a:ahLst/>
          <a:cxnLst/>
          <a:rect l="0" t="0" r="0" b="0"/>
          <a:pathLst>
            <a:path>
              <a:moveTo>
                <a:pt x="0" y="45720"/>
              </a:moveTo>
              <a:lnTo>
                <a:pt x="422313" y="4572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847860" y="3473142"/>
        <a:ext cx="21115" cy="21115"/>
      </dsp:txXfrm>
    </dsp:sp>
    <dsp:sp modelId="{FA443DEF-EFCF-3A41-B91D-C4282441B530}">
      <dsp:nvSpPr>
        <dsp:cNvPr id="0" name=""/>
        <dsp:cNvSpPr/>
      </dsp:nvSpPr>
      <dsp:spPr>
        <a:xfrm>
          <a:off x="8248905" y="2230910"/>
          <a:ext cx="422313" cy="91440"/>
        </a:xfrm>
        <a:custGeom>
          <a:avLst/>
          <a:gdLst/>
          <a:ahLst/>
          <a:cxnLst/>
          <a:rect l="0" t="0" r="0" b="0"/>
          <a:pathLst>
            <a:path>
              <a:moveTo>
                <a:pt x="0" y="45720"/>
              </a:moveTo>
              <a:lnTo>
                <a:pt x="422313"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8449504" y="2266072"/>
        <a:ext cx="21115" cy="21115"/>
      </dsp:txXfrm>
    </dsp:sp>
    <dsp:sp modelId="{91270EB8-F105-B946-A4DF-9774A482D7F8}">
      <dsp:nvSpPr>
        <dsp:cNvPr id="0" name=""/>
        <dsp:cNvSpPr/>
      </dsp:nvSpPr>
      <dsp:spPr>
        <a:xfrm>
          <a:off x="5715024" y="2230910"/>
          <a:ext cx="422313" cy="91440"/>
        </a:xfrm>
        <a:custGeom>
          <a:avLst/>
          <a:gdLst/>
          <a:ahLst/>
          <a:cxnLst/>
          <a:rect l="0" t="0" r="0" b="0"/>
          <a:pathLst>
            <a:path>
              <a:moveTo>
                <a:pt x="0" y="45720"/>
              </a:moveTo>
              <a:lnTo>
                <a:pt x="422313"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915623" y="2266072"/>
        <a:ext cx="21115" cy="21115"/>
      </dsp:txXfrm>
    </dsp:sp>
    <dsp:sp modelId="{10B5FFF5-0898-6B48-85B0-8B6E62174C7C}">
      <dsp:nvSpPr>
        <dsp:cNvPr id="0" name=""/>
        <dsp:cNvSpPr/>
      </dsp:nvSpPr>
      <dsp:spPr>
        <a:xfrm>
          <a:off x="3181143" y="2230910"/>
          <a:ext cx="422313" cy="91440"/>
        </a:xfrm>
        <a:custGeom>
          <a:avLst/>
          <a:gdLst/>
          <a:ahLst/>
          <a:cxnLst/>
          <a:rect l="0" t="0" r="0" b="0"/>
          <a:pathLst>
            <a:path>
              <a:moveTo>
                <a:pt x="0" y="45720"/>
              </a:moveTo>
              <a:lnTo>
                <a:pt x="422313"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3381742" y="2266072"/>
        <a:ext cx="21115" cy="21115"/>
      </dsp:txXfrm>
    </dsp:sp>
    <dsp:sp modelId="{A60DB92C-FC03-7344-9E55-7E4CA0139E59}">
      <dsp:nvSpPr>
        <dsp:cNvPr id="0" name=""/>
        <dsp:cNvSpPr/>
      </dsp:nvSpPr>
      <dsp:spPr>
        <a:xfrm>
          <a:off x="647261" y="1471917"/>
          <a:ext cx="422313" cy="804713"/>
        </a:xfrm>
        <a:custGeom>
          <a:avLst/>
          <a:gdLst/>
          <a:ahLst/>
          <a:cxnLst/>
          <a:rect l="0" t="0" r="0" b="0"/>
          <a:pathLst>
            <a:path>
              <a:moveTo>
                <a:pt x="0" y="0"/>
              </a:moveTo>
              <a:lnTo>
                <a:pt x="211156" y="0"/>
              </a:lnTo>
              <a:lnTo>
                <a:pt x="211156" y="804713"/>
              </a:lnTo>
              <a:lnTo>
                <a:pt x="422313" y="80471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835698" y="1851553"/>
        <a:ext cx="45439" cy="45439"/>
      </dsp:txXfrm>
    </dsp:sp>
    <dsp:sp modelId="{6519FB63-F236-724C-B9E0-A86070939835}">
      <dsp:nvSpPr>
        <dsp:cNvPr id="0" name=""/>
        <dsp:cNvSpPr/>
      </dsp:nvSpPr>
      <dsp:spPr>
        <a:xfrm>
          <a:off x="8248905" y="1426197"/>
          <a:ext cx="422313" cy="91440"/>
        </a:xfrm>
        <a:custGeom>
          <a:avLst/>
          <a:gdLst/>
          <a:ahLst/>
          <a:cxnLst/>
          <a:rect l="0" t="0" r="0" b="0"/>
          <a:pathLst>
            <a:path>
              <a:moveTo>
                <a:pt x="0" y="45720"/>
              </a:moveTo>
              <a:lnTo>
                <a:pt x="422313"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8449504" y="1461359"/>
        <a:ext cx="21115" cy="21115"/>
      </dsp:txXfrm>
    </dsp:sp>
    <dsp:sp modelId="{C9FFE681-7F6A-6C43-A3A3-4E6D44FFB0FA}">
      <dsp:nvSpPr>
        <dsp:cNvPr id="0" name=""/>
        <dsp:cNvSpPr/>
      </dsp:nvSpPr>
      <dsp:spPr>
        <a:xfrm>
          <a:off x="5715024" y="1426197"/>
          <a:ext cx="422313" cy="91440"/>
        </a:xfrm>
        <a:custGeom>
          <a:avLst/>
          <a:gdLst/>
          <a:ahLst/>
          <a:cxnLst/>
          <a:rect l="0" t="0" r="0" b="0"/>
          <a:pathLst>
            <a:path>
              <a:moveTo>
                <a:pt x="0" y="45720"/>
              </a:moveTo>
              <a:lnTo>
                <a:pt x="422313"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915623" y="1461359"/>
        <a:ext cx="21115" cy="21115"/>
      </dsp:txXfrm>
    </dsp:sp>
    <dsp:sp modelId="{6909CF34-A0C6-7648-9A5F-521BEFED870A}">
      <dsp:nvSpPr>
        <dsp:cNvPr id="0" name=""/>
        <dsp:cNvSpPr/>
      </dsp:nvSpPr>
      <dsp:spPr>
        <a:xfrm>
          <a:off x="3181143" y="1426197"/>
          <a:ext cx="422313" cy="91440"/>
        </a:xfrm>
        <a:custGeom>
          <a:avLst/>
          <a:gdLst/>
          <a:ahLst/>
          <a:cxnLst/>
          <a:rect l="0" t="0" r="0" b="0"/>
          <a:pathLst>
            <a:path>
              <a:moveTo>
                <a:pt x="0" y="45720"/>
              </a:moveTo>
              <a:lnTo>
                <a:pt x="422313"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3381742" y="1461359"/>
        <a:ext cx="21115" cy="21115"/>
      </dsp:txXfrm>
    </dsp:sp>
    <dsp:sp modelId="{BE9E6643-FCDD-D74E-96CF-0DFF03456EEA}">
      <dsp:nvSpPr>
        <dsp:cNvPr id="0" name=""/>
        <dsp:cNvSpPr/>
      </dsp:nvSpPr>
      <dsp:spPr>
        <a:xfrm>
          <a:off x="647261" y="1426197"/>
          <a:ext cx="422313" cy="91440"/>
        </a:xfrm>
        <a:custGeom>
          <a:avLst/>
          <a:gdLst/>
          <a:ahLst/>
          <a:cxnLst/>
          <a:rect l="0" t="0" r="0" b="0"/>
          <a:pathLst>
            <a:path>
              <a:moveTo>
                <a:pt x="0" y="45720"/>
              </a:moveTo>
              <a:lnTo>
                <a:pt x="422313" y="4572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847860" y="1461359"/>
        <a:ext cx="21115" cy="21115"/>
      </dsp:txXfrm>
    </dsp:sp>
    <dsp:sp modelId="{73537FFB-439A-424E-8559-47EEEE1A930A}">
      <dsp:nvSpPr>
        <dsp:cNvPr id="0" name=""/>
        <dsp:cNvSpPr/>
      </dsp:nvSpPr>
      <dsp:spPr>
        <a:xfrm>
          <a:off x="8248905" y="621483"/>
          <a:ext cx="422313" cy="91440"/>
        </a:xfrm>
        <a:custGeom>
          <a:avLst/>
          <a:gdLst/>
          <a:ahLst/>
          <a:cxnLst/>
          <a:rect l="0" t="0" r="0" b="0"/>
          <a:pathLst>
            <a:path>
              <a:moveTo>
                <a:pt x="0" y="45720"/>
              </a:moveTo>
              <a:lnTo>
                <a:pt x="422313"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8449504" y="656646"/>
        <a:ext cx="21115" cy="21115"/>
      </dsp:txXfrm>
    </dsp:sp>
    <dsp:sp modelId="{AC3139B8-B017-8744-9BF0-81EFC5FBA598}">
      <dsp:nvSpPr>
        <dsp:cNvPr id="0" name=""/>
        <dsp:cNvSpPr/>
      </dsp:nvSpPr>
      <dsp:spPr>
        <a:xfrm>
          <a:off x="5715024" y="621483"/>
          <a:ext cx="422313" cy="91440"/>
        </a:xfrm>
        <a:custGeom>
          <a:avLst/>
          <a:gdLst/>
          <a:ahLst/>
          <a:cxnLst/>
          <a:rect l="0" t="0" r="0" b="0"/>
          <a:pathLst>
            <a:path>
              <a:moveTo>
                <a:pt x="0" y="45720"/>
              </a:moveTo>
              <a:lnTo>
                <a:pt x="422313"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915623" y="656646"/>
        <a:ext cx="21115" cy="21115"/>
      </dsp:txXfrm>
    </dsp:sp>
    <dsp:sp modelId="{51F4C133-F220-F945-9A1A-8C7421C9F6B5}">
      <dsp:nvSpPr>
        <dsp:cNvPr id="0" name=""/>
        <dsp:cNvSpPr/>
      </dsp:nvSpPr>
      <dsp:spPr>
        <a:xfrm>
          <a:off x="3181143" y="621483"/>
          <a:ext cx="422313" cy="91440"/>
        </a:xfrm>
        <a:custGeom>
          <a:avLst/>
          <a:gdLst/>
          <a:ahLst/>
          <a:cxnLst/>
          <a:rect l="0" t="0" r="0" b="0"/>
          <a:pathLst>
            <a:path>
              <a:moveTo>
                <a:pt x="0" y="45720"/>
              </a:moveTo>
              <a:lnTo>
                <a:pt x="422313" y="45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3381742" y="656646"/>
        <a:ext cx="21115" cy="21115"/>
      </dsp:txXfrm>
    </dsp:sp>
    <dsp:sp modelId="{EDCBCCC2-E1B1-B84E-8821-F3DC2330BB3E}">
      <dsp:nvSpPr>
        <dsp:cNvPr id="0" name=""/>
        <dsp:cNvSpPr/>
      </dsp:nvSpPr>
      <dsp:spPr>
        <a:xfrm>
          <a:off x="647261" y="667203"/>
          <a:ext cx="422313" cy="804713"/>
        </a:xfrm>
        <a:custGeom>
          <a:avLst/>
          <a:gdLst/>
          <a:ahLst/>
          <a:cxnLst/>
          <a:rect l="0" t="0" r="0" b="0"/>
          <a:pathLst>
            <a:path>
              <a:moveTo>
                <a:pt x="0" y="804713"/>
              </a:moveTo>
              <a:lnTo>
                <a:pt x="211156" y="804713"/>
              </a:lnTo>
              <a:lnTo>
                <a:pt x="211156" y="0"/>
              </a:lnTo>
              <a:lnTo>
                <a:pt x="422313"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n>
              <a:noFill/>
            </a:ln>
          </a:endParaRPr>
        </a:p>
      </dsp:txBody>
      <dsp:txXfrm>
        <a:off x="835698" y="1046840"/>
        <a:ext cx="45439" cy="45439"/>
      </dsp:txXfrm>
    </dsp:sp>
    <dsp:sp modelId="{A55362D7-7191-C748-8948-3566357AC08F}">
      <dsp:nvSpPr>
        <dsp:cNvPr id="0" name=""/>
        <dsp:cNvSpPr/>
      </dsp:nvSpPr>
      <dsp:spPr>
        <a:xfrm rot="16200000">
          <a:off x="-791006" y="1150031"/>
          <a:ext cx="2232765" cy="643770"/>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n>
                <a:noFill/>
              </a:ln>
              <a:solidFill>
                <a:schemeClr val="bg1"/>
              </a:solidFill>
              <a:latin typeface="Arial" panose="020B0604020202020204" pitchFamily="34" charset="0"/>
              <a:cs typeface="Arial" panose="020B0604020202020204" pitchFamily="34" charset="0"/>
            </a:rPr>
            <a:t>SENSE AND MEANING MAKING</a:t>
          </a:r>
          <a:endParaRPr lang="en-GB" sz="1400" b="1" kern="1200" dirty="0">
            <a:ln>
              <a:noFill/>
            </a:ln>
            <a:solidFill>
              <a:schemeClr val="bg1"/>
            </a:solidFill>
            <a:latin typeface="Arial" panose="020B0604020202020204" pitchFamily="34" charset="0"/>
            <a:cs typeface="Arial" panose="020B0604020202020204" pitchFamily="34" charset="0"/>
          </a:endParaRPr>
        </a:p>
      </dsp:txBody>
      <dsp:txXfrm>
        <a:off x="-791006" y="1150031"/>
        <a:ext cx="2232765" cy="643770"/>
      </dsp:txXfrm>
    </dsp:sp>
    <dsp:sp modelId="{1E06D198-9F4C-5B4B-9BF7-207953801C9C}">
      <dsp:nvSpPr>
        <dsp:cNvPr id="0" name=""/>
        <dsp:cNvSpPr/>
      </dsp:nvSpPr>
      <dsp:spPr>
        <a:xfrm>
          <a:off x="1069575" y="345318"/>
          <a:ext cx="2111567" cy="643770"/>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panose="020B0604020202020204" pitchFamily="34" charset="0"/>
              <a:cs typeface="Arial" panose="020B0604020202020204" pitchFamily="34" charset="0"/>
            </a:rPr>
            <a:t>Science and Technology Studies (STS)</a:t>
          </a:r>
          <a:endParaRPr lang="en-GB" sz="1400" b="1" kern="1200" dirty="0">
            <a:ln>
              <a:noFill/>
            </a:ln>
            <a:solidFill>
              <a:schemeClr val="bg1"/>
            </a:solidFill>
            <a:latin typeface="Arial" panose="020B0604020202020204" pitchFamily="34" charset="0"/>
            <a:cs typeface="Arial" panose="020B0604020202020204" pitchFamily="34" charset="0"/>
          </a:endParaRPr>
        </a:p>
      </dsp:txBody>
      <dsp:txXfrm>
        <a:off x="1069575" y="345318"/>
        <a:ext cx="2111567" cy="643770"/>
      </dsp:txXfrm>
    </dsp:sp>
    <dsp:sp modelId="{8FBFE3A7-6B36-BF42-A669-1ADA7E0CFCF1}">
      <dsp:nvSpPr>
        <dsp:cNvPr id="0" name=""/>
        <dsp:cNvSpPr/>
      </dsp:nvSpPr>
      <dsp:spPr>
        <a:xfrm>
          <a:off x="3603456" y="345318"/>
          <a:ext cx="2111567" cy="643770"/>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i="1" kern="1200" dirty="0">
              <a:solidFill>
                <a:schemeClr val="bg1"/>
              </a:solidFill>
              <a:latin typeface="Arial" panose="020B0604020202020204" pitchFamily="34" charset="0"/>
              <a:cs typeface="Arial" panose="020B0604020202020204" pitchFamily="34" charset="0"/>
            </a:rPr>
            <a:t>Actor-Network Theory (ANT)</a:t>
          </a:r>
          <a:endParaRPr lang="en-GB" sz="1400" i="1" kern="1200" dirty="0">
            <a:ln>
              <a:noFill/>
            </a:ln>
            <a:solidFill>
              <a:schemeClr val="bg1"/>
            </a:solidFill>
            <a:latin typeface="Arial" panose="020B0604020202020204" pitchFamily="34" charset="0"/>
            <a:cs typeface="Arial" panose="020B0604020202020204" pitchFamily="34" charset="0"/>
          </a:endParaRPr>
        </a:p>
      </dsp:txBody>
      <dsp:txXfrm>
        <a:off x="3603456" y="345318"/>
        <a:ext cx="2111567" cy="643770"/>
      </dsp:txXfrm>
    </dsp:sp>
    <dsp:sp modelId="{68F1D8EE-3C6A-4844-BF0F-3A39775210C1}">
      <dsp:nvSpPr>
        <dsp:cNvPr id="0" name=""/>
        <dsp:cNvSpPr/>
      </dsp:nvSpPr>
      <dsp:spPr>
        <a:xfrm>
          <a:off x="6137337" y="345318"/>
          <a:ext cx="2111567" cy="643770"/>
        </a:xfrm>
        <a:prstGeom prst="rect">
          <a:avLst/>
        </a:prstGeom>
        <a:solidFill>
          <a:schemeClr val="tx1">
            <a:lumMod val="75000"/>
            <a:lumOff val="2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latin typeface="Arial" panose="020B0604020202020204" pitchFamily="34" charset="0"/>
              <a:cs typeface="Arial" panose="020B0604020202020204" pitchFamily="34" charset="0"/>
            </a:rPr>
            <a:t>Social order insights</a:t>
          </a:r>
        </a:p>
      </dsp:txBody>
      <dsp:txXfrm>
        <a:off x="6137337" y="345318"/>
        <a:ext cx="2111567" cy="643770"/>
      </dsp:txXfrm>
    </dsp:sp>
    <dsp:sp modelId="{85B93001-0304-1A42-ADF9-3E7D35443222}">
      <dsp:nvSpPr>
        <dsp:cNvPr id="0" name=""/>
        <dsp:cNvSpPr/>
      </dsp:nvSpPr>
      <dsp:spPr>
        <a:xfrm>
          <a:off x="8671219" y="345318"/>
          <a:ext cx="2111567" cy="643770"/>
        </a:xfrm>
        <a:prstGeom prst="rect">
          <a:avLst/>
        </a:prstGeom>
        <a:solidFill>
          <a:schemeClr val="bg1">
            <a:lumMod val="7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Arial" panose="020B0604020202020204" pitchFamily="34" charset="0"/>
              <a:cs typeface="Arial" panose="020B0604020202020204" pitchFamily="34" charset="0"/>
            </a:rPr>
            <a:t>Can be interpretative/ prescriptive</a:t>
          </a:r>
        </a:p>
      </dsp:txBody>
      <dsp:txXfrm>
        <a:off x="8671219" y="345318"/>
        <a:ext cx="2111567" cy="643770"/>
      </dsp:txXfrm>
    </dsp:sp>
    <dsp:sp modelId="{1097F13E-BA89-0E47-87B6-19B2169A8CA3}">
      <dsp:nvSpPr>
        <dsp:cNvPr id="0" name=""/>
        <dsp:cNvSpPr/>
      </dsp:nvSpPr>
      <dsp:spPr>
        <a:xfrm>
          <a:off x="1069575" y="1150031"/>
          <a:ext cx="2111567" cy="643770"/>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panose="020B0604020202020204" pitchFamily="34" charset="0"/>
              <a:cs typeface="Arial" panose="020B0604020202020204" pitchFamily="34" charset="0"/>
            </a:rPr>
            <a:t>Social Construction Studies</a:t>
          </a:r>
          <a:endParaRPr lang="en-GB" sz="1400" b="1" kern="1200" dirty="0">
            <a:ln>
              <a:noFill/>
            </a:ln>
            <a:solidFill>
              <a:schemeClr val="bg1"/>
            </a:solidFill>
            <a:latin typeface="Arial" panose="020B0604020202020204" pitchFamily="34" charset="0"/>
            <a:cs typeface="Arial" panose="020B0604020202020204" pitchFamily="34" charset="0"/>
          </a:endParaRPr>
        </a:p>
      </dsp:txBody>
      <dsp:txXfrm>
        <a:off x="1069575" y="1150031"/>
        <a:ext cx="2111567" cy="643770"/>
      </dsp:txXfrm>
    </dsp:sp>
    <dsp:sp modelId="{4CF2B304-710A-6547-93C8-64999A53C3DE}">
      <dsp:nvSpPr>
        <dsp:cNvPr id="0" name=""/>
        <dsp:cNvSpPr/>
      </dsp:nvSpPr>
      <dsp:spPr>
        <a:xfrm>
          <a:off x="3603456" y="1150031"/>
          <a:ext cx="2111567" cy="643770"/>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i="1" kern="1200" dirty="0">
              <a:solidFill>
                <a:schemeClr val="bg1"/>
              </a:solidFill>
              <a:latin typeface="Arial" panose="020B0604020202020204" pitchFamily="34" charset="0"/>
              <a:cs typeface="Arial" panose="020B0604020202020204" pitchFamily="34" charset="0"/>
            </a:rPr>
            <a:t>Social Representation Theory (SRT)</a:t>
          </a:r>
          <a:r>
            <a:rPr lang="en-GB" sz="1400" i="1" kern="1200" dirty="0">
              <a:ln>
                <a:noFill/>
              </a:ln>
              <a:solidFill>
                <a:schemeClr val="bg1"/>
              </a:solidFill>
              <a:latin typeface="Arial" panose="020B0604020202020204" pitchFamily="34" charset="0"/>
              <a:cs typeface="Arial" panose="020B0604020202020204" pitchFamily="34" charset="0"/>
            </a:rPr>
            <a:t> </a:t>
          </a:r>
        </a:p>
      </dsp:txBody>
      <dsp:txXfrm>
        <a:off x="3603456" y="1150031"/>
        <a:ext cx="2111567" cy="643770"/>
      </dsp:txXfrm>
    </dsp:sp>
    <dsp:sp modelId="{8C6013FF-D3E5-2144-A179-B110F9EA77EC}">
      <dsp:nvSpPr>
        <dsp:cNvPr id="0" name=""/>
        <dsp:cNvSpPr/>
      </dsp:nvSpPr>
      <dsp:spPr>
        <a:xfrm>
          <a:off x="6137337" y="1150031"/>
          <a:ext cx="2111567" cy="643770"/>
        </a:xfrm>
        <a:prstGeom prst="rect">
          <a:avLst/>
        </a:prstGeom>
        <a:solidFill>
          <a:schemeClr val="tx1">
            <a:lumMod val="75000"/>
            <a:lumOff val="2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latin typeface="Arial" panose="020B0604020202020204" pitchFamily="34" charset="0"/>
              <a:cs typeface="Arial" panose="020B0604020202020204" pitchFamily="34" charset="0"/>
            </a:rPr>
            <a:t>Deep insights</a:t>
          </a:r>
        </a:p>
      </dsp:txBody>
      <dsp:txXfrm>
        <a:off x="6137337" y="1150031"/>
        <a:ext cx="2111567" cy="643770"/>
      </dsp:txXfrm>
    </dsp:sp>
    <dsp:sp modelId="{A7A3CF2A-C4F6-064C-9402-3BD665039017}">
      <dsp:nvSpPr>
        <dsp:cNvPr id="0" name=""/>
        <dsp:cNvSpPr/>
      </dsp:nvSpPr>
      <dsp:spPr>
        <a:xfrm>
          <a:off x="8671219" y="1150031"/>
          <a:ext cx="2111567" cy="643770"/>
        </a:xfrm>
        <a:prstGeom prst="rect">
          <a:avLst/>
        </a:prstGeom>
        <a:solidFill>
          <a:schemeClr val="bg1">
            <a:lumMod val="7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Arial" panose="020B0604020202020204" pitchFamily="34" charset="0"/>
              <a:cs typeface="Arial" panose="020B0604020202020204" pitchFamily="34" charset="0"/>
            </a:rPr>
            <a:t>Context-dependent</a:t>
          </a:r>
        </a:p>
      </dsp:txBody>
      <dsp:txXfrm>
        <a:off x="8671219" y="1150031"/>
        <a:ext cx="2111567" cy="643770"/>
      </dsp:txXfrm>
    </dsp:sp>
    <dsp:sp modelId="{43D54D36-6910-E44F-A694-1D4309782752}">
      <dsp:nvSpPr>
        <dsp:cNvPr id="0" name=""/>
        <dsp:cNvSpPr/>
      </dsp:nvSpPr>
      <dsp:spPr>
        <a:xfrm>
          <a:off x="1069575" y="1954745"/>
          <a:ext cx="2111567" cy="643770"/>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panose="020B0604020202020204" pitchFamily="34" charset="0"/>
              <a:cs typeface="Arial" panose="020B0604020202020204" pitchFamily="34" charset="0"/>
            </a:rPr>
            <a:t>Social Acceptance Studies</a:t>
          </a:r>
          <a:endParaRPr lang="en-GB" sz="1400" b="1" kern="1200" dirty="0">
            <a:ln>
              <a:noFill/>
            </a:ln>
            <a:solidFill>
              <a:schemeClr val="bg1"/>
            </a:solidFill>
            <a:latin typeface="Arial" panose="020B0604020202020204" pitchFamily="34" charset="0"/>
            <a:cs typeface="Arial" panose="020B0604020202020204" pitchFamily="34" charset="0"/>
          </a:endParaRPr>
        </a:p>
      </dsp:txBody>
      <dsp:txXfrm>
        <a:off x="1069575" y="1954745"/>
        <a:ext cx="2111567" cy="643770"/>
      </dsp:txXfrm>
    </dsp:sp>
    <dsp:sp modelId="{69776EE8-90C7-DC4F-B3A7-04721AD98B7C}">
      <dsp:nvSpPr>
        <dsp:cNvPr id="0" name=""/>
        <dsp:cNvSpPr/>
      </dsp:nvSpPr>
      <dsp:spPr>
        <a:xfrm>
          <a:off x="3603456" y="1954745"/>
          <a:ext cx="2111567" cy="643770"/>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i="1" kern="1200" dirty="0">
              <a:solidFill>
                <a:schemeClr val="bg1"/>
              </a:solidFill>
              <a:latin typeface="Arial" panose="020B0604020202020204" pitchFamily="34" charset="0"/>
              <a:cs typeface="Arial" panose="020B0604020202020204" pitchFamily="34" charset="0"/>
            </a:rPr>
            <a:t>Social Impact Assessment  (SIA)</a:t>
          </a:r>
          <a:endParaRPr lang="en-GB" sz="1400" i="1" kern="1200" dirty="0">
            <a:ln>
              <a:noFill/>
            </a:ln>
            <a:solidFill>
              <a:schemeClr val="bg1"/>
            </a:solidFill>
            <a:latin typeface="Arial" panose="020B0604020202020204" pitchFamily="34" charset="0"/>
            <a:cs typeface="Arial" panose="020B0604020202020204" pitchFamily="34" charset="0"/>
          </a:endParaRPr>
        </a:p>
      </dsp:txBody>
      <dsp:txXfrm>
        <a:off x="3603456" y="1954745"/>
        <a:ext cx="2111567" cy="643770"/>
      </dsp:txXfrm>
    </dsp:sp>
    <dsp:sp modelId="{71619E87-50B7-C342-9E27-CC47A63D2138}">
      <dsp:nvSpPr>
        <dsp:cNvPr id="0" name=""/>
        <dsp:cNvSpPr/>
      </dsp:nvSpPr>
      <dsp:spPr>
        <a:xfrm>
          <a:off x="6137337" y="1954745"/>
          <a:ext cx="2111567" cy="643770"/>
        </a:xfrm>
        <a:prstGeom prst="rect">
          <a:avLst/>
        </a:prstGeom>
        <a:solidFill>
          <a:schemeClr val="tx1">
            <a:lumMod val="75000"/>
            <a:lumOff val="2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latin typeface="Arial" panose="020B0604020202020204" pitchFamily="34" charset="0"/>
              <a:cs typeface="Arial" panose="020B0604020202020204" pitchFamily="34" charset="0"/>
            </a:rPr>
            <a:t>Versatile</a:t>
          </a:r>
        </a:p>
      </dsp:txBody>
      <dsp:txXfrm>
        <a:off x="6137337" y="1954745"/>
        <a:ext cx="2111567" cy="643770"/>
      </dsp:txXfrm>
    </dsp:sp>
    <dsp:sp modelId="{E926E97A-7B83-ED4F-B571-CE11EA9A62E4}">
      <dsp:nvSpPr>
        <dsp:cNvPr id="0" name=""/>
        <dsp:cNvSpPr/>
      </dsp:nvSpPr>
      <dsp:spPr>
        <a:xfrm>
          <a:off x="8671219" y="1954745"/>
          <a:ext cx="2111567" cy="643770"/>
        </a:xfrm>
        <a:prstGeom prst="rect">
          <a:avLst/>
        </a:prstGeom>
        <a:solidFill>
          <a:schemeClr val="bg1">
            <a:lumMod val="7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Arial" panose="020B0604020202020204" pitchFamily="34" charset="0"/>
              <a:cs typeface="Arial" panose="020B0604020202020204" pitchFamily="34" charset="0"/>
            </a:rPr>
            <a:t>Multiple stakeholders</a:t>
          </a:r>
        </a:p>
      </dsp:txBody>
      <dsp:txXfrm>
        <a:off x="8671219" y="1954745"/>
        <a:ext cx="2111567" cy="643770"/>
      </dsp:txXfrm>
    </dsp:sp>
    <dsp:sp modelId="{D966A564-5E2E-8142-8924-868B1D0F0BD6}">
      <dsp:nvSpPr>
        <dsp:cNvPr id="0" name=""/>
        <dsp:cNvSpPr/>
      </dsp:nvSpPr>
      <dsp:spPr>
        <a:xfrm rot="16200000">
          <a:off x="-307721" y="3161815"/>
          <a:ext cx="1266195" cy="643770"/>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ln>
                <a:noFill/>
              </a:ln>
              <a:solidFill>
                <a:schemeClr val="bg1"/>
              </a:solidFill>
              <a:latin typeface="Arial" panose="020B0604020202020204" pitchFamily="34" charset="0"/>
              <a:cs typeface="Arial" panose="020B0604020202020204" pitchFamily="34" charset="0"/>
            </a:rPr>
            <a:t>PLACE MAKING</a:t>
          </a:r>
        </a:p>
      </dsp:txBody>
      <dsp:txXfrm>
        <a:off x="-307721" y="3161815"/>
        <a:ext cx="1266195" cy="643770"/>
      </dsp:txXfrm>
    </dsp:sp>
    <dsp:sp modelId="{4D9BCDBB-358C-0E4A-9142-9DED36046B3B}">
      <dsp:nvSpPr>
        <dsp:cNvPr id="0" name=""/>
        <dsp:cNvSpPr/>
      </dsp:nvSpPr>
      <dsp:spPr>
        <a:xfrm>
          <a:off x="1069575" y="3161815"/>
          <a:ext cx="2111567" cy="643770"/>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ln>
                <a:noFill/>
              </a:ln>
              <a:solidFill>
                <a:schemeClr val="bg1"/>
              </a:solidFill>
              <a:latin typeface="Arial" panose="020B0604020202020204" pitchFamily="34" charset="0"/>
              <a:cs typeface="Arial" panose="020B0604020202020204" pitchFamily="34" charset="0"/>
            </a:rPr>
            <a:t>Socio-Spatial Studies</a:t>
          </a:r>
        </a:p>
      </dsp:txBody>
      <dsp:txXfrm>
        <a:off x="1069575" y="3161815"/>
        <a:ext cx="2111567" cy="643770"/>
      </dsp:txXfrm>
    </dsp:sp>
    <dsp:sp modelId="{7F4597C4-8694-5B4F-AB71-141C147323C8}">
      <dsp:nvSpPr>
        <dsp:cNvPr id="0" name=""/>
        <dsp:cNvSpPr/>
      </dsp:nvSpPr>
      <dsp:spPr>
        <a:xfrm>
          <a:off x="3603456" y="2759458"/>
          <a:ext cx="2111567" cy="643770"/>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i="1" kern="1200" dirty="0">
              <a:ln>
                <a:noFill/>
              </a:ln>
              <a:solidFill>
                <a:schemeClr val="bg1"/>
              </a:solidFill>
              <a:latin typeface="Arial" panose="020B0604020202020204" pitchFamily="34" charset="0"/>
              <a:cs typeface="Arial" panose="020B0604020202020204" pitchFamily="34" charset="0"/>
            </a:rPr>
            <a:t>Place Identity/Attachment Theory</a:t>
          </a:r>
        </a:p>
      </dsp:txBody>
      <dsp:txXfrm>
        <a:off x="3603456" y="2759458"/>
        <a:ext cx="2111567" cy="643770"/>
      </dsp:txXfrm>
    </dsp:sp>
    <dsp:sp modelId="{30E68E87-EFE1-8649-9493-91989BBBBB9E}">
      <dsp:nvSpPr>
        <dsp:cNvPr id="0" name=""/>
        <dsp:cNvSpPr/>
      </dsp:nvSpPr>
      <dsp:spPr>
        <a:xfrm>
          <a:off x="6137337" y="2759458"/>
          <a:ext cx="2111567" cy="643770"/>
        </a:xfrm>
        <a:prstGeom prst="rect">
          <a:avLst/>
        </a:prstGeom>
        <a:solidFill>
          <a:schemeClr val="tx1">
            <a:lumMod val="75000"/>
            <a:lumOff val="2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latin typeface="Arial" panose="020B0604020202020204" pitchFamily="34" charset="0"/>
              <a:cs typeface="Arial" panose="020B0604020202020204" pitchFamily="34" charset="0"/>
            </a:rPr>
            <a:t>Deep insights</a:t>
          </a:r>
        </a:p>
      </dsp:txBody>
      <dsp:txXfrm>
        <a:off x="6137337" y="2759458"/>
        <a:ext cx="2111567" cy="643770"/>
      </dsp:txXfrm>
    </dsp:sp>
    <dsp:sp modelId="{A308D6AB-155F-174D-B2D6-57E2AE858D8B}">
      <dsp:nvSpPr>
        <dsp:cNvPr id="0" name=""/>
        <dsp:cNvSpPr/>
      </dsp:nvSpPr>
      <dsp:spPr>
        <a:xfrm>
          <a:off x="8671219" y="2759458"/>
          <a:ext cx="2111567" cy="643770"/>
        </a:xfrm>
        <a:prstGeom prst="rect">
          <a:avLst/>
        </a:prstGeom>
        <a:solidFill>
          <a:schemeClr val="bg1">
            <a:lumMod val="7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Arial" panose="020B0604020202020204" pitchFamily="34" charset="0"/>
              <a:cs typeface="Arial" panose="020B0604020202020204" pitchFamily="34" charset="0"/>
            </a:rPr>
            <a:t>Can be overly deterministic</a:t>
          </a:r>
        </a:p>
      </dsp:txBody>
      <dsp:txXfrm>
        <a:off x="8671219" y="2759458"/>
        <a:ext cx="2111567" cy="643770"/>
      </dsp:txXfrm>
    </dsp:sp>
    <dsp:sp modelId="{C5FFC637-E9B5-3D45-AAC5-A49C2FB9C744}">
      <dsp:nvSpPr>
        <dsp:cNvPr id="0" name=""/>
        <dsp:cNvSpPr/>
      </dsp:nvSpPr>
      <dsp:spPr>
        <a:xfrm>
          <a:off x="3603456" y="3564171"/>
          <a:ext cx="2111567" cy="643770"/>
        </a:xfrm>
        <a:prstGeom prst="rect">
          <a:avLst/>
        </a:prstGeom>
        <a:solidFill>
          <a:schemeClr val="tx1"/>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i="1" kern="1200" dirty="0">
              <a:solidFill>
                <a:schemeClr val="bg1"/>
              </a:solidFill>
              <a:latin typeface="Arial" panose="020B0604020202020204" pitchFamily="34" charset="0"/>
              <a:cs typeface="Arial" panose="020B0604020202020204" pitchFamily="34" charset="0"/>
            </a:rPr>
            <a:t>Territory-Place-Scale-Network (TPSN)</a:t>
          </a:r>
        </a:p>
      </dsp:txBody>
      <dsp:txXfrm>
        <a:off x="3603456" y="3564171"/>
        <a:ext cx="2111567" cy="643770"/>
      </dsp:txXfrm>
    </dsp:sp>
    <dsp:sp modelId="{1F0666D7-0E65-8244-98A1-17D32E4199A5}">
      <dsp:nvSpPr>
        <dsp:cNvPr id="0" name=""/>
        <dsp:cNvSpPr/>
      </dsp:nvSpPr>
      <dsp:spPr>
        <a:xfrm>
          <a:off x="6137337" y="3564171"/>
          <a:ext cx="2111567" cy="643770"/>
        </a:xfrm>
        <a:prstGeom prst="rect">
          <a:avLst/>
        </a:prstGeom>
        <a:solidFill>
          <a:schemeClr val="tx1">
            <a:lumMod val="75000"/>
            <a:lumOff val="2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latin typeface="Arial" panose="020B0604020202020204" pitchFamily="34" charset="0"/>
              <a:cs typeface="Arial" panose="020B0604020202020204" pitchFamily="34" charset="0"/>
            </a:rPr>
            <a:t>Multiple-actors</a:t>
          </a:r>
          <a:endParaRPr lang="en-GB" sz="1600" kern="1200" dirty="0">
            <a:solidFill>
              <a:schemeClr val="bg1"/>
            </a:solidFill>
            <a:latin typeface="Arial" panose="020B0604020202020204" pitchFamily="34" charset="0"/>
            <a:cs typeface="Arial" panose="020B0604020202020204" pitchFamily="34" charset="0"/>
          </a:endParaRPr>
        </a:p>
      </dsp:txBody>
      <dsp:txXfrm>
        <a:off x="6137337" y="3564171"/>
        <a:ext cx="2111567" cy="643770"/>
      </dsp:txXfrm>
    </dsp:sp>
    <dsp:sp modelId="{81B573CF-E21E-5B4C-A584-2939275174C7}">
      <dsp:nvSpPr>
        <dsp:cNvPr id="0" name=""/>
        <dsp:cNvSpPr/>
      </dsp:nvSpPr>
      <dsp:spPr>
        <a:xfrm>
          <a:off x="8671219" y="3564171"/>
          <a:ext cx="2111567" cy="643770"/>
        </a:xfrm>
        <a:prstGeom prst="rect">
          <a:avLst/>
        </a:prstGeom>
        <a:solidFill>
          <a:schemeClr val="bg1">
            <a:lumMod val="7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Narrow focus</a:t>
          </a:r>
        </a:p>
      </dsp:txBody>
      <dsp:txXfrm>
        <a:off x="8671219" y="3564171"/>
        <a:ext cx="2111567" cy="6437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7BFF74-2AB4-6ACB-ACBA-B6AA423CD0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2553B20-65F1-282E-C168-75D67E4148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52B38F-15A6-294E-8E66-C9377590EBCF}" type="datetimeFigureOut">
              <a:rPr lang="en-US" smtClean="0"/>
              <a:t>9/22/23</a:t>
            </a:fld>
            <a:endParaRPr lang="en-US"/>
          </a:p>
        </p:txBody>
      </p:sp>
      <p:sp>
        <p:nvSpPr>
          <p:cNvPr id="4" name="Footer Placeholder 3">
            <a:extLst>
              <a:ext uri="{FF2B5EF4-FFF2-40B4-BE49-F238E27FC236}">
                <a16:creationId xmlns:a16="http://schemas.microsoft.com/office/drawing/2014/main" id="{C46EABCD-E705-7E4A-55E6-A2A1032445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56EDE-520A-0C42-EA3A-8038322F43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B6A439-DAB0-9D4C-A8A2-A6E2E74BCE78}" type="slidenum">
              <a:rPr lang="en-US" smtClean="0"/>
              <a:t>‹#›</a:t>
            </a:fld>
            <a:endParaRPr lang="en-US"/>
          </a:p>
        </p:txBody>
      </p:sp>
    </p:spTree>
    <p:extLst>
      <p:ext uri="{BB962C8B-B14F-4D97-AF65-F5344CB8AC3E}">
        <p14:creationId xmlns:p14="http://schemas.microsoft.com/office/powerpoint/2010/main" val="1462903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57054-84FD-CC4B-8F2B-8D9BCB85D3CD}" type="datetimeFigureOut">
              <a:rPr lang="en-US" smtClean="0"/>
              <a:t>9/22/23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1E79DC-D965-7145-96DD-568A6AC4D732}" type="slidenum">
              <a:rPr lang="en-US" smtClean="0"/>
              <a:t>‹#›</a:t>
            </a:fld>
            <a:endParaRPr lang="en-US"/>
          </a:p>
        </p:txBody>
      </p:sp>
    </p:spTree>
    <p:extLst>
      <p:ext uri="{BB962C8B-B14F-4D97-AF65-F5344CB8AC3E}">
        <p14:creationId xmlns:p14="http://schemas.microsoft.com/office/powerpoint/2010/main" val="587162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While some impacts can be specific to a technology, such as relocation or housing market prices impact; many other impacts (both social and spatial) are not tied to a specific technology. While BESS are not the same scale as say hydro or wind infrastructures, some studies show that in fact, type of technology is irrelevant. Next slide: impacts can be generated by several factors. </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For </a:t>
            </a:r>
            <a:r>
              <a:rPr lang="en-US" sz="1100" b="1" u="sng" dirty="0"/>
              <a:t>solar farms</a:t>
            </a:r>
            <a:r>
              <a:rPr lang="en-US" sz="1100" dirty="0"/>
              <a:t>, the study referred to here looked at several sites. Positive impacts were outweighed by negative impacts. Interestingly, some aspects, such as preferential treatment regarding sourcing materials and </a:t>
            </a:r>
            <a:r>
              <a:rPr lang="en-US" sz="1100" dirty="0" err="1"/>
              <a:t>labour</a:t>
            </a:r>
            <a:r>
              <a:rPr lang="en-US" sz="1100" dirty="0"/>
              <a:t>, benefited some communities but negatively impacted others, who felt unjustified. For identity, author says: </a:t>
            </a:r>
            <a:r>
              <a:rPr lang="en-GB" sz="1600" dirty="0">
                <a:solidFill>
                  <a:srgbClr val="000000"/>
                </a:solidFill>
                <a:effectLst/>
                <a:latin typeface="Times New Roman" panose="02020603050405020304" pitchFamily="18" charset="0"/>
              </a:rPr>
              <a:t>Local community members associated the transformation of rural landscapes into an industrial zone with negative effects on psychological well-being and feelings of alienation, because of their emotional ties and cultural attachment to their ancestral land. Also, on hazards: </a:t>
            </a:r>
            <a:r>
              <a:rPr lang="en-GB" sz="2400" dirty="0">
                <a:solidFill>
                  <a:srgbClr val="000000"/>
                </a:solidFill>
                <a:effectLst/>
                <a:latin typeface="Times New Roman" panose="02020603050405020304" pitchFamily="18" charset="0"/>
              </a:rPr>
              <a:t>Concerns related to the potential for increased crime rates related to drug and alcohol abuse due to the influx of external and/or foreign workers and students, as well as concerns that increased traffic to the project site could cause an increase in fatal road accidents.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0000"/>
                </a:solidFill>
                <a:effectLst/>
                <a:latin typeface="Times New Roman" panose="02020603050405020304" pitchFamily="18" charset="0"/>
              </a:rPr>
              <a:t>For electricity lines: the study referred to here  (Soini) looked at new transmission lines in an area which already had lines installed (very familiar with this infrastructures) – nevertheless, residents still had an overwhelming negative perception of potential new lines.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000000"/>
              </a:solidFill>
              <a:effectLst/>
              <a:latin typeface="Times New Roman" panose="02020603050405020304" pitchFamily="18" charset="0"/>
            </a:endParaRPr>
          </a:p>
          <a:p>
            <a:endParaRPr lang="en-US" sz="1100" dirty="0"/>
          </a:p>
        </p:txBody>
      </p:sp>
      <p:sp>
        <p:nvSpPr>
          <p:cNvPr id="4" name="Slide Number Placeholder 3"/>
          <p:cNvSpPr>
            <a:spLocks noGrp="1"/>
          </p:cNvSpPr>
          <p:nvPr>
            <p:ph type="sldNum" sz="quarter" idx="5"/>
          </p:nvPr>
        </p:nvSpPr>
        <p:spPr/>
        <p:txBody>
          <a:bodyPr/>
          <a:lstStyle/>
          <a:p>
            <a:fld id="{B71E79DC-D965-7145-96DD-568A6AC4D732}" type="slidenum">
              <a:rPr lang="en-US" smtClean="0"/>
              <a:t>10</a:t>
            </a:fld>
            <a:endParaRPr lang="en-US"/>
          </a:p>
        </p:txBody>
      </p:sp>
    </p:spTree>
    <p:extLst>
      <p:ext uri="{BB962C8B-B14F-4D97-AF65-F5344CB8AC3E}">
        <p14:creationId xmlns:p14="http://schemas.microsoft.com/office/powerpoint/2010/main" val="1895139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Scale: demographics-  longevity of residence in some cases also matters ; media coverage: key stakeholders’ opinions also matter </a:t>
            </a:r>
          </a:p>
        </p:txBody>
      </p:sp>
      <p:sp>
        <p:nvSpPr>
          <p:cNvPr id="4" name="Slide Number Placeholder 3"/>
          <p:cNvSpPr>
            <a:spLocks noGrp="1"/>
          </p:cNvSpPr>
          <p:nvPr>
            <p:ph type="sldNum" sz="quarter" idx="5"/>
          </p:nvPr>
        </p:nvSpPr>
        <p:spPr/>
        <p:txBody>
          <a:bodyPr/>
          <a:lstStyle/>
          <a:p>
            <a:fld id="{B71E79DC-D965-7145-96DD-568A6AC4D732}" type="slidenum">
              <a:rPr lang="en-US" smtClean="0"/>
              <a:t>11</a:t>
            </a:fld>
            <a:endParaRPr lang="en-US"/>
          </a:p>
        </p:txBody>
      </p:sp>
    </p:spTree>
    <p:extLst>
      <p:ext uri="{BB962C8B-B14F-4D97-AF65-F5344CB8AC3E}">
        <p14:creationId xmlns:p14="http://schemas.microsoft.com/office/powerpoint/2010/main" val="2229343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social and spatial impacts have been studies using a variety of frameworks. Here are the most common frameworks. STS has a long-standing history of studying relationship between people and energy; SRT looks at how people make sense of things around them; SIA is a more technical/practical framework which tries to calculate, mitigate and monitor potential impacts caused by infrastructures  and general developments; On the place-making side, PIT and PAT tend to be looked at and considered interchangeably; and both deal with how people relate to a specific place. </a:t>
            </a:r>
          </a:p>
        </p:txBody>
      </p:sp>
      <p:sp>
        <p:nvSpPr>
          <p:cNvPr id="4" name="Slide Number Placeholder 3"/>
          <p:cNvSpPr>
            <a:spLocks noGrp="1"/>
          </p:cNvSpPr>
          <p:nvPr>
            <p:ph type="sldNum" sz="quarter" idx="5"/>
          </p:nvPr>
        </p:nvSpPr>
        <p:spPr/>
        <p:txBody>
          <a:bodyPr/>
          <a:lstStyle/>
          <a:p>
            <a:fld id="{B71E79DC-D965-7145-96DD-568A6AC4D732}" type="slidenum">
              <a:rPr lang="en-US" smtClean="0"/>
              <a:t>12</a:t>
            </a:fld>
            <a:endParaRPr lang="en-US"/>
          </a:p>
        </p:txBody>
      </p:sp>
    </p:spTree>
    <p:extLst>
      <p:ext uri="{BB962C8B-B14F-4D97-AF65-F5344CB8AC3E}">
        <p14:creationId xmlns:p14="http://schemas.microsoft.com/office/powerpoint/2010/main" val="3128898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each of these frameworks can help researchers/professionals in understanding BESS implications. No one framework is able to provide full insight, however each has certain benefits which might help with this. </a:t>
            </a:r>
          </a:p>
          <a:p>
            <a:endParaRPr lang="en-US" dirty="0"/>
          </a:p>
        </p:txBody>
      </p:sp>
      <p:sp>
        <p:nvSpPr>
          <p:cNvPr id="4" name="Slide Number Placeholder 3"/>
          <p:cNvSpPr>
            <a:spLocks noGrp="1"/>
          </p:cNvSpPr>
          <p:nvPr>
            <p:ph type="sldNum" sz="quarter" idx="5"/>
          </p:nvPr>
        </p:nvSpPr>
        <p:spPr/>
        <p:txBody>
          <a:bodyPr/>
          <a:lstStyle/>
          <a:p>
            <a:fld id="{B71E79DC-D965-7145-96DD-568A6AC4D732}" type="slidenum">
              <a:rPr lang="en-US" smtClean="0"/>
              <a:t>13</a:t>
            </a:fld>
            <a:endParaRPr lang="en-US"/>
          </a:p>
        </p:txBody>
      </p:sp>
    </p:spTree>
    <p:extLst>
      <p:ext uri="{BB962C8B-B14F-4D97-AF65-F5344CB8AC3E}">
        <p14:creationId xmlns:p14="http://schemas.microsoft.com/office/powerpoint/2010/main" val="1244852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a lot of infrastructure being installed in built environments; the implications of this review for accounting for carbon are both empirical, and theoretical. Empirical- such infrastructures might change they way people use spaces, and move between spaces as well as how people relate to such infrastructure, on an experiential level. Secondly, theoretical – generally, studies do not tend to look at social and spatial implications simultaneously, although we now know that both social and spatial changes might occur at the same time; therefore, perhaps incorporating spatial analysis in a socially-embedded study might be the missing link in gaining a better understanding of the implications BESS poses on individuals and community. </a:t>
            </a:r>
          </a:p>
        </p:txBody>
      </p:sp>
      <p:sp>
        <p:nvSpPr>
          <p:cNvPr id="4" name="Slide Number Placeholder 3"/>
          <p:cNvSpPr>
            <a:spLocks noGrp="1"/>
          </p:cNvSpPr>
          <p:nvPr>
            <p:ph type="sldNum" sz="quarter" idx="5"/>
          </p:nvPr>
        </p:nvSpPr>
        <p:spPr/>
        <p:txBody>
          <a:bodyPr/>
          <a:lstStyle/>
          <a:p>
            <a:fld id="{B71E79DC-D965-7145-96DD-568A6AC4D732}" type="slidenum">
              <a:rPr lang="en-US" smtClean="0"/>
              <a:t>14</a:t>
            </a:fld>
            <a:endParaRPr lang="en-US"/>
          </a:p>
        </p:txBody>
      </p:sp>
    </p:spTree>
    <p:extLst>
      <p:ext uri="{BB962C8B-B14F-4D97-AF65-F5344CB8AC3E}">
        <p14:creationId xmlns:p14="http://schemas.microsoft.com/office/powerpoint/2010/main" val="1308307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based on impacts presented today, it is imperative that BESS installations’ impacts are also accounted for; this will ensure not only accounting for human wellbeing but also ensuring energy transitions are more sustainable. </a:t>
            </a:r>
          </a:p>
        </p:txBody>
      </p:sp>
      <p:sp>
        <p:nvSpPr>
          <p:cNvPr id="4" name="Slide Number Placeholder 3"/>
          <p:cNvSpPr>
            <a:spLocks noGrp="1"/>
          </p:cNvSpPr>
          <p:nvPr>
            <p:ph type="sldNum" sz="quarter" idx="5"/>
          </p:nvPr>
        </p:nvSpPr>
        <p:spPr/>
        <p:txBody>
          <a:bodyPr/>
          <a:lstStyle/>
          <a:p>
            <a:fld id="{B71E79DC-D965-7145-96DD-568A6AC4D732}" type="slidenum">
              <a:rPr lang="en-US" smtClean="0"/>
              <a:t>15</a:t>
            </a:fld>
            <a:endParaRPr lang="en-US"/>
          </a:p>
        </p:txBody>
      </p:sp>
    </p:spTree>
    <p:extLst>
      <p:ext uri="{BB962C8B-B14F-4D97-AF65-F5344CB8AC3E}">
        <p14:creationId xmlns:p14="http://schemas.microsoft.com/office/powerpoint/2010/main" val="2975698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Refs used throughout presentation</a:t>
            </a:r>
          </a:p>
        </p:txBody>
      </p:sp>
      <p:sp>
        <p:nvSpPr>
          <p:cNvPr id="4" name="Slide Number Placeholder 3"/>
          <p:cNvSpPr>
            <a:spLocks noGrp="1"/>
          </p:cNvSpPr>
          <p:nvPr>
            <p:ph type="sldNum" sz="quarter" idx="5"/>
          </p:nvPr>
        </p:nvSpPr>
        <p:spPr/>
        <p:txBody>
          <a:bodyPr/>
          <a:lstStyle/>
          <a:p>
            <a:fld id="{B71E79DC-D965-7145-96DD-568A6AC4D732}" type="slidenum">
              <a:rPr lang="en-US" smtClean="0"/>
              <a:t>16</a:t>
            </a:fld>
            <a:endParaRPr lang="en-US"/>
          </a:p>
        </p:txBody>
      </p:sp>
    </p:spTree>
    <p:extLst>
      <p:ext uri="{BB962C8B-B14F-4D97-AF65-F5344CB8AC3E}">
        <p14:creationId xmlns:p14="http://schemas.microsoft.com/office/powerpoint/2010/main" val="3460487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and please feel free to ask any questions.</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Bess status </a:t>
            </a:r>
          </a:p>
          <a:p>
            <a:r>
              <a:rPr lang="en-US" dirty="0"/>
              <a:t>Operational vs under/awaiting construction</a:t>
            </a:r>
          </a:p>
        </p:txBody>
      </p:sp>
      <p:sp>
        <p:nvSpPr>
          <p:cNvPr id="4" name="Slide Number Placeholder 3"/>
          <p:cNvSpPr>
            <a:spLocks noGrp="1"/>
          </p:cNvSpPr>
          <p:nvPr>
            <p:ph type="sldNum" sz="quarter" idx="5"/>
          </p:nvPr>
        </p:nvSpPr>
        <p:spPr/>
        <p:txBody>
          <a:bodyPr/>
          <a:lstStyle/>
          <a:p>
            <a:fld id="{B71E79DC-D965-7145-96DD-568A6AC4D732}" type="slidenum">
              <a:rPr lang="en-US" smtClean="0"/>
              <a:t>3</a:t>
            </a:fld>
            <a:endParaRPr lang="en-US"/>
          </a:p>
        </p:txBody>
      </p:sp>
    </p:spTree>
    <p:extLst>
      <p:ext uri="{BB962C8B-B14F-4D97-AF65-F5344CB8AC3E}">
        <p14:creationId xmlns:p14="http://schemas.microsoft.com/office/powerpoint/2010/main" val="265840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t>Bess status </a:t>
            </a:r>
          </a:p>
          <a:p>
            <a:r>
              <a:rPr lang="en-US" sz="3600" dirty="0"/>
              <a:t>Operational vs under/awaiting construction</a:t>
            </a:r>
          </a:p>
          <a:p>
            <a:endParaRPr lang="en-US" sz="3600" dirty="0"/>
          </a:p>
        </p:txBody>
      </p:sp>
      <p:sp>
        <p:nvSpPr>
          <p:cNvPr id="4" name="Slide Number Placeholder 3"/>
          <p:cNvSpPr>
            <a:spLocks noGrp="1"/>
          </p:cNvSpPr>
          <p:nvPr>
            <p:ph type="sldNum" sz="quarter" idx="5"/>
          </p:nvPr>
        </p:nvSpPr>
        <p:spPr/>
        <p:txBody>
          <a:bodyPr/>
          <a:lstStyle/>
          <a:p>
            <a:fld id="{B71E79DC-D965-7145-96DD-568A6AC4D732}" type="slidenum">
              <a:rPr lang="en-US" smtClean="0"/>
              <a:t>4</a:t>
            </a:fld>
            <a:endParaRPr lang="en-US"/>
          </a:p>
        </p:txBody>
      </p:sp>
    </p:spTree>
    <p:extLst>
      <p:ext uri="{BB962C8B-B14F-4D97-AF65-F5344CB8AC3E}">
        <p14:creationId xmlns:p14="http://schemas.microsoft.com/office/powerpoint/2010/main" val="114302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A review of published literature on the social and spatial impacts posed by energy infrastructures on nearby communities, how these impacts have been accounted for and in which contexts, can help provide not only knowledge on ways energy storage can be examined in future research but also the likely impacts that can be anticipated.</a:t>
            </a:r>
            <a:r>
              <a:rPr lang="en-GB" dirty="0">
                <a:effectLst/>
              </a:rPr>
              <a:t> </a:t>
            </a:r>
            <a:endParaRPr lang="en-US" dirty="0"/>
          </a:p>
        </p:txBody>
      </p:sp>
      <p:sp>
        <p:nvSpPr>
          <p:cNvPr id="4" name="Slide Number Placeholder 3"/>
          <p:cNvSpPr>
            <a:spLocks noGrp="1"/>
          </p:cNvSpPr>
          <p:nvPr>
            <p:ph type="sldNum" sz="quarter" idx="5"/>
          </p:nvPr>
        </p:nvSpPr>
        <p:spPr/>
        <p:txBody>
          <a:bodyPr/>
          <a:lstStyle/>
          <a:p>
            <a:fld id="{B71E79DC-D965-7145-96DD-568A6AC4D732}" type="slidenum">
              <a:rPr lang="en-US" smtClean="0"/>
              <a:t>5</a:t>
            </a:fld>
            <a:endParaRPr lang="en-US"/>
          </a:p>
        </p:txBody>
      </p:sp>
    </p:spTree>
    <p:extLst>
      <p:ext uri="{BB962C8B-B14F-4D97-AF65-F5344CB8AC3E}">
        <p14:creationId xmlns:p14="http://schemas.microsoft.com/office/powerpoint/2010/main" val="40989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1E79DC-D965-7145-96DD-568A6AC4D732}" type="slidenum">
              <a:rPr lang="en-US" smtClean="0"/>
              <a:t>6</a:t>
            </a:fld>
            <a:endParaRPr lang="en-US"/>
          </a:p>
        </p:txBody>
      </p:sp>
    </p:spTree>
    <p:extLst>
      <p:ext uri="{BB962C8B-B14F-4D97-AF65-F5344CB8AC3E}">
        <p14:creationId xmlns:p14="http://schemas.microsoft.com/office/powerpoint/2010/main" val="3924918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NIMBY and why acceptability alone does not offer a full perspective (finer-grain picture) of socio-spatial implications generated by energy infrastructures.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 Social acceptability is widely studied in relation to renewable energy infrastructures (refs) and is most often framed using NIMBY (Not-in-my-Backyard) literature. NIMBY ‘describes opponents of new developments who recognise that a facility is needed but are opposed to its siting within their locality’ (</a:t>
            </a:r>
            <a:r>
              <a:rPr kumimoji="0" lang="en-GB" alt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Burningham</a:t>
            </a: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et al., 2006:2). </a:t>
            </a: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However, it received extensive criticism for its over-simplistic nature (Devine-Wright and Howes, 2010, Warren et al., 2005), with scholars showing that </a:t>
            </a:r>
            <a:r>
              <a:rPr kumimoji="0" lang="en-GB" altLang="en-US" sz="12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identity</a:t>
            </a: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in some instances, is more important than </a:t>
            </a:r>
            <a:r>
              <a:rPr kumimoji="0" lang="en-GB" altLang="en-US" sz="12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proximity to development</a:t>
            </a: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in forming attitudes (</a:t>
            </a:r>
            <a:r>
              <a:rPr kumimoji="0" lang="en-GB" alt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Phadke</a:t>
            </a: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2011, Wester-</a:t>
            </a:r>
            <a:r>
              <a:rPr kumimoji="0" lang="en-GB" alt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Herber</a:t>
            </a: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2004).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2. research on energy storage implications to date has mainly focused on matters of social acceptability (Thomas et al., 2019, Devine-Wright et al., 2017). Acceptability studies on generally explore reasons behind public support or opposition towards potential energy storage deployment, without accounting for fine-grained social and spatial implications of energy storage installations. </a:t>
            </a:r>
            <a:endParaRPr kumimoji="0" lang="en-GB"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71E79DC-D965-7145-96DD-568A6AC4D732}" type="slidenum">
              <a:rPr lang="en-US" smtClean="0"/>
              <a:t>7</a:t>
            </a:fld>
            <a:endParaRPr lang="en-US"/>
          </a:p>
        </p:txBody>
      </p:sp>
    </p:spTree>
    <p:extLst>
      <p:ext uri="{BB962C8B-B14F-4D97-AF65-F5344CB8AC3E}">
        <p14:creationId xmlns:p14="http://schemas.microsoft.com/office/powerpoint/2010/main" val="159586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gain finer-grain insight, research needs to look at </a:t>
            </a:r>
            <a:r>
              <a:rPr lang="en-US" i="1" dirty="0"/>
              <a:t>experiences</a:t>
            </a:r>
            <a:r>
              <a:rPr lang="en-US" dirty="0"/>
              <a:t>.</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Experiences can be categorized into </a:t>
            </a:r>
            <a:r>
              <a:rPr lang="en-US" dirty="0" err="1"/>
              <a:t>sense+meaning</a:t>
            </a:r>
            <a:r>
              <a:rPr lang="en-US" dirty="0"/>
              <a:t> making and place-making mechanism. Both mechanisms have deep psychological roots.</a:t>
            </a:r>
          </a:p>
        </p:txBody>
      </p:sp>
      <p:sp>
        <p:nvSpPr>
          <p:cNvPr id="4" name="Slide Number Placeholder 3"/>
          <p:cNvSpPr>
            <a:spLocks noGrp="1"/>
          </p:cNvSpPr>
          <p:nvPr>
            <p:ph type="sldNum" sz="quarter" idx="5"/>
          </p:nvPr>
        </p:nvSpPr>
        <p:spPr/>
        <p:txBody>
          <a:bodyPr/>
          <a:lstStyle/>
          <a:p>
            <a:fld id="{B71E79DC-D965-7145-96DD-568A6AC4D732}" type="slidenum">
              <a:rPr lang="en-US" smtClean="0"/>
              <a:t>9</a:t>
            </a:fld>
            <a:endParaRPr lang="en-US"/>
          </a:p>
        </p:txBody>
      </p:sp>
    </p:spTree>
    <p:extLst>
      <p:ext uri="{BB962C8B-B14F-4D97-AF65-F5344CB8AC3E}">
        <p14:creationId xmlns:p14="http://schemas.microsoft.com/office/powerpoint/2010/main" val="4261569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8951-E83B-BBE3-8CFD-EF441592DE6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E5C62A7-4D05-C47E-5BE2-3583226075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5770098-9A44-6CA8-9C4F-6DDEAD19D803}"/>
              </a:ext>
            </a:extLst>
          </p:cNvPr>
          <p:cNvSpPr>
            <a:spLocks noGrp="1"/>
          </p:cNvSpPr>
          <p:nvPr>
            <p:ph type="dt" sz="half" idx="10"/>
          </p:nvPr>
        </p:nvSpPr>
        <p:spPr/>
        <p:txBody>
          <a:bodyPr/>
          <a:lstStyle/>
          <a:p>
            <a:fld id="{997F45DB-3099-444C-B11C-1C74C72379FE}" type="datetimeFigureOut">
              <a:rPr lang="en-US" smtClean="0"/>
              <a:t>9/22/23</a:t>
            </a:fld>
            <a:endParaRPr lang="en-US"/>
          </a:p>
        </p:txBody>
      </p:sp>
      <p:sp>
        <p:nvSpPr>
          <p:cNvPr id="5" name="Footer Placeholder 4">
            <a:extLst>
              <a:ext uri="{FF2B5EF4-FFF2-40B4-BE49-F238E27FC236}">
                <a16:creationId xmlns:a16="http://schemas.microsoft.com/office/drawing/2014/main" id="{58E1D7BC-C267-EF59-0309-6CB1FEE78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8F72F-19CB-DEFE-4C50-AF67E02EBDAE}"/>
              </a:ext>
            </a:extLst>
          </p:cNvPr>
          <p:cNvSpPr>
            <a:spLocks noGrp="1"/>
          </p:cNvSpPr>
          <p:nvPr>
            <p:ph type="sldNum" sz="quarter" idx="12"/>
          </p:nvPr>
        </p:nvSpPr>
        <p:spPr/>
        <p:txBody>
          <a:bodyPr/>
          <a:lstStyle/>
          <a:p>
            <a:fld id="{F929B36C-7962-F04A-8FC4-4B4E4ED0241A}" type="slidenum">
              <a:rPr lang="en-US" smtClean="0"/>
              <a:t>‹#›</a:t>
            </a:fld>
            <a:endParaRPr lang="en-US"/>
          </a:p>
        </p:txBody>
      </p:sp>
    </p:spTree>
    <p:extLst>
      <p:ext uri="{BB962C8B-B14F-4D97-AF65-F5344CB8AC3E}">
        <p14:creationId xmlns:p14="http://schemas.microsoft.com/office/powerpoint/2010/main" val="81012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9860-1045-3397-2DF0-F8071F2E561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C9A14A8-17BB-919C-DB84-B9C05CE0110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C2298E-15CC-FDB4-39FA-092E70AE2F12}"/>
              </a:ext>
            </a:extLst>
          </p:cNvPr>
          <p:cNvSpPr>
            <a:spLocks noGrp="1"/>
          </p:cNvSpPr>
          <p:nvPr>
            <p:ph type="dt" sz="half" idx="10"/>
          </p:nvPr>
        </p:nvSpPr>
        <p:spPr/>
        <p:txBody>
          <a:bodyPr/>
          <a:lstStyle/>
          <a:p>
            <a:fld id="{997F45DB-3099-444C-B11C-1C74C72379FE}" type="datetimeFigureOut">
              <a:rPr lang="en-US" smtClean="0"/>
              <a:t>9/22/23</a:t>
            </a:fld>
            <a:endParaRPr lang="en-US"/>
          </a:p>
        </p:txBody>
      </p:sp>
      <p:sp>
        <p:nvSpPr>
          <p:cNvPr id="5" name="Footer Placeholder 4">
            <a:extLst>
              <a:ext uri="{FF2B5EF4-FFF2-40B4-BE49-F238E27FC236}">
                <a16:creationId xmlns:a16="http://schemas.microsoft.com/office/drawing/2014/main" id="{966D5BFE-8F55-BB6C-4D89-030C542F6A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26BE9-621F-6B7F-E5BF-8253288BCB0E}"/>
              </a:ext>
            </a:extLst>
          </p:cNvPr>
          <p:cNvSpPr>
            <a:spLocks noGrp="1"/>
          </p:cNvSpPr>
          <p:nvPr>
            <p:ph type="sldNum" sz="quarter" idx="12"/>
          </p:nvPr>
        </p:nvSpPr>
        <p:spPr/>
        <p:txBody>
          <a:bodyPr/>
          <a:lstStyle/>
          <a:p>
            <a:fld id="{F929B36C-7962-F04A-8FC4-4B4E4ED0241A}" type="slidenum">
              <a:rPr lang="en-US" smtClean="0"/>
              <a:t>‹#›</a:t>
            </a:fld>
            <a:endParaRPr lang="en-US"/>
          </a:p>
        </p:txBody>
      </p:sp>
    </p:spTree>
    <p:extLst>
      <p:ext uri="{BB962C8B-B14F-4D97-AF65-F5344CB8AC3E}">
        <p14:creationId xmlns:p14="http://schemas.microsoft.com/office/powerpoint/2010/main" val="376363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0DD972-D1E3-6FB0-74DD-C491654568D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6845379-E7FD-F24F-E201-FC6740A3F25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26B8C28-A405-305F-E0EF-7E6C1A129B8F}"/>
              </a:ext>
            </a:extLst>
          </p:cNvPr>
          <p:cNvSpPr>
            <a:spLocks noGrp="1"/>
          </p:cNvSpPr>
          <p:nvPr>
            <p:ph type="dt" sz="half" idx="10"/>
          </p:nvPr>
        </p:nvSpPr>
        <p:spPr/>
        <p:txBody>
          <a:bodyPr/>
          <a:lstStyle/>
          <a:p>
            <a:fld id="{997F45DB-3099-444C-B11C-1C74C72379FE}" type="datetimeFigureOut">
              <a:rPr lang="en-US" smtClean="0"/>
              <a:t>9/22/23</a:t>
            </a:fld>
            <a:endParaRPr lang="en-US"/>
          </a:p>
        </p:txBody>
      </p:sp>
      <p:sp>
        <p:nvSpPr>
          <p:cNvPr id="5" name="Footer Placeholder 4">
            <a:extLst>
              <a:ext uri="{FF2B5EF4-FFF2-40B4-BE49-F238E27FC236}">
                <a16:creationId xmlns:a16="http://schemas.microsoft.com/office/drawing/2014/main" id="{CA93A330-192C-7438-9E29-43AC33346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42ED1-6363-EE99-EF53-B0A1825DF573}"/>
              </a:ext>
            </a:extLst>
          </p:cNvPr>
          <p:cNvSpPr>
            <a:spLocks noGrp="1"/>
          </p:cNvSpPr>
          <p:nvPr>
            <p:ph type="sldNum" sz="quarter" idx="12"/>
          </p:nvPr>
        </p:nvSpPr>
        <p:spPr/>
        <p:txBody>
          <a:bodyPr/>
          <a:lstStyle/>
          <a:p>
            <a:fld id="{F929B36C-7962-F04A-8FC4-4B4E4ED0241A}" type="slidenum">
              <a:rPr lang="en-US" smtClean="0"/>
              <a:t>‹#›</a:t>
            </a:fld>
            <a:endParaRPr lang="en-US"/>
          </a:p>
        </p:txBody>
      </p:sp>
    </p:spTree>
    <p:extLst>
      <p:ext uri="{BB962C8B-B14F-4D97-AF65-F5344CB8AC3E}">
        <p14:creationId xmlns:p14="http://schemas.microsoft.com/office/powerpoint/2010/main" val="2217745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564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785C8-E2C2-9EF7-B44A-009DE9FA98C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739C898-11AB-232C-B466-B0DFD77363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33FCA1-1961-1818-CB5E-803D05583C03}"/>
              </a:ext>
            </a:extLst>
          </p:cNvPr>
          <p:cNvSpPr>
            <a:spLocks noGrp="1"/>
          </p:cNvSpPr>
          <p:nvPr>
            <p:ph type="dt" sz="half" idx="10"/>
          </p:nvPr>
        </p:nvSpPr>
        <p:spPr/>
        <p:txBody>
          <a:bodyPr/>
          <a:lstStyle/>
          <a:p>
            <a:fld id="{997F45DB-3099-444C-B11C-1C74C72379FE}" type="datetimeFigureOut">
              <a:rPr lang="en-US" smtClean="0"/>
              <a:t>9/22/23</a:t>
            </a:fld>
            <a:endParaRPr lang="en-US"/>
          </a:p>
        </p:txBody>
      </p:sp>
      <p:sp>
        <p:nvSpPr>
          <p:cNvPr id="5" name="Footer Placeholder 4">
            <a:extLst>
              <a:ext uri="{FF2B5EF4-FFF2-40B4-BE49-F238E27FC236}">
                <a16:creationId xmlns:a16="http://schemas.microsoft.com/office/drawing/2014/main" id="{BDF75BB4-7319-CE76-25D8-F2BA6E161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9E033-8579-9412-8757-051F5CFB229B}"/>
              </a:ext>
            </a:extLst>
          </p:cNvPr>
          <p:cNvSpPr>
            <a:spLocks noGrp="1"/>
          </p:cNvSpPr>
          <p:nvPr>
            <p:ph type="sldNum" sz="quarter" idx="12"/>
          </p:nvPr>
        </p:nvSpPr>
        <p:spPr/>
        <p:txBody>
          <a:bodyPr/>
          <a:lstStyle/>
          <a:p>
            <a:fld id="{F929B36C-7962-F04A-8FC4-4B4E4ED0241A}" type="slidenum">
              <a:rPr lang="en-US" smtClean="0"/>
              <a:t>‹#›</a:t>
            </a:fld>
            <a:endParaRPr lang="en-US"/>
          </a:p>
        </p:txBody>
      </p:sp>
    </p:spTree>
    <p:extLst>
      <p:ext uri="{BB962C8B-B14F-4D97-AF65-F5344CB8AC3E}">
        <p14:creationId xmlns:p14="http://schemas.microsoft.com/office/powerpoint/2010/main" val="205779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F9FF-0BD8-64CE-EBFE-9B5E94D5B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56F849E-7067-A47B-8985-3136B525BD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48136D7-95F0-3CC3-266E-78A3F0288E71}"/>
              </a:ext>
            </a:extLst>
          </p:cNvPr>
          <p:cNvSpPr>
            <a:spLocks noGrp="1"/>
          </p:cNvSpPr>
          <p:nvPr>
            <p:ph type="dt" sz="half" idx="10"/>
          </p:nvPr>
        </p:nvSpPr>
        <p:spPr/>
        <p:txBody>
          <a:bodyPr/>
          <a:lstStyle/>
          <a:p>
            <a:fld id="{997F45DB-3099-444C-B11C-1C74C72379FE}" type="datetimeFigureOut">
              <a:rPr lang="en-US" smtClean="0"/>
              <a:t>9/22/23</a:t>
            </a:fld>
            <a:endParaRPr lang="en-US"/>
          </a:p>
        </p:txBody>
      </p:sp>
      <p:sp>
        <p:nvSpPr>
          <p:cNvPr id="5" name="Footer Placeholder 4">
            <a:extLst>
              <a:ext uri="{FF2B5EF4-FFF2-40B4-BE49-F238E27FC236}">
                <a16:creationId xmlns:a16="http://schemas.microsoft.com/office/drawing/2014/main" id="{FBA3CEBD-CE40-B0AA-66D0-A2C476CB3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F494F-8F81-937F-2330-DE1049DBBCAF}"/>
              </a:ext>
            </a:extLst>
          </p:cNvPr>
          <p:cNvSpPr>
            <a:spLocks noGrp="1"/>
          </p:cNvSpPr>
          <p:nvPr>
            <p:ph type="sldNum" sz="quarter" idx="12"/>
          </p:nvPr>
        </p:nvSpPr>
        <p:spPr/>
        <p:txBody>
          <a:bodyPr/>
          <a:lstStyle/>
          <a:p>
            <a:fld id="{F929B36C-7962-F04A-8FC4-4B4E4ED0241A}" type="slidenum">
              <a:rPr lang="en-US" smtClean="0"/>
              <a:t>‹#›</a:t>
            </a:fld>
            <a:endParaRPr lang="en-US"/>
          </a:p>
        </p:txBody>
      </p:sp>
    </p:spTree>
    <p:extLst>
      <p:ext uri="{BB962C8B-B14F-4D97-AF65-F5344CB8AC3E}">
        <p14:creationId xmlns:p14="http://schemas.microsoft.com/office/powerpoint/2010/main" val="105722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91DE3-6B64-E7CD-36FD-185E6D73039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83538E-F020-7A56-2EF2-27660E276D3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0AEF63D-D2F1-15EE-AA69-D6FCF2BD96B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2321934-5ADB-E349-28F7-CBC7B75225ED}"/>
              </a:ext>
            </a:extLst>
          </p:cNvPr>
          <p:cNvSpPr>
            <a:spLocks noGrp="1"/>
          </p:cNvSpPr>
          <p:nvPr>
            <p:ph type="dt" sz="half" idx="10"/>
          </p:nvPr>
        </p:nvSpPr>
        <p:spPr/>
        <p:txBody>
          <a:bodyPr/>
          <a:lstStyle/>
          <a:p>
            <a:fld id="{997F45DB-3099-444C-B11C-1C74C72379FE}" type="datetimeFigureOut">
              <a:rPr lang="en-US" smtClean="0"/>
              <a:t>9/22/23</a:t>
            </a:fld>
            <a:endParaRPr lang="en-US"/>
          </a:p>
        </p:txBody>
      </p:sp>
      <p:sp>
        <p:nvSpPr>
          <p:cNvPr id="6" name="Footer Placeholder 5">
            <a:extLst>
              <a:ext uri="{FF2B5EF4-FFF2-40B4-BE49-F238E27FC236}">
                <a16:creationId xmlns:a16="http://schemas.microsoft.com/office/drawing/2014/main" id="{4202F021-9AF1-4C52-370E-543F4AEEF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39A71-3823-A9C5-89B4-BFDDE73B0058}"/>
              </a:ext>
            </a:extLst>
          </p:cNvPr>
          <p:cNvSpPr>
            <a:spLocks noGrp="1"/>
          </p:cNvSpPr>
          <p:nvPr>
            <p:ph type="sldNum" sz="quarter" idx="12"/>
          </p:nvPr>
        </p:nvSpPr>
        <p:spPr/>
        <p:txBody>
          <a:bodyPr/>
          <a:lstStyle/>
          <a:p>
            <a:fld id="{F929B36C-7962-F04A-8FC4-4B4E4ED0241A}" type="slidenum">
              <a:rPr lang="en-US" smtClean="0"/>
              <a:t>‹#›</a:t>
            </a:fld>
            <a:endParaRPr lang="en-US"/>
          </a:p>
        </p:txBody>
      </p:sp>
    </p:spTree>
    <p:extLst>
      <p:ext uri="{BB962C8B-B14F-4D97-AF65-F5344CB8AC3E}">
        <p14:creationId xmlns:p14="http://schemas.microsoft.com/office/powerpoint/2010/main" val="89206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2B6A-7531-537A-4B2E-93979A86FB7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616C04C-9D9C-CD84-F5E3-184E4CE55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119897C-810B-F705-EDDE-072FA67CC77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A55ECE8-12CD-41C5-7742-AAAEE76962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8205397-3F58-34DC-F319-139DC75A5C2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6A1D920-4C47-B0DC-1439-2069921B63CF}"/>
              </a:ext>
            </a:extLst>
          </p:cNvPr>
          <p:cNvSpPr>
            <a:spLocks noGrp="1"/>
          </p:cNvSpPr>
          <p:nvPr>
            <p:ph type="dt" sz="half" idx="10"/>
          </p:nvPr>
        </p:nvSpPr>
        <p:spPr/>
        <p:txBody>
          <a:bodyPr/>
          <a:lstStyle/>
          <a:p>
            <a:fld id="{997F45DB-3099-444C-B11C-1C74C72379FE}" type="datetimeFigureOut">
              <a:rPr lang="en-US" smtClean="0"/>
              <a:t>9/22/23</a:t>
            </a:fld>
            <a:endParaRPr lang="en-US"/>
          </a:p>
        </p:txBody>
      </p:sp>
      <p:sp>
        <p:nvSpPr>
          <p:cNvPr id="8" name="Footer Placeholder 7">
            <a:extLst>
              <a:ext uri="{FF2B5EF4-FFF2-40B4-BE49-F238E27FC236}">
                <a16:creationId xmlns:a16="http://schemas.microsoft.com/office/drawing/2014/main" id="{6F22A91D-E487-F531-D2F9-793F72DDE1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C56BD7-302F-968A-B7AB-063F3B049BA2}"/>
              </a:ext>
            </a:extLst>
          </p:cNvPr>
          <p:cNvSpPr>
            <a:spLocks noGrp="1"/>
          </p:cNvSpPr>
          <p:nvPr>
            <p:ph type="sldNum" sz="quarter" idx="12"/>
          </p:nvPr>
        </p:nvSpPr>
        <p:spPr/>
        <p:txBody>
          <a:bodyPr/>
          <a:lstStyle/>
          <a:p>
            <a:fld id="{F929B36C-7962-F04A-8FC4-4B4E4ED0241A}" type="slidenum">
              <a:rPr lang="en-US" smtClean="0"/>
              <a:t>‹#›</a:t>
            </a:fld>
            <a:endParaRPr lang="en-US"/>
          </a:p>
        </p:txBody>
      </p:sp>
    </p:spTree>
    <p:extLst>
      <p:ext uri="{BB962C8B-B14F-4D97-AF65-F5344CB8AC3E}">
        <p14:creationId xmlns:p14="http://schemas.microsoft.com/office/powerpoint/2010/main" val="255611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55F29-5C5C-BDDE-60D1-8C60813579D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3418104-85DF-1AAB-886A-1E0DC47F7799}"/>
              </a:ext>
            </a:extLst>
          </p:cNvPr>
          <p:cNvSpPr>
            <a:spLocks noGrp="1"/>
          </p:cNvSpPr>
          <p:nvPr>
            <p:ph type="dt" sz="half" idx="10"/>
          </p:nvPr>
        </p:nvSpPr>
        <p:spPr/>
        <p:txBody>
          <a:bodyPr/>
          <a:lstStyle/>
          <a:p>
            <a:fld id="{997F45DB-3099-444C-B11C-1C74C72379FE}" type="datetimeFigureOut">
              <a:rPr lang="en-US" smtClean="0"/>
              <a:t>9/22/23</a:t>
            </a:fld>
            <a:endParaRPr lang="en-US"/>
          </a:p>
        </p:txBody>
      </p:sp>
      <p:sp>
        <p:nvSpPr>
          <p:cNvPr id="4" name="Footer Placeholder 3">
            <a:extLst>
              <a:ext uri="{FF2B5EF4-FFF2-40B4-BE49-F238E27FC236}">
                <a16:creationId xmlns:a16="http://schemas.microsoft.com/office/drawing/2014/main" id="{0122A9F9-8870-23C0-6851-F78420D14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9ED16F-D5D4-2868-AF8E-AF550A17B9BD}"/>
              </a:ext>
            </a:extLst>
          </p:cNvPr>
          <p:cNvSpPr>
            <a:spLocks noGrp="1"/>
          </p:cNvSpPr>
          <p:nvPr>
            <p:ph type="sldNum" sz="quarter" idx="12"/>
          </p:nvPr>
        </p:nvSpPr>
        <p:spPr/>
        <p:txBody>
          <a:bodyPr/>
          <a:lstStyle/>
          <a:p>
            <a:fld id="{F929B36C-7962-F04A-8FC4-4B4E4ED0241A}" type="slidenum">
              <a:rPr lang="en-US" smtClean="0"/>
              <a:t>‹#›</a:t>
            </a:fld>
            <a:endParaRPr lang="en-US"/>
          </a:p>
        </p:txBody>
      </p:sp>
    </p:spTree>
    <p:extLst>
      <p:ext uri="{BB962C8B-B14F-4D97-AF65-F5344CB8AC3E}">
        <p14:creationId xmlns:p14="http://schemas.microsoft.com/office/powerpoint/2010/main" val="416828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F6613A-3983-338D-794B-536D30969A69}"/>
              </a:ext>
            </a:extLst>
          </p:cNvPr>
          <p:cNvSpPr>
            <a:spLocks noGrp="1"/>
          </p:cNvSpPr>
          <p:nvPr>
            <p:ph type="dt" sz="half" idx="10"/>
          </p:nvPr>
        </p:nvSpPr>
        <p:spPr/>
        <p:txBody>
          <a:bodyPr/>
          <a:lstStyle/>
          <a:p>
            <a:fld id="{997F45DB-3099-444C-B11C-1C74C72379FE}" type="datetimeFigureOut">
              <a:rPr lang="en-US" smtClean="0"/>
              <a:t>9/22/23</a:t>
            </a:fld>
            <a:endParaRPr lang="en-US"/>
          </a:p>
        </p:txBody>
      </p:sp>
      <p:sp>
        <p:nvSpPr>
          <p:cNvPr id="3" name="Footer Placeholder 2">
            <a:extLst>
              <a:ext uri="{FF2B5EF4-FFF2-40B4-BE49-F238E27FC236}">
                <a16:creationId xmlns:a16="http://schemas.microsoft.com/office/drawing/2014/main" id="{F37B7D9B-D5CB-C276-373C-C5B9D04DDD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32CF06-C9CF-4024-DA9F-B3B5153BE1FF}"/>
              </a:ext>
            </a:extLst>
          </p:cNvPr>
          <p:cNvSpPr>
            <a:spLocks noGrp="1"/>
          </p:cNvSpPr>
          <p:nvPr>
            <p:ph type="sldNum" sz="quarter" idx="12"/>
          </p:nvPr>
        </p:nvSpPr>
        <p:spPr/>
        <p:txBody>
          <a:bodyPr/>
          <a:lstStyle/>
          <a:p>
            <a:fld id="{F929B36C-7962-F04A-8FC4-4B4E4ED0241A}" type="slidenum">
              <a:rPr lang="en-US" smtClean="0"/>
              <a:t>‹#›</a:t>
            </a:fld>
            <a:endParaRPr lang="en-US"/>
          </a:p>
        </p:txBody>
      </p:sp>
    </p:spTree>
    <p:extLst>
      <p:ext uri="{BB962C8B-B14F-4D97-AF65-F5344CB8AC3E}">
        <p14:creationId xmlns:p14="http://schemas.microsoft.com/office/powerpoint/2010/main" val="1019298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E110-DCCC-B8E2-0462-1BF6D06DA7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71AFE7F-CB86-79E1-9A89-95AECA1F64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A93F589-2EA0-14A8-308B-BEAEDDB95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B37C1C-110C-7F7F-2A61-1AC8DB0BB76E}"/>
              </a:ext>
            </a:extLst>
          </p:cNvPr>
          <p:cNvSpPr>
            <a:spLocks noGrp="1"/>
          </p:cNvSpPr>
          <p:nvPr>
            <p:ph type="dt" sz="half" idx="10"/>
          </p:nvPr>
        </p:nvSpPr>
        <p:spPr/>
        <p:txBody>
          <a:bodyPr/>
          <a:lstStyle/>
          <a:p>
            <a:fld id="{997F45DB-3099-444C-B11C-1C74C72379FE}" type="datetimeFigureOut">
              <a:rPr lang="en-US" smtClean="0"/>
              <a:t>9/22/23</a:t>
            </a:fld>
            <a:endParaRPr lang="en-US"/>
          </a:p>
        </p:txBody>
      </p:sp>
      <p:sp>
        <p:nvSpPr>
          <p:cNvPr id="6" name="Footer Placeholder 5">
            <a:extLst>
              <a:ext uri="{FF2B5EF4-FFF2-40B4-BE49-F238E27FC236}">
                <a16:creationId xmlns:a16="http://schemas.microsoft.com/office/drawing/2014/main" id="{332986B0-713F-09C5-1EC9-9E07C614B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D64285-1337-6769-91A6-445365D90CB0}"/>
              </a:ext>
            </a:extLst>
          </p:cNvPr>
          <p:cNvSpPr>
            <a:spLocks noGrp="1"/>
          </p:cNvSpPr>
          <p:nvPr>
            <p:ph type="sldNum" sz="quarter" idx="12"/>
          </p:nvPr>
        </p:nvSpPr>
        <p:spPr/>
        <p:txBody>
          <a:bodyPr/>
          <a:lstStyle/>
          <a:p>
            <a:fld id="{F929B36C-7962-F04A-8FC4-4B4E4ED0241A}" type="slidenum">
              <a:rPr lang="en-US" smtClean="0"/>
              <a:t>‹#›</a:t>
            </a:fld>
            <a:endParaRPr lang="en-US"/>
          </a:p>
        </p:txBody>
      </p:sp>
    </p:spTree>
    <p:extLst>
      <p:ext uri="{BB962C8B-B14F-4D97-AF65-F5344CB8AC3E}">
        <p14:creationId xmlns:p14="http://schemas.microsoft.com/office/powerpoint/2010/main" val="416561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47FFF-B422-9456-6DF2-70ADCE73CE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EEC6035-FC75-23C2-19AB-EEFA310769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C2CBEE-4FE8-76B3-48CC-E783BF677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026C03-9952-DD8F-D87C-CFEC871F03E4}"/>
              </a:ext>
            </a:extLst>
          </p:cNvPr>
          <p:cNvSpPr>
            <a:spLocks noGrp="1"/>
          </p:cNvSpPr>
          <p:nvPr>
            <p:ph type="dt" sz="half" idx="10"/>
          </p:nvPr>
        </p:nvSpPr>
        <p:spPr/>
        <p:txBody>
          <a:bodyPr/>
          <a:lstStyle/>
          <a:p>
            <a:fld id="{997F45DB-3099-444C-B11C-1C74C72379FE}" type="datetimeFigureOut">
              <a:rPr lang="en-US" smtClean="0"/>
              <a:t>9/22/23</a:t>
            </a:fld>
            <a:endParaRPr lang="en-US"/>
          </a:p>
        </p:txBody>
      </p:sp>
      <p:sp>
        <p:nvSpPr>
          <p:cNvPr id="6" name="Footer Placeholder 5">
            <a:extLst>
              <a:ext uri="{FF2B5EF4-FFF2-40B4-BE49-F238E27FC236}">
                <a16:creationId xmlns:a16="http://schemas.microsoft.com/office/drawing/2014/main" id="{D67E361F-F145-387B-5463-ADF93AF181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A28E5B-937A-4035-7D0D-8F022285EB78}"/>
              </a:ext>
            </a:extLst>
          </p:cNvPr>
          <p:cNvSpPr>
            <a:spLocks noGrp="1"/>
          </p:cNvSpPr>
          <p:nvPr>
            <p:ph type="sldNum" sz="quarter" idx="12"/>
          </p:nvPr>
        </p:nvSpPr>
        <p:spPr/>
        <p:txBody>
          <a:bodyPr/>
          <a:lstStyle/>
          <a:p>
            <a:fld id="{F929B36C-7962-F04A-8FC4-4B4E4ED0241A}" type="slidenum">
              <a:rPr lang="en-US" smtClean="0"/>
              <a:t>‹#›</a:t>
            </a:fld>
            <a:endParaRPr lang="en-US"/>
          </a:p>
        </p:txBody>
      </p:sp>
    </p:spTree>
    <p:extLst>
      <p:ext uri="{BB962C8B-B14F-4D97-AF65-F5344CB8AC3E}">
        <p14:creationId xmlns:p14="http://schemas.microsoft.com/office/powerpoint/2010/main" val="93741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22585F-AE82-BAC9-E3DE-7C57ED4D97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943AD1-3A2C-93FF-ACCA-294DEC3C9C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AFCFCC3-908E-E2C6-844E-815ECC6BB3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F45DB-3099-444C-B11C-1C74C72379FE}" type="datetimeFigureOut">
              <a:rPr lang="en-US" smtClean="0"/>
              <a:t>9/22/23</a:t>
            </a:fld>
            <a:endParaRPr lang="en-US"/>
          </a:p>
        </p:txBody>
      </p:sp>
      <p:sp>
        <p:nvSpPr>
          <p:cNvPr id="5" name="Footer Placeholder 4">
            <a:extLst>
              <a:ext uri="{FF2B5EF4-FFF2-40B4-BE49-F238E27FC236}">
                <a16:creationId xmlns:a16="http://schemas.microsoft.com/office/drawing/2014/main" id="{6C1FB480-4FCB-FEC6-40F2-95B007CC2D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74FA85-9E23-AD85-29B8-5C9D94EC8E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9B36C-7962-F04A-8FC4-4B4E4ED0241A}" type="slidenum">
              <a:rPr lang="en-US" smtClean="0"/>
              <a:t>‹#›</a:t>
            </a:fld>
            <a:endParaRPr lang="en-US"/>
          </a:p>
        </p:txBody>
      </p:sp>
    </p:spTree>
    <p:extLst>
      <p:ext uri="{BB962C8B-B14F-4D97-AF65-F5344CB8AC3E}">
        <p14:creationId xmlns:p14="http://schemas.microsoft.com/office/powerpoint/2010/main" val="2574274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sv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4.sv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ata.barbour-abi.com/smart-map/repd/beis/?type=rep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3.pn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4.sv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ttps://pitch-assets-ccb95893-de3f-4266-973c-20049231b248.s3.eu-west-1.amazonaws.com/b248eb66-df58-4184-a4d8-f0aedcf5381e?pitch-bytes=199503&amp;pitch-content-type=image%2Fjpeg">
            <a:extLst>
              <a:ext uri="{FF2B5EF4-FFF2-40B4-BE49-F238E27FC236}">
                <a16:creationId xmlns:a16="http://schemas.microsoft.com/office/drawing/2014/main" id="{C336E905-04D2-E63A-58FB-28FB9A331514}"/>
              </a:ext>
            </a:extLst>
          </p:cNvPr>
          <p:cNvPicPr>
            <a:picLocks noChangeAspect="1"/>
          </p:cNvPicPr>
          <p:nvPr/>
        </p:nvPicPr>
        <p:blipFill>
          <a:blip r:embed="rId3">
            <a:alphaModFix amt="19000"/>
            <a:extLst>
              <a:ext uri="{BEBA8EAE-BF5A-486C-A8C5-ECC9F3942E4B}">
                <a14:imgProps xmlns:a14="http://schemas.microsoft.com/office/drawing/2010/main">
                  <a14:imgLayer r:embed="rId4">
                    <a14:imgEffect>
                      <a14:colorTemperature colorTemp="4794"/>
                    </a14:imgEffect>
                    <a14:imgEffect>
                      <a14:saturation sat="130000"/>
                    </a14:imgEffect>
                  </a14:imgLayer>
                </a14:imgProps>
              </a:ext>
            </a:extLst>
          </a:blip>
          <a:srcRect t="12500" b="12500"/>
          <a:stretch/>
        </p:blipFill>
        <p:spPr>
          <a:xfrm>
            <a:off x="0" y="0"/>
            <a:ext cx="12192000" cy="6858000"/>
          </a:xfrm>
          <a:prstGeom prst="rect">
            <a:avLst/>
          </a:prstGeom>
        </p:spPr>
      </p:pic>
      <p:sp>
        <p:nvSpPr>
          <p:cNvPr id="3" name="Text 0"/>
          <p:cNvSpPr/>
          <p:nvPr/>
        </p:nvSpPr>
        <p:spPr>
          <a:xfrm>
            <a:off x="634368" y="5373417"/>
            <a:ext cx="8534400" cy="838200"/>
          </a:xfrm>
          <a:prstGeom prst="rect">
            <a:avLst/>
          </a:prstGeom>
          <a:noFill/>
          <a:ln/>
        </p:spPr>
        <p:txBody>
          <a:bodyPr wrap="square" lIns="0" tIns="0" rIns="0" bIns="0" rtlCol="0" anchor="b"/>
          <a:lstStyle/>
          <a:p>
            <a:pPr algn="l"/>
            <a:r>
              <a:rPr lang="en-US" sz="1600" kern="0" spc="-64" dirty="0">
                <a:solidFill>
                  <a:srgbClr val="B7B7B7"/>
                </a:solidFill>
                <a:latin typeface="Aileron" pitchFamily="34" charset="0"/>
                <a:ea typeface="Aileron" pitchFamily="34" charset="-122"/>
                <a:cs typeface="Aileron" pitchFamily="34" charset="-120"/>
              </a:rPr>
              <a:t>Laura Moldovan, Sonja Oliveira, Ombretta Romice</a:t>
            </a:r>
          </a:p>
          <a:p>
            <a:pPr algn="l"/>
            <a:endParaRPr lang="en-US" sz="1600" kern="0" spc="-64" dirty="0">
              <a:solidFill>
                <a:srgbClr val="B7B7B7"/>
              </a:solidFill>
              <a:latin typeface="Aileron" pitchFamily="34" charset="0"/>
              <a:ea typeface="Aileron" pitchFamily="34" charset="-122"/>
              <a:cs typeface="Aileron" pitchFamily="34" charset="-120"/>
            </a:endParaRPr>
          </a:p>
          <a:p>
            <a:pPr algn="l"/>
            <a:endParaRPr lang="en-US" sz="1600" kern="0" spc="-64" dirty="0">
              <a:solidFill>
                <a:srgbClr val="B7B7B7"/>
              </a:solidFill>
              <a:latin typeface="Aileron" pitchFamily="34" charset="0"/>
              <a:ea typeface="Aileron" pitchFamily="34" charset="-122"/>
              <a:cs typeface="Aileron" pitchFamily="34" charset="-120"/>
            </a:endParaRPr>
          </a:p>
          <a:p>
            <a:pPr algn="l"/>
            <a:r>
              <a:rPr lang="en-US" sz="1600" i="1" kern="0" spc="-64" dirty="0">
                <a:solidFill>
                  <a:srgbClr val="B7B7B7"/>
                </a:solidFill>
                <a:latin typeface="Aileron" pitchFamily="34" charset="0"/>
              </a:rPr>
              <a:t>Presented by Laura Moldovan</a:t>
            </a:r>
          </a:p>
          <a:p>
            <a:pPr algn="l"/>
            <a:r>
              <a:rPr lang="en-US" sz="1600" i="1" kern="0" spc="-64" dirty="0">
                <a:solidFill>
                  <a:srgbClr val="B7B7B7"/>
                </a:solidFill>
                <a:latin typeface="Aileron" pitchFamily="34" charset="0"/>
              </a:rPr>
              <a:t>PhD Candidate, University of Strathclyde</a:t>
            </a:r>
            <a:endParaRPr lang="en-US" sz="1600" i="1" dirty="0"/>
          </a:p>
        </p:txBody>
      </p:sp>
      <p:sp>
        <p:nvSpPr>
          <p:cNvPr id="4" name="Text 1"/>
          <p:cNvSpPr/>
          <p:nvPr/>
        </p:nvSpPr>
        <p:spPr>
          <a:xfrm>
            <a:off x="635000" y="787921"/>
            <a:ext cx="10972800" cy="274240"/>
          </a:xfrm>
          <a:prstGeom prst="rect">
            <a:avLst/>
          </a:prstGeom>
          <a:noFill/>
          <a:ln/>
        </p:spPr>
        <p:txBody>
          <a:bodyPr wrap="square" lIns="0" tIns="0" rIns="0" bIns="0" rtlCol="0" anchor="t"/>
          <a:lstStyle/>
          <a:p>
            <a:pPr>
              <a:lnSpc>
                <a:spcPts val="2160"/>
              </a:lnSpc>
            </a:pPr>
            <a:r>
              <a:rPr lang="en-US" kern="0" spc="-32" dirty="0">
                <a:solidFill>
                  <a:srgbClr val="B7B7B7"/>
                </a:solidFill>
                <a:latin typeface="Aileron" pitchFamily="34" charset="0"/>
                <a:ea typeface="Aileron" pitchFamily="34" charset="-122"/>
                <a:cs typeface="Aileron" pitchFamily="34" charset="-120"/>
              </a:rPr>
              <a:t>Prepared for iCARB Conference 2023</a:t>
            </a:r>
            <a:endParaRPr lang="en-US" sz="1600" dirty="0"/>
          </a:p>
        </p:txBody>
      </p:sp>
      <p:sp>
        <p:nvSpPr>
          <p:cNvPr id="5" name="Text 2"/>
          <p:cNvSpPr/>
          <p:nvPr/>
        </p:nvSpPr>
        <p:spPr>
          <a:xfrm>
            <a:off x="634368" y="3297496"/>
            <a:ext cx="8534400" cy="1676400"/>
          </a:xfrm>
          <a:prstGeom prst="rect">
            <a:avLst/>
          </a:prstGeom>
          <a:noFill/>
          <a:ln/>
        </p:spPr>
        <p:txBody>
          <a:bodyPr wrap="square" lIns="0" tIns="0" rIns="0" bIns="0" rtlCol="0" anchor="b"/>
          <a:lstStyle/>
          <a:p>
            <a:pPr algn="l"/>
            <a:r>
              <a:rPr lang="en-GB" sz="3733" b="1" kern="100" dirty="0">
                <a:latin typeface="Arial" panose="020B0604020202020204" pitchFamily="34" charset="0"/>
                <a:ea typeface="Calibri" panose="020F0502020204030204" pitchFamily="34" charset="0"/>
                <a:cs typeface="Arial" panose="020B0604020202020204" pitchFamily="34" charset="0"/>
              </a:rPr>
              <a:t>Accounting for socio-spatial impacts of energy storage technologies – Learning from energy infrastructures literature</a:t>
            </a:r>
            <a:endParaRPr lang="en-US" sz="3733" b="1" dirty="0">
              <a:latin typeface="Arial" panose="020B0604020202020204" pitchFamily="34" charset="0"/>
              <a:cs typeface="Arial" panose="020B0604020202020204" pitchFamily="34" charset="0"/>
            </a:endParaRPr>
          </a:p>
        </p:txBody>
      </p:sp>
      <p:pic>
        <p:nvPicPr>
          <p:cNvPr id="6" name="Image 0" descr="https://pitch-assets-ccb95893-de3f-4266-973c-20049231b248.s3.eu-west-1.amazonaws.com/7dcb02bc-f18c-44a2-bfc4-78660d4c0957?pitch-bytes=310&amp;pitch-content-type=image%2Fsvg%2Bxml"/>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918862" y="5620358"/>
            <a:ext cx="634921" cy="439561"/>
          </a:xfrm>
          <a:prstGeom prst="rect">
            <a:avLst/>
          </a:prstGeom>
        </p:spPr>
      </p:pic>
      <p:sp>
        <p:nvSpPr>
          <p:cNvPr id="7" name="Shape 3"/>
          <p:cNvSpPr/>
          <p:nvPr/>
        </p:nvSpPr>
        <p:spPr>
          <a:xfrm>
            <a:off x="632268" y="646383"/>
            <a:ext cx="10921683" cy="0"/>
          </a:xfrm>
          <a:prstGeom prst="line">
            <a:avLst/>
          </a:prstGeom>
          <a:solidFill>
            <a:srgbClr val="111111"/>
          </a:solidFill>
          <a:ln w="15875">
            <a:solidFill>
              <a:srgbClr val="E6E6E6"/>
            </a:solidFill>
            <a:prstDash val="solid"/>
            <a:headEnd type="none"/>
            <a:tailEnd type="none"/>
          </a:ln>
        </p:spPr>
      </p:sp>
      <p:pic>
        <p:nvPicPr>
          <p:cNvPr id="8" name="Picture 7" descr="Green letters and numbers on a white background&#10;&#10;Description automatically generated with medium confidence">
            <a:extLst>
              <a:ext uri="{FF2B5EF4-FFF2-40B4-BE49-F238E27FC236}">
                <a16:creationId xmlns:a16="http://schemas.microsoft.com/office/drawing/2014/main" id="{8AA0518F-7733-D270-FBEA-F52A6BC1F71D}"/>
              </a:ext>
            </a:extLst>
          </p:cNvPr>
          <p:cNvPicPr>
            <a:picLocks noChangeAspect="1"/>
          </p:cNvPicPr>
          <p:nvPr/>
        </p:nvPicPr>
        <p:blipFill>
          <a:blip r:embed="rId7"/>
          <a:stretch>
            <a:fillRect/>
          </a:stretch>
        </p:blipFill>
        <p:spPr bwMode="auto">
          <a:xfrm>
            <a:off x="632269" y="321021"/>
            <a:ext cx="3291154" cy="2834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0">
            <a:extLst>
              <a:ext uri="{FF2B5EF4-FFF2-40B4-BE49-F238E27FC236}">
                <a16:creationId xmlns:a16="http://schemas.microsoft.com/office/drawing/2014/main" id="{BD2E7FA2-A066-A49C-6C55-25D9C898AB12}"/>
              </a:ext>
            </a:extLst>
          </p:cNvPr>
          <p:cNvSpPr/>
          <p:nvPr/>
        </p:nvSpPr>
        <p:spPr>
          <a:xfrm>
            <a:off x="678426" y="280125"/>
            <a:ext cx="8534400" cy="274240"/>
          </a:xfrm>
          <a:prstGeom prst="rect">
            <a:avLst/>
          </a:prstGeom>
          <a:noFill/>
          <a:ln/>
        </p:spPr>
        <p:txBody>
          <a:bodyPr wrap="square" lIns="0" tIns="0" rIns="0" bIns="0" rtlCol="0" anchor="t"/>
          <a:lstStyle/>
          <a:p>
            <a:pPr>
              <a:lnSpc>
                <a:spcPts val="2160"/>
              </a:lnSpc>
            </a:pPr>
            <a:r>
              <a:rPr lang="en-US" sz="1867" kern="0" spc="-32" dirty="0">
                <a:solidFill>
                  <a:srgbClr val="B7B7B7"/>
                </a:solidFill>
                <a:latin typeface="Aileron" pitchFamily="34" charset="0"/>
                <a:ea typeface="Aileron" pitchFamily="34" charset="-122"/>
                <a:cs typeface="Aileron" pitchFamily="34" charset="-120"/>
              </a:rPr>
              <a:t>04 </a:t>
            </a:r>
            <a:r>
              <a:rPr lang="en-US" sz="2000" b="1" kern="0" spc="-32" dirty="0">
                <a:solidFill>
                  <a:srgbClr val="111111"/>
                </a:solidFill>
                <a:latin typeface="Aileron" pitchFamily="34" charset="0"/>
              </a:rPr>
              <a:t>Findings: empirical insights</a:t>
            </a:r>
            <a:endParaRPr lang="en-US" sz="2000" dirty="0"/>
          </a:p>
          <a:p>
            <a:pPr>
              <a:lnSpc>
                <a:spcPts val="2160"/>
              </a:lnSpc>
            </a:pPr>
            <a:endParaRPr lang="en-US" dirty="0"/>
          </a:p>
        </p:txBody>
      </p:sp>
      <p:pic>
        <p:nvPicPr>
          <p:cNvPr id="26" name="Content Placeholder 6" descr="Add with solid fill">
            <a:extLst>
              <a:ext uri="{FF2B5EF4-FFF2-40B4-BE49-F238E27FC236}">
                <a16:creationId xmlns:a16="http://schemas.microsoft.com/office/drawing/2014/main" id="{985539D1-A4CB-A843-7297-223C50596C38}"/>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41112" y="1123598"/>
            <a:ext cx="612270" cy="612270"/>
          </a:xfrm>
        </p:spPr>
      </p:pic>
      <p:sp>
        <p:nvSpPr>
          <p:cNvPr id="27" name="TextBox 26">
            <a:extLst>
              <a:ext uri="{FF2B5EF4-FFF2-40B4-BE49-F238E27FC236}">
                <a16:creationId xmlns:a16="http://schemas.microsoft.com/office/drawing/2014/main" id="{C7FDB306-6943-FB49-5448-2E3D16FAB6C1}"/>
              </a:ext>
            </a:extLst>
          </p:cNvPr>
          <p:cNvSpPr txBox="1"/>
          <p:nvPr/>
        </p:nvSpPr>
        <p:spPr>
          <a:xfrm>
            <a:off x="1535269" y="1245067"/>
            <a:ext cx="5659615" cy="400110"/>
          </a:xfrm>
          <a:prstGeom prst="rect">
            <a:avLst/>
          </a:prstGeom>
          <a:noFill/>
        </p:spPr>
        <p:txBody>
          <a:bodyPr wrap="square">
            <a:spAutoFit/>
          </a:bodyPr>
          <a:lstStyle/>
          <a:p>
            <a:r>
              <a:rPr lang="en-GB" sz="2000" b="1" dirty="0">
                <a:latin typeface="Arial" panose="020B0604020202020204" pitchFamily="34" charset="0"/>
              </a:rPr>
              <a:t>Energy Infrastructure Impacts</a:t>
            </a:r>
            <a:endParaRPr lang="en-US" sz="2000" b="1" dirty="0"/>
          </a:p>
        </p:txBody>
      </p:sp>
      <p:graphicFrame>
        <p:nvGraphicFramePr>
          <p:cNvPr id="20" name="Table 20">
            <a:extLst>
              <a:ext uri="{FF2B5EF4-FFF2-40B4-BE49-F238E27FC236}">
                <a16:creationId xmlns:a16="http://schemas.microsoft.com/office/drawing/2014/main" id="{E28A86ED-CF70-45BF-6D86-934F8BE6A959}"/>
              </a:ext>
            </a:extLst>
          </p:cNvPr>
          <p:cNvGraphicFramePr>
            <a:graphicFrameLocks noGrp="1"/>
          </p:cNvGraphicFramePr>
          <p:nvPr>
            <p:extLst>
              <p:ext uri="{D42A27DB-BD31-4B8C-83A1-F6EECF244321}">
                <p14:modId xmlns:p14="http://schemas.microsoft.com/office/powerpoint/2010/main" val="452186909"/>
              </p:ext>
            </p:extLst>
          </p:nvPr>
        </p:nvGraphicFramePr>
        <p:xfrm>
          <a:off x="1535269" y="2015809"/>
          <a:ext cx="9782628" cy="4350363"/>
        </p:xfrm>
        <a:graphic>
          <a:graphicData uri="http://schemas.openxmlformats.org/drawingml/2006/table">
            <a:tbl>
              <a:tblPr firstRow="1" bandRow="1">
                <a:tableStyleId>{C083E6E3-FA7D-4D7B-A595-EF9225AFEA82}</a:tableStyleId>
              </a:tblPr>
              <a:tblGrid>
                <a:gridCol w="1630438">
                  <a:extLst>
                    <a:ext uri="{9D8B030D-6E8A-4147-A177-3AD203B41FA5}">
                      <a16:colId xmlns:a16="http://schemas.microsoft.com/office/drawing/2014/main" val="3352648274"/>
                    </a:ext>
                  </a:extLst>
                </a:gridCol>
                <a:gridCol w="1630438">
                  <a:extLst>
                    <a:ext uri="{9D8B030D-6E8A-4147-A177-3AD203B41FA5}">
                      <a16:colId xmlns:a16="http://schemas.microsoft.com/office/drawing/2014/main" val="3105926995"/>
                    </a:ext>
                  </a:extLst>
                </a:gridCol>
                <a:gridCol w="1630438">
                  <a:extLst>
                    <a:ext uri="{9D8B030D-6E8A-4147-A177-3AD203B41FA5}">
                      <a16:colId xmlns:a16="http://schemas.microsoft.com/office/drawing/2014/main" val="3103323089"/>
                    </a:ext>
                  </a:extLst>
                </a:gridCol>
                <a:gridCol w="1630438">
                  <a:extLst>
                    <a:ext uri="{9D8B030D-6E8A-4147-A177-3AD203B41FA5}">
                      <a16:colId xmlns:a16="http://schemas.microsoft.com/office/drawing/2014/main" val="2819121809"/>
                    </a:ext>
                  </a:extLst>
                </a:gridCol>
                <a:gridCol w="1630438">
                  <a:extLst>
                    <a:ext uri="{9D8B030D-6E8A-4147-A177-3AD203B41FA5}">
                      <a16:colId xmlns:a16="http://schemas.microsoft.com/office/drawing/2014/main" val="153959938"/>
                    </a:ext>
                  </a:extLst>
                </a:gridCol>
                <a:gridCol w="1630438">
                  <a:extLst>
                    <a:ext uri="{9D8B030D-6E8A-4147-A177-3AD203B41FA5}">
                      <a16:colId xmlns:a16="http://schemas.microsoft.com/office/drawing/2014/main" val="26556622"/>
                    </a:ext>
                  </a:extLst>
                </a:gridCol>
              </a:tblGrid>
              <a:tr h="670098">
                <a:tc>
                  <a:txBody>
                    <a:bodyPr/>
                    <a:lstStyle/>
                    <a:p>
                      <a:pPr algn="ct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600" dirty="0"/>
                        <a:t>Wind Farms</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t>Hydro Dams</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t>Solar Farms</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t>Shale Gas</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t>Electricity Lines</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6707463"/>
                  </a:ext>
                </a:extLst>
              </a:tr>
              <a:tr h="678115">
                <a:tc rowSpan="2">
                  <a:txBody>
                    <a:bodyPr/>
                    <a:lstStyle/>
                    <a:p>
                      <a:pPr algn="ctr"/>
                      <a:r>
                        <a:rPr lang="en-US" sz="2400" b="1" dirty="0"/>
                        <a:t>Social</a:t>
                      </a:r>
                      <a:endParaRPr lang="en-US" sz="2400" b="1"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Disruption to daily routines</a:t>
                      </a:r>
                    </a:p>
                    <a:p>
                      <a:pPr algn="ctr"/>
                      <a:endParaRPr lang="en-US" sz="12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Negative impact on social relations </a:t>
                      </a:r>
                    </a:p>
                    <a:p>
                      <a:pPr algn="ct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a:latin typeface="Calibri" panose="020F0502020204030204" pitchFamily="34" charset="0"/>
                          <a:cs typeface="Calibri" panose="020F0502020204030204" pitchFamily="34" charset="0"/>
                        </a:rPr>
                        <a:t>+/- Impact on social relations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Fear of unknown (well-being, jobs, lifestyle)</a:t>
                      </a:r>
                    </a:p>
                    <a:p>
                      <a:pPr algn="ct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a:latin typeface="+mn-lt"/>
                          <a:cs typeface="Arial" panose="020B0604020202020204" pitchFamily="34" charset="0"/>
                        </a:rPr>
                        <a:t>Health concerns</a:t>
                      </a:r>
                    </a:p>
                  </a:txBody>
                  <a:tcPr anchor="ctr"/>
                </a:tc>
                <a:extLst>
                  <a:ext uri="{0D108BD9-81ED-4DB2-BD59-A6C34878D82A}">
                    <a16:rowId xmlns:a16="http://schemas.microsoft.com/office/drawing/2014/main" val="2719320342"/>
                  </a:ext>
                </a:extLst>
              </a:tr>
              <a:tr h="678115">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Disruption to social relations</a:t>
                      </a:r>
                    </a:p>
                    <a:p>
                      <a:pPr algn="ct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a:latin typeface="Arial" panose="020B0604020202020204" pitchFamily="34" charset="0"/>
                          <a:cs typeface="Arial" panose="020B0604020202020204" pitchFamily="34" charset="0"/>
                        </a:rPr>
                        <a:t>-</a:t>
                      </a:r>
                    </a:p>
                  </a:txBody>
                  <a:tcPr anchor="ctr"/>
                </a:tc>
                <a:tc>
                  <a:txBody>
                    <a:bodyPr/>
                    <a:lstStyle/>
                    <a:p>
                      <a:pPr algn="ctr"/>
                      <a:r>
                        <a:rPr lang="en-US" sz="1200" dirty="0">
                          <a:latin typeface="+mn-lt"/>
                          <a:cs typeface="Arial" panose="020B0604020202020204" pitchFamily="34" charset="0"/>
                        </a:rPr>
                        <a:t>Social tension/local pride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Long-term impact on mental health (stress)</a:t>
                      </a:r>
                    </a:p>
                    <a:p>
                      <a:pPr algn="ct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a:latin typeface="+mn-lt"/>
                          <a:cs typeface="Arial" panose="020B0604020202020204" pitchFamily="34" charset="0"/>
                        </a:rPr>
                        <a:t>Negative feelings (industrialization)</a:t>
                      </a:r>
                    </a:p>
                  </a:txBody>
                  <a:tcPr anchor="ctr"/>
                </a:tc>
                <a:extLst>
                  <a:ext uri="{0D108BD9-81ED-4DB2-BD59-A6C34878D82A}">
                    <a16:rowId xmlns:a16="http://schemas.microsoft.com/office/drawing/2014/main" val="3014692897"/>
                  </a:ext>
                </a:extLst>
              </a:tr>
              <a:tr h="678115">
                <a:tc rowSpan="3">
                  <a:txBody>
                    <a:bodyPr/>
                    <a:lstStyle/>
                    <a:p>
                      <a:pPr algn="ctr"/>
                      <a:r>
                        <a:rPr lang="en-US" sz="2400" b="1" dirty="0"/>
                        <a:t>Spatial</a:t>
                      </a:r>
                      <a:endParaRPr lang="en-US" sz="2400" b="1"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Negative shift in feelings of belonging/identity </a:t>
                      </a:r>
                    </a:p>
                    <a:p>
                      <a:pPr algn="ctr"/>
                      <a:endParaRPr lang="en-US" sz="12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Community displacement</a:t>
                      </a:r>
                    </a:p>
                    <a:p>
                      <a:pPr algn="ct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a:latin typeface="+mn-lt"/>
                          <a:cs typeface="Arial" panose="020B0604020202020204" pitchFamily="34" charset="0"/>
                        </a:rPr>
                        <a:t>+/- Increased migration</a:t>
                      </a:r>
                    </a:p>
                  </a:txBody>
                  <a:tcPr anchor="ctr"/>
                </a:tc>
                <a:tc>
                  <a:txBody>
                    <a:bodyPr/>
                    <a:lstStyle/>
                    <a:p>
                      <a:pPr algn="ctr"/>
                      <a:r>
                        <a:rPr lang="en-US" sz="1200" dirty="0">
                          <a:latin typeface="Arial" panose="020B0604020202020204" pitchFamily="34" charset="0"/>
                          <a:cs typeface="Arial" panose="020B0604020202020204" pitchFamily="34" charset="0"/>
                        </a:rPr>
                        <a:t>-</a:t>
                      </a:r>
                    </a:p>
                  </a:txBody>
                  <a:tcPr anchor="ctr"/>
                </a:tc>
                <a:tc>
                  <a:txBody>
                    <a:bodyPr/>
                    <a:lstStyle/>
                    <a:p>
                      <a:pPr algn="ctr"/>
                      <a:r>
                        <a:rPr lang="en-US" sz="1200" dirty="0">
                          <a:latin typeface="+mn-lt"/>
                          <a:cs typeface="Arial" panose="020B0604020202020204" pitchFamily="34" charset="0"/>
                        </a:rPr>
                        <a:t>Negative landscape impact</a:t>
                      </a:r>
                    </a:p>
                  </a:txBody>
                  <a:tcPr anchor="ctr"/>
                </a:tc>
                <a:extLst>
                  <a:ext uri="{0D108BD9-81ED-4DB2-BD59-A6C34878D82A}">
                    <a16:rowId xmlns:a16="http://schemas.microsoft.com/office/drawing/2014/main" val="3372437969"/>
                  </a:ext>
                </a:extLst>
              </a:tr>
              <a:tr h="678115">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Relocation</a:t>
                      </a:r>
                    </a:p>
                    <a:p>
                      <a:pPr algn="ctr"/>
                      <a:endParaRPr lang="en-US" sz="12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Job loss </a:t>
                      </a:r>
                    </a:p>
                    <a:p>
                      <a:pPr algn="ct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a:latin typeface="Calibri" panose="020F0502020204030204" pitchFamily="34" charset="0"/>
                          <a:cs typeface="Calibri" panose="020F0502020204030204" pitchFamily="34" charset="0"/>
                        </a:rPr>
                        <a:t>Negative Identity Shift</a:t>
                      </a:r>
                    </a:p>
                  </a:txBody>
                  <a:tcPr anchor="ctr"/>
                </a:tc>
                <a:tc>
                  <a:txBody>
                    <a:bodyPr/>
                    <a:lstStyle/>
                    <a:p>
                      <a:pPr algn="ctr"/>
                      <a:r>
                        <a:rPr lang="en-US" sz="1200" dirty="0">
                          <a:latin typeface="Arial" panose="020B0604020202020204" pitchFamily="34" charset="0"/>
                          <a:cs typeface="Arial" panose="020B0604020202020204" pitchFamily="34" charset="0"/>
                        </a:rPr>
                        <a:t>-</a:t>
                      </a:r>
                    </a:p>
                  </a:txBody>
                  <a:tcPr anchor="ctr"/>
                </a:tc>
                <a:tc>
                  <a:txBody>
                    <a:bodyPr/>
                    <a:lstStyle/>
                    <a:p>
                      <a:pPr algn="ctr"/>
                      <a:r>
                        <a:rPr lang="en-US" sz="1200" dirty="0">
                          <a:latin typeface="+mn-lt"/>
                          <a:cs typeface="Arial" panose="020B0604020202020204" pitchFamily="34" charset="0"/>
                        </a:rPr>
                        <a:t>Decline in local agriculture</a:t>
                      </a:r>
                    </a:p>
                  </a:txBody>
                  <a:tcPr anchor="ctr"/>
                </a:tc>
                <a:extLst>
                  <a:ext uri="{0D108BD9-81ED-4DB2-BD59-A6C34878D82A}">
                    <a16:rowId xmlns:a16="http://schemas.microsoft.com/office/drawing/2014/main" val="2481914161"/>
                  </a:ext>
                </a:extLst>
              </a:tr>
              <a:tr h="678115">
                <a:tc vMerge="1">
                  <a:txBody>
                    <a:bodyPr/>
                    <a:lstStyle/>
                    <a:p>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Potential impact on housing market prices (up/down) </a:t>
                      </a:r>
                    </a:p>
                    <a:p>
                      <a:pPr algn="ctr"/>
                      <a:endParaRPr lang="en-US" sz="12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Loss of community and feelings of belonging</a:t>
                      </a:r>
                    </a:p>
                    <a:p>
                      <a:pPr algn="ct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a:latin typeface="+mn-lt"/>
                          <a:cs typeface="Arial" panose="020B0604020202020204" pitchFamily="34" charset="0"/>
                        </a:rPr>
                        <a:t>Concerns over hazards</a:t>
                      </a:r>
                    </a:p>
                  </a:txBody>
                  <a:tcPr anchor="ctr"/>
                </a:tc>
                <a:tc>
                  <a:txBody>
                    <a:bodyPr/>
                    <a:lstStyle/>
                    <a:p>
                      <a:pPr algn="ctr"/>
                      <a:r>
                        <a:rPr lang="en-US" sz="1200" dirty="0">
                          <a:latin typeface="Arial" panose="020B0604020202020204" pitchFamily="34" charset="0"/>
                          <a:cs typeface="Arial" panose="020B0604020202020204" pitchFamily="34" charset="0"/>
                        </a:rPr>
                        <a:t>-</a:t>
                      </a:r>
                    </a:p>
                  </a:txBody>
                  <a:tcPr anchor="ctr"/>
                </a:tc>
                <a:tc>
                  <a:txBody>
                    <a:bodyPr/>
                    <a:lstStyle/>
                    <a:p>
                      <a:pPr algn="ctr"/>
                      <a:r>
                        <a:rPr lang="en-US" sz="1200" dirty="0">
                          <a:latin typeface="+mn-lt"/>
                          <a:cs typeface="Arial" panose="020B0604020202020204" pitchFamily="34" charset="0"/>
                        </a:rPr>
                        <a:t>Novel infrastructures </a:t>
                      </a:r>
                    </a:p>
                  </a:txBody>
                  <a:tcPr anchor="ctr"/>
                </a:tc>
                <a:extLst>
                  <a:ext uri="{0D108BD9-81ED-4DB2-BD59-A6C34878D82A}">
                    <a16:rowId xmlns:a16="http://schemas.microsoft.com/office/drawing/2014/main" val="29209324"/>
                  </a:ext>
                </a:extLst>
              </a:tr>
            </a:tbl>
          </a:graphicData>
        </a:graphic>
      </p:graphicFrame>
      <p:cxnSp>
        <p:nvCxnSpPr>
          <p:cNvPr id="23" name="Straight Connector 22">
            <a:extLst>
              <a:ext uri="{FF2B5EF4-FFF2-40B4-BE49-F238E27FC236}">
                <a16:creationId xmlns:a16="http://schemas.microsoft.com/office/drawing/2014/main" id="{417174AA-ECAC-0E77-EF8A-84922B869FED}"/>
              </a:ext>
            </a:extLst>
          </p:cNvPr>
          <p:cNvCxnSpPr>
            <a:cxnSpLocks/>
          </p:cNvCxnSpPr>
          <p:nvPr/>
        </p:nvCxnSpPr>
        <p:spPr>
          <a:xfrm>
            <a:off x="1535269" y="4043274"/>
            <a:ext cx="97826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674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6" descr="Add with solid fill">
            <a:extLst>
              <a:ext uri="{FF2B5EF4-FFF2-40B4-BE49-F238E27FC236}">
                <a16:creationId xmlns:a16="http://schemas.microsoft.com/office/drawing/2014/main" id="{985539D1-A4CB-A843-7297-223C50596C38}"/>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41112" y="1123598"/>
            <a:ext cx="612270" cy="612270"/>
          </a:xfrm>
        </p:spPr>
      </p:pic>
      <p:sp>
        <p:nvSpPr>
          <p:cNvPr id="27" name="TextBox 26">
            <a:extLst>
              <a:ext uri="{FF2B5EF4-FFF2-40B4-BE49-F238E27FC236}">
                <a16:creationId xmlns:a16="http://schemas.microsoft.com/office/drawing/2014/main" id="{C7FDB306-6943-FB49-5448-2E3D16FAB6C1}"/>
              </a:ext>
            </a:extLst>
          </p:cNvPr>
          <p:cNvSpPr txBox="1"/>
          <p:nvPr/>
        </p:nvSpPr>
        <p:spPr>
          <a:xfrm>
            <a:off x="1535269" y="1245067"/>
            <a:ext cx="5659615" cy="400110"/>
          </a:xfrm>
          <a:prstGeom prst="rect">
            <a:avLst/>
          </a:prstGeom>
          <a:noFill/>
        </p:spPr>
        <p:txBody>
          <a:bodyPr wrap="square">
            <a:spAutoFit/>
          </a:bodyPr>
          <a:lstStyle/>
          <a:p>
            <a:r>
              <a:rPr lang="en-GB" sz="2000" b="1" dirty="0">
                <a:latin typeface="Arial" panose="020B0604020202020204" pitchFamily="34" charset="0"/>
              </a:rPr>
              <a:t>Energy Infrastructure Impacts: Factors</a:t>
            </a:r>
            <a:endParaRPr lang="en-US" sz="2000" b="1" dirty="0"/>
          </a:p>
        </p:txBody>
      </p:sp>
      <p:sp>
        <p:nvSpPr>
          <p:cNvPr id="7" name="Rectangle 4">
            <a:extLst>
              <a:ext uri="{FF2B5EF4-FFF2-40B4-BE49-F238E27FC236}">
                <a16:creationId xmlns:a16="http://schemas.microsoft.com/office/drawing/2014/main" id="{CC21E171-E57F-D6B8-FB3C-B9E08B629F2D}"/>
              </a:ext>
            </a:extLst>
          </p:cNvPr>
          <p:cNvSpPr>
            <a:spLocks noChangeArrowheads="1"/>
          </p:cNvSpPr>
          <p:nvPr/>
        </p:nvSpPr>
        <p:spPr bwMode="auto">
          <a:xfrm rot="10800000" flipV="1">
            <a:off x="8626119" y="-1432150"/>
            <a:ext cx="449723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General post-installation attitudes can vary depending on 1) local, regional and national scale (Devine-Wright and </a:t>
            </a:r>
            <a:r>
              <a:rPr kumimoji="0" lang="en-GB" alt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Batel</a:t>
            </a: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2017), and 2) factors such as demographic (del Río and </a:t>
            </a:r>
            <a:r>
              <a:rPr kumimoji="0" lang="en-GB" alt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Burguillo</a:t>
            </a: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2008, Soini et al., 2011),  past experiences (Kim and Chung, 2019), media coverage, socio-cultural and economic values (</a:t>
            </a:r>
            <a:r>
              <a:rPr kumimoji="0" lang="en-GB" alt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Delicado</a:t>
            </a: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et al., 2016) or duration of exposure to technology (</a:t>
            </a:r>
            <a:r>
              <a:rPr kumimoji="0" lang="en-GB" alt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Sherren</a:t>
            </a: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et al., 2019).</a:t>
            </a:r>
            <a:r>
              <a:rPr kumimoji="0" lang="en-GB" altLang="en-US" sz="800" b="0" i="0" u="none" strike="noStrike" cap="none" normalizeH="0" baseline="0" dirty="0">
                <a:ln>
                  <a:noFill/>
                </a:ln>
                <a:solidFill>
                  <a:schemeClr val="tx1"/>
                </a:solidFill>
                <a:effectLst/>
                <a:latin typeface="Arial" panose="020B0604020202020204" pitchFamily="34"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44" name="Group 43">
            <a:extLst>
              <a:ext uri="{FF2B5EF4-FFF2-40B4-BE49-F238E27FC236}">
                <a16:creationId xmlns:a16="http://schemas.microsoft.com/office/drawing/2014/main" id="{14B675F3-2476-5DEF-D92D-4EC88265B82C}"/>
              </a:ext>
            </a:extLst>
          </p:cNvPr>
          <p:cNvGrpSpPr/>
          <p:nvPr/>
        </p:nvGrpSpPr>
        <p:grpSpPr>
          <a:xfrm>
            <a:off x="762238" y="2678571"/>
            <a:ext cx="7120691" cy="2805400"/>
            <a:chOff x="762238" y="2678571"/>
            <a:chExt cx="7120691" cy="2805400"/>
          </a:xfrm>
        </p:grpSpPr>
        <p:pic>
          <p:nvPicPr>
            <p:cNvPr id="8" name="Graphic 7" descr="Add outline">
              <a:extLst>
                <a:ext uri="{FF2B5EF4-FFF2-40B4-BE49-F238E27FC236}">
                  <a16:creationId xmlns:a16="http://schemas.microsoft.com/office/drawing/2014/main" id="{7DC3A224-29CF-8969-2CBF-46285BF167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238" y="2678571"/>
              <a:ext cx="457200" cy="457200"/>
            </a:xfrm>
            <a:prstGeom prst="rect">
              <a:avLst/>
            </a:prstGeom>
          </p:spPr>
        </p:pic>
        <p:sp>
          <p:nvSpPr>
            <p:cNvPr id="9" name="TextBox 8">
              <a:extLst>
                <a:ext uri="{FF2B5EF4-FFF2-40B4-BE49-F238E27FC236}">
                  <a16:creationId xmlns:a16="http://schemas.microsoft.com/office/drawing/2014/main" id="{0BAA94F2-FF11-638C-FC24-DC19E9F82FC4}"/>
                </a:ext>
              </a:extLst>
            </p:cNvPr>
            <p:cNvSpPr txBox="1"/>
            <p:nvPr/>
          </p:nvSpPr>
          <p:spPr>
            <a:xfrm>
              <a:off x="1478861" y="2707116"/>
              <a:ext cx="4517105" cy="400110"/>
            </a:xfrm>
            <a:prstGeom prst="rect">
              <a:avLst/>
            </a:prstGeom>
            <a:noFill/>
          </p:spPr>
          <p:txBody>
            <a:bodyPr wrap="square">
              <a:spAutoFit/>
            </a:bodyPr>
            <a:lstStyle/>
            <a:p>
              <a:r>
                <a:rPr lang="en-GB" sz="2000" dirty="0">
                  <a:latin typeface="Arial" panose="020B0604020202020204" pitchFamily="34" charset="0"/>
                </a:rPr>
                <a:t>Scale (local, </a:t>
              </a:r>
              <a:r>
                <a:rPr lang="en-GB" sz="2000" dirty="0" err="1">
                  <a:latin typeface="Arial" panose="020B0604020202020204" pitchFamily="34" charset="0"/>
                </a:rPr>
                <a:t>regional,national</a:t>
              </a:r>
              <a:r>
                <a:rPr lang="en-GB" sz="2000" dirty="0">
                  <a:latin typeface="Arial" panose="020B0604020202020204" pitchFamily="34" charset="0"/>
                </a:rPr>
                <a:t>)</a:t>
              </a:r>
              <a:endParaRPr lang="en-US" sz="2000" dirty="0"/>
            </a:p>
          </p:txBody>
        </p:sp>
        <p:pic>
          <p:nvPicPr>
            <p:cNvPr id="10" name="Graphic 9" descr="Add outline">
              <a:extLst>
                <a:ext uri="{FF2B5EF4-FFF2-40B4-BE49-F238E27FC236}">
                  <a16:creationId xmlns:a16="http://schemas.microsoft.com/office/drawing/2014/main" id="{5048B0B4-3EB2-3711-DE7D-EC55BD4E91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238" y="3663775"/>
              <a:ext cx="457200" cy="457200"/>
            </a:xfrm>
            <a:prstGeom prst="rect">
              <a:avLst/>
            </a:prstGeom>
          </p:spPr>
        </p:pic>
        <p:sp>
          <p:nvSpPr>
            <p:cNvPr id="11" name="TextBox 10">
              <a:extLst>
                <a:ext uri="{FF2B5EF4-FFF2-40B4-BE49-F238E27FC236}">
                  <a16:creationId xmlns:a16="http://schemas.microsoft.com/office/drawing/2014/main" id="{75F10212-91F4-DD6A-E709-DDF1492E2023}"/>
                </a:ext>
              </a:extLst>
            </p:cNvPr>
            <p:cNvSpPr txBox="1"/>
            <p:nvPr/>
          </p:nvSpPr>
          <p:spPr>
            <a:xfrm>
              <a:off x="1478861" y="3692320"/>
              <a:ext cx="6093228" cy="400110"/>
            </a:xfrm>
            <a:prstGeom prst="rect">
              <a:avLst/>
            </a:prstGeom>
            <a:noFill/>
          </p:spPr>
          <p:txBody>
            <a:bodyPr wrap="square">
              <a:spAutoFit/>
            </a:bodyPr>
            <a:lstStyle/>
            <a:p>
              <a:r>
                <a:rPr lang="en-GB" sz="2000" dirty="0">
                  <a:latin typeface="Arial" panose="020B0604020202020204" pitchFamily="34" charset="0"/>
                </a:rPr>
                <a:t>Demographics</a:t>
              </a:r>
              <a:endParaRPr lang="en-US" sz="2000" dirty="0"/>
            </a:p>
          </p:txBody>
        </p:sp>
        <p:pic>
          <p:nvPicPr>
            <p:cNvPr id="12" name="Graphic 11" descr="Add outline">
              <a:extLst>
                <a:ext uri="{FF2B5EF4-FFF2-40B4-BE49-F238E27FC236}">
                  <a16:creationId xmlns:a16="http://schemas.microsoft.com/office/drawing/2014/main" id="{DAAA4D6D-AFD4-CC9D-03D2-F0386ED302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238" y="4673439"/>
              <a:ext cx="457200" cy="457200"/>
            </a:xfrm>
            <a:prstGeom prst="rect">
              <a:avLst/>
            </a:prstGeom>
          </p:spPr>
        </p:pic>
        <p:sp>
          <p:nvSpPr>
            <p:cNvPr id="13" name="TextBox 12">
              <a:extLst>
                <a:ext uri="{FF2B5EF4-FFF2-40B4-BE49-F238E27FC236}">
                  <a16:creationId xmlns:a16="http://schemas.microsoft.com/office/drawing/2014/main" id="{8851283C-FB21-CB6F-A317-63E2D85E97CD}"/>
                </a:ext>
              </a:extLst>
            </p:cNvPr>
            <p:cNvSpPr txBox="1"/>
            <p:nvPr/>
          </p:nvSpPr>
          <p:spPr>
            <a:xfrm>
              <a:off x="1478860" y="4695911"/>
              <a:ext cx="6093228" cy="400110"/>
            </a:xfrm>
            <a:prstGeom prst="rect">
              <a:avLst/>
            </a:prstGeom>
            <a:noFill/>
          </p:spPr>
          <p:txBody>
            <a:bodyPr wrap="square">
              <a:spAutoFit/>
            </a:bodyPr>
            <a:lstStyle/>
            <a:p>
              <a:r>
                <a:rPr lang="en-GB" sz="2000" dirty="0">
                  <a:latin typeface="Arial" panose="020B0604020202020204" pitchFamily="34" charset="0"/>
                </a:rPr>
                <a:t>Past Experiences</a:t>
              </a:r>
              <a:endParaRPr lang="en-US" sz="2000" dirty="0"/>
            </a:p>
          </p:txBody>
        </p:sp>
        <p:pic>
          <p:nvPicPr>
            <p:cNvPr id="24" name="Graphic 23" descr="Add outline">
              <a:extLst>
                <a:ext uri="{FF2B5EF4-FFF2-40B4-BE49-F238E27FC236}">
                  <a16:creationId xmlns:a16="http://schemas.microsoft.com/office/drawing/2014/main" id="{3EAFC6A8-CE9F-4B23-3CD2-6029B4715B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73595" y="3275480"/>
              <a:ext cx="230981" cy="230981"/>
            </a:xfrm>
            <a:prstGeom prst="rect">
              <a:avLst/>
            </a:prstGeom>
          </p:spPr>
        </p:pic>
        <p:sp>
          <p:nvSpPr>
            <p:cNvPr id="25" name="TextBox 24">
              <a:extLst>
                <a:ext uri="{FF2B5EF4-FFF2-40B4-BE49-F238E27FC236}">
                  <a16:creationId xmlns:a16="http://schemas.microsoft.com/office/drawing/2014/main" id="{42A33092-989B-ACC5-B364-BFF17BFBC95B}"/>
                </a:ext>
              </a:extLst>
            </p:cNvPr>
            <p:cNvSpPr txBox="1"/>
            <p:nvPr/>
          </p:nvSpPr>
          <p:spPr>
            <a:xfrm>
              <a:off x="1774825" y="3247067"/>
              <a:ext cx="4221141" cy="276999"/>
            </a:xfrm>
            <a:prstGeom prst="rect">
              <a:avLst/>
            </a:prstGeom>
            <a:noFill/>
          </p:spPr>
          <p:txBody>
            <a:bodyPr wrap="square">
              <a:spAutoFit/>
            </a:bodyPr>
            <a:lstStyle/>
            <a:p>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Devine-Wright and </a:t>
              </a:r>
              <a:r>
                <a:rPr kumimoji="0" lang="en-GB" alt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Batel</a:t>
              </a: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2017</a:t>
              </a:r>
              <a:endParaRPr lang="en-US" sz="1200" dirty="0"/>
            </a:p>
          </p:txBody>
        </p:sp>
        <p:grpSp>
          <p:nvGrpSpPr>
            <p:cNvPr id="33" name="Group 32">
              <a:extLst>
                <a:ext uri="{FF2B5EF4-FFF2-40B4-BE49-F238E27FC236}">
                  <a16:creationId xmlns:a16="http://schemas.microsoft.com/office/drawing/2014/main" id="{C3CC0531-7928-4235-0D0A-C39D0D58D081}"/>
                </a:ext>
              </a:extLst>
            </p:cNvPr>
            <p:cNvGrpSpPr/>
            <p:nvPr/>
          </p:nvGrpSpPr>
          <p:grpSpPr>
            <a:xfrm>
              <a:off x="1573595" y="4154092"/>
              <a:ext cx="6309334" cy="510893"/>
              <a:chOff x="3947040" y="3715784"/>
              <a:chExt cx="6309334" cy="510893"/>
            </a:xfrm>
          </p:grpSpPr>
          <p:sp>
            <p:nvSpPr>
              <p:cNvPr id="15" name="TextBox 14">
                <a:extLst>
                  <a:ext uri="{FF2B5EF4-FFF2-40B4-BE49-F238E27FC236}">
                    <a16:creationId xmlns:a16="http://schemas.microsoft.com/office/drawing/2014/main" id="{AB28EC02-3E6D-9B21-9CEA-E1F3D89BDEE2}"/>
                  </a:ext>
                </a:extLst>
              </p:cNvPr>
              <p:cNvSpPr txBox="1"/>
              <p:nvPr/>
            </p:nvSpPr>
            <p:spPr>
              <a:xfrm>
                <a:off x="4163146" y="3949678"/>
                <a:ext cx="6093228" cy="276999"/>
              </a:xfrm>
              <a:prstGeom prst="rect">
                <a:avLst/>
              </a:prstGeom>
              <a:noFill/>
            </p:spPr>
            <p:txBody>
              <a:bodyPr wrap="square">
                <a:spAutoFit/>
              </a:bodyPr>
              <a:lstStyle/>
              <a:p>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Soini et al., 2011</a:t>
                </a:r>
                <a:endParaRPr lang="en-US" sz="1200" dirty="0"/>
              </a:p>
            </p:txBody>
          </p:sp>
          <p:pic>
            <p:nvPicPr>
              <p:cNvPr id="30" name="Graphic 29" descr="Add outline">
                <a:extLst>
                  <a:ext uri="{FF2B5EF4-FFF2-40B4-BE49-F238E27FC236}">
                    <a16:creationId xmlns:a16="http://schemas.microsoft.com/office/drawing/2014/main" id="{19F5980F-CA8D-83B2-3B7C-475FCF91D1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47040" y="3744197"/>
                <a:ext cx="230981" cy="230981"/>
              </a:xfrm>
              <a:prstGeom prst="rect">
                <a:avLst/>
              </a:prstGeom>
            </p:spPr>
          </p:pic>
          <p:sp>
            <p:nvSpPr>
              <p:cNvPr id="31" name="TextBox 30">
                <a:extLst>
                  <a:ext uri="{FF2B5EF4-FFF2-40B4-BE49-F238E27FC236}">
                    <a16:creationId xmlns:a16="http://schemas.microsoft.com/office/drawing/2014/main" id="{7F4E10E4-823E-3BE7-CA69-F6F2F28BE55F}"/>
                  </a:ext>
                </a:extLst>
              </p:cNvPr>
              <p:cNvSpPr txBox="1"/>
              <p:nvPr/>
            </p:nvSpPr>
            <p:spPr>
              <a:xfrm>
                <a:off x="4148270" y="3715784"/>
                <a:ext cx="6093228" cy="276999"/>
              </a:xfrm>
              <a:prstGeom prst="rect">
                <a:avLst/>
              </a:prstGeom>
              <a:noFill/>
            </p:spPr>
            <p:txBody>
              <a:bodyPr wrap="square">
                <a:spAutoFit/>
              </a:bodyPr>
              <a:lstStyle/>
              <a:p>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del Río and </a:t>
                </a:r>
                <a:r>
                  <a:rPr kumimoji="0" lang="en-GB" alt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Burguillo</a:t>
                </a: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2008</a:t>
                </a:r>
                <a:endParaRPr lang="en-US" sz="1200" dirty="0"/>
              </a:p>
            </p:txBody>
          </p:sp>
          <p:pic>
            <p:nvPicPr>
              <p:cNvPr id="32" name="Graphic 31" descr="Add outline">
                <a:extLst>
                  <a:ext uri="{FF2B5EF4-FFF2-40B4-BE49-F238E27FC236}">
                    <a16:creationId xmlns:a16="http://schemas.microsoft.com/office/drawing/2014/main" id="{E19950DF-0F79-3530-9058-3DEC9944AA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47040" y="3975178"/>
                <a:ext cx="230981" cy="230981"/>
              </a:xfrm>
              <a:prstGeom prst="rect">
                <a:avLst/>
              </a:prstGeom>
            </p:spPr>
          </p:pic>
        </p:grpSp>
        <p:pic>
          <p:nvPicPr>
            <p:cNvPr id="34" name="Graphic 33" descr="Add outline">
              <a:extLst>
                <a:ext uri="{FF2B5EF4-FFF2-40B4-BE49-F238E27FC236}">
                  <a16:creationId xmlns:a16="http://schemas.microsoft.com/office/drawing/2014/main" id="{ABF771F4-810E-2F00-B23C-301AF2CC87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73595" y="5235385"/>
              <a:ext cx="230981" cy="230981"/>
            </a:xfrm>
            <a:prstGeom prst="rect">
              <a:avLst/>
            </a:prstGeom>
          </p:spPr>
        </p:pic>
        <p:sp>
          <p:nvSpPr>
            <p:cNvPr id="35" name="TextBox 34">
              <a:extLst>
                <a:ext uri="{FF2B5EF4-FFF2-40B4-BE49-F238E27FC236}">
                  <a16:creationId xmlns:a16="http://schemas.microsoft.com/office/drawing/2014/main" id="{587E62C7-1989-E4F7-29B4-450B57BF94B3}"/>
                </a:ext>
              </a:extLst>
            </p:cNvPr>
            <p:cNvSpPr txBox="1"/>
            <p:nvPr/>
          </p:nvSpPr>
          <p:spPr>
            <a:xfrm>
              <a:off x="1774825" y="5206972"/>
              <a:ext cx="6093228" cy="276999"/>
            </a:xfrm>
            <a:prstGeom prst="rect">
              <a:avLst/>
            </a:prstGeom>
            <a:noFill/>
          </p:spPr>
          <p:txBody>
            <a:bodyPr wrap="square">
              <a:spAutoFit/>
            </a:bodyPr>
            <a:lstStyle/>
            <a:p>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Kim and Chung, 2019</a:t>
              </a:r>
              <a:endParaRPr lang="en-US" sz="1200" dirty="0"/>
            </a:p>
          </p:txBody>
        </p:sp>
      </p:grpSp>
      <p:grpSp>
        <p:nvGrpSpPr>
          <p:cNvPr id="42" name="Group 41">
            <a:extLst>
              <a:ext uri="{FF2B5EF4-FFF2-40B4-BE49-F238E27FC236}">
                <a16:creationId xmlns:a16="http://schemas.microsoft.com/office/drawing/2014/main" id="{40099674-2A6F-13B8-41BA-1C8A799F0337}"/>
              </a:ext>
            </a:extLst>
          </p:cNvPr>
          <p:cNvGrpSpPr/>
          <p:nvPr/>
        </p:nvGrpSpPr>
        <p:grpSpPr>
          <a:xfrm>
            <a:off x="6514592" y="2678571"/>
            <a:ext cx="7105815" cy="1464537"/>
            <a:chOff x="7237592" y="2283968"/>
            <a:chExt cx="7105815" cy="1464537"/>
          </a:xfrm>
        </p:grpSpPr>
        <p:pic>
          <p:nvPicPr>
            <p:cNvPr id="16" name="Graphic 15" descr="Add outline">
              <a:extLst>
                <a:ext uri="{FF2B5EF4-FFF2-40B4-BE49-F238E27FC236}">
                  <a16:creationId xmlns:a16="http://schemas.microsoft.com/office/drawing/2014/main" id="{F2022E04-C0E3-00E6-2318-94FB0B277C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7592" y="2283968"/>
              <a:ext cx="457200" cy="457200"/>
            </a:xfrm>
            <a:prstGeom prst="rect">
              <a:avLst/>
            </a:prstGeom>
          </p:spPr>
        </p:pic>
        <p:sp>
          <p:nvSpPr>
            <p:cNvPr id="17" name="TextBox 16">
              <a:extLst>
                <a:ext uri="{FF2B5EF4-FFF2-40B4-BE49-F238E27FC236}">
                  <a16:creationId xmlns:a16="http://schemas.microsoft.com/office/drawing/2014/main" id="{E2614FEF-4E7D-22F8-E2BA-CF838C2EC3E6}"/>
                </a:ext>
              </a:extLst>
            </p:cNvPr>
            <p:cNvSpPr txBox="1"/>
            <p:nvPr/>
          </p:nvSpPr>
          <p:spPr>
            <a:xfrm>
              <a:off x="7954214" y="2325595"/>
              <a:ext cx="6093228" cy="400110"/>
            </a:xfrm>
            <a:prstGeom prst="rect">
              <a:avLst/>
            </a:prstGeom>
            <a:noFill/>
          </p:spPr>
          <p:txBody>
            <a:bodyPr wrap="square">
              <a:spAutoFit/>
            </a:bodyPr>
            <a:lstStyle/>
            <a:p>
              <a:r>
                <a:rPr lang="en-GB" sz="2000" dirty="0">
                  <a:latin typeface="Arial" panose="020B0604020202020204" pitchFamily="34" charset="0"/>
                </a:rPr>
                <a:t>Socio-cultural values</a:t>
              </a:r>
              <a:endParaRPr lang="en-US" sz="2000" dirty="0"/>
            </a:p>
          </p:txBody>
        </p:sp>
        <p:pic>
          <p:nvPicPr>
            <p:cNvPr id="18" name="Graphic 17" descr="Add outline">
              <a:extLst>
                <a:ext uri="{FF2B5EF4-FFF2-40B4-BE49-F238E27FC236}">
                  <a16:creationId xmlns:a16="http://schemas.microsoft.com/office/drawing/2014/main" id="{6FCAF559-8417-B514-488C-7EEF1AACD8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7592" y="3291305"/>
              <a:ext cx="457200" cy="457200"/>
            </a:xfrm>
            <a:prstGeom prst="rect">
              <a:avLst/>
            </a:prstGeom>
          </p:spPr>
        </p:pic>
        <p:sp>
          <p:nvSpPr>
            <p:cNvPr id="19" name="TextBox 18">
              <a:extLst>
                <a:ext uri="{FF2B5EF4-FFF2-40B4-BE49-F238E27FC236}">
                  <a16:creationId xmlns:a16="http://schemas.microsoft.com/office/drawing/2014/main" id="{424ED44E-FC71-FD4E-4B9B-1D71C80D2618}"/>
                </a:ext>
              </a:extLst>
            </p:cNvPr>
            <p:cNvSpPr txBox="1"/>
            <p:nvPr/>
          </p:nvSpPr>
          <p:spPr>
            <a:xfrm>
              <a:off x="7954214" y="3327914"/>
              <a:ext cx="6093228" cy="400110"/>
            </a:xfrm>
            <a:prstGeom prst="rect">
              <a:avLst/>
            </a:prstGeom>
            <a:noFill/>
          </p:spPr>
          <p:txBody>
            <a:bodyPr wrap="square">
              <a:spAutoFit/>
            </a:bodyPr>
            <a:lstStyle/>
            <a:p>
              <a:r>
                <a:rPr lang="en-GB" sz="2000" dirty="0">
                  <a:latin typeface="Arial" panose="020B0604020202020204" pitchFamily="34" charset="0"/>
                </a:rPr>
                <a:t>Duration of exposure to technology</a:t>
              </a:r>
              <a:endParaRPr lang="en-US" sz="2000" dirty="0"/>
            </a:p>
          </p:txBody>
        </p:sp>
        <p:pic>
          <p:nvPicPr>
            <p:cNvPr id="40" name="Graphic 39" descr="Add outline">
              <a:extLst>
                <a:ext uri="{FF2B5EF4-FFF2-40B4-BE49-F238E27FC236}">
                  <a16:creationId xmlns:a16="http://schemas.microsoft.com/office/drawing/2014/main" id="{1A911F36-FB4C-39EA-4AD5-4260340AD3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48949" y="2828480"/>
              <a:ext cx="230981" cy="230981"/>
            </a:xfrm>
            <a:prstGeom prst="rect">
              <a:avLst/>
            </a:prstGeom>
          </p:spPr>
        </p:pic>
        <p:sp>
          <p:nvSpPr>
            <p:cNvPr id="41" name="TextBox 40">
              <a:extLst>
                <a:ext uri="{FF2B5EF4-FFF2-40B4-BE49-F238E27FC236}">
                  <a16:creationId xmlns:a16="http://schemas.microsoft.com/office/drawing/2014/main" id="{FCAA7359-23E0-96D2-212F-C59672DDC8CA}"/>
                </a:ext>
              </a:extLst>
            </p:cNvPr>
            <p:cNvSpPr txBox="1"/>
            <p:nvPr/>
          </p:nvSpPr>
          <p:spPr>
            <a:xfrm>
              <a:off x="8250179" y="2800067"/>
              <a:ext cx="6093228" cy="276999"/>
            </a:xfrm>
            <a:prstGeom prst="rect">
              <a:avLst/>
            </a:prstGeom>
            <a:noFill/>
          </p:spPr>
          <p:txBody>
            <a:bodyPr wrap="square">
              <a:spAutoFit/>
            </a:bodyPr>
            <a:lstStyle/>
            <a:p>
              <a:r>
                <a:rPr kumimoji="0" lang="en-GB" alt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Delicado</a:t>
              </a: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et al., 2016</a:t>
              </a:r>
              <a:endParaRPr lang="en-US" sz="1200" dirty="0"/>
            </a:p>
          </p:txBody>
        </p:sp>
      </p:grpSp>
      <p:pic>
        <p:nvPicPr>
          <p:cNvPr id="45" name="Graphic 44" descr="Add outline">
            <a:extLst>
              <a:ext uri="{FF2B5EF4-FFF2-40B4-BE49-F238E27FC236}">
                <a16:creationId xmlns:a16="http://schemas.microsoft.com/office/drawing/2014/main" id="{A68DFE17-3A86-5408-DAEB-8FA4D3CC22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14592" y="4607858"/>
            <a:ext cx="457200" cy="457200"/>
          </a:xfrm>
          <a:prstGeom prst="rect">
            <a:avLst/>
          </a:prstGeom>
        </p:spPr>
      </p:pic>
      <p:sp>
        <p:nvSpPr>
          <p:cNvPr id="46" name="TextBox 45">
            <a:extLst>
              <a:ext uri="{FF2B5EF4-FFF2-40B4-BE49-F238E27FC236}">
                <a16:creationId xmlns:a16="http://schemas.microsoft.com/office/drawing/2014/main" id="{93CD5466-37A7-B07F-DE78-E95D597ED466}"/>
              </a:ext>
            </a:extLst>
          </p:cNvPr>
          <p:cNvSpPr txBox="1"/>
          <p:nvPr/>
        </p:nvSpPr>
        <p:spPr>
          <a:xfrm>
            <a:off x="7231214" y="4644467"/>
            <a:ext cx="6093228" cy="400110"/>
          </a:xfrm>
          <a:prstGeom prst="rect">
            <a:avLst/>
          </a:prstGeom>
          <a:noFill/>
        </p:spPr>
        <p:txBody>
          <a:bodyPr wrap="square">
            <a:spAutoFit/>
          </a:bodyPr>
          <a:lstStyle/>
          <a:p>
            <a:r>
              <a:rPr lang="en-GB" sz="2000" dirty="0">
                <a:latin typeface="Arial" panose="020B0604020202020204" pitchFamily="34" charset="0"/>
              </a:rPr>
              <a:t>Media Coverage</a:t>
            </a:r>
            <a:endParaRPr lang="en-US" sz="2000" dirty="0"/>
          </a:p>
        </p:txBody>
      </p:sp>
      <p:pic>
        <p:nvPicPr>
          <p:cNvPr id="47" name="Graphic 46" descr="Add outline">
            <a:extLst>
              <a:ext uri="{FF2B5EF4-FFF2-40B4-BE49-F238E27FC236}">
                <a16:creationId xmlns:a16="http://schemas.microsoft.com/office/drawing/2014/main" id="{2FD3E0F2-C995-42E7-C829-9EAADAC50A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25949" y="4227628"/>
            <a:ext cx="230981" cy="230981"/>
          </a:xfrm>
          <a:prstGeom prst="rect">
            <a:avLst/>
          </a:prstGeom>
        </p:spPr>
      </p:pic>
      <p:sp>
        <p:nvSpPr>
          <p:cNvPr id="48" name="TextBox 47">
            <a:extLst>
              <a:ext uri="{FF2B5EF4-FFF2-40B4-BE49-F238E27FC236}">
                <a16:creationId xmlns:a16="http://schemas.microsoft.com/office/drawing/2014/main" id="{0EF067FF-676A-FE60-EFAD-AE4BB31D61BA}"/>
              </a:ext>
            </a:extLst>
          </p:cNvPr>
          <p:cNvSpPr txBox="1"/>
          <p:nvPr/>
        </p:nvSpPr>
        <p:spPr>
          <a:xfrm>
            <a:off x="7527179" y="4199215"/>
            <a:ext cx="6093228" cy="276999"/>
          </a:xfrm>
          <a:prstGeom prst="rect">
            <a:avLst/>
          </a:prstGeom>
          <a:noFill/>
        </p:spPr>
        <p:txBody>
          <a:bodyPr wrap="square">
            <a:spAutoFit/>
          </a:bodyPr>
          <a:lstStyle/>
          <a:p>
            <a:r>
              <a:rPr kumimoji="0" lang="en-GB" alt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Sherren</a:t>
            </a:r>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et al., 2019</a:t>
            </a:r>
            <a:endParaRPr lang="en-US" sz="1200" dirty="0"/>
          </a:p>
        </p:txBody>
      </p:sp>
      <p:sp>
        <p:nvSpPr>
          <p:cNvPr id="51" name="Text 0">
            <a:extLst>
              <a:ext uri="{FF2B5EF4-FFF2-40B4-BE49-F238E27FC236}">
                <a16:creationId xmlns:a16="http://schemas.microsoft.com/office/drawing/2014/main" id="{C6C2BB6D-C681-562D-3513-920842162CB1}"/>
              </a:ext>
            </a:extLst>
          </p:cNvPr>
          <p:cNvSpPr/>
          <p:nvPr/>
        </p:nvSpPr>
        <p:spPr>
          <a:xfrm>
            <a:off x="678426" y="280125"/>
            <a:ext cx="8534400" cy="274240"/>
          </a:xfrm>
          <a:prstGeom prst="rect">
            <a:avLst/>
          </a:prstGeom>
          <a:noFill/>
          <a:ln/>
        </p:spPr>
        <p:txBody>
          <a:bodyPr wrap="square" lIns="0" tIns="0" rIns="0" bIns="0" rtlCol="0" anchor="t"/>
          <a:lstStyle/>
          <a:p>
            <a:pPr>
              <a:lnSpc>
                <a:spcPts val="2160"/>
              </a:lnSpc>
            </a:pPr>
            <a:r>
              <a:rPr lang="en-US" sz="1867" kern="0" spc="-32" dirty="0">
                <a:solidFill>
                  <a:srgbClr val="B7B7B7"/>
                </a:solidFill>
                <a:latin typeface="Aileron" pitchFamily="34" charset="0"/>
                <a:ea typeface="Aileron" pitchFamily="34" charset="-122"/>
                <a:cs typeface="Aileron" pitchFamily="34" charset="-120"/>
              </a:rPr>
              <a:t>04 </a:t>
            </a:r>
            <a:r>
              <a:rPr lang="en-US" sz="2000" b="1" kern="0" spc="-32" dirty="0">
                <a:solidFill>
                  <a:srgbClr val="111111"/>
                </a:solidFill>
                <a:latin typeface="Aileron" pitchFamily="34" charset="0"/>
              </a:rPr>
              <a:t>Findings: empirical insights</a:t>
            </a:r>
            <a:endParaRPr lang="en-US" sz="2000" dirty="0"/>
          </a:p>
          <a:p>
            <a:pPr>
              <a:lnSpc>
                <a:spcPts val="2160"/>
              </a:lnSpc>
            </a:pPr>
            <a:endParaRPr lang="en-US" dirty="0"/>
          </a:p>
        </p:txBody>
      </p:sp>
    </p:spTree>
    <p:extLst>
      <p:ext uri="{BB962C8B-B14F-4D97-AF65-F5344CB8AC3E}">
        <p14:creationId xmlns:p14="http://schemas.microsoft.com/office/powerpoint/2010/main" val="4004467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id="{C70C381D-FA5B-4B42-84C0-921942CB9FDC}"/>
              </a:ext>
            </a:extLst>
          </p:cNvPr>
          <p:cNvGraphicFramePr/>
          <p:nvPr>
            <p:extLst>
              <p:ext uri="{D42A27DB-BD31-4B8C-83A1-F6EECF244321}">
                <p14:modId xmlns:p14="http://schemas.microsoft.com/office/powerpoint/2010/main" val="3081627761"/>
              </p:ext>
            </p:extLst>
          </p:nvPr>
        </p:nvGraphicFramePr>
        <p:xfrm>
          <a:off x="2276383" y="1950473"/>
          <a:ext cx="7639233" cy="4305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9" name="Content Placeholder 6" descr="Add with solid fill">
            <a:extLst>
              <a:ext uri="{FF2B5EF4-FFF2-40B4-BE49-F238E27FC236}">
                <a16:creationId xmlns:a16="http://schemas.microsoft.com/office/drawing/2014/main" id="{6A2FF112-ED71-AEC5-C59F-3F9B89608793}"/>
              </a:ext>
            </a:extLst>
          </p:cNvPr>
          <p:cNvPicPr>
            <a:picLocks noGrp="1" noChangeAspect="1"/>
          </p:cNvPicPr>
          <p:nvPr>
            <p:ph idx="1"/>
          </p:nvPr>
        </p:nvPicPr>
        <p:blipFill>
          <a:blip r:embed="rId8">
            <a:extLst>
              <a:ext uri="{96DAC541-7B7A-43D3-8B79-37D633B846F1}">
                <asvg:svgBlip xmlns:asvg="http://schemas.microsoft.com/office/drawing/2016/SVG/main" r:embed="rId9"/>
              </a:ext>
            </a:extLst>
          </a:blip>
          <a:stretch>
            <a:fillRect/>
          </a:stretch>
        </p:blipFill>
        <p:spPr>
          <a:xfrm>
            <a:off x="741112" y="1123598"/>
            <a:ext cx="612270" cy="612270"/>
          </a:xfrm>
        </p:spPr>
      </p:pic>
      <p:sp>
        <p:nvSpPr>
          <p:cNvPr id="40" name="TextBox 39">
            <a:extLst>
              <a:ext uri="{FF2B5EF4-FFF2-40B4-BE49-F238E27FC236}">
                <a16:creationId xmlns:a16="http://schemas.microsoft.com/office/drawing/2014/main" id="{E78E482C-1296-521C-5E9E-3CA48C2DA55F}"/>
              </a:ext>
            </a:extLst>
          </p:cNvPr>
          <p:cNvSpPr txBox="1"/>
          <p:nvPr/>
        </p:nvSpPr>
        <p:spPr>
          <a:xfrm>
            <a:off x="1535270" y="1245067"/>
            <a:ext cx="6093228" cy="400110"/>
          </a:xfrm>
          <a:prstGeom prst="rect">
            <a:avLst/>
          </a:prstGeom>
          <a:noFill/>
        </p:spPr>
        <p:txBody>
          <a:bodyPr wrap="square">
            <a:spAutoFit/>
          </a:bodyPr>
          <a:lstStyle/>
          <a:p>
            <a:r>
              <a:rPr lang="en-GB" sz="2000" b="1" dirty="0">
                <a:latin typeface="Arial" panose="020B0604020202020204" pitchFamily="34" charset="0"/>
              </a:rPr>
              <a:t>Key Themes and Theoretical frameworks</a:t>
            </a:r>
            <a:endParaRPr lang="en-US" sz="2000" b="1" dirty="0"/>
          </a:p>
        </p:txBody>
      </p:sp>
      <p:sp>
        <p:nvSpPr>
          <p:cNvPr id="41" name="Text 0">
            <a:extLst>
              <a:ext uri="{FF2B5EF4-FFF2-40B4-BE49-F238E27FC236}">
                <a16:creationId xmlns:a16="http://schemas.microsoft.com/office/drawing/2014/main" id="{746BFBF5-ADE9-FA61-1F69-3F77ACE994BC}"/>
              </a:ext>
            </a:extLst>
          </p:cNvPr>
          <p:cNvSpPr/>
          <p:nvPr/>
        </p:nvSpPr>
        <p:spPr>
          <a:xfrm>
            <a:off x="678426" y="280125"/>
            <a:ext cx="8534400" cy="274240"/>
          </a:xfrm>
          <a:prstGeom prst="rect">
            <a:avLst/>
          </a:prstGeom>
          <a:noFill/>
          <a:ln/>
        </p:spPr>
        <p:txBody>
          <a:bodyPr wrap="square" lIns="0" tIns="0" rIns="0" bIns="0" rtlCol="0" anchor="t"/>
          <a:lstStyle/>
          <a:p>
            <a:pPr>
              <a:lnSpc>
                <a:spcPts val="2160"/>
              </a:lnSpc>
            </a:pPr>
            <a:r>
              <a:rPr lang="en-US" sz="1867" kern="0" spc="-32" dirty="0">
                <a:solidFill>
                  <a:srgbClr val="B7B7B7"/>
                </a:solidFill>
                <a:latin typeface="Aileron" pitchFamily="34" charset="0"/>
                <a:ea typeface="Aileron" pitchFamily="34" charset="-122"/>
                <a:cs typeface="Aileron" pitchFamily="34" charset="-120"/>
              </a:rPr>
              <a:t>05 </a:t>
            </a:r>
            <a:r>
              <a:rPr lang="en-US" sz="2000" b="1" kern="0" spc="-32" dirty="0">
                <a:solidFill>
                  <a:srgbClr val="111111"/>
                </a:solidFill>
                <a:latin typeface="Aileron" pitchFamily="34" charset="0"/>
              </a:rPr>
              <a:t>Findings: theoretical insights</a:t>
            </a:r>
            <a:endParaRPr lang="en-US" sz="2000" dirty="0"/>
          </a:p>
          <a:p>
            <a:pPr>
              <a:lnSpc>
                <a:spcPts val="2160"/>
              </a:lnSpc>
            </a:pPr>
            <a:endParaRPr lang="en-US" dirty="0"/>
          </a:p>
        </p:txBody>
      </p:sp>
    </p:spTree>
    <p:extLst>
      <p:ext uri="{BB962C8B-B14F-4D97-AF65-F5344CB8AC3E}">
        <p14:creationId xmlns:p14="http://schemas.microsoft.com/office/powerpoint/2010/main" val="1974728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2712FE9C-66AD-00A1-4429-2A080BDF3E89}"/>
              </a:ext>
            </a:extLst>
          </p:cNvPr>
          <p:cNvGraphicFramePr/>
          <p:nvPr>
            <p:extLst>
              <p:ext uri="{D42A27DB-BD31-4B8C-83A1-F6EECF244321}">
                <p14:modId xmlns:p14="http://schemas.microsoft.com/office/powerpoint/2010/main" val="774254007"/>
              </p:ext>
            </p:extLst>
          </p:nvPr>
        </p:nvGraphicFramePr>
        <p:xfrm>
          <a:off x="985012" y="2024613"/>
          <a:ext cx="10786278" cy="4553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9CE2034D-9681-68F0-D550-6F9D031C1029}"/>
              </a:ext>
            </a:extLst>
          </p:cNvPr>
          <p:cNvSpPr txBox="1"/>
          <p:nvPr/>
        </p:nvSpPr>
        <p:spPr>
          <a:xfrm>
            <a:off x="1535270" y="1245067"/>
            <a:ext cx="8724836" cy="400110"/>
          </a:xfrm>
          <a:prstGeom prst="rect">
            <a:avLst/>
          </a:prstGeom>
          <a:noFill/>
        </p:spPr>
        <p:txBody>
          <a:bodyPr wrap="square">
            <a:spAutoFit/>
          </a:bodyPr>
          <a:lstStyle/>
          <a:p>
            <a:r>
              <a:rPr lang="en-GB" sz="2000" b="1" dirty="0">
                <a:latin typeface="Arial" panose="020B0604020202020204" pitchFamily="34" charset="0"/>
              </a:rPr>
              <a:t>BESS | Benefits and Limitations</a:t>
            </a:r>
            <a:endParaRPr lang="en-US" sz="2000" b="1" dirty="0"/>
          </a:p>
        </p:txBody>
      </p:sp>
      <p:pic>
        <p:nvPicPr>
          <p:cNvPr id="13" name="Content Placeholder 6" descr="Add with solid fill">
            <a:extLst>
              <a:ext uri="{FF2B5EF4-FFF2-40B4-BE49-F238E27FC236}">
                <a16:creationId xmlns:a16="http://schemas.microsoft.com/office/drawing/2014/main" id="{6CFE4AC0-EDC8-FBA4-A145-FA8100CF0DAF}"/>
              </a:ext>
            </a:extLst>
          </p:cNvPr>
          <p:cNvPicPr>
            <a:picLocks noGrp="1" noChangeAspect="1"/>
          </p:cNvPicPr>
          <p:nvPr>
            <p:ph idx="1"/>
          </p:nvPr>
        </p:nvPicPr>
        <p:blipFill>
          <a:blip r:embed="rId8">
            <a:extLst>
              <a:ext uri="{96DAC541-7B7A-43D3-8B79-37D633B846F1}">
                <asvg:svgBlip xmlns:asvg="http://schemas.microsoft.com/office/drawing/2016/SVG/main" r:embed="rId9"/>
              </a:ext>
            </a:extLst>
          </a:blip>
          <a:stretch>
            <a:fillRect/>
          </a:stretch>
        </p:blipFill>
        <p:spPr>
          <a:xfrm>
            <a:off x="741112" y="1123598"/>
            <a:ext cx="612270" cy="612270"/>
          </a:xfrm>
        </p:spPr>
      </p:pic>
      <p:sp>
        <p:nvSpPr>
          <p:cNvPr id="14" name="Text 0">
            <a:extLst>
              <a:ext uri="{FF2B5EF4-FFF2-40B4-BE49-F238E27FC236}">
                <a16:creationId xmlns:a16="http://schemas.microsoft.com/office/drawing/2014/main" id="{7AA60637-682B-E6C6-BF5E-38A0FF626CF0}"/>
              </a:ext>
            </a:extLst>
          </p:cNvPr>
          <p:cNvSpPr/>
          <p:nvPr/>
        </p:nvSpPr>
        <p:spPr>
          <a:xfrm>
            <a:off x="678426" y="280125"/>
            <a:ext cx="8534400" cy="274240"/>
          </a:xfrm>
          <a:prstGeom prst="rect">
            <a:avLst/>
          </a:prstGeom>
          <a:noFill/>
          <a:ln/>
        </p:spPr>
        <p:txBody>
          <a:bodyPr wrap="square" lIns="0" tIns="0" rIns="0" bIns="0" rtlCol="0" anchor="t"/>
          <a:lstStyle/>
          <a:p>
            <a:pPr>
              <a:lnSpc>
                <a:spcPts val="2160"/>
              </a:lnSpc>
            </a:pPr>
            <a:r>
              <a:rPr lang="en-US" sz="1867" kern="0" spc="-32" dirty="0">
                <a:solidFill>
                  <a:srgbClr val="B7B7B7"/>
                </a:solidFill>
                <a:latin typeface="Aileron" pitchFamily="34" charset="0"/>
                <a:ea typeface="Aileron" pitchFamily="34" charset="-122"/>
                <a:cs typeface="Aileron" pitchFamily="34" charset="-120"/>
              </a:rPr>
              <a:t>05 </a:t>
            </a:r>
            <a:r>
              <a:rPr lang="en-US" sz="2000" b="1" kern="0" spc="-32" dirty="0">
                <a:solidFill>
                  <a:srgbClr val="111111"/>
                </a:solidFill>
                <a:latin typeface="Aileron" pitchFamily="34" charset="0"/>
              </a:rPr>
              <a:t>Findings: theoretical insights</a:t>
            </a:r>
            <a:endParaRPr lang="en-US" sz="2000" dirty="0"/>
          </a:p>
          <a:p>
            <a:pPr>
              <a:lnSpc>
                <a:spcPts val="2160"/>
              </a:lnSpc>
            </a:pPr>
            <a:endParaRPr lang="en-US" dirty="0"/>
          </a:p>
        </p:txBody>
      </p:sp>
      <p:sp>
        <p:nvSpPr>
          <p:cNvPr id="2" name="TextBox 1">
            <a:extLst>
              <a:ext uri="{FF2B5EF4-FFF2-40B4-BE49-F238E27FC236}">
                <a16:creationId xmlns:a16="http://schemas.microsoft.com/office/drawing/2014/main" id="{1717558A-AC21-8153-72B8-B8CA60F16264}"/>
              </a:ext>
            </a:extLst>
          </p:cNvPr>
          <p:cNvSpPr txBox="1"/>
          <p:nvPr/>
        </p:nvSpPr>
        <p:spPr>
          <a:xfrm>
            <a:off x="7650050" y="1839947"/>
            <a:ext cx="978795" cy="369332"/>
          </a:xfrm>
          <a:prstGeom prst="rect">
            <a:avLst/>
          </a:prstGeom>
          <a:noFill/>
        </p:spPr>
        <p:txBody>
          <a:bodyPr wrap="square" rtlCol="0">
            <a:spAutoFit/>
          </a:bodyPr>
          <a:lstStyle/>
          <a:p>
            <a:r>
              <a:rPr lang="en-US" i="1" dirty="0"/>
              <a:t>Benefits</a:t>
            </a:r>
          </a:p>
        </p:txBody>
      </p:sp>
      <p:sp>
        <p:nvSpPr>
          <p:cNvPr id="3" name="TextBox 2">
            <a:extLst>
              <a:ext uri="{FF2B5EF4-FFF2-40B4-BE49-F238E27FC236}">
                <a16:creationId xmlns:a16="http://schemas.microsoft.com/office/drawing/2014/main" id="{0D66C786-C342-EF9C-5BCE-FFDBAA8D5BE7}"/>
              </a:ext>
            </a:extLst>
          </p:cNvPr>
          <p:cNvSpPr txBox="1"/>
          <p:nvPr/>
        </p:nvSpPr>
        <p:spPr>
          <a:xfrm>
            <a:off x="10138040" y="1839947"/>
            <a:ext cx="1349914" cy="369332"/>
          </a:xfrm>
          <a:prstGeom prst="rect">
            <a:avLst/>
          </a:prstGeom>
          <a:noFill/>
        </p:spPr>
        <p:txBody>
          <a:bodyPr wrap="square" rtlCol="0">
            <a:spAutoFit/>
          </a:bodyPr>
          <a:lstStyle/>
          <a:p>
            <a:r>
              <a:rPr lang="en-US" i="1" dirty="0"/>
              <a:t>Limitations</a:t>
            </a:r>
          </a:p>
        </p:txBody>
      </p:sp>
    </p:spTree>
    <p:extLst>
      <p:ext uri="{BB962C8B-B14F-4D97-AF65-F5344CB8AC3E}">
        <p14:creationId xmlns:p14="http://schemas.microsoft.com/office/powerpoint/2010/main" val="1437388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0">
            <a:extLst>
              <a:ext uri="{FF2B5EF4-FFF2-40B4-BE49-F238E27FC236}">
                <a16:creationId xmlns:a16="http://schemas.microsoft.com/office/drawing/2014/main" id="{A2348C24-4947-5E19-2E60-C4D944EBE6B9}"/>
              </a:ext>
            </a:extLst>
          </p:cNvPr>
          <p:cNvSpPr/>
          <p:nvPr/>
        </p:nvSpPr>
        <p:spPr>
          <a:xfrm>
            <a:off x="678426" y="280125"/>
            <a:ext cx="8534400" cy="274240"/>
          </a:xfrm>
          <a:prstGeom prst="rect">
            <a:avLst/>
          </a:prstGeom>
          <a:noFill/>
          <a:ln/>
        </p:spPr>
        <p:txBody>
          <a:bodyPr wrap="square" lIns="0" tIns="0" rIns="0" bIns="0" rtlCol="0" anchor="t"/>
          <a:lstStyle/>
          <a:p>
            <a:pPr>
              <a:lnSpc>
                <a:spcPts val="2160"/>
              </a:lnSpc>
            </a:pPr>
            <a:r>
              <a:rPr lang="en-US" sz="1867" kern="0" spc="-32" dirty="0">
                <a:solidFill>
                  <a:srgbClr val="B7B7B7"/>
                </a:solidFill>
                <a:latin typeface="Aileron" pitchFamily="34" charset="0"/>
                <a:ea typeface="Aileron" pitchFamily="34" charset="-122"/>
                <a:cs typeface="Aileron" pitchFamily="34" charset="-120"/>
              </a:rPr>
              <a:t>06 </a:t>
            </a:r>
            <a:r>
              <a:rPr lang="en-US" sz="2000" b="1" kern="0" spc="-32" dirty="0">
                <a:solidFill>
                  <a:srgbClr val="111111"/>
                </a:solidFill>
                <a:latin typeface="Aileron" pitchFamily="34" charset="0"/>
                <a:ea typeface="Aileron" pitchFamily="34" charset="-122"/>
                <a:cs typeface="Aileron" pitchFamily="34" charset="-120"/>
              </a:rPr>
              <a:t>I</a:t>
            </a:r>
            <a:r>
              <a:rPr lang="en-US" sz="2000" b="1" kern="0" spc="-32" dirty="0">
                <a:solidFill>
                  <a:srgbClr val="111111"/>
                </a:solidFill>
                <a:latin typeface="Aileron" pitchFamily="34" charset="0"/>
              </a:rPr>
              <a:t>mplications</a:t>
            </a:r>
            <a:endParaRPr lang="en-US" sz="2000" dirty="0"/>
          </a:p>
          <a:p>
            <a:pPr>
              <a:lnSpc>
                <a:spcPts val="2160"/>
              </a:lnSpc>
            </a:pPr>
            <a:endParaRPr lang="en-US" dirty="0"/>
          </a:p>
        </p:txBody>
      </p:sp>
      <p:pic>
        <p:nvPicPr>
          <p:cNvPr id="7" name="Content Placeholder 6" descr="Add with solid fill">
            <a:extLst>
              <a:ext uri="{FF2B5EF4-FFF2-40B4-BE49-F238E27FC236}">
                <a16:creationId xmlns:a16="http://schemas.microsoft.com/office/drawing/2014/main" id="{A91967A5-CDD7-B3FF-8623-3319B04A82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112" y="1123598"/>
            <a:ext cx="612270" cy="612270"/>
          </a:xfrm>
          <a:prstGeom prst="rect">
            <a:avLst/>
          </a:prstGeom>
        </p:spPr>
      </p:pic>
      <p:sp>
        <p:nvSpPr>
          <p:cNvPr id="8" name="TextBox 7">
            <a:extLst>
              <a:ext uri="{FF2B5EF4-FFF2-40B4-BE49-F238E27FC236}">
                <a16:creationId xmlns:a16="http://schemas.microsoft.com/office/drawing/2014/main" id="{82EC77AC-CC85-60B5-6BCF-84734285C19D}"/>
              </a:ext>
            </a:extLst>
          </p:cNvPr>
          <p:cNvSpPr txBox="1"/>
          <p:nvPr/>
        </p:nvSpPr>
        <p:spPr>
          <a:xfrm>
            <a:off x="1535269" y="1245067"/>
            <a:ext cx="5659615" cy="400110"/>
          </a:xfrm>
          <a:prstGeom prst="rect">
            <a:avLst/>
          </a:prstGeom>
          <a:noFill/>
        </p:spPr>
        <p:txBody>
          <a:bodyPr wrap="square">
            <a:spAutoFit/>
          </a:bodyPr>
          <a:lstStyle/>
          <a:p>
            <a:r>
              <a:rPr lang="en-GB" sz="2000" b="1" dirty="0">
                <a:latin typeface="Arial" panose="020B0604020202020204" pitchFamily="34" charset="0"/>
              </a:rPr>
              <a:t>Limitations</a:t>
            </a:r>
            <a:endParaRPr lang="en-US" sz="2000" b="1" dirty="0"/>
          </a:p>
        </p:txBody>
      </p:sp>
      <p:pic>
        <p:nvPicPr>
          <p:cNvPr id="9" name="Graphic 8" descr="Add outline">
            <a:extLst>
              <a:ext uri="{FF2B5EF4-FFF2-40B4-BE49-F238E27FC236}">
                <a16:creationId xmlns:a16="http://schemas.microsoft.com/office/drawing/2014/main" id="{4396C110-4868-7147-E62E-1083D654FD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238" y="2678571"/>
            <a:ext cx="457200" cy="457200"/>
          </a:xfrm>
          <a:prstGeom prst="rect">
            <a:avLst/>
          </a:prstGeom>
        </p:spPr>
      </p:pic>
      <p:sp>
        <p:nvSpPr>
          <p:cNvPr id="10" name="TextBox 9">
            <a:extLst>
              <a:ext uri="{FF2B5EF4-FFF2-40B4-BE49-F238E27FC236}">
                <a16:creationId xmlns:a16="http://schemas.microsoft.com/office/drawing/2014/main" id="{B67F36D4-AE00-BB88-BF38-EFD8237FF36F}"/>
              </a:ext>
            </a:extLst>
          </p:cNvPr>
          <p:cNvSpPr txBox="1"/>
          <p:nvPr/>
        </p:nvSpPr>
        <p:spPr>
          <a:xfrm>
            <a:off x="1478861" y="2707116"/>
            <a:ext cx="4517105" cy="400110"/>
          </a:xfrm>
          <a:prstGeom prst="rect">
            <a:avLst/>
          </a:prstGeom>
          <a:noFill/>
        </p:spPr>
        <p:txBody>
          <a:bodyPr wrap="square">
            <a:spAutoFit/>
          </a:bodyPr>
          <a:lstStyle/>
          <a:p>
            <a:r>
              <a:rPr lang="en-GB" sz="2000" dirty="0">
                <a:latin typeface="Arial" panose="020B0604020202020204" pitchFamily="34" charset="0"/>
              </a:rPr>
              <a:t>Small scale energy infrastructures</a:t>
            </a:r>
            <a:endParaRPr lang="en-US" sz="2000" dirty="0"/>
          </a:p>
        </p:txBody>
      </p:sp>
      <p:pic>
        <p:nvPicPr>
          <p:cNvPr id="11" name="Graphic 10" descr="Add outline">
            <a:extLst>
              <a:ext uri="{FF2B5EF4-FFF2-40B4-BE49-F238E27FC236}">
                <a16:creationId xmlns:a16="http://schemas.microsoft.com/office/drawing/2014/main" id="{E9602490-8E41-551C-7B40-F1E1D5D1E5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238" y="4053184"/>
            <a:ext cx="457200" cy="457200"/>
          </a:xfrm>
          <a:prstGeom prst="rect">
            <a:avLst/>
          </a:prstGeom>
        </p:spPr>
      </p:pic>
      <p:sp>
        <p:nvSpPr>
          <p:cNvPr id="12" name="TextBox 11">
            <a:extLst>
              <a:ext uri="{FF2B5EF4-FFF2-40B4-BE49-F238E27FC236}">
                <a16:creationId xmlns:a16="http://schemas.microsoft.com/office/drawing/2014/main" id="{B23964A1-E07E-F162-24ED-E0838E060303}"/>
              </a:ext>
            </a:extLst>
          </p:cNvPr>
          <p:cNvSpPr txBox="1"/>
          <p:nvPr/>
        </p:nvSpPr>
        <p:spPr>
          <a:xfrm>
            <a:off x="1478861" y="4081729"/>
            <a:ext cx="4464740" cy="400110"/>
          </a:xfrm>
          <a:prstGeom prst="rect">
            <a:avLst/>
          </a:prstGeom>
          <a:noFill/>
        </p:spPr>
        <p:txBody>
          <a:bodyPr wrap="square">
            <a:spAutoFit/>
          </a:bodyPr>
          <a:lstStyle/>
          <a:p>
            <a:r>
              <a:rPr lang="en-GB" sz="2000" dirty="0">
                <a:latin typeface="Arial" panose="020B0604020202020204" pitchFamily="34" charset="0"/>
              </a:rPr>
              <a:t>Theoretical limitations</a:t>
            </a:r>
            <a:endParaRPr lang="en-US" sz="2000" dirty="0"/>
          </a:p>
        </p:txBody>
      </p:sp>
      <p:pic>
        <p:nvPicPr>
          <p:cNvPr id="13" name="Graphic 12" descr="Add outline">
            <a:extLst>
              <a:ext uri="{FF2B5EF4-FFF2-40B4-BE49-F238E27FC236}">
                <a16:creationId xmlns:a16="http://schemas.microsoft.com/office/drawing/2014/main" id="{F9BB540D-6253-16AB-6960-FC2A9C0CE0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238" y="5427797"/>
            <a:ext cx="457200" cy="457200"/>
          </a:xfrm>
          <a:prstGeom prst="rect">
            <a:avLst/>
          </a:prstGeom>
        </p:spPr>
      </p:pic>
      <p:sp>
        <p:nvSpPr>
          <p:cNvPr id="14" name="TextBox 13">
            <a:extLst>
              <a:ext uri="{FF2B5EF4-FFF2-40B4-BE49-F238E27FC236}">
                <a16:creationId xmlns:a16="http://schemas.microsoft.com/office/drawing/2014/main" id="{FF428D97-2247-BEF0-CD06-BC5A608BC3A0}"/>
              </a:ext>
            </a:extLst>
          </p:cNvPr>
          <p:cNvSpPr txBox="1"/>
          <p:nvPr/>
        </p:nvSpPr>
        <p:spPr>
          <a:xfrm>
            <a:off x="1478860" y="5450269"/>
            <a:ext cx="3782253" cy="400110"/>
          </a:xfrm>
          <a:prstGeom prst="rect">
            <a:avLst/>
          </a:prstGeom>
          <a:noFill/>
        </p:spPr>
        <p:txBody>
          <a:bodyPr wrap="square">
            <a:spAutoFit/>
          </a:bodyPr>
          <a:lstStyle/>
          <a:p>
            <a:r>
              <a:rPr lang="en-GB" sz="2000" dirty="0">
                <a:latin typeface="Arial" panose="020B0604020202020204" pitchFamily="34" charset="0"/>
              </a:rPr>
              <a:t>Limited BESS studies to date</a:t>
            </a:r>
            <a:endParaRPr lang="en-US" sz="2000" dirty="0"/>
          </a:p>
        </p:txBody>
      </p:sp>
      <p:pic>
        <p:nvPicPr>
          <p:cNvPr id="24" name="Content Placeholder 6" descr="Add with solid fill">
            <a:extLst>
              <a:ext uri="{FF2B5EF4-FFF2-40B4-BE49-F238E27FC236}">
                <a16:creationId xmlns:a16="http://schemas.microsoft.com/office/drawing/2014/main" id="{FD3ED8A8-F175-3875-9848-C244D3B66B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1123598"/>
            <a:ext cx="612270" cy="612270"/>
          </a:xfrm>
          <a:prstGeom prst="rect">
            <a:avLst/>
          </a:prstGeom>
        </p:spPr>
      </p:pic>
      <p:sp>
        <p:nvSpPr>
          <p:cNvPr id="25" name="TextBox 24">
            <a:extLst>
              <a:ext uri="{FF2B5EF4-FFF2-40B4-BE49-F238E27FC236}">
                <a16:creationId xmlns:a16="http://schemas.microsoft.com/office/drawing/2014/main" id="{45F1110A-F374-15B4-3B49-1CF906CFFFD5}"/>
              </a:ext>
            </a:extLst>
          </p:cNvPr>
          <p:cNvSpPr txBox="1"/>
          <p:nvPr/>
        </p:nvSpPr>
        <p:spPr>
          <a:xfrm>
            <a:off x="6890157" y="1245067"/>
            <a:ext cx="5659615" cy="400110"/>
          </a:xfrm>
          <a:prstGeom prst="rect">
            <a:avLst/>
          </a:prstGeom>
          <a:noFill/>
        </p:spPr>
        <p:txBody>
          <a:bodyPr wrap="square">
            <a:spAutoFit/>
          </a:bodyPr>
          <a:lstStyle/>
          <a:p>
            <a:r>
              <a:rPr lang="en-GB" sz="2000" b="1" dirty="0">
                <a:latin typeface="Arial" panose="020B0604020202020204" pitchFamily="34" charset="0"/>
              </a:rPr>
              <a:t>Implications for carbon accounting</a:t>
            </a:r>
            <a:endParaRPr lang="en-US" sz="2000" b="1" dirty="0"/>
          </a:p>
        </p:txBody>
      </p:sp>
      <p:pic>
        <p:nvPicPr>
          <p:cNvPr id="32" name="Graphic 31" descr="Add outline">
            <a:extLst>
              <a:ext uri="{FF2B5EF4-FFF2-40B4-BE49-F238E27FC236}">
                <a16:creationId xmlns:a16="http://schemas.microsoft.com/office/drawing/2014/main" id="{2025960C-EF7C-AC2A-3D3E-472B3707C9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0" y="2672669"/>
            <a:ext cx="457200" cy="457200"/>
          </a:xfrm>
          <a:prstGeom prst="rect">
            <a:avLst/>
          </a:prstGeom>
        </p:spPr>
      </p:pic>
      <p:sp>
        <p:nvSpPr>
          <p:cNvPr id="33" name="TextBox 32">
            <a:extLst>
              <a:ext uri="{FF2B5EF4-FFF2-40B4-BE49-F238E27FC236}">
                <a16:creationId xmlns:a16="http://schemas.microsoft.com/office/drawing/2014/main" id="{A227E202-9A94-BB02-0635-09B605F2FD49}"/>
              </a:ext>
            </a:extLst>
          </p:cNvPr>
          <p:cNvSpPr txBox="1"/>
          <p:nvPr/>
        </p:nvSpPr>
        <p:spPr>
          <a:xfrm>
            <a:off x="6812623" y="2701214"/>
            <a:ext cx="4517105" cy="400110"/>
          </a:xfrm>
          <a:prstGeom prst="rect">
            <a:avLst/>
          </a:prstGeom>
          <a:noFill/>
        </p:spPr>
        <p:txBody>
          <a:bodyPr wrap="square">
            <a:spAutoFit/>
          </a:bodyPr>
          <a:lstStyle/>
          <a:p>
            <a:pPr lvl="1"/>
            <a:r>
              <a:rPr lang="en-GB" sz="2000" dirty="0">
                <a:latin typeface="Arial" panose="020B0604020202020204" pitchFamily="34" charset="0"/>
              </a:rPr>
              <a:t>Empirical</a:t>
            </a:r>
            <a:endParaRPr lang="en-US" sz="2000" dirty="0"/>
          </a:p>
        </p:txBody>
      </p:sp>
      <p:pic>
        <p:nvPicPr>
          <p:cNvPr id="34" name="Graphic 33" descr="Add outline">
            <a:extLst>
              <a:ext uri="{FF2B5EF4-FFF2-40B4-BE49-F238E27FC236}">
                <a16:creationId xmlns:a16="http://schemas.microsoft.com/office/drawing/2014/main" id="{BD091B2D-8763-15AA-831E-BEE7FDEAED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0" y="4056914"/>
            <a:ext cx="457200" cy="457200"/>
          </a:xfrm>
          <a:prstGeom prst="rect">
            <a:avLst/>
          </a:prstGeom>
        </p:spPr>
      </p:pic>
      <p:sp>
        <p:nvSpPr>
          <p:cNvPr id="35" name="TextBox 34">
            <a:extLst>
              <a:ext uri="{FF2B5EF4-FFF2-40B4-BE49-F238E27FC236}">
                <a16:creationId xmlns:a16="http://schemas.microsoft.com/office/drawing/2014/main" id="{A0B4A154-4228-B3E5-877F-50706F774DD6}"/>
              </a:ext>
            </a:extLst>
          </p:cNvPr>
          <p:cNvSpPr txBox="1"/>
          <p:nvPr/>
        </p:nvSpPr>
        <p:spPr>
          <a:xfrm>
            <a:off x="6812623" y="4085459"/>
            <a:ext cx="4517105" cy="400110"/>
          </a:xfrm>
          <a:prstGeom prst="rect">
            <a:avLst/>
          </a:prstGeom>
          <a:noFill/>
        </p:spPr>
        <p:txBody>
          <a:bodyPr wrap="square">
            <a:spAutoFit/>
          </a:bodyPr>
          <a:lstStyle/>
          <a:p>
            <a:pPr lvl="1"/>
            <a:r>
              <a:rPr lang="en-GB" sz="2000" dirty="0">
                <a:latin typeface="Arial" panose="020B0604020202020204" pitchFamily="34" charset="0"/>
              </a:rPr>
              <a:t>Theoretical account</a:t>
            </a:r>
            <a:endParaRPr lang="en-US" sz="2000" dirty="0"/>
          </a:p>
        </p:txBody>
      </p:sp>
      <p:pic>
        <p:nvPicPr>
          <p:cNvPr id="38" name="Graphic 37" descr="Add outline">
            <a:extLst>
              <a:ext uri="{FF2B5EF4-FFF2-40B4-BE49-F238E27FC236}">
                <a16:creationId xmlns:a16="http://schemas.microsoft.com/office/drawing/2014/main" id="{D535FBA1-F749-E35F-47E9-7BA6C1D6BF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25949" y="3223083"/>
            <a:ext cx="230981" cy="230981"/>
          </a:xfrm>
          <a:prstGeom prst="rect">
            <a:avLst/>
          </a:prstGeom>
        </p:spPr>
      </p:pic>
      <p:sp>
        <p:nvSpPr>
          <p:cNvPr id="39" name="TextBox 38">
            <a:extLst>
              <a:ext uri="{FF2B5EF4-FFF2-40B4-BE49-F238E27FC236}">
                <a16:creationId xmlns:a16="http://schemas.microsoft.com/office/drawing/2014/main" id="{96EF4F56-E907-8C74-F122-F86FC6C629A2}"/>
              </a:ext>
            </a:extLst>
          </p:cNvPr>
          <p:cNvSpPr txBox="1"/>
          <p:nvPr/>
        </p:nvSpPr>
        <p:spPr>
          <a:xfrm>
            <a:off x="7527179" y="3194670"/>
            <a:ext cx="6093228" cy="276999"/>
          </a:xfrm>
          <a:prstGeom prst="rect">
            <a:avLst/>
          </a:prstGeom>
          <a:noFill/>
        </p:spPr>
        <p:txBody>
          <a:bodyPr wrap="square">
            <a:spAutoFit/>
          </a:bodyPr>
          <a:lstStyle/>
          <a:p>
            <a:r>
              <a:rPr lang="en-GB" sz="1200" dirty="0">
                <a:latin typeface="Arial" panose="020B0604020202020204" pitchFamily="34" charset="0"/>
              </a:rPr>
              <a:t>Use of/ moving between spaces</a:t>
            </a:r>
            <a:endParaRPr lang="en-US" sz="1200" dirty="0"/>
          </a:p>
        </p:txBody>
      </p:sp>
      <p:pic>
        <p:nvPicPr>
          <p:cNvPr id="40" name="Graphic 39" descr="Add outline">
            <a:extLst>
              <a:ext uri="{FF2B5EF4-FFF2-40B4-BE49-F238E27FC236}">
                <a16:creationId xmlns:a16="http://schemas.microsoft.com/office/drawing/2014/main" id="{A1C137AD-440E-36C0-DA79-9DC39EFE7A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25949" y="3538780"/>
            <a:ext cx="230981" cy="230981"/>
          </a:xfrm>
          <a:prstGeom prst="rect">
            <a:avLst/>
          </a:prstGeom>
        </p:spPr>
      </p:pic>
      <p:sp>
        <p:nvSpPr>
          <p:cNvPr id="41" name="TextBox 40">
            <a:extLst>
              <a:ext uri="{FF2B5EF4-FFF2-40B4-BE49-F238E27FC236}">
                <a16:creationId xmlns:a16="http://schemas.microsoft.com/office/drawing/2014/main" id="{1C770C80-5D5A-FC5E-150E-045129A4FB75}"/>
              </a:ext>
            </a:extLst>
          </p:cNvPr>
          <p:cNvSpPr txBox="1"/>
          <p:nvPr/>
        </p:nvSpPr>
        <p:spPr>
          <a:xfrm>
            <a:off x="7527179" y="3510367"/>
            <a:ext cx="6093228" cy="276999"/>
          </a:xfrm>
          <a:prstGeom prst="rect">
            <a:avLst/>
          </a:prstGeom>
          <a:noFill/>
        </p:spPr>
        <p:txBody>
          <a:bodyPr wrap="square">
            <a:spAutoFit/>
          </a:bodyPr>
          <a:lstStyle/>
          <a:p>
            <a:r>
              <a:rPr lang="en-GB" sz="1200" dirty="0">
                <a:latin typeface="Arial" panose="020B0604020202020204" pitchFamily="34" charset="0"/>
              </a:rPr>
              <a:t>Relation to BESS</a:t>
            </a:r>
            <a:endParaRPr lang="en-US" sz="1200" dirty="0"/>
          </a:p>
        </p:txBody>
      </p:sp>
      <p:pic>
        <p:nvPicPr>
          <p:cNvPr id="42" name="Graphic 41" descr="Add outline">
            <a:extLst>
              <a:ext uri="{FF2B5EF4-FFF2-40B4-BE49-F238E27FC236}">
                <a16:creationId xmlns:a16="http://schemas.microsoft.com/office/drawing/2014/main" id="{35018ADF-84E2-CBFE-B9A0-3255D8E253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25949" y="4691180"/>
            <a:ext cx="230981" cy="230981"/>
          </a:xfrm>
          <a:prstGeom prst="rect">
            <a:avLst/>
          </a:prstGeom>
        </p:spPr>
      </p:pic>
      <p:sp>
        <p:nvSpPr>
          <p:cNvPr id="43" name="TextBox 42">
            <a:extLst>
              <a:ext uri="{FF2B5EF4-FFF2-40B4-BE49-F238E27FC236}">
                <a16:creationId xmlns:a16="http://schemas.microsoft.com/office/drawing/2014/main" id="{9BA7CCE4-7BDB-CE48-040F-17340886D3EA}"/>
              </a:ext>
            </a:extLst>
          </p:cNvPr>
          <p:cNvSpPr txBox="1"/>
          <p:nvPr/>
        </p:nvSpPr>
        <p:spPr>
          <a:xfrm>
            <a:off x="7527179" y="4662767"/>
            <a:ext cx="6093228" cy="276999"/>
          </a:xfrm>
          <a:prstGeom prst="rect">
            <a:avLst/>
          </a:prstGeom>
          <a:noFill/>
        </p:spPr>
        <p:txBody>
          <a:bodyPr wrap="square">
            <a:spAutoFit/>
          </a:bodyPr>
          <a:lstStyle/>
          <a:p>
            <a:r>
              <a:rPr lang="en-GB" sz="1200">
                <a:latin typeface="Arial" panose="020B0604020202020204" pitchFamily="34" charset="0"/>
              </a:rPr>
              <a:t>Spatial analysis</a:t>
            </a:r>
            <a:endParaRPr lang="en-US" sz="1200" dirty="0"/>
          </a:p>
        </p:txBody>
      </p:sp>
    </p:spTree>
    <p:extLst>
      <p:ext uri="{BB962C8B-B14F-4D97-AF65-F5344CB8AC3E}">
        <p14:creationId xmlns:p14="http://schemas.microsoft.com/office/powerpoint/2010/main" val="142813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0">
            <a:extLst>
              <a:ext uri="{FF2B5EF4-FFF2-40B4-BE49-F238E27FC236}">
                <a16:creationId xmlns:a16="http://schemas.microsoft.com/office/drawing/2014/main" id="{4BC9D39E-5965-A6E0-5829-B0079E45B27D}"/>
              </a:ext>
            </a:extLst>
          </p:cNvPr>
          <p:cNvSpPr/>
          <p:nvPr/>
        </p:nvSpPr>
        <p:spPr>
          <a:xfrm>
            <a:off x="678426" y="280125"/>
            <a:ext cx="8534400" cy="274240"/>
          </a:xfrm>
          <a:prstGeom prst="rect">
            <a:avLst/>
          </a:prstGeom>
          <a:noFill/>
          <a:ln/>
        </p:spPr>
        <p:txBody>
          <a:bodyPr wrap="square" lIns="0" tIns="0" rIns="0" bIns="0" rtlCol="0" anchor="t"/>
          <a:lstStyle/>
          <a:p>
            <a:pPr>
              <a:lnSpc>
                <a:spcPts val="2160"/>
              </a:lnSpc>
            </a:pPr>
            <a:r>
              <a:rPr lang="en-US" sz="1867" kern="0" spc="-32" dirty="0">
                <a:solidFill>
                  <a:srgbClr val="B7B7B7"/>
                </a:solidFill>
                <a:latin typeface="Aileron" pitchFamily="34" charset="0"/>
                <a:ea typeface="Aileron" pitchFamily="34" charset="-122"/>
                <a:cs typeface="Aileron" pitchFamily="34" charset="-120"/>
              </a:rPr>
              <a:t>06 </a:t>
            </a:r>
            <a:r>
              <a:rPr lang="en-US" sz="2000" b="1" kern="0" spc="-32" dirty="0">
                <a:solidFill>
                  <a:srgbClr val="111111"/>
                </a:solidFill>
                <a:latin typeface="Aileron" pitchFamily="34" charset="0"/>
                <a:ea typeface="Aileron" pitchFamily="34" charset="-122"/>
                <a:cs typeface="Aileron" pitchFamily="34" charset="-120"/>
              </a:rPr>
              <a:t>I</a:t>
            </a:r>
            <a:r>
              <a:rPr lang="en-US" sz="2000" b="1" kern="0" spc="-32" dirty="0">
                <a:solidFill>
                  <a:srgbClr val="111111"/>
                </a:solidFill>
                <a:latin typeface="Aileron" pitchFamily="34" charset="0"/>
              </a:rPr>
              <a:t>mplications</a:t>
            </a:r>
            <a:endParaRPr lang="en-US" sz="2000" dirty="0"/>
          </a:p>
          <a:p>
            <a:pPr>
              <a:lnSpc>
                <a:spcPts val="2160"/>
              </a:lnSpc>
            </a:pPr>
            <a:endParaRPr lang="en-US" sz="2000" dirty="0"/>
          </a:p>
          <a:p>
            <a:pPr>
              <a:lnSpc>
                <a:spcPts val="2160"/>
              </a:lnSpc>
            </a:pPr>
            <a:endParaRPr lang="en-US" dirty="0"/>
          </a:p>
        </p:txBody>
      </p:sp>
      <p:sp>
        <p:nvSpPr>
          <p:cNvPr id="4" name="TextBox 3">
            <a:extLst>
              <a:ext uri="{FF2B5EF4-FFF2-40B4-BE49-F238E27FC236}">
                <a16:creationId xmlns:a16="http://schemas.microsoft.com/office/drawing/2014/main" id="{853E682F-3BFA-99FE-2133-B68F2019A91A}"/>
              </a:ext>
            </a:extLst>
          </p:cNvPr>
          <p:cNvSpPr txBox="1"/>
          <p:nvPr/>
        </p:nvSpPr>
        <p:spPr>
          <a:xfrm>
            <a:off x="3046927" y="1589329"/>
            <a:ext cx="6098146" cy="3679341"/>
          </a:xfrm>
          <a:prstGeom prst="rect">
            <a:avLst/>
          </a:prstGeom>
          <a:noFill/>
        </p:spPr>
        <p:txBody>
          <a:bodyPr wrap="square">
            <a:spAutoFit/>
          </a:bodyPr>
          <a:lstStyle/>
          <a:p>
            <a:pPr algn="just">
              <a:lnSpc>
                <a:spcPct val="150000"/>
              </a:lnSpc>
              <a:spcAft>
                <a:spcPts val="800"/>
              </a:spcAft>
            </a:pPr>
            <a:r>
              <a:rPr lang="en-GB" sz="1800" i="1" kern="150" dirty="0">
                <a:effectLst/>
                <a:latin typeface="Arial" panose="020B0604020202020204" pitchFamily="34" charset="0"/>
                <a:ea typeface="Calibri" panose="020F0502020204030204" pitchFamily="34" charset="0"/>
                <a:cs typeface="Times New Roman" panose="02020603050405020304" pitchFamily="18" charset="0"/>
              </a:rPr>
              <a:t>[there is urgent need for] analysing questions such as: </a:t>
            </a:r>
            <a:r>
              <a:rPr lang="en-GB" sz="1800" b="1" i="1" kern="150" dirty="0">
                <a:effectLst/>
                <a:latin typeface="Arial" panose="020B0604020202020204" pitchFamily="34" charset="0"/>
                <a:ea typeface="Calibri" panose="020F0502020204030204" pitchFamily="34" charset="0"/>
                <a:cs typeface="Times New Roman" panose="02020603050405020304" pitchFamily="18" charset="0"/>
              </a:rPr>
              <a:t>what is being said about storage?</a:t>
            </a:r>
            <a:endParaRPr lang="en-GB" sz="2400" kern="1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GB" sz="1800" b="1" i="1" kern="150" dirty="0">
                <a:effectLst/>
                <a:latin typeface="Arial" panose="020B0604020202020204" pitchFamily="34" charset="0"/>
                <a:ea typeface="Calibri" panose="020F0502020204030204" pitchFamily="34" charset="0"/>
                <a:cs typeface="Times New Roman" panose="02020603050405020304" pitchFamily="18" charset="0"/>
              </a:rPr>
              <a:t>How is it being used? What is being associated with it?</a:t>
            </a:r>
            <a:r>
              <a:rPr lang="en-GB" sz="1800" i="1" kern="150" dirty="0">
                <a:effectLst/>
                <a:latin typeface="Arial" panose="020B0604020202020204" pitchFamily="34" charset="0"/>
                <a:ea typeface="Calibri" panose="020F0502020204030204" pitchFamily="34" charset="0"/>
                <a:cs typeface="Times New Roman" panose="02020603050405020304" pitchFamily="18" charset="0"/>
              </a:rPr>
              <a:t> </a:t>
            </a:r>
            <a:r>
              <a:rPr lang="en-GB" sz="1800" b="1" i="1" kern="150" dirty="0">
                <a:effectLst/>
                <a:latin typeface="Arial" panose="020B0604020202020204" pitchFamily="34" charset="0"/>
                <a:ea typeface="Calibri" panose="020F0502020204030204" pitchFamily="34" charset="0"/>
                <a:cs typeface="Times New Roman" panose="02020603050405020304" pitchFamily="18" charset="0"/>
              </a:rPr>
              <a:t>Which images are used to make sense of storage?</a:t>
            </a:r>
            <a:endParaRPr lang="en-GB" sz="2400" kern="1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GB" sz="1800" i="1" kern="150" dirty="0">
                <a:effectLst/>
                <a:latin typeface="Arial" panose="020B0604020202020204" pitchFamily="34" charset="0"/>
                <a:ea typeface="Calibri" panose="020F0502020204030204" pitchFamily="34" charset="0"/>
                <a:cs typeface="Times New Roman" panose="02020603050405020304" pitchFamily="18" charset="0"/>
              </a:rPr>
              <a:t>Since storage solutions are emerging at different scales of deployment, governance at various scales needs to be understood in a comprehensive manner [..]</a:t>
            </a:r>
            <a:endParaRPr lang="en-GB" sz="2400" kern="1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GB" sz="1800" kern="150" dirty="0">
                <a:effectLst/>
                <a:latin typeface="Arial" panose="020B0604020202020204" pitchFamily="34" charset="0"/>
                <a:ea typeface="Calibri" panose="020F0502020204030204" pitchFamily="34" charset="0"/>
                <a:cs typeface="Times New Roman" panose="02020603050405020304" pitchFamily="18" charset="0"/>
              </a:rPr>
              <a:t>Devine-Wright et al, 2017</a:t>
            </a:r>
            <a:endParaRPr lang="en-GB" sz="2400" kern="1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4880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a:extLst>
              <a:ext uri="{FF2B5EF4-FFF2-40B4-BE49-F238E27FC236}">
                <a16:creationId xmlns:a16="http://schemas.microsoft.com/office/drawing/2014/main" id="{56A6A150-CD85-3C3F-1FE3-74202847335D}"/>
              </a:ext>
            </a:extLst>
          </p:cNvPr>
          <p:cNvSpPr/>
          <p:nvPr/>
        </p:nvSpPr>
        <p:spPr>
          <a:xfrm>
            <a:off x="678426" y="280125"/>
            <a:ext cx="8534400" cy="274240"/>
          </a:xfrm>
          <a:prstGeom prst="rect">
            <a:avLst/>
          </a:prstGeom>
          <a:noFill/>
          <a:ln/>
        </p:spPr>
        <p:txBody>
          <a:bodyPr wrap="square" lIns="0" tIns="0" rIns="0" bIns="0" rtlCol="0" anchor="t"/>
          <a:lstStyle/>
          <a:p>
            <a:pPr>
              <a:lnSpc>
                <a:spcPts val="2160"/>
              </a:lnSpc>
            </a:pPr>
            <a:r>
              <a:rPr lang="en-US" sz="2000" b="1" kern="0" spc="-32" dirty="0">
                <a:solidFill>
                  <a:srgbClr val="111111"/>
                </a:solidFill>
                <a:latin typeface="Aileron" pitchFamily="34" charset="0"/>
                <a:ea typeface="Aileron" pitchFamily="34" charset="-122"/>
                <a:cs typeface="Aileron" pitchFamily="34" charset="-120"/>
              </a:rPr>
              <a:t>References</a:t>
            </a:r>
            <a:endParaRPr lang="en-US" sz="2000" dirty="0"/>
          </a:p>
          <a:p>
            <a:pPr>
              <a:lnSpc>
                <a:spcPts val="2160"/>
              </a:lnSpc>
            </a:pPr>
            <a:endParaRPr lang="en-US" dirty="0"/>
          </a:p>
        </p:txBody>
      </p:sp>
      <p:sp>
        <p:nvSpPr>
          <p:cNvPr id="10" name="TextBox 9">
            <a:extLst>
              <a:ext uri="{FF2B5EF4-FFF2-40B4-BE49-F238E27FC236}">
                <a16:creationId xmlns:a16="http://schemas.microsoft.com/office/drawing/2014/main" id="{E78B7023-8B08-EF86-8B79-FC8BA4956580}"/>
              </a:ext>
            </a:extLst>
          </p:cNvPr>
          <p:cNvSpPr txBox="1"/>
          <p:nvPr/>
        </p:nvSpPr>
        <p:spPr>
          <a:xfrm>
            <a:off x="678426" y="668594"/>
            <a:ext cx="11061290" cy="6083717"/>
          </a:xfrm>
          <a:prstGeom prst="rect">
            <a:avLst/>
          </a:prstGeom>
          <a:noFill/>
        </p:spPr>
        <p:txBody>
          <a:bodyPr wrap="square" rtlCol="0">
            <a:spAutoFit/>
          </a:bodyPr>
          <a:lstStyle/>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BAILEY, E., DEVINE-WRIGHT, P. &amp; BATEL, S. 2016. Using a narrative approach to understand place attachments and responses to power line proposals: The importance of life-place trajectories. </a:t>
            </a:r>
            <a:r>
              <a:rPr lang="en-US" sz="800" i="1" kern="100" dirty="0">
                <a:effectLst/>
                <a:latin typeface="Calibri" panose="020F0502020204030204" pitchFamily="34" charset="0"/>
                <a:ea typeface="Calibri" panose="020F0502020204030204" pitchFamily="34" charset="0"/>
                <a:cs typeface="Calibri" panose="020F0502020204030204" pitchFamily="34" charset="0"/>
              </a:rPr>
              <a:t>Journal of Environmental Psychology,</a:t>
            </a:r>
            <a:r>
              <a:rPr lang="en-US" sz="800" kern="100" dirty="0">
                <a:effectLst/>
                <a:latin typeface="Calibri" panose="020F0502020204030204" pitchFamily="34" charset="0"/>
                <a:ea typeface="Calibri" panose="020F0502020204030204" pitchFamily="34" charset="0"/>
                <a:cs typeface="Calibri" panose="020F0502020204030204" pitchFamily="34" charset="0"/>
              </a:rPr>
              <a:t> 48</a:t>
            </a:r>
            <a:r>
              <a:rPr lang="en-US" sz="800" b="1" kern="100" dirty="0">
                <a:effectLst/>
                <a:latin typeface="Calibri" panose="020F0502020204030204" pitchFamily="34" charset="0"/>
                <a:ea typeface="Calibri" panose="020F0502020204030204" pitchFamily="34" charset="0"/>
                <a:cs typeface="Calibri" panose="020F0502020204030204" pitchFamily="34" charset="0"/>
              </a:rPr>
              <a:t>,</a:t>
            </a:r>
            <a:r>
              <a:rPr lang="en-US" sz="800" kern="100" dirty="0">
                <a:effectLst/>
                <a:latin typeface="Calibri" panose="020F0502020204030204" pitchFamily="34" charset="0"/>
                <a:ea typeface="Calibri" panose="020F0502020204030204" pitchFamily="34" charset="0"/>
                <a:cs typeface="Calibri" panose="020F0502020204030204" pitchFamily="34" charset="0"/>
              </a:rPr>
              <a:t> 200-211.</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BATEL, S. &amp; DEVINE-WRIGHT, P. 2015. Towards a better understanding of people's responses to renewable energy technologies: Insights from Social Representations Theory. </a:t>
            </a:r>
            <a:r>
              <a:rPr lang="en-US" sz="800" i="1" kern="100" dirty="0">
                <a:effectLst/>
                <a:latin typeface="Calibri" panose="020F0502020204030204" pitchFamily="34" charset="0"/>
                <a:ea typeface="Calibri" panose="020F0502020204030204" pitchFamily="34" charset="0"/>
                <a:cs typeface="Calibri" panose="020F0502020204030204" pitchFamily="34" charset="0"/>
              </a:rPr>
              <a:t>Public </a:t>
            </a:r>
            <a:r>
              <a:rPr lang="en-US" sz="800" i="1" kern="100" dirty="0" err="1">
                <a:effectLst/>
                <a:latin typeface="Calibri" panose="020F0502020204030204" pitchFamily="34" charset="0"/>
                <a:ea typeface="Calibri" panose="020F0502020204030204" pitchFamily="34" charset="0"/>
                <a:cs typeface="Calibri" panose="020F0502020204030204" pitchFamily="34" charset="0"/>
              </a:rPr>
              <a:t>Underst</a:t>
            </a:r>
            <a:r>
              <a:rPr lang="en-US" sz="800" i="1" kern="100" dirty="0">
                <a:effectLst/>
                <a:latin typeface="Calibri" panose="020F0502020204030204" pitchFamily="34" charset="0"/>
                <a:ea typeface="Calibri" panose="020F0502020204030204" pitchFamily="34" charset="0"/>
                <a:cs typeface="Calibri" panose="020F0502020204030204" pitchFamily="34" charset="0"/>
              </a:rPr>
              <a:t> Sci,</a:t>
            </a:r>
            <a:r>
              <a:rPr lang="en-US" sz="800" kern="100" dirty="0">
                <a:effectLst/>
                <a:latin typeface="Calibri" panose="020F0502020204030204" pitchFamily="34" charset="0"/>
                <a:ea typeface="Calibri" panose="020F0502020204030204" pitchFamily="34" charset="0"/>
                <a:cs typeface="Calibri" panose="020F0502020204030204" pitchFamily="34" charset="0"/>
              </a:rPr>
              <a:t> 24</a:t>
            </a:r>
            <a:r>
              <a:rPr lang="en-US" sz="800" b="1" kern="100" dirty="0">
                <a:effectLst/>
                <a:latin typeface="Calibri" panose="020F0502020204030204" pitchFamily="34" charset="0"/>
                <a:ea typeface="Calibri" panose="020F0502020204030204" pitchFamily="34" charset="0"/>
                <a:cs typeface="Calibri" panose="020F0502020204030204" pitchFamily="34" charset="0"/>
              </a:rPr>
              <a:t>,</a:t>
            </a:r>
            <a:r>
              <a:rPr lang="en-US" sz="800" kern="100" dirty="0">
                <a:effectLst/>
                <a:latin typeface="Calibri" panose="020F0502020204030204" pitchFamily="34" charset="0"/>
                <a:ea typeface="Calibri" panose="020F0502020204030204" pitchFamily="34" charset="0"/>
                <a:cs typeface="Calibri" panose="020F0502020204030204" pitchFamily="34" charset="0"/>
              </a:rPr>
              <a:t> 311-25.</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BERGQUIST, P., ANSOLABEHERE, S., CARLEY, S. &amp; KONISKY, D. 2020. Backyard voices: How sense of place shapes views of large-scale energy transmission infrastructure. </a:t>
            </a:r>
            <a:r>
              <a:rPr lang="en-US" sz="800" i="1" kern="100" dirty="0">
                <a:effectLst/>
                <a:latin typeface="Calibri" panose="020F0502020204030204" pitchFamily="34" charset="0"/>
                <a:ea typeface="Calibri" panose="020F0502020204030204" pitchFamily="34" charset="0"/>
                <a:cs typeface="Calibri" panose="020F0502020204030204" pitchFamily="34" charset="0"/>
              </a:rPr>
              <a:t>Energy Research &amp; Social Science,</a:t>
            </a:r>
            <a:r>
              <a:rPr lang="en-US" sz="800" kern="100" dirty="0">
                <a:effectLst/>
                <a:latin typeface="Calibri" panose="020F0502020204030204" pitchFamily="34" charset="0"/>
                <a:ea typeface="Calibri" panose="020F0502020204030204" pitchFamily="34" charset="0"/>
                <a:cs typeface="Calibri" panose="020F0502020204030204" pitchFamily="34" charset="0"/>
              </a:rPr>
              <a:t> 63.</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BURDGE, R. J. &amp; VANCLAY, F. 1995. Social impact assessment. </a:t>
            </a:r>
            <a:r>
              <a:rPr lang="en-US" sz="800" i="1" kern="100" dirty="0">
                <a:effectLst/>
                <a:latin typeface="Calibri" panose="020F0502020204030204" pitchFamily="34" charset="0"/>
                <a:ea typeface="Calibri" panose="020F0502020204030204" pitchFamily="34" charset="0"/>
                <a:cs typeface="Calibri" panose="020F0502020204030204" pitchFamily="34" charset="0"/>
              </a:rPr>
              <a:t>Environmental and social impact assessment</a:t>
            </a:r>
            <a:r>
              <a:rPr lang="en-US" sz="800" b="1" kern="100" dirty="0">
                <a:effectLst/>
                <a:latin typeface="Calibri" panose="020F0502020204030204" pitchFamily="34" charset="0"/>
                <a:ea typeface="Calibri" panose="020F0502020204030204" pitchFamily="34" charset="0"/>
                <a:cs typeface="Calibri" panose="020F0502020204030204" pitchFamily="34" charset="0"/>
              </a:rPr>
              <a:t>,</a:t>
            </a:r>
            <a:r>
              <a:rPr lang="en-US" sz="800" kern="100" dirty="0">
                <a:effectLst/>
                <a:latin typeface="Calibri" panose="020F0502020204030204" pitchFamily="34" charset="0"/>
                <a:ea typeface="Calibri" panose="020F0502020204030204" pitchFamily="34" charset="0"/>
                <a:cs typeface="Calibri" panose="020F0502020204030204" pitchFamily="34" charset="0"/>
              </a:rPr>
              <a:t> 31-65.</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BURNINGHAM, K., BARNETT, J. &amp; THRUSH, D. 2006. The limitations of the NIMBY concept for understanding public engagement with renewable energy technologies: a literature review.</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DEL RÍO, P. &amp; BURGUILLO, M. 2008. Assessing the impact of renewable energy deployment on local sustainability: Towards a theoretical framework. </a:t>
            </a:r>
            <a:r>
              <a:rPr lang="en-US" sz="800" i="1" kern="100" dirty="0">
                <a:effectLst/>
                <a:latin typeface="Calibri" panose="020F0502020204030204" pitchFamily="34" charset="0"/>
                <a:ea typeface="Calibri" panose="020F0502020204030204" pitchFamily="34" charset="0"/>
                <a:cs typeface="Calibri" panose="020F0502020204030204" pitchFamily="34" charset="0"/>
              </a:rPr>
              <a:t>Renewable and Sustainable Energy Reviews,</a:t>
            </a:r>
            <a:r>
              <a:rPr lang="en-US" sz="800" kern="100" dirty="0">
                <a:effectLst/>
                <a:latin typeface="Calibri" panose="020F0502020204030204" pitchFamily="34" charset="0"/>
                <a:ea typeface="Calibri" panose="020F0502020204030204" pitchFamily="34" charset="0"/>
                <a:cs typeface="Calibri" panose="020F0502020204030204" pitchFamily="34" charset="0"/>
              </a:rPr>
              <a:t> 12</a:t>
            </a:r>
            <a:r>
              <a:rPr lang="en-US" sz="800" b="1" kern="100" dirty="0">
                <a:effectLst/>
                <a:latin typeface="Calibri" panose="020F0502020204030204" pitchFamily="34" charset="0"/>
                <a:ea typeface="Calibri" panose="020F0502020204030204" pitchFamily="34" charset="0"/>
                <a:cs typeface="Calibri" panose="020F0502020204030204" pitchFamily="34" charset="0"/>
              </a:rPr>
              <a:t>,</a:t>
            </a:r>
            <a:r>
              <a:rPr lang="en-US" sz="800" kern="100" dirty="0">
                <a:effectLst/>
                <a:latin typeface="Calibri" panose="020F0502020204030204" pitchFamily="34" charset="0"/>
                <a:ea typeface="Calibri" panose="020F0502020204030204" pitchFamily="34" charset="0"/>
                <a:cs typeface="Calibri" panose="020F0502020204030204" pitchFamily="34" charset="0"/>
              </a:rPr>
              <a:t> 1325-1344.</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DELICADO, A., FIGUEIREDO, E. &amp; SILVA, L. 2016. Community perceptions of renewable energies in Portugal: Impacts on environment, landscape and local development. </a:t>
            </a:r>
            <a:r>
              <a:rPr lang="en-US" sz="800" i="1" kern="100" dirty="0">
                <a:effectLst/>
                <a:latin typeface="Calibri" panose="020F0502020204030204" pitchFamily="34" charset="0"/>
                <a:ea typeface="Calibri" panose="020F0502020204030204" pitchFamily="34" charset="0"/>
                <a:cs typeface="Calibri" panose="020F0502020204030204" pitchFamily="34" charset="0"/>
              </a:rPr>
              <a:t>Energy Research &amp; Social Science,</a:t>
            </a:r>
            <a:r>
              <a:rPr lang="en-US" sz="800" kern="100" dirty="0">
                <a:effectLst/>
                <a:latin typeface="Calibri" panose="020F0502020204030204" pitchFamily="34" charset="0"/>
                <a:ea typeface="Calibri" panose="020F0502020204030204" pitchFamily="34" charset="0"/>
                <a:cs typeface="Calibri" panose="020F0502020204030204" pitchFamily="34" charset="0"/>
              </a:rPr>
              <a:t> 13</a:t>
            </a:r>
            <a:r>
              <a:rPr lang="en-US" sz="800" b="1" kern="100" dirty="0">
                <a:effectLst/>
                <a:latin typeface="Calibri" panose="020F0502020204030204" pitchFamily="34" charset="0"/>
                <a:ea typeface="Calibri" panose="020F0502020204030204" pitchFamily="34" charset="0"/>
                <a:cs typeface="Calibri" panose="020F0502020204030204" pitchFamily="34" charset="0"/>
              </a:rPr>
              <a:t>,</a:t>
            </a:r>
            <a:r>
              <a:rPr lang="en-US" sz="800" kern="100" dirty="0">
                <a:effectLst/>
                <a:latin typeface="Calibri" panose="020F0502020204030204" pitchFamily="34" charset="0"/>
                <a:ea typeface="Calibri" panose="020F0502020204030204" pitchFamily="34" charset="0"/>
                <a:cs typeface="Calibri" panose="020F0502020204030204" pitchFamily="34" charset="0"/>
              </a:rPr>
              <a:t> 84-93.</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DEPARTMENT FOR BUSINESS, E. I. S. 2023. </a:t>
            </a:r>
            <a:r>
              <a:rPr lang="en-US" sz="800" i="1" kern="100" dirty="0">
                <a:effectLst/>
                <a:latin typeface="Calibri" panose="020F0502020204030204" pitchFamily="34" charset="0"/>
                <a:ea typeface="Calibri" panose="020F0502020204030204" pitchFamily="34" charset="0"/>
                <a:cs typeface="Calibri" panose="020F0502020204030204" pitchFamily="34" charset="0"/>
              </a:rPr>
              <a:t>Renewable Energy Planning Database (REPD) </a:t>
            </a:r>
            <a:r>
              <a:rPr lang="en-US" sz="800" kern="100" dirty="0">
                <a:effectLst/>
                <a:latin typeface="Calibri" panose="020F0502020204030204" pitchFamily="34" charset="0"/>
                <a:ea typeface="Calibri" panose="020F0502020204030204" pitchFamily="34" charset="0"/>
                <a:cs typeface="Calibri" panose="020F0502020204030204" pitchFamily="34" charset="0"/>
              </a:rPr>
              <a:t>[Online]. </a:t>
            </a:r>
            <a:r>
              <a:rPr lang="en-US" sz="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https://data.barbour-abi.com/smart-map/repd/beis/?type=repd</a:t>
            </a:r>
            <a:r>
              <a:rPr lang="en-US" sz="800" kern="100" dirty="0">
                <a:effectLst/>
                <a:latin typeface="Calibri" panose="020F0502020204030204" pitchFamily="34" charset="0"/>
                <a:ea typeface="Calibri" panose="020F0502020204030204" pitchFamily="34" charset="0"/>
                <a:cs typeface="Calibri" panose="020F0502020204030204" pitchFamily="34" charset="0"/>
              </a:rPr>
              <a:t>.  [Accessed 1.08.2023 2023].</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DEVINE-WRIGHT, P. 2011. Place attachment and public acceptance of renewable energy: A tidal energy case study. </a:t>
            </a:r>
            <a:r>
              <a:rPr lang="en-US" sz="800" i="1" kern="100" dirty="0">
                <a:effectLst/>
                <a:latin typeface="Calibri" panose="020F0502020204030204" pitchFamily="34" charset="0"/>
                <a:ea typeface="Calibri" panose="020F0502020204030204" pitchFamily="34" charset="0"/>
                <a:cs typeface="Calibri" panose="020F0502020204030204" pitchFamily="34" charset="0"/>
              </a:rPr>
              <a:t>Journal of Environmental Psychology,</a:t>
            </a:r>
            <a:r>
              <a:rPr lang="en-US" sz="800" kern="100" dirty="0">
                <a:effectLst/>
                <a:latin typeface="Calibri" panose="020F0502020204030204" pitchFamily="34" charset="0"/>
                <a:ea typeface="Calibri" panose="020F0502020204030204" pitchFamily="34" charset="0"/>
                <a:cs typeface="Calibri" panose="020F0502020204030204" pitchFamily="34" charset="0"/>
              </a:rPr>
              <a:t> 31</a:t>
            </a:r>
            <a:r>
              <a:rPr lang="en-US" sz="800" b="1" kern="100" dirty="0">
                <a:effectLst/>
                <a:latin typeface="Calibri" panose="020F0502020204030204" pitchFamily="34" charset="0"/>
                <a:ea typeface="Calibri" panose="020F0502020204030204" pitchFamily="34" charset="0"/>
                <a:cs typeface="Calibri" panose="020F0502020204030204" pitchFamily="34" charset="0"/>
              </a:rPr>
              <a:t>,</a:t>
            </a:r>
            <a:r>
              <a:rPr lang="en-US" sz="800" kern="100" dirty="0">
                <a:effectLst/>
                <a:latin typeface="Calibri" panose="020F0502020204030204" pitchFamily="34" charset="0"/>
                <a:ea typeface="Calibri" panose="020F0502020204030204" pitchFamily="34" charset="0"/>
                <a:cs typeface="Calibri" panose="020F0502020204030204" pitchFamily="34" charset="0"/>
              </a:rPr>
              <a:t> 336-343.</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DEVINE-WRIGHT, P. &amp; HOWES, Y. 2010. Disruption to place attachment and the protection of restorative environments: A wind energy case study. </a:t>
            </a:r>
            <a:r>
              <a:rPr lang="en-US" sz="800" i="1" kern="100" dirty="0">
                <a:effectLst/>
                <a:latin typeface="Calibri" panose="020F0502020204030204" pitchFamily="34" charset="0"/>
                <a:ea typeface="Calibri" panose="020F0502020204030204" pitchFamily="34" charset="0"/>
                <a:cs typeface="Calibri" panose="020F0502020204030204" pitchFamily="34" charset="0"/>
              </a:rPr>
              <a:t>Journal of Environmental Psychology,</a:t>
            </a:r>
            <a:r>
              <a:rPr lang="en-US" sz="800" kern="100" dirty="0">
                <a:effectLst/>
                <a:latin typeface="Calibri" panose="020F0502020204030204" pitchFamily="34" charset="0"/>
                <a:ea typeface="Calibri" panose="020F0502020204030204" pitchFamily="34" charset="0"/>
                <a:cs typeface="Calibri" panose="020F0502020204030204" pitchFamily="34" charset="0"/>
              </a:rPr>
              <a:t> 30</a:t>
            </a:r>
            <a:r>
              <a:rPr lang="en-US" sz="800" b="1" kern="100" dirty="0">
                <a:effectLst/>
                <a:latin typeface="Calibri" panose="020F0502020204030204" pitchFamily="34" charset="0"/>
                <a:ea typeface="Calibri" panose="020F0502020204030204" pitchFamily="34" charset="0"/>
                <a:cs typeface="Calibri" panose="020F0502020204030204" pitchFamily="34" charset="0"/>
              </a:rPr>
              <a:t>,</a:t>
            </a:r>
            <a:r>
              <a:rPr lang="en-US" sz="800" kern="100" dirty="0">
                <a:effectLst/>
                <a:latin typeface="Calibri" panose="020F0502020204030204" pitchFamily="34" charset="0"/>
                <a:ea typeface="Calibri" panose="020F0502020204030204" pitchFamily="34" charset="0"/>
                <a:cs typeface="Calibri" panose="020F0502020204030204" pitchFamily="34" charset="0"/>
              </a:rPr>
              <a:t> 271-280.</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ÉGRÉ, D. &amp; SENÉCAL, P. 2003. Social impact assessments of large dams throughout the world: lessons learned over two decades. </a:t>
            </a:r>
            <a:r>
              <a:rPr lang="en-US" sz="800" i="1" kern="100" dirty="0">
                <a:effectLst/>
                <a:latin typeface="Calibri" panose="020F0502020204030204" pitchFamily="34" charset="0"/>
                <a:ea typeface="Calibri" panose="020F0502020204030204" pitchFamily="34" charset="0"/>
                <a:cs typeface="Calibri" panose="020F0502020204030204" pitchFamily="34" charset="0"/>
              </a:rPr>
              <a:t>Impact Assessment and Project Appraisal,</a:t>
            </a:r>
            <a:r>
              <a:rPr lang="en-US" sz="800" kern="100" dirty="0">
                <a:effectLst/>
                <a:latin typeface="Calibri" panose="020F0502020204030204" pitchFamily="34" charset="0"/>
                <a:ea typeface="Calibri" panose="020F0502020204030204" pitchFamily="34" charset="0"/>
                <a:cs typeface="Calibri" panose="020F0502020204030204" pitchFamily="34" charset="0"/>
              </a:rPr>
              <a:t> 21</a:t>
            </a:r>
            <a:r>
              <a:rPr lang="en-US" sz="800" b="1" kern="100" dirty="0">
                <a:effectLst/>
                <a:latin typeface="Calibri" panose="020F0502020204030204" pitchFamily="34" charset="0"/>
                <a:ea typeface="Calibri" panose="020F0502020204030204" pitchFamily="34" charset="0"/>
                <a:cs typeface="Calibri" panose="020F0502020204030204" pitchFamily="34" charset="0"/>
              </a:rPr>
              <a:t>,</a:t>
            </a:r>
            <a:r>
              <a:rPr lang="en-US" sz="800" kern="100" dirty="0">
                <a:effectLst/>
                <a:latin typeface="Calibri" panose="020F0502020204030204" pitchFamily="34" charset="0"/>
                <a:ea typeface="Calibri" panose="020F0502020204030204" pitchFamily="34" charset="0"/>
                <a:cs typeface="Calibri" panose="020F0502020204030204" pitchFamily="34" charset="0"/>
              </a:rPr>
              <a:t> 215-224.</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GAILING, L., BUES, A., KERN, K. &amp; RÖHRING, A. 2019. Socio-spatial dimensions in energy transitions: Applying the TPSN framework to case studies in Germany. </a:t>
            </a:r>
            <a:r>
              <a:rPr lang="en-US" sz="800" i="1" kern="100" dirty="0">
                <a:effectLst/>
                <a:latin typeface="Calibri" panose="020F0502020204030204" pitchFamily="34" charset="0"/>
                <a:ea typeface="Calibri" panose="020F0502020204030204" pitchFamily="34" charset="0"/>
                <a:cs typeface="Calibri" panose="020F0502020204030204" pitchFamily="34" charset="0"/>
              </a:rPr>
              <a:t>Environment and Planning A: Economy and Space,</a:t>
            </a:r>
            <a:r>
              <a:rPr lang="en-US" sz="800" kern="100" dirty="0">
                <a:effectLst/>
                <a:latin typeface="Calibri" panose="020F0502020204030204" pitchFamily="34" charset="0"/>
                <a:ea typeface="Calibri" panose="020F0502020204030204" pitchFamily="34" charset="0"/>
                <a:cs typeface="Calibri" panose="020F0502020204030204" pitchFamily="34" charset="0"/>
              </a:rPr>
              <a:t> 52</a:t>
            </a:r>
            <a:r>
              <a:rPr lang="en-US" sz="800" b="1" kern="100" dirty="0">
                <a:effectLst/>
                <a:latin typeface="Calibri" panose="020F0502020204030204" pitchFamily="34" charset="0"/>
                <a:ea typeface="Calibri" panose="020F0502020204030204" pitchFamily="34" charset="0"/>
                <a:cs typeface="Calibri" panose="020F0502020204030204" pitchFamily="34" charset="0"/>
              </a:rPr>
              <a:t>,</a:t>
            </a:r>
            <a:r>
              <a:rPr lang="en-US" sz="800" kern="100" dirty="0">
                <a:effectLst/>
                <a:latin typeface="Calibri" panose="020F0502020204030204" pitchFamily="34" charset="0"/>
                <a:ea typeface="Calibri" panose="020F0502020204030204" pitchFamily="34" charset="0"/>
                <a:cs typeface="Calibri" panose="020F0502020204030204" pitchFamily="34" charset="0"/>
              </a:rPr>
              <a:t> 1112-1130.</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GROTH, T. M. &amp; VOGT, C. 2014. Residents' perceptions of wind turbines: An analysis of two townships in Michigan. </a:t>
            </a:r>
            <a:r>
              <a:rPr lang="en-US" sz="800" i="1" kern="100" dirty="0">
                <a:effectLst/>
                <a:latin typeface="Calibri" panose="020F0502020204030204" pitchFamily="34" charset="0"/>
                <a:ea typeface="Calibri" panose="020F0502020204030204" pitchFamily="34" charset="0"/>
                <a:cs typeface="Calibri" panose="020F0502020204030204" pitchFamily="34" charset="0"/>
              </a:rPr>
              <a:t>Energy Policy,</a:t>
            </a:r>
            <a:r>
              <a:rPr lang="en-US" sz="800" kern="100" dirty="0">
                <a:effectLst/>
                <a:latin typeface="Calibri" panose="020F0502020204030204" pitchFamily="34" charset="0"/>
                <a:ea typeface="Calibri" panose="020F0502020204030204" pitchFamily="34" charset="0"/>
                <a:cs typeface="Calibri" panose="020F0502020204030204" pitchFamily="34" charset="0"/>
              </a:rPr>
              <a:t> 65</a:t>
            </a:r>
            <a:r>
              <a:rPr lang="en-US" sz="800" b="1" kern="100" dirty="0">
                <a:effectLst/>
                <a:latin typeface="Calibri" panose="020F0502020204030204" pitchFamily="34" charset="0"/>
                <a:ea typeface="Calibri" panose="020F0502020204030204" pitchFamily="34" charset="0"/>
                <a:cs typeface="Calibri" panose="020F0502020204030204" pitchFamily="34" charset="0"/>
              </a:rPr>
              <a:t>,</a:t>
            </a:r>
            <a:r>
              <a:rPr lang="en-US" sz="800" kern="100" dirty="0">
                <a:effectLst/>
                <a:latin typeface="Calibri" panose="020F0502020204030204" pitchFamily="34" charset="0"/>
                <a:ea typeface="Calibri" panose="020F0502020204030204" pitchFamily="34" charset="0"/>
                <a:cs typeface="Calibri" panose="020F0502020204030204" pitchFamily="34" charset="0"/>
              </a:rPr>
              <a:t> 251-260.</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IPCC 2018. Global Warming of 1.5°C. </a:t>
            </a:r>
            <a:r>
              <a:rPr lang="en-US" sz="800" i="1" kern="100" dirty="0">
                <a:effectLst/>
                <a:latin typeface="Calibri" panose="020F0502020204030204" pitchFamily="34" charset="0"/>
                <a:ea typeface="Calibri" panose="020F0502020204030204" pitchFamily="34" charset="0"/>
                <a:cs typeface="Calibri" panose="020F0502020204030204" pitchFamily="34" charset="0"/>
              </a:rPr>
              <a:t>V. Masson-</a:t>
            </a:r>
            <a:r>
              <a:rPr lang="en-US" sz="800" i="1" kern="100" dirty="0" err="1">
                <a:effectLst/>
                <a:latin typeface="Calibri" panose="020F0502020204030204" pitchFamily="34" charset="0"/>
                <a:ea typeface="Calibri" panose="020F0502020204030204" pitchFamily="34" charset="0"/>
                <a:cs typeface="Calibri" panose="020F0502020204030204" pitchFamily="34" charset="0"/>
              </a:rPr>
              <a:t>Delmotte</a:t>
            </a:r>
            <a:r>
              <a:rPr lang="en-US" sz="800" i="1" kern="100" dirty="0">
                <a:effectLst/>
                <a:latin typeface="Calibri" panose="020F0502020204030204" pitchFamily="34" charset="0"/>
                <a:ea typeface="Calibri" panose="020F0502020204030204" pitchFamily="34" charset="0"/>
                <a:cs typeface="Calibri" panose="020F0502020204030204" pitchFamily="34" charset="0"/>
              </a:rPr>
              <a:t>, et al.</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IRIE, N., KAWAHARA, N. &amp; ESTEVES, A. M. 2019. Sector-wide social impact scoping of agrivoltaic systems: A case study in Japan. </a:t>
            </a:r>
            <a:r>
              <a:rPr lang="en-US" sz="800" i="1" kern="100" dirty="0">
                <a:effectLst/>
                <a:latin typeface="Calibri" panose="020F0502020204030204" pitchFamily="34" charset="0"/>
                <a:ea typeface="Calibri" panose="020F0502020204030204" pitchFamily="34" charset="0"/>
                <a:cs typeface="Calibri" panose="020F0502020204030204" pitchFamily="34" charset="0"/>
              </a:rPr>
              <a:t>Renewable Energy,</a:t>
            </a:r>
            <a:r>
              <a:rPr lang="en-US" sz="800" kern="100" dirty="0">
                <a:effectLst/>
                <a:latin typeface="Calibri" panose="020F0502020204030204" pitchFamily="34" charset="0"/>
                <a:ea typeface="Calibri" panose="020F0502020204030204" pitchFamily="34" charset="0"/>
                <a:cs typeface="Calibri" panose="020F0502020204030204" pitchFamily="34" charset="0"/>
              </a:rPr>
              <a:t> 139</a:t>
            </a:r>
            <a:r>
              <a:rPr lang="en-US" sz="800" b="1" kern="100" dirty="0">
                <a:effectLst/>
                <a:latin typeface="Calibri" panose="020F0502020204030204" pitchFamily="34" charset="0"/>
                <a:ea typeface="Calibri" panose="020F0502020204030204" pitchFamily="34" charset="0"/>
                <a:cs typeface="Calibri" panose="020F0502020204030204" pitchFamily="34" charset="0"/>
              </a:rPr>
              <a:t>,</a:t>
            </a:r>
            <a:r>
              <a:rPr lang="en-US" sz="800" kern="100" dirty="0">
                <a:effectLst/>
                <a:latin typeface="Calibri" panose="020F0502020204030204" pitchFamily="34" charset="0"/>
                <a:ea typeface="Calibri" panose="020F0502020204030204" pitchFamily="34" charset="0"/>
                <a:cs typeface="Calibri" panose="020F0502020204030204" pitchFamily="34" charset="0"/>
              </a:rPr>
              <a:t> 1463-1476.</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JACQUET, J. B. 2009. Energy Boomtowns &amp; Natural Gas: Implications for Marcellus Shale Local Governments &amp; Rural Communities. </a:t>
            </a:r>
            <a:r>
              <a:rPr lang="en-US" sz="800" i="1" kern="100" dirty="0">
                <a:effectLst/>
                <a:latin typeface="Calibri" panose="020F0502020204030204" pitchFamily="34" charset="0"/>
                <a:ea typeface="Calibri" panose="020F0502020204030204" pitchFamily="34" charset="0"/>
                <a:cs typeface="Calibri" panose="020F0502020204030204" pitchFamily="34" charset="0"/>
              </a:rPr>
              <a:t>NERCRD Rural Development</a:t>
            </a:r>
            <a:r>
              <a:rPr lang="en-US" sz="800" kern="100" dirty="0">
                <a:effectLst/>
                <a:latin typeface="Calibri" panose="020F0502020204030204" pitchFamily="34" charset="0"/>
                <a:ea typeface="Calibri" panose="020F0502020204030204" pitchFamily="34" charset="0"/>
                <a:cs typeface="Calibri" panose="020F0502020204030204" pitchFamily="34" charset="0"/>
              </a:rPr>
              <a:t>.</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JACQUET, J. B. &amp; STEDMAN, R. C. 2013. The risk of social-psychological disruption as an impact of energy development and environmental change. </a:t>
            </a:r>
            <a:r>
              <a:rPr lang="en-US" sz="800" i="1" kern="100" dirty="0">
                <a:effectLst/>
                <a:latin typeface="Calibri" panose="020F0502020204030204" pitchFamily="34" charset="0"/>
                <a:ea typeface="Calibri" panose="020F0502020204030204" pitchFamily="34" charset="0"/>
                <a:cs typeface="Calibri" panose="020F0502020204030204" pitchFamily="34" charset="0"/>
              </a:rPr>
              <a:t>Journal of Environmental Planning and Management,</a:t>
            </a:r>
            <a:r>
              <a:rPr lang="en-US" sz="800" kern="100" dirty="0">
                <a:effectLst/>
                <a:latin typeface="Calibri" panose="020F0502020204030204" pitchFamily="34" charset="0"/>
                <a:ea typeface="Calibri" panose="020F0502020204030204" pitchFamily="34" charset="0"/>
                <a:cs typeface="Calibri" panose="020F0502020204030204" pitchFamily="34" charset="0"/>
              </a:rPr>
              <a:t> 57</a:t>
            </a:r>
            <a:r>
              <a:rPr lang="en-US" sz="800" b="1" kern="100" dirty="0">
                <a:effectLst/>
                <a:latin typeface="Calibri" panose="020F0502020204030204" pitchFamily="34" charset="0"/>
                <a:ea typeface="Calibri" panose="020F0502020204030204" pitchFamily="34" charset="0"/>
                <a:cs typeface="Calibri" panose="020F0502020204030204" pitchFamily="34" charset="0"/>
              </a:rPr>
              <a:t>,</a:t>
            </a:r>
            <a:r>
              <a:rPr lang="en-US" sz="800" kern="100" dirty="0">
                <a:effectLst/>
                <a:latin typeface="Calibri" panose="020F0502020204030204" pitchFamily="34" charset="0"/>
                <a:ea typeface="Calibri" panose="020F0502020204030204" pitchFamily="34" charset="0"/>
                <a:cs typeface="Calibri" panose="020F0502020204030204" pitchFamily="34" charset="0"/>
              </a:rPr>
              <a:t> 1285-1304.</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KIRCHHERR, J. &amp; CHARLES, K. J. 2016. The social impacts of dams: A new framework for scholarly analysis. </a:t>
            </a:r>
            <a:r>
              <a:rPr lang="en-US" sz="800" i="1" kern="100" dirty="0">
                <a:effectLst/>
                <a:latin typeface="Calibri" panose="020F0502020204030204" pitchFamily="34" charset="0"/>
                <a:ea typeface="Calibri" panose="020F0502020204030204" pitchFamily="34" charset="0"/>
                <a:cs typeface="Calibri" panose="020F0502020204030204" pitchFamily="34" charset="0"/>
              </a:rPr>
              <a:t>Environmental Impact Assessment Review,</a:t>
            </a:r>
            <a:r>
              <a:rPr lang="en-US" sz="800" kern="100" dirty="0">
                <a:effectLst/>
                <a:latin typeface="Calibri" panose="020F0502020204030204" pitchFamily="34" charset="0"/>
                <a:ea typeface="Calibri" panose="020F0502020204030204" pitchFamily="34" charset="0"/>
                <a:cs typeface="Calibri" panose="020F0502020204030204" pitchFamily="34" charset="0"/>
              </a:rPr>
              <a:t> 60</a:t>
            </a:r>
            <a:r>
              <a:rPr lang="en-US" sz="800" b="1" kern="100" dirty="0">
                <a:effectLst/>
                <a:latin typeface="Calibri" panose="020F0502020204030204" pitchFamily="34" charset="0"/>
                <a:ea typeface="Calibri" panose="020F0502020204030204" pitchFamily="34" charset="0"/>
                <a:cs typeface="Calibri" panose="020F0502020204030204" pitchFamily="34" charset="0"/>
              </a:rPr>
              <a:t>,</a:t>
            </a:r>
            <a:r>
              <a:rPr lang="en-US" sz="800" kern="100" dirty="0">
                <a:effectLst/>
                <a:latin typeface="Calibri" panose="020F0502020204030204" pitchFamily="34" charset="0"/>
                <a:ea typeface="Calibri" panose="020F0502020204030204" pitchFamily="34" charset="0"/>
                <a:cs typeface="Calibri" panose="020F0502020204030204" pitchFamily="34" charset="0"/>
              </a:rPr>
              <a:t> 99-114.</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KÜPERS, S. &amp; BATEL, S. 2023. Time, history and meaning-making in research on people's relations with renewable energy technologies (RETs) – A conceptual proposal. </a:t>
            </a:r>
            <a:r>
              <a:rPr lang="en-US" sz="800" i="1" kern="100" dirty="0">
                <a:effectLst/>
                <a:latin typeface="Calibri" panose="020F0502020204030204" pitchFamily="34" charset="0"/>
                <a:ea typeface="Calibri" panose="020F0502020204030204" pitchFamily="34" charset="0"/>
                <a:cs typeface="Calibri" panose="020F0502020204030204" pitchFamily="34" charset="0"/>
              </a:rPr>
              <a:t>Energy Policy,</a:t>
            </a:r>
            <a:r>
              <a:rPr lang="en-US" sz="800" kern="100" dirty="0">
                <a:effectLst/>
                <a:latin typeface="Calibri" panose="020F0502020204030204" pitchFamily="34" charset="0"/>
                <a:ea typeface="Calibri" panose="020F0502020204030204" pitchFamily="34" charset="0"/>
                <a:cs typeface="Calibri" panose="020F0502020204030204" pitchFamily="34" charset="0"/>
              </a:rPr>
              <a:t> 173</a:t>
            </a:r>
            <a:r>
              <a:rPr lang="en-US" sz="800" b="1" kern="100" dirty="0">
                <a:effectLst/>
                <a:latin typeface="Calibri" panose="020F0502020204030204" pitchFamily="34" charset="0"/>
                <a:ea typeface="Calibri" panose="020F0502020204030204" pitchFamily="34" charset="0"/>
                <a:cs typeface="Calibri" panose="020F0502020204030204" pitchFamily="34" charset="0"/>
              </a:rPr>
              <a:t>,</a:t>
            </a:r>
            <a:r>
              <a:rPr lang="en-US" sz="800" kern="100" dirty="0">
                <a:effectLst/>
                <a:latin typeface="Calibri" panose="020F0502020204030204" pitchFamily="34" charset="0"/>
                <a:ea typeface="Calibri" panose="020F0502020204030204" pitchFamily="34" charset="0"/>
                <a:cs typeface="Calibri" panose="020F0502020204030204" pitchFamily="34" charset="0"/>
              </a:rPr>
              <a:t> 113358.</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MCLACHLAN, C. 2009. ‘You don’t do a chemistry experiment in your best </a:t>
            </a:r>
            <a:r>
              <a:rPr lang="en-US" sz="800" kern="100" dirty="0" err="1">
                <a:effectLst/>
                <a:latin typeface="Calibri" panose="020F0502020204030204" pitchFamily="34" charset="0"/>
                <a:ea typeface="Calibri" panose="020F0502020204030204" pitchFamily="34" charset="0"/>
                <a:cs typeface="Calibri" panose="020F0502020204030204" pitchFamily="34" charset="0"/>
              </a:rPr>
              <a:t>china</a:t>
            </a:r>
            <a:r>
              <a:rPr lang="en-US" sz="800" kern="100" dirty="0">
                <a:effectLst/>
                <a:latin typeface="Calibri" panose="020F0502020204030204" pitchFamily="34" charset="0"/>
                <a:ea typeface="Calibri" panose="020F0502020204030204" pitchFamily="34" charset="0"/>
                <a:cs typeface="Calibri" panose="020F0502020204030204" pitchFamily="34" charset="0"/>
              </a:rPr>
              <a:t>’: Symbolic interpretations of place and technology in a wave energy case. </a:t>
            </a:r>
            <a:r>
              <a:rPr lang="en-US" sz="800" i="1" kern="100" dirty="0">
                <a:effectLst/>
                <a:latin typeface="Calibri" panose="020F0502020204030204" pitchFamily="34" charset="0"/>
                <a:ea typeface="Calibri" panose="020F0502020204030204" pitchFamily="34" charset="0"/>
                <a:cs typeface="Calibri" panose="020F0502020204030204" pitchFamily="34" charset="0"/>
              </a:rPr>
              <a:t>Energy Policy,</a:t>
            </a:r>
            <a:r>
              <a:rPr lang="en-US" sz="800" kern="100" dirty="0">
                <a:effectLst/>
                <a:latin typeface="Calibri" panose="020F0502020204030204" pitchFamily="34" charset="0"/>
                <a:ea typeface="Calibri" panose="020F0502020204030204" pitchFamily="34" charset="0"/>
                <a:cs typeface="Calibri" panose="020F0502020204030204" pitchFamily="34" charset="0"/>
              </a:rPr>
              <a:t> 37</a:t>
            </a:r>
            <a:r>
              <a:rPr lang="en-US" sz="800" b="1" kern="100" dirty="0">
                <a:effectLst/>
                <a:latin typeface="Calibri" panose="020F0502020204030204" pitchFamily="34" charset="0"/>
                <a:ea typeface="Calibri" panose="020F0502020204030204" pitchFamily="34" charset="0"/>
                <a:cs typeface="Calibri" panose="020F0502020204030204" pitchFamily="34" charset="0"/>
              </a:rPr>
              <a:t>,</a:t>
            </a:r>
            <a:r>
              <a:rPr lang="en-US" sz="800" kern="100" dirty="0">
                <a:effectLst/>
                <a:latin typeface="Calibri" panose="020F0502020204030204" pitchFamily="34" charset="0"/>
                <a:ea typeface="Calibri" panose="020F0502020204030204" pitchFamily="34" charset="0"/>
                <a:cs typeface="Calibri" panose="020F0502020204030204" pitchFamily="34" charset="0"/>
              </a:rPr>
              <a:t> 5342-5350.</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MEXIS, I. &amp; TODESCHINI, G. 2020. Battery Energy Storage Systems in the United Kingdom: A Review of Current State-of-the-Art and Future Applications. </a:t>
            </a:r>
            <a:r>
              <a:rPr lang="en-US" sz="800" i="1" kern="100" dirty="0">
                <a:effectLst/>
                <a:latin typeface="Calibri" panose="020F0502020204030204" pitchFamily="34" charset="0"/>
                <a:ea typeface="Calibri" panose="020F0502020204030204" pitchFamily="34" charset="0"/>
                <a:cs typeface="Calibri" panose="020F0502020204030204" pitchFamily="34" charset="0"/>
              </a:rPr>
              <a:t>Energies,</a:t>
            </a:r>
            <a:r>
              <a:rPr lang="en-US" sz="800" kern="100" dirty="0">
                <a:effectLst/>
                <a:latin typeface="Calibri" panose="020F0502020204030204" pitchFamily="34" charset="0"/>
                <a:ea typeface="Calibri" panose="020F0502020204030204" pitchFamily="34" charset="0"/>
                <a:cs typeface="Calibri" panose="020F0502020204030204" pitchFamily="34" charset="0"/>
              </a:rPr>
              <a:t> 13.</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MOORE, S. &amp; HACKETT, E. J. 2016. The construction of technology and place: Concentrating solar power conflicts in the United States. </a:t>
            </a:r>
            <a:r>
              <a:rPr lang="en-US" sz="800" i="1" kern="100" dirty="0">
                <a:effectLst/>
                <a:latin typeface="Calibri" panose="020F0502020204030204" pitchFamily="34" charset="0"/>
                <a:ea typeface="Calibri" panose="020F0502020204030204" pitchFamily="34" charset="0"/>
                <a:cs typeface="Calibri" panose="020F0502020204030204" pitchFamily="34" charset="0"/>
              </a:rPr>
              <a:t>Energy Research &amp; Social Science,</a:t>
            </a:r>
            <a:r>
              <a:rPr lang="en-US" sz="800" kern="100" dirty="0">
                <a:effectLst/>
                <a:latin typeface="Calibri" panose="020F0502020204030204" pitchFamily="34" charset="0"/>
                <a:ea typeface="Calibri" panose="020F0502020204030204" pitchFamily="34" charset="0"/>
                <a:cs typeface="Calibri" panose="020F0502020204030204" pitchFamily="34" charset="0"/>
              </a:rPr>
              <a:t> 11</a:t>
            </a:r>
            <a:r>
              <a:rPr lang="en-US" sz="800" b="1" kern="100" dirty="0">
                <a:effectLst/>
                <a:latin typeface="Calibri" panose="020F0502020204030204" pitchFamily="34" charset="0"/>
                <a:ea typeface="Calibri" panose="020F0502020204030204" pitchFamily="34" charset="0"/>
                <a:cs typeface="Calibri" panose="020F0502020204030204" pitchFamily="34" charset="0"/>
              </a:rPr>
              <a:t>,</a:t>
            </a:r>
            <a:r>
              <a:rPr lang="en-US" sz="800" kern="100" dirty="0">
                <a:effectLst/>
                <a:latin typeface="Calibri" panose="020F0502020204030204" pitchFamily="34" charset="0"/>
                <a:ea typeface="Calibri" panose="020F0502020204030204" pitchFamily="34" charset="0"/>
                <a:cs typeface="Calibri" panose="020F0502020204030204" pitchFamily="34" charset="0"/>
              </a:rPr>
              <a:t> 67-78.</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MORDINI, E. 2007. Technology and fear: is wonder the key? </a:t>
            </a:r>
            <a:r>
              <a:rPr lang="en-US" sz="800" i="1" kern="100" dirty="0">
                <a:effectLst/>
                <a:latin typeface="Calibri" panose="020F0502020204030204" pitchFamily="34" charset="0"/>
                <a:ea typeface="Calibri" panose="020F0502020204030204" pitchFamily="34" charset="0"/>
                <a:cs typeface="Calibri" panose="020F0502020204030204" pitchFamily="34" charset="0"/>
              </a:rPr>
              <a:t>Trends in Biotechnology,</a:t>
            </a:r>
            <a:r>
              <a:rPr lang="en-US" sz="800" kern="100" dirty="0">
                <a:effectLst/>
                <a:latin typeface="Calibri" panose="020F0502020204030204" pitchFamily="34" charset="0"/>
                <a:ea typeface="Calibri" panose="020F0502020204030204" pitchFamily="34" charset="0"/>
                <a:cs typeface="Calibri" panose="020F0502020204030204" pitchFamily="34" charset="0"/>
              </a:rPr>
              <a:t> 25</a:t>
            </a:r>
            <a:r>
              <a:rPr lang="en-US" sz="800" b="1" kern="100" dirty="0">
                <a:effectLst/>
                <a:latin typeface="Calibri" panose="020F0502020204030204" pitchFamily="34" charset="0"/>
                <a:ea typeface="Calibri" panose="020F0502020204030204" pitchFamily="34" charset="0"/>
                <a:cs typeface="Calibri" panose="020F0502020204030204" pitchFamily="34" charset="0"/>
              </a:rPr>
              <a:t>,</a:t>
            </a:r>
            <a:r>
              <a:rPr lang="en-US" sz="800" kern="100" dirty="0">
                <a:effectLst/>
                <a:latin typeface="Calibri" panose="020F0502020204030204" pitchFamily="34" charset="0"/>
                <a:ea typeface="Calibri" panose="020F0502020204030204" pitchFamily="34" charset="0"/>
                <a:cs typeface="Calibri" panose="020F0502020204030204" pitchFamily="34" charset="0"/>
              </a:rPr>
              <a:t> 544-546.</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MOSCOVICI, S. 1988. Notes towards a description of Social Representations. </a:t>
            </a:r>
            <a:r>
              <a:rPr lang="en-US" sz="800" i="1" kern="100" dirty="0">
                <a:effectLst/>
                <a:latin typeface="Calibri" panose="020F0502020204030204" pitchFamily="34" charset="0"/>
                <a:ea typeface="Calibri" panose="020F0502020204030204" pitchFamily="34" charset="0"/>
                <a:cs typeface="Calibri" panose="020F0502020204030204" pitchFamily="34" charset="0"/>
              </a:rPr>
              <a:t>European Journal of Social Psychology,</a:t>
            </a:r>
            <a:r>
              <a:rPr lang="en-US" sz="800" kern="100" dirty="0">
                <a:effectLst/>
                <a:latin typeface="Calibri" panose="020F0502020204030204" pitchFamily="34" charset="0"/>
                <a:ea typeface="Calibri" panose="020F0502020204030204" pitchFamily="34" charset="0"/>
                <a:cs typeface="Calibri" panose="020F0502020204030204" pitchFamily="34" charset="0"/>
              </a:rPr>
              <a:t> 18</a:t>
            </a:r>
            <a:r>
              <a:rPr lang="en-US" sz="800" b="1" kern="100" dirty="0">
                <a:effectLst/>
                <a:latin typeface="Calibri" panose="020F0502020204030204" pitchFamily="34" charset="0"/>
                <a:ea typeface="Calibri" panose="020F0502020204030204" pitchFamily="34" charset="0"/>
                <a:cs typeface="Calibri" panose="020F0502020204030204" pitchFamily="34" charset="0"/>
              </a:rPr>
              <a:t>,</a:t>
            </a:r>
            <a:r>
              <a:rPr lang="en-US" sz="800" kern="100" dirty="0">
                <a:effectLst/>
                <a:latin typeface="Calibri" panose="020F0502020204030204" pitchFamily="34" charset="0"/>
                <a:ea typeface="Calibri" panose="020F0502020204030204" pitchFamily="34" charset="0"/>
                <a:cs typeface="Calibri" panose="020F0502020204030204" pitchFamily="34" charset="0"/>
              </a:rPr>
              <a:t> 211-250.</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PHADKE, R. 2011. Resisting and Reconciling Big Wind: Middle Landscape Politics in the New American West. </a:t>
            </a:r>
            <a:r>
              <a:rPr lang="en-US" sz="800" i="1" kern="100" dirty="0">
                <a:effectLst/>
                <a:latin typeface="Calibri" panose="020F0502020204030204" pitchFamily="34" charset="0"/>
                <a:ea typeface="Calibri" panose="020F0502020204030204" pitchFamily="34" charset="0"/>
                <a:cs typeface="Calibri" panose="020F0502020204030204" pitchFamily="34" charset="0"/>
              </a:rPr>
              <a:t>Antipode,</a:t>
            </a:r>
            <a:r>
              <a:rPr lang="en-US" sz="800" kern="100" dirty="0">
                <a:effectLst/>
                <a:latin typeface="Calibri" panose="020F0502020204030204" pitchFamily="34" charset="0"/>
                <a:ea typeface="Calibri" panose="020F0502020204030204" pitchFamily="34" charset="0"/>
                <a:cs typeface="Calibri" panose="020F0502020204030204" pitchFamily="34" charset="0"/>
              </a:rPr>
              <a:t> 43</a:t>
            </a:r>
            <a:r>
              <a:rPr lang="en-US" sz="800" b="1" kern="100" dirty="0">
                <a:effectLst/>
                <a:latin typeface="Calibri" panose="020F0502020204030204" pitchFamily="34" charset="0"/>
                <a:ea typeface="Calibri" panose="020F0502020204030204" pitchFamily="34" charset="0"/>
                <a:cs typeface="Calibri" panose="020F0502020204030204" pitchFamily="34" charset="0"/>
              </a:rPr>
              <a:t>,</a:t>
            </a:r>
            <a:r>
              <a:rPr lang="en-US" sz="800" kern="100" dirty="0">
                <a:effectLst/>
                <a:latin typeface="Calibri" panose="020F0502020204030204" pitchFamily="34" charset="0"/>
                <a:ea typeface="Calibri" panose="020F0502020204030204" pitchFamily="34" charset="0"/>
                <a:cs typeface="Calibri" panose="020F0502020204030204" pitchFamily="34" charset="0"/>
              </a:rPr>
              <a:t> 754-776.</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SOINI, K., POUTA, E., SALMIOVIRTA, M., UUSITALO, M. &amp; KIVINEN, T. 2011. Local residents’ perceptions of energy landscape: the case of transmission lines. </a:t>
            </a:r>
            <a:r>
              <a:rPr lang="en-US" sz="800" i="1" kern="100" dirty="0">
                <a:effectLst/>
                <a:latin typeface="Calibri" panose="020F0502020204030204" pitchFamily="34" charset="0"/>
                <a:ea typeface="Calibri" panose="020F0502020204030204" pitchFamily="34" charset="0"/>
                <a:cs typeface="Calibri" panose="020F0502020204030204" pitchFamily="34" charset="0"/>
              </a:rPr>
              <a:t>Land Use Policy,</a:t>
            </a:r>
            <a:r>
              <a:rPr lang="en-US" sz="800" kern="100" dirty="0">
                <a:effectLst/>
                <a:latin typeface="Calibri" panose="020F0502020204030204" pitchFamily="34" charset="0"/>
                <a:ea typeface="Calibri" panose="020F0502020204030204" pitchFamily="34" charset="0"/>
                <a:cs typeface="Calibri" panose="020F0502020204030204" pitchFamily="34" charset="0"/>
              </a:rPr>
              <a:t> 28</a:t>
            </a:r>
            <a:r>
              <a:rPr lang="en-US" sz="800" b="1" kern="100" dirty="0">
                <a:effectLst/>
                <a:latin typeface="Calibri" panose="020F0502020204030204" pitchFamily="34" charset="0"/>
                <a:ea typeface="Calibri" panose="020F0502020204030204" pitchFamily="34" charset="0"/>
                <a:cs typeface="Calibri" panose="020F0502020204030204" pitchFamily="34" charset="0"/>
              </a:rPr>
              <a:t>,</a:t>
            </a:r>
            <a:r>
              <a:rPr lang="en-US" sz="800" kern="100" dirty="0">
                <a:effectLst/>
                <a:latin typeface="Calibri" panose="020F0502020204030204" pitchFamily="34" charset="0"/>
                <a:ea typeface="Calibri" panose="020F0502020204030204" pitchFamily="34" charset="0"/>
                <a:cs typeface="Calibri" panose="020F0502020204030204" pitchFamily="34" charset="0"/>
              </a:rPr>
              <a:t> 294-305.</a:t>
            </a:r>
            <a:endParaRPr lang="en-GB" sz="800" kern="100" dirty="0">
              <a:effectLst/>
              <a:latin typeface="Calibri" panose="020F0502020204030204" pitchFamily="34" charset="0"/>
              <a:ea typeface="Calibri" panose="020F0502020204030204" pitchFamily="34" charset="0"/>
            </a:endParaRPr>
          </a:p>
          <a:p>
            <a:pPr marL="457200" indent="-457200" algn="just">
              <a:spcAft>
                <a:spcPts val="800"/>
              </a:spcAft>
            </a:pPr>
            <a:r>
              <a:rPr lang="en-US" sz="800" kern="100" dirty="0">
                <a:effectLst/>
                <a:latin typeface="Calibri" panose="020F0502020204030204" pitchFamily="34" charset="0"/>
                <a:ea typeface="Calibri" panose="020F0502020204030204" pitchFamily="34" charset="0"/>
                <a:cs typeface="Calibri" panose="020F0502020204030204" pitchFamily="34" charset="0"/>
              </a:rPr>
              <a:t>SNYDER, H. 2019. Literature review as a research methodology: An overview and guidelines. </a:t>
            </a:r>
            <a:r>
              <a:rPr lang="en-US" sz="800" i="1" kern="100" dirty="0">
                <a:effectLst/>
                <a:latin typeface="Calibri" panose="020F0502020204030204" pitchFamily="34" charset="0"/>
                <a:ea typeface="Calibri" panose="020F0502020204030204" pitchFamily="34" charset="0"/>
                <a:cs typeface="Calibri" panose="020F0502020204030204" pitchFamily="34" charset="0"/>
              </a:rPr>
              <a:t>Journal of Business Research,</a:t>
            </a:r>
            <a:r>
              <a:rPr lang="en-US" sz="800" kern="100" dirty="0">
                <a:effectLst/>
                <a:latin typeface="Calibri" panose="020F0502020204030204" pitchFamily="34" charset="0"/>
                <a:ea typeface="Calibri" panose="020F0502020204030204" pitchFamily="34" charset="0"/>
                <a:cs typeface="Calibri" panose="020F0502020204030204" pitchFamily="34" charset="0"/>
              </a:rPr>
              <a:t> 104</a:t>
            </a:r>
            <a:r>
              <a:rPr lang="en-US" sz="800" b="1" kern="100" dirty="0">
                <a:effectLst/>
                <a:latin typeface="Calibri" panose="020F0502020204030204" pitchFamily="34" charset="0"/>
                <a:ea typeface="Calibri" panose="020F0502020204030204" pitchFamily="34" charset="0"/>
                <a:cs typeface="Calibri" panose="020F0502020204030204" pitchFamily="34" charset="0"/>
              </a:rPr>
              <a:t>,</a:t>
            </a:r>
            <a:r>
              <a:rPr lang="en-US" sz="800" kern="100" dirty="0">
                <a:effectLst/>
                <a:latin typeface="Calibri" panose="020F0502020204030204" pitchFamily="34" charset="0"/>
                <a:ea typeface="Calibri" panose="020F0502020204030204" pitchFamily="34" charset="0"/>
                <a:cs typeface="Calibri" panose="020F0502020204030204" pitchFamily="34" charset="0"/>
              </a:rPr>
              <a:t> 333-339.</a:t>
            </a:r>
            <a:endParaRPr lang="en-GB" sz="800" kern="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9406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white building with many white machines&#10;&#10;Description automatically generated with medium confidence">
            <a:extLst>
              <a:ext uri="{FF2B5EF4-FFF2-40B4-BE49-F238E27FC236}">
                <a16:creationId xmlns:a16="http://schemas.microsoft.com/office/drawing/2014/main" id="{3D8862D3-958B-2DEB-0A43-E56A65DF5C14}"/>
              </a:ext>
            </a:extLst>
          </p:cNvPr>
          <p:cNvPicPr>
            <a:picLocks noChangeAspect="1"/>
          </p:cNvPicPr>
          <p:nvPr/>
        </p:nvPicPr>
        <p:blipFill>
          <a:blip r:embed="rId3">
            <a:alphaModFix amt="50000"/>
          </a:blip>
          <a:stretch>
            <a:fillRect/>
          </a:stretch>
        </p:blipFill>
        <p:spPr>
          <a:xfrm>
            <a:off x="0" y="0"/>
            <a:ext cx="12211771" cy="6858000"/>
          </a:xfrm>
          <a:prstGeom prst="rect">
            <a:avLst/>
          </a:prstGeom>
          <a:solidFill>
            <a:schemeClr val="tx1"/>
          </a:solidFill>
        </p:spPr>
      </p:pic>
      <p:sp>
        <p:nvSpPr>
          <p:cNvPr id="2" name="Text 0">
            <a:extLst>
              <a:ext uri="{FF2B5EF4-FFF2-40B4-BE49-F238E27FC236}">
                <a16:creationId xmlns:a16="http://schemas.microsoft.com/office/drawing/2014/main" id="{FE3E0A20-F002-CA2B-9AD9-0995A506CCCD}"/>
              </a:ext>
            </a:extLst>
          </p:cNvPr>
          <p:cNvSpPr/>
          <p:nvPr/>
        </p:nvSpPr>
        <p:spPr>
          <a:xfrm>
            <a:off x="619485" y="5415525"/>
            <a:ext cx="10972800" cy="266700"/>
          </a:xfrm>
          <a:prstGeom prst="rect">
            <a:avLst/>
          </a:prstGeom>
          <a:noFill/>
          <a:ln/>
        </p:spPr>
        <p:txBody>
          <a:bodyPr wrap="square" lIns="0" tIns="0" rIns="0" bIns="0" rtlCol="0" anchor="b"/>
          <a:lstStyle/>
          <a:p>
            <a:pPr>
              <a:lnSpc>
                <a:spcPts val="2100"/>
              </a:lnSpc>
            </a:pPr>
            <a:r>
              <a:rPr lang="en-US" sz="1467" kern="0" spc="-32" dirty="0">
                <a:solidFill>
                  <a:schemeClr val="bg1"/>
                </a:solidFill>
                <a:latin typeface="Aileron" pitchFamily="34" charset="0"/>
                <a:ea typeface="Aileron" pitchFamily="34" charset="-122"/>
              </a:rPr>
              <a:t>Laura Moldovan, PhD candidate</a:t>
            </a:r>
          </a:p>
          <a:p>
            <a:pPr>
              <a:lnSpc>
                <a:spcPts val="2100"/>
              </a:lnSpc>
            </a:pPr>
            <a:r>
              <a:rPr lang="en-US" sz="1467" kern="0" spc="-32" dirty="0">
                <a:solidFill>
                  <a:schemeClr val="bg1"/>
                </a:solidFill>
                <a:latin typeface="Aileron" pitchFamily="34" charset="0"/>
                <a:ea typeface="Aileron" pitchFamily="34" charset="-122"/>
              </a:rPr>
              <a:t>Contact: laura.moldovan@strath.ac.uk</a:t>
            </a:r>
            <a:endParaRPr lang="en-US" sz="1500" dirty="0">
              <a:solidFill>
                <a:schemeClr val="bg1"/>
              </a:solidFill>
            </a:endParaRPr>
          </a:p>
        </p:txBody>
      </p:sp>
      <p:sp>
        <p:nvSpPr>
          <p:cNvPr id="5" name="TextBox 4">
            <a:extLst>
              <a:ext uri="{FF2B5EF4-FFF2-40B4-BE49-F238E27FC236}">
                <a16:creationId xmlns:a16="http://schemas.microsoft.com/office/drawing/2014/main" id="{B16302DE-6A2F-B05A-62C8-CC58E9DC9BC5}"/>
              </a:ext>
            </a:extLst>
          </p:cNvPr>
          <p:cNvSpPr txBox="1"/>
          <p:nvPr/>
        </p:nvSpPr>
        <p:spPr>
          <a:xfrm>
            <a:off x="512291" y="6039280"/>
            <a:ext cx="6105644" cy="230832"/>
          </a:xfrm>
          <a:prstGeom prst="rect">
            <a:avLst/>
          </a:prstGeom>
          <a:noFill/>
        </p:spPr>
        <p:txBody>
          <a:bodyPr wrap="square" anchor="ctr">
            <a:spAutoFit/>
          </a:bodyPr>
          <a:lstStyle/>
          <a:p>
            <a:r>
              <a:rPr lang="en-GB" sz="900" i="1" dirty="0">
                <a:solidFill>
                  <a:schemeClr val="bg1">
                    <a:lumMod val="75000"/>
                  </a:schemeClr>
                </a:solidFill>
                <a:latin typeface="Arial" panose="020B0604020202020204" pitchFamily="34" charset="0"/>
                <a:cs typeface="Arial" panose="020B0604020202020204" pitchFamily="34" charset="0"/>
              </a:rPr>
              <a:t>C</a:t>
            </a:r>
            <a:r>
              <a:rPr lang="en-GB" sz="900" b="0" i="1" dirty="0">
                <a:solidFill>
                  <a:schemeClr val="bg1">
                    <a:lumMod val="75000"/>
                  </a:schemeClr>
                </a:solidFill>
                <a:effectLst/>
                <a:latin typeface="Arial" panose="020B0604020202020204" pitchFamily="34" charset="0"/>
                <a:cs typeface="Arial" panose="020B0604020202020204" pitchFamily="34" charset="0"/>
              </a:rPr>
              <a:t>redit: Harmony Energy Income Trust Plc</a:t>
            </a:r>
            <a:endParaRPr lang="en-US" sz="1050" dirty="0">
              <a:solidFill>
                <a:schemeClr val="bg1">
                  <a:lumMod val="75000"/>
                </a:schemeClr>
              </a:solidFill>
              <a:latin typeface="Arial" panose="020B0604020202020204" pitchFamily="34" charset="0"/>
              <a:cs typeface="Arial" panose="020B0604020202020204" pitchFamily="34" charset="0"/>
            </a:endParaRPr>
          </a:p>
        </p:txBody>
      </p:sp>
      <p:sp>
        <p:nvSpPr>
          <p:cNvPr id="4" name="Text 0"/>
          <p:cNvSpPr/>
          <p:nvPr/>
        </p:nvSpPr>
        <p:spPr>
          <a:xfrm>
            <a:off x="609600" y="5813754"/>
            <a:ext cx="10972800" cy="266700"/>
          </a:xfrm>
          <a:prstGeom prst="rect">
            <a:avLst/>
          </a:prstGeom>
          <a:noFill/>
          <a:ln/>
        </p:spPr>
        <p:txBody>
          <a:bodyPr wrap="square" lIns="0" tIns="0" rIns="0" bIns="0" rtlCol="0" anchor="b"/>
          <a:lstStyle/>
          <a:p>
            <a:pPr>
              <a:lnSpc>
                <a:spcPts val="2100"/>
              </a:lnSpc>
            </a:pPr>
            <a:r>
              <a:rPr lang="en-US" sz="1000" kern="0" spc="-32" dirty="0">
                <a:solidFill>
                  <a:schemeClr val="bg1">
                    <a:lumMod val="75000"/>
                  </a:schemeClr>
                </a:solidFill>
                <a:latin typeface="Aileron" pitchFamily="34" charset="0"/>
                <a:ea typeface="Aileron" pitchFamily="34" charset="-122"/>
                <a:cs typeface="Aileron" pitchFamily="34" charset="-120"/>
              </a:rPr>
              <a:t>Photo: Pillswood Battery Energy Storage, UK </a:t>
            </a:r>
            <a:endParaRPr lang="en-US" sz="1000" dirty="0">
              <a:solidFill>
                <a:schemeClr val="bg1">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34368" y="1951898"/>
            <a:ext cx="3657600" cy="274240"/>
          </a:xfrm>
          <a:prstGeom prst="rect">
            <a:avLst/>
          </a:prstGeom>
          <a:noFill/>
          <a:ln/>
        </p:spPr>
        <p:txBody>
          <a:bodyPr wrap="square" lIns="0" tIns="0" rIns="0" bIns="0" rtlCol="0" anchor="t"/>
          <a:lstStyle/>
          <a:p>
            <a:pPr>
              <a:lnSpc>
                <a:spcPts val="2160"/>
              </a:lnSpc>
            </a:pPr>
            <a:r>
              <a:rPr lang="en-US" sz="1867" kern="0" spc="-32" dirty="0">
                <a:solidFill>
                  <a:srgbClr val="B7B7B7"/>
                </a:solidFill>
                <a:latin typeface="Aileron" pitchFamily="34" charset="0"/>
                <a:ea typeface="Aileron" pitchFamily="34" charset="-122"/>
              </a:rPr>
              <a:t>Contents</a:t>
            </a:r>
            <a:endParaRPr lang="en-US" dirty="0"/>
          </a:p>
        </p:txBody>
      </p:sp>
      <p:sp>
        <p:nvSpPr>
          <p:cNvPr id="4" name="Text 1"/>
          <p:cNvSpPr/>
          <p:nvPr/>
        </p:nvSpPr>
        <p:spPr>
          <a:xfrm>
            <a:off x="4100589" y="1871682"/>
            <a:ext cx="7776452" cy="558800"/>
          </a:xfrm>
          <a:prstGeom prst="rect">
            <a:avLst/>
          </a:prstGeom>
          <a:noFill/>
          <a:ln/>
        </p:spPr>
        <p:txBody>
          <a:bodyPr wrap="square" lIns="0" tIns="0" rIns="0" bIns="0" rtlCol="0" anchor="t"/>
          <a:lstStyle/>
          <a:p>
            <a:pPr>
              <a:lnSpc>
                <a:spcPts val="4400"/>
              </a:lnSpc>
            </a:pPr>
            <a:r>
              <a:rPr lang="en-US" sz="3600" b="1" kern="0" spc="-32" dirty="0">
                <a:solidFill>
                  <a:srgbClr val="111111"/>
                </a:solidFill>
                <a:latin typeface="Aileron" pitchFamily="34" charset="0"/>
                <a:ea typeface="Aileron" pitchFamily="34" charset="-122"/>
                <a:cs typeface="Aileron" pitchFamily="34" charset="-120"/>
              </a:rPr>
              <a:t>UK: Energy storage technologies</a:t>
            </a:r>
            <a:endParaRPr lang="en-US" sz="3600" dirty="0"/>
          </a:p>
        </p:txBody>
      </p:sp>
      <p:sp>
        <p:nvSpPr>
          <p:cNvPr id="5" name="Text 2"/>
          <p:cNvSpPr/>
          <p:nvPr/>
        </p:nvSpPr>
        <p:spPr>
          <a:xfrm>
            <a:off x="4100589" y="3315080"/>
            <a:ext cx="7924263" cy="558800"/>
          </a:xfrm>
          <a:prstGeom prst="rect">
            <a:avLst/>
          </a:prstGeom>
          <a:noFill/>
          <a:ln/>
        </p:spPr>
        <p:txBody>
          <a:bodyPr wrap="square" lIns="0" tIns="0" rIns="0" bIns="0" rtlCol="0" anchor="t"/>
          <a:lstStyle/>
          <a:p>
            <a:pPr>
              <a:lnSpc>
                <a:spcPts val="4400"/>
              </a:lnSpc>
            </a:pPr>
            <a:r>
              <a:rPr lang="en-US" sz="3600" b="1" kern="0" spc="-32" dirty="0">
                <a:solidFill>
                  <a:srgbClr val="111111"/>
                </a:solidFill>
                <a:latin typeface="Aileron" pitchFamily="34" charset="0"/>
                <a:ea typeface="Aileron" pitchFamily="34" charset="-122"/>
                <a:cs typeface="Aileron" pitchFamily="34" charset="-120"/>
              </a:rPr>
              <a:t>Methods</a:t>
            </a:r>
            <a:endParaRPr lang="en-US" sz="3600" dirty="0"/>
          </a:p>
        </p:txBody>
      </p:sp>
      <p:sp>
        <p:nvSpPr>
          <p:cNvPr id="6" name="Text 3"/>
          <p:cNvSpPr/>
          <p:nvPr/>
        </p:nvSpPr>
        <p:spPr>
          <a:xfrm>
            <a:off x="4100589" y="4065975"/>
            <a:ext cx="7617278" cy="558800"/>
          </a:xfrm>
          <a:prstGeom prst="rect">
            <a:avLst/>
          </a:prstGeom>
          <a:noFill/>
          <a:ln/>
        </p:spPr>
        <p:txBody>
          <a:bodyPr wrap="square" lIns="0" tIns="0" rIns="0" bIns="0" rtlCol="0" anchor="t"/>
          <a:lstStyle/>
          <a:p>
            <a:pPr>
              <a:lnSpc>
                <a:spcPts val="4400"/>
              </a:lnSpc>
            </a:pPr>
            <a:r>
              <a:rPr lang="en-US" sz="3600" b="1" kern="0" spc="-32" dirty="0">
                <a:solidFill>
                  <a:srgbClr val="111111"/>
                </a:solidFill>
                <a:latin typeface="Aileron" pitchFamily="34" charset="0"/>
              </a:rPr>
              <a:t>Findings: empirical insights</a:t>
            </a:r>
            <a:endParaRPr lang="en-US" sz="3600" dirty="0"/>
          </a:p>
        </p:txBody>
      </p:sp>
      <p:sp>
        <p:nvSpPr>
          <p:cNvPr id="7" name="Text 4"/>
          <p:cNvSpPr/>
          <p:nvPr/>
        </p:nvSpPr>
        <p:spPr>
          <a:xfrm>
            <a:off x="4100590" y="4761115"/>
            <a:ext cx="7315200" cy="558800"/>
          </a:xfrm>
          <a:prstGeom prst="rect">
            <a:avLst/>
          </a:prstGeom>
          <a:noFill/>
          <a:ln/>
        </p:spPr>
        <p:txBody>
          <a:bodyPr wrap="square" lIns="0" tIns="0" rIns="0" bIns="0" rtlCol="0" anchor="t"/>
          <a:lstStyle/>
          <a:p>
            <a:pPr>
              <a:lnSpc>
                <a:spcPts val="4400"/>
              </a:lnSpc>
            </a:pPr>
            <a:r>
              <a:rPr lang="en-US" sz="3600" b="1" kern="0" spc="-32" dirty="0">
                <a:solidFill>
                  <a:srgbClr val="111111"/>
                </a:solidFill>
                <a:latin typeface="Aileron" pitchFamily="34" charset="0"/>
              </a:rPr>
              <a:t>Findings: theoretical insights</a:t>
            </a:r>
            <a:endParaRPr lang="en-US" sz="3600" dirty="0"/>
          </a:p>
          <a:p>
            <a:pPr>
              <a:lnSpc>
                <a:spcPts val="4400"/>
              </a:lnSpc>
            </a:pPr>
            <a:r>
              <a:rPr lang="en-US" sz="3600" dirty="0"/>
              <a:t> </a:t>
            </a:r>
          </a:p>
        </p:txBody>
      </p:sp>
      <p:sp>
        <p:nvSpPr>
          <p:cNvPr id="2" name="Text 4">
            <a:extLst>
              <a:ext uri="{FF2B5EF4-FFF2-40B4-BE49-F238E27FC236}">
                <a16:creationId xmlns:a16="http://schemas.microsoft.com/office/drawing/2014/main" id="{7AE31A4A-9B46-085C-91FC-331D4B5477BB}"/>
              </a:ext>
            </a:extLst>
          </p:cNvPr>
          <p:cNvSpPr/>
          <p:nvPr/>
        </p:nvSpPr>
        <p:spPr>
          <a:xfrm>
            <a:off x="4100590" y="5486187"/>
            <a:ext cx="7315200" cy="558800"/>
          </a:xfrm>
          <a:prstGeom prst="rect">
            <a:avLst/>
          </a:prstGeom>
          <a:noFill/>
          <a:ln/>
        </p:spPr>
        <p:txBody>
          <a:bodyPr wrap="square" lIns="0" tIns="0" rIns="0" bIns="0" rtlCol="0" anchor="t"/>
          <a:lstStyle/>
          <a:p>
            <a:pPr>
              <a:lnSpc>
                <a:spcPts val="4400"/>
              </a:lnSpc>
            </a:pPr>
            <a:r>
              <a:rPr lang="en-US" sz="3600" b="1" kern="0" spc="-32" dirty="0">
                <a:solidFill>
                  <a:srgbClr val="111111"/>
                </a:solidFill>
                <a:latin typeface="Aileron" pitchFamily="34" charset="0"/>
              </a:rPr>
              <a:t>Implications</a:t>
            </a:r>
            <a:endParaRPr lang="en-US" sz="3600" dirty="0"/>
          </a:p>
        </p:txBody>
      </p:sp>
      <p:sp>
        <p:nvSpPr>
          <p:cNvPr id="8" name="Text 5"/>
          <p:cNvSpPr/>
          <p:nvPr/>
        </p:nvSpPr>
        <p:spPr>
          <a:xfrm>
            <a:off x="3749782" y="1923460"/>
            <a:ext cx="180947" cy="251672"/>
          </a:xfrm>
          <a:prstGeom prst="rect">
            <a:avLst/>
          </a:prstGeom>
          <a:noFill/>
          <a:ln/>
        </p:spPr>
        <p:txBody>
          <a:bodyPr wrap="none" lIns="0" tIns="0" rIns="0" bIns="0" rtlCol="0" anchor="t">
            <a:spAutoFit/>
          </a:bodyPr>
          <a:lstStyle/>
          <a:p>
            <a:pPr>
              <a:lnSpc>
                <a:spcPts val="2100"/>
              </a:lnSpc>
            </a:pPr>
            <a:r>
              <a:rPr lang="en-US" sz="1467" kern="0" spc="-32" dirty="0">
                <a:solidFill>
                  <a:srgbClr val="B7B7B7"/>
                </a:solidFill>
                <a:latin typeface="Aileron" pitchFamily="34" charset="0"/>
                <a:ea typeface="Aileron" pitchFamily="34" charset="-122"/>
                <a:cs typeface="Aileron" pitchFamily="34" charset="-120"/>
              </a:rPr>
              <a:t>01</a:t>
            </a:r>
            <a:endParaRPr lang="en-US" sz="1500" dirty="0"/>
          </a:p>
        </p:txBody>
      </p:sp>
      <p:sp>
        <p:nvSpPr>
          <p:cNvPr id="9" name="Text 6"/>
          <p:cNvSpPr/>
          <p:nvPr/>
        </p:nvSpPr>
        <p:spPr>
          <a:xfrm>
            <a:off x="3749782" y="3356602"/>
            <a:ext cx="180947" cy="251672"/>
          </a:xfrm>
          <a:prstGeom prst="rect">
            <a:avLst/>
          </a:prstGeom>
          <a:noFill/>
          <a:ln/>
        </p:spPr>
        <p:txBody>
          <a:bodyPr wrap="none" lIns="0" tIns="0" rIns="0" bIns="0" rtlCol="0" anchor="t">
            <a:spAutoFit/>
          </a:bodyPr>
          <a:lstStyle/>
          <a:p>
            <a:pPr>
              <a:lnSpc>
                <a:spcPts val="2100"/>
              </a:lnSpc>
            </a:pPr>
            <a:r>
              <a:rPr lang="en-US" sz="1467" kern="0" spc="-32" dirty="0">
                <a:solidFill>
                  <a:srgbClr val="B7B7B7"/>
                </a:solidFill>
                <a:latin typeface="Aileron" pitchFamily="34" charset="0"/>
                <a:ea typeface="Aileron" pitchFamily="34" charset="-122"/>
                <a:cs typeface="Aileron" pitchFamily="34" charset="-120"/>
              </a:rPr>
              <a:t>03</a:t>
            </a:r>
            <a:endParaRPr lang="en-US" sz="1500" dirty="0"/>
          </a:p>
        </p:txBody>
      </p:sp>
      <p:sp>
        <p:nvSpPr>
          <p:cNvPr id="10" name="Text 7"/>
          <p:cNvSpPr/>
          <p:nvPr/>
        </p:nvSpPr>
        <p:spPr>
          <a:xfrm>
            <a:off x="3749784" y="4073627"/>
            <a:ext cx="180947" cy="251672"/>
          </a:xfrm>
          <a:prstGeom prst="rect">
            <a:avLst/>
          </a:prstGeom>
          <a:noFill/>
          <a:ln/>
        </p:spPr>
        <p:txBody>
          <a:bodyPr wrap="none" lIns="0" tIns="0" rIns="0" bIns="0" rtlCol="0" anchor="t">
            <a:spAutoFit/>
          </a:bodyPr>
          <a:lstStyle/>
          <a:p>
            <a:pPr>
              <a:lnSpc>
                <a:spcPts val="2100"/>
              </a:lnSpc>
            </a:pPr>
            <a:r>
              <a:rPr lang="en-US" sz="1467" kern="0" spc="-32" dirty="0">
                <a:solidFill>
                  <a:srgbClr val="B7B7B7"/>
                </a:solidFill>
                <a:latin typeface="Aileron" pitchFamily="34" charset="0"/>
                <a:ea typeface="Aileron" pitchFamily="34" charset="-122"/>
                <a:cs typeface="Aileron" pitchFamily="34" charset="-120"/>
              </a:rPr>
              <a:t>04</a:t>
            </a:r>
            <a:endParaRPr lang="en-US" sz="1500" dirty="0"/>
          </a:p>
        </p:txBody>
      </p:sp>
      <p:sp>
        <p:nvSpPr>
          <p:cNvPr id="11" name="Text 8"/>
          <p:cNvSpPr/>
          <p:nvPr/>
        </p:nvSpPr>
        <p:spPr>
          <a:xfrm>
            <a:off x="3749785" y="4788843"/>
            <a:ext cx="180947" cy="251672"/>
          </a:xfrm>
          <a:prstGeom prst="rect">
            <a:avLst/>
          </a:prstGeom>
          <a:noFill/>
          <a:ln/>
        </p:spPr>
        <p:txBody>
          <a:bodyPr wrap="none" lIns="0" tIns="0" rIns="0" bIns="0" rtlCol="0" anchor="t">
            <a:spAutoFit/>
          </a:bodyPr>
          <a:lstStyle/>
          <a:p>
            <a:pPr>
              <a:lnSpc>
                <a:spcPts val="2100"/>
              </a:lnSpc>
            </a:pPr>
            <a:r>
              <a:rPr lang="en-US" sz="1467" kern="0" spc="-32" dirty="0">
                <a:solidFill>
                  <a:srgbClr val="B7B7B7"/>
                </a:solidFill>
                <a:latin typeface="Aileron" pitchFamily="34" charset="0"/>
                <a:ea typeface="Aileron" pitchFamily="34" charset="-122"/>
                <a:cs typeface="Aileron" pitchFamily="34" charset="-120"/>
              </a:rPr>
              <a:t>05</a:t>
            </a:r>
            <a:endParaRPr lang="en-US" sz="1500" dirty="0"/>
          </a:p>
        </p:txBody>
      </p:sp>
      <p:sp>
        <p:nvSpPr>
          <p:cNvPr id="14" name="Text 8">
            <a:extLst>
              <a:ext uri="{FF2B5EF4-FFF2-40B4-BE49-F238E27FC236}">
                <a16:creationId xmlns:a16="http://schemas.microsoft.com/office/drawing/2014/main" id="{A43425F5-D5F0-43B4-9743-3E946A8A4572}"/>
              </a:ext>
            </a:extLst>
          </p:cNvPr>
          <p:cNvSpPr/>
          <p:nvPr/>
        </p:nvSpPr>
        <p:spPr>
          <a:xfrm>
            <a:off x="3749786" y="5511919"/>
            <a:ext cx="180947" cy="251672"/>
          </a:xfrm>
          <a:prstGeom prst="rect">
            <a:avLst/>
          </a:prstGeom>
          <a:noFill/>
          <a:ln/>
        </p:spPr>
        <p:txBody>
          <a:bodyPr wrap="none" lIns="0" tIns="0" rIns="0" bIns="0" rtlCol="0" anchor="t">
            <a:spAutoFit/>
          </a:bodyPr>
          <a:lstStyle/>
          <a:p>
            <a:pPr>
              <a:lnSpc>
                <a:spcPts val="2100"/>
              </a:lnSpc>
            </a:pPr>
            <a:r>
              <a:rPr lang="en-US" sz="1467" kern="0" spc="-32" dirty="0">
                <a:solidFill>
                  <a:srgbClr val="B7B7B7"/>
                </a:solidFill>
                <a:latin typeface="Aileron" pitchFamily="34" charset="0"/>
                <a:ea typeface="Aileron" pitchFamily="34" charset="-122"/>
                <a:cs typeface="Aileron" pitchFamily="34" charset="-120"/>
              </a:rPr>
              <a:t>06</a:t>
            </a:r>
            <a:endParaRPr lang="en-US" sz="1500" dirty="0"/>
          </a:p>
        </p:txBody>
      </p:sp>
      <p:sp>
        <p:nvSpPr>
          <p:cNvPr id="13" name="Text 1">
            <a:extLst>
              <a:ext uri="{FF2B5EF4-FFF2-40B4-BE49-F238E27FC236}">
                <a16:creationId xmlns:a16="http://schemas.microsoft.com/office/drawing/2014/main" id="{75FDEC65-E458-B487-A37C-BC3B112003B0}"/>
              </a:ext>
            </a:extLst>
          </p:cNvPr>
          <p:cNvSpPr/>
          <p:nvPr/>
        </p:nvSpPr>
        <p:spPr>
          <a:xfrm>
            <a:off x="4100589" y="2586989"/>
            <a:ext cx="7776452" cy="558800"/>
          </a:xfrm>
          <a:prstGeom prst="rect">
            <a:avLst/>
          </a:prstGeom>
          <a:noFill/>
          <a:ln/>
        </p:spPr>
        <p:txBody>
          <a:bodyPr wrap="square" lIns="0" tIns="0" rIns="0" bIns="0" rtlCol="0" anchor="t"/>
          <a:lstStyle/>
          <a:p>
            <a:pPr>
              <a:lnSpc>
                <a:spcPts val="4400"/>
              </a:lnSpc>
            </a:pPr>
            <a:r>
              <a:rPr lang="en-US" sz="3600" b="1" kern="0" spc="-32" dirty="0">
                <a:solidFill>
                  <a:srgbClr val="111111"/>
                </a:solidFill>
                <a:latin typeface="Aileron" pitchFamily="34" charset="0"/>
                <a:ea typeface="Aileron" pitchFamily="34" charset="-122"/>
                <a:cs typeface="Aileron" pitchFamily="34" charset="-120"/>
              </a:rPr>
              <a:t>Research Problem and Study Aim</a:t>
            </a:r>
            <a:endParaRPr lang="en-US" sz="3600" dirty="0"/>
          </a:p>
        </p:txBody>
      </p:sp>
      <p:sp>
        <p:nvSpPr>
          <p:cNvPr id="15" name="Text 6">
            <a:extLst>
              <a:ext uri="{FF2B5EF4-FFF2-40B4-BE49-F238E27FC236}">
                <a16:creationId xmlns:a16="http://schemas.microsoft.com/office/drawing/2014/main" id="{2EFA2D10-21C4-5BDC-0351-7E4517DABEA5}"/>
              </a:ext>
            </a:extLst>
          </p:cNvPr>
          <p:cNvSpPr/>
          <p:nvPr/>
        </p:nvSpPr>
        <p:spPr>
          <a:xfrm>
            <a:off x="3749783" y="2638455"/>
            <a:ext cx="180947" cy="251672"/>
          </a:xfrm>
          <a:prstGeom prst="rect">
            <a:avLst/>
          </a:prstGeom>
          <a:noFill/>
          <a:ln/>
        </p:spPr>
        <p:txBody>
          <a:bodyPr wrap="none" lIns="0" tIns="0" rIns="0" bIns="0" rtlCol="0" anchor="t">
            <a:spAutoFit/>
          </a:bodyPr>
          <a:lstStyle/>
          <a:p>
            <a:pPr>
              <a:lnSpc>
                <a:spcPts val="2100"/>
              </a:lnSpc>
            </a:pPr>
            <a:r>
              <a:rPr lang="en-US" sz="1467" kern="0" spc="-32" dirty="0">
                <a:solidFill>
                  <a:srgbClr val="B7B7B7"/>
                </a:solidFill>
                <a:latin typeface="Aileron" pitchFamily="34" charset="0"/>
                <a:ea typeface="Aileron" pitchFamily="34" charset="-122"/>
                <a:cs typeface="Aileron" pitchFamily="34" charset="-120"/>
              </a:rPr>
              <a:t>02</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B866F0-5DBC-62B6-C3A5-1491A8726497}"/>
              </a:ext>
            </a:extLst>
          </p:cNvPr>
          <p:cNvPicPr>
            <a:picLocks noChangeAspect="1"/>
          </p:cNvPicPr>
          <p:nvPr/>
        </p:nvPicPr>
        <p:blipFill rotWithShape="1">
          <a:blip r:embed="rId3"/>
          <a:srcRect b="1946"/>
          <a:stretch/>
        </p:blipFill>
        <p:spPr>
          <a:xfrm>
            <a:off x="1049820" y="613357"/>
            <a:ext cx="4371731" cy="6062321"/>
          </a:xfrm>
          <a:prstGeom prst="rect">
            <a:avLst/>
          </a:prstGeom>
        </p:spPr>
      </p:pic>
      <p:sp>
        <p:nvSpPr>
          <p:cNvPr id="13" name="TextBox 12">
            <a:extLst>
              <a:ext uri="{FF2B5EF4-FFF2-40B4-BE49-F238E27FC236}">
                <a16:creationId xmlns:a16="http://schemas.microsoft.com/office/drawing/2014/main" id="{DBF6779E-7725-0FA0-14CC-D7BB596E45CD}"/>
              </a:ext>
            </a:extLst>
          </p:cNvPr>
          <p:cNvSpPr txBox="1"/>
          <p:nvPr/>
        </p:nvSpPr>
        <p:spPr>
          <a:xfrm>
            <a:off x="8541250" y="2736502"/>
            <a:ext cx="2832243" cy="1273234"/>
          </a:xfrm>
          <a:prstGeom prst="rect">
            <a:avLst/>
          </a:prstGeom>
          <a:noFill/>
        </p:spPr>
        <p:txBody>
          <a:bodyPr wrap="square">
            <a:spAutoFit/>
          </a:bodyPr>
          <a:lstStyle/>
          <a:p>
            <a:r>
              <a:rPr lang="en-GB" sz="1400" dirty="0">
                <a:latin typeface="Arial" panose="020B0604020202020204" pitchFamily="34" charset="0"/>
              </a:rPr>
              <a:t>Harmony Energy Pillswood </a:t>
            </a:r>
          </a:p>
          <a:p>
            <a:r>
              <a:rPr lang="en-GB" sz="1100" dirty="0">
                <a:latin typeface="Arial" panose="020B0604020202020204" pitchFamily="34" charset="0"/>
              </a:rPr>
              <a:t>Battery Energy Storage installation </a:t>
            </a:r>
          </a:p>
          <a:p>
            <a:r>
              <a:rPr lang="en-GB" sz="1100" dirty="0">
                <a:latin typeface="Arial" panose="020B0604020202020204" pitchFamily="34" charset="0"/>
              </a:rPr>
              <a:t>Yorkshire, UK</a:t>
            </a:r>
          </a:p>
          <a:p>
            <a:r>
              <a:rPr lang="en-GB" sz="1100" dirty="0">
                <a:latin typeface="Arial" panose="020B0604020202020204" pitchFamily="34" charset="0"/>
              </a:rPr>
              <a:t>Operational Nov 2022</a:t>
            </a:r>
          </a:p>
          <a:p>
            <a:r>
              <a:rPr lang="en-GB" sz="1100" dirty="0">
                <a:latin typeface="Arial" panose="020B0604020202020204" pitchFamily="34" charset="0"/>
              </a:rPr>
              <a:t>196 MWh / 300 000 homes for 2h</a:t>
            </a:r>
          </a:p>
          <a:p>
            <a:pPr>
              <a:lnSpc>
                <a:spcPct val="150000"/>
              </a:lnSpc>
            </a:pPr>
            <a:r>
              <a:rPr lang="en-GB" sz="1400" i="1" dirty="0">
                <a:latin typeface="Arial" panose="020B0604020202020204" pitchFamily="34" charset="0"/>
              </a:rPr>
              <a:t>Largest BESS in Europe by MWh</a:t>
            </a:r>
            <a:endParaRPr lang="en-US" sz="1400" i="1" dirty="0"/>
          </a:p>
        </p:txBody>
      </p:sp>
      <p:pic>
        <p:nvPicPr>
          <p:cNvPr id="2050" name="Picture 2" descr="Europe's biggest' battery in East Yorkshire opens - Energy Live News">
            <a:extLst>
              <a:ext uri="{FF2B5EF4-FFF2-40B4-BE49-F238E27FC236}">
                <a16:creationId xmlns:a16="http://schemas.microsoft.com/office/drawing/2014/main" id="{CBD46FE8-BD50-93DC-791A-B0A825072E35}"/>
              </a:ext>
            </a:extLst>
          </p:cNvPr>
          <p:cNvPicPr>
            <a:picLocks noChangeAspect="1" noChangeArrowheads="1"/>
          </p:cNvPicPr>
          <p:nvPr/>
        </p:nvPicPr>
        <p:blipFill rotWithShape="1">
          <a:blip r:embed="rId4">
            <a:graysc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3082" r="33441"/>
          <a:stretch/>
        </p:blipFill>
        <p:spPr bwMode="auto">
          <a:xfrm>
            <a:off x="6373402" y="2178199"/>
            <a:ext cx="1900720" cy="250160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21B77ADC-88F1-B8FF-0A23-D26053D0781B}"/>
              </a:ext>
            </a:extLst>
          </p:cNvPr>
          <p:cNvSpPr/>
          <p:nvPr/>
        </p:nvSpPr>
        <p:spPr>
          <a:xfrm>
            <a:off x="6096000" y="1903395"/>
            <a:ext cx="5573027" cy="3051208"/>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36" name="Graphic 35" descr="Add outline">
            <a:extLst>
              <a:ext uri="{FF2B5EF4-FFF2-40B4-BE49-F238E27FC236}">
                <a16:creationId xmlns:a16="http://schemas.microsoft.com/office/drawing/2014/main" id="{66408261-41E2-0BE7-2AB8-0CF4CB4779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44211" y="1446195"/>
            <a:ext cx="914400" cy="914400"/>
          </a:xfrm>
          <a:prstGeom prst="rect">
            <a:avLst/>
          </a:prstGeom>
        </p:spPr>
      </p:pic>
      <p:pic>
        <p:nvPicPr>
          <p:cNvPr id="37" name="Graphic 36" descr="Add outline">
            <a:extLst>
              <a:ext uri="{FF2B5EF4-FFF2-40B4-BE49-F238E27FC236}">
                <a16:creationId xmlns:a16="http://schemas.microsoft.com/office/drawing/2014/main" id="{1B086078-F25B-B8BB-3B64-90B8A827A5A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59242" y="4024484"/>
            <a:ext cx="221480" cy="221480"/>
          </a:xfrm>
          <a:prstGeom prst="rect">
            <a:avLst/>
          </a:prstGeom>
        </p:spPr>
      </p:pic>
      <p:sp>
        <p:nvSpPr>
          <p:cNvPr id="3" name="TextBox 2">
            <a:extLst>
              <a:ext uri="{FF2B5EF4-FFF2-40B4-BE49-F238E27FC236}">
                <a16:creationId xmlns:a16="http://schemas.microsoft.com/office/drawing/2014/main" id="{B583F405-38E8-71A4-9C70-8BFA6ED65F7F}"/>
              </a:ext>
            </a:extLst>
          </p:cNvPr>
          <p:cNvSpPr txBox="1"/>
          <p:nvPr/>
        </p:nvSpPr>
        <p:spPr>
          <a:xfrm>
            <a:off x="6094164" y="6206330"/>
            <a:ext cx="5573027" cy="369332"/>
          </a:xfrm>
          <a:prstGeom prst="rect">
            <a:avLst/>
          </a:prstGeom>
          <a:noFill/>
        </p:spPr>
        <p:txBody>
          <a:bodyPr wrap="square">
            <a:spAutoFit/>
          </a:bodyPr>
          <a:lstStyle/>
          <a:p>
            <a:r>
              <a:rPr lang="en-GB" sz="900" dirty="0">
                <a:latin typeface="Arial" panose="020B0604020202020204" pitchFamily="34" charset="0"/>
              </a:rPr>
              <a:t>Left: Operational BESS installations (0-196MWh) in UK as of 2023; no. 80 . Source: BEIS/ OS Maps; map created by author</a:t>
            </a:r>
            <a:endParaRPr lang="en-US" sz="900" dirty="0"/>
          </a:p>
        </p:txBody>
      </p:sp>
      <p:sp>
        <p:nvSpPr>
          <p:cNvPr id="5" name="Text 0">
            <a:extLst>
              <a:ext uri="{FF2B5EF4-FFF2-40B4-BE49-F238E27FC236}">
                <a16:creationId xmlns:a16="http://schemas.microsoft.com/office/drawing/2014/main" id="{8B056A22-570E-F41C-86A5-6AD1C2EF30DF}"/>
              </a:ext>
            </a:extLst>
          </p:cNvPr>
          <p:cNvSpPr/>
          <p:nvPr/>
        </p:nvSpPr>
        <p:spPr>
          <a:xfrm>
            <a:off x="678426" y="280125"/>
            <a:ext cx="8534400" cy="274240"/>
          </a:xfrm>
          <a:prstGeom prst="rect">
            <a:avLst/>
          </a:prstGeom>
          <a:noFill/>
          <a:ln/>
        </p:spPr>
        <p:txBody>
          <a:bodyPr wrap="square" lIns="0" tIns="0" rIns="0" bIns="0" rtlCol="0" anchor="t"/>
          <a:lstStyle/>
          <a:p>
            <a:pPr>
              <a:lnSpc>
                <a:spcPts val="2160"/>
              </a:lnSpc>
            </a:pPr>
            <a:r>
              <a:rPr lang="en-US" sz="1867" kern="0" spc="-32" dirty="0">
                <a:solidFill>
                  <a:srgbClr val="B7B7B7"/>
                </a:solidFill>
                <a:latin typeface="Aileron" pitchFamily="34" charset="0"/>
                <a:ea typeface="Aileron" pitchFamily="34" charset="-122"/>
                <a:cs typeface="Aileron" pitchFamily="34" charset="-120"/>
              </a:rPr>
              <a:t>01 </a:t>
            </a:r>
            <a:r>
              <a:rPr lang="en-US" sz="2000" b="1" kern="0" spc="-32" dirty="0">
                <a:solidFill>
                  <a:srgbClr val="111111"/>
                </a:solidFill>
                <a:latin typeface="Aileron" pitchFamily="34" charset="0"/>
                <a:ea typeface="Aileron" pitchFamily="34" charset="-122"/>
                <a:cs typeface="Aileron" pitchFamily="34" charset="-120"/>
              </a:rPr>
              <a:t>UK: Energy storage technologies</a:t>
            </a:r>
            <a:endParaRPr lang="en-US" sz="2000" dirty="0"/>
          </a:p>
          <a:p>
            <a:pPr>
              <a:lnSpc>
                <a:spcPts val="2160"/>
              </a:lnSpc>
            </a:pPr>
            <a:endParaRPr lang="en-US" dirty="0"/>
          </a:p>
        </p:txBody>
      </p:sp>
    </p:spTree>
    <p:extLst>
      <p:ext uri="{BB962C8B-B14F-4D97-AF65-F5344CB8AC3E}">
        <p14:creationId xmlns:p14="http://schemas.microsoft.com/office/powerpoint/2010/main" val="1854414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B866F0-5DBC-62B6-C3A5-1491A8726497}"/>
              </a:ext>
            </a:extLst>
          </p:cNvPr>
          <p:cNvPicPr>
            <a:picLocks noChangeAspect="1"/>
          </p:cNvPicPr>
          <p:nvPr/>
        </p:nvPicPr>
        <p:blipFill>
          <a:blip r:embed="rId3"/>
          <a:srcRect t="983" b="983"/>
          <a:stretch/>
        </p:blipFill>
        <p:spPr>
          <a:xfrm>
            <a:off x="1046196" y="613357"/>
            <a:ext cx="4371731" cy="6062321"/>
          </a:xfrm>
          <a:prstGeom prst="rect">
            <a:avLst/>
          </a:prstGeom>
        </p:spPr>
      </p:pic>
      <p:sp>
        <p:nvSpPr>
          <p:cNvPr id="13" name="TextBox 12">
            <a:extLst>
              <a:ext uri="{FF2B5EF4-FFF2-40B4-BE49-F238E27FC236}">
                <a16:creationId xmlns:a16="http://schemas.microsoft.com/office/drawing/2014/main" id="{DBF6779E-7725-0FA0-14CC-D7BB596E45CD}"/>
              </a:ext>
            </a:extLst>
          </p:cNvPr>
          <p:cNvSpPr txBox="1"/>
          <p:nvPr/>
        </p:nvSpPr>
        <p:spPr>
          <a:xfrm>
            <a:off x="8447466" y="2044079"/>
            <a:ext cx="2832243" cy="2477601"/>
          </a:xfrm>
          <a:prstGeom prst="rect">
            <a:avLst/>
          </a:prstGeom>
          <a:noFill/>
        </p:spPr>
        <p:txBody>
          <a:bodyPr wrap="square">
            <a:spAutoFit/>
          </a:bodyPr>
          <a:lstStyle/>
          <a:p>
            <a:endParaRPr lang="en-GB" sz="1400" dirty="0">
              <a:latin typeface="Arial" panose="020B0604020202020204" pitchFamily="34" charset="0"/>
            </a:endParaRPr>
          </a:p>
          <a:p>
            <a:pPr>
              <a:spcAft>
                <a:spcPts val="600"/>
              </a:spcAft>
            </a:pPr>
            <a:r>
              <a:rPr lang="en-US" sz="1400" b="1" dirty="0">
                <a:latin typeface="Arial" panose="020B0604020202020204" pitchFamily="34" charset="0"/>
                <a:cs typeface="Arial" panose="020B0604020202020204" pitchFamily="34" charset="0"/>
              </a:rPr>
              <a:t>August 2022</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BEIS publishes consultation key proceedings</a:t>
            </a:r>
            <a:endParaRPr lang="en-US" sz="1400" dirty="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More inclusive definitions of LLES </a:t>
            </a:r>
          </a:p>
          <a:p>
            <a:pPr marL="171450" indent="-1714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Facilitate higher deployment rates for community-scale BESS </a:t>
            </a:r>
          </a:p>
          <a:p>
            <a:pPr marL="171450" indent="-1714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Comprehensive BESS policies to be finalized by 2024</a:t>
            </a:r>
          </a:p>
        </p:txBody>
      </p:sp>
      <p:pic>
        <p:nvPicPr>
          <p:cNvPr id="2050" name="Picture 2">
            <a:extLst>
              <a:ext uri="{FF2B5EF4-FFF2-40B4-BE49-F238E27FC236}">
                <a16:creationId xmlns:a16="http://schemas.microsoft.com/office/drawing/2014/main" id="{CBD46FE8-BD50-93DC-791A-B0A825072E35}"/>
              </a:ext>
            </a:extLst>
          </p:cNvPr>
          <p:cNvPicPr>
            <a:picLocks noChangeAspect="1" noChangeArrowheads="1"/>
          </p:cNvPicPr>
          <p:nvPr/>
        </p:nvPicPr>
        <p:blipFill>
          <a:blip r:embed="rId4"/>
          <a:srcRect t="3075" b="3075"/>
          <a:stretch/>
        </p:blipFill>
        <p:spPr bwMode="auto">
          <a:xfrm>
            <a:off x="6373402" y="2178199"/>
            <a:ext cx="1900720" cy="250160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21B77ADC-88F1-B8FF-0A23-D26053D0781B}"/>
              </a:ext>
            </a:extLst>
          </p:cNvPr>
          <p:cNvSpPr/>
          <p:nvPr/>
        </p:nvSpPr>
        <p:spPr>
          <a:xfrm>
            <a:off x="6096000" y="1903395"/>
            <a:ext cx="5573027" cy="3051208"/>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B583F405-38E8-71A4-9C70-8BFA6ED65F7F}"/>
              </a:ext>
            </a:extLst>
          </p:cNvPr>
          <p:cNvSpPr txBox="1"/>
          <p:nvPr/>
        </p:nvSpPr>
        <p:spPr>
          <a:xfrm>
            <a:off x="6094164" y="6206330"/>
            <a:ext cx="5573027" cy="369332"/>
          </a:xfrm>
          <a:prstGeom prst="rect">
            <a:avLst/>
          </a:prstGeom>
          <a:noFill/>
        </p:spPr>
        <p:txBody>
          <a:bodyPr wrap="square">
            <a:spAutoFit/>
          </a:bodyPr>
          <a:lstStyle/>
          <a:p>
            <a:r>
              <a:rPr lang="en-GB" sz="900" dirty="0">
                <a:latin typeface="Arial" panose="020B0604020202020204" pitchFamily="34" charset="0"/>
              </a:rPr>
              <a:t>Left: Map of energy storage installations - awaiting and under construction status as of 2023. </a:t>
            </a:r>
          </a:p>
          <a:p>
            <a:r>
              <a:rPr lang="en-GB" sz="900" dirty="0">
                <a:latin typeface="Arial" panose="020B0604020202020204" pitchFamily="34" charset="0"/>
              </a:rPr>
              <a:t>Source: BEIS/ OS Maps; map created by author</a:t>
            </a:r>
            <a:endParaRPr lang="en-US" sz="900" dirty="0"/>
          </a:p>
        </p:txBody>
      </p:sp>
      <p:sp>
        <p:nvSpPr>
          <p:cNvPr id="7" name="TextBox 6">
            <a:extLst>
              <a:ext uri="{FF2B5EF4-FFF2-40B4-BE49-F238E27FC236}">
                <a16:creationId xmlns:a16="http://schemas.microsoft.com/office/drawing/2014/main" id="{D6C35F77-BD12-3AB9-F3FB-2BEC028DE09F}"/>
              </a:ext>
            </a:extLst>
          </p:cNvPr>
          <p:cNvSpPr txBox="1"/>
          <p:nvPr/>
        </p:nvSpPr>
        <p:spPr>
          <a:xfrm>
            <a:off x="6101411" y="5960109"/>
            <a:ext cx="6096000" cy="246221"/>
          </a:xfrm>
          <a:prstGeom prst="rect">
            <a:avLst/>
          </a:prstGeom>
          <a:noFill/>
        </p:spPr>
        <p:txBody>
          <a:bodyPr wrap="square">
            <a:spAutoFit/>
          </a:bodyPr>
          <a:lstStyle/>
          <a:p>
            <a:r>
              <a:rPr lang="en-GB" sz="1000" dirty="0">
                <a:latin typeface="Arial" panose="020B0604020202020204" pitchFamily="34" charset="0"/>
              </a:rPr>
              <a:t>408 Storage installation under construction and awaiting construction</a:t>
            </a:r>
          </a:p>
        </p:txBody>
      </p:sp>
      <p:pic>
        <p:nvPicPr>
          <p:cNvPr id="36" name="Graphic 35" descr="Add outline">
            <a:extLst>
              <a:ext uri="{FF2B5EF4-FFF2-40B4-BE49-F238E27FC236}">
                <a16:creationId xmlns:a16="http://schemas.microsoft.com/office/drawing/2014/main" id="{66408261-41E2-0BE7-2AB8-0CF4CB4779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4211" y="1446195"/>
            <a:ext cx="914400" cy="914400"/>
          </a:xfrm>
          <a:prstGeom prst="rect">
            <a:avLst/>
          </a:prstGeom>
        </p:spPr>
      </p:pic>
      <p:sp>
        <p:nvSpPr>
          <p:cNvPr id="10" name="Text 0">
            <a:extLst>
              <a:ext uri="{FF2B5EF4-FFF2-40B4-BE49-F238E27FC236}">
                <a16:creationId xmlns:a16="http://schemas.microsoft.com/office/drawing/2014/main" id="{024D534E-5CD3-6884-24FF-2E0525347D10}"/>
              </a:ext>
            </a:extLst>
          </p:cNvPr>
          <p:cNvSpPr/>
          <p:nvPr/>
        </p:nvSpPr>
        <p:spPr>
          <a:xfrm>
            <a:off x="678426" y="280125"/>
            <a:ext cx="8534400" cy="274240"/>
          </a:xfrm>
          <a:prstGeom prst="rect">
            <a:avLst/>
          </a:prstGeom>
          <a:noFill/>
          <a:ln/>
        </p:spPr>
        <p:txBody>
          <a:bodyPr wrap="square" lIns="0" tIns="0" rIns="0" bIns="0" rtlCol="0" anchor="t"/>
          <a:lstStyle/>
          <a:p>
            <a:pPr>
              <a:lnSpc>
                <a:spcPts val="2160"/>
              </a:lnSpc>
            </a:pPr>
            <a:r>
              <a:rPr lang="en-US" sz="1867" kern="0" spc="-32" dirty="0">
                <a:solidFill>
                  <a:srgbClr val="B7B7B7"/>
                </a:solidFill>
                <a:latin typeface="Aileron" pitchFamily="34" charset="0"/>
                <a:ea typeface="Aileron" pitchFamily="34" charset="-122"/>
                <a:cs typeface="Aileron" pitchFamily="34" charset="-120"/>
              </a:rPr>
              <a:t>01 </a:t>
            </a:r>
            <a:r>
              <a:rPr lang="en-US" sz="2000" b="1" kern="0" spc="-32" dirty="0">
                <a:solidFill>
                  <a:srgbClr val="111111"/>
                </a:solidFill>
                <a:latin typeface="Aileron" pitchFamily="34" charset="0"/>
                <a:ea typeface="Aileron" pitchFamily="34" charset="-122"/>
                <a:cs typeface="Aileron" pitchFamily="34" charset="-120"/>
              </a:rPr>
              <a:t>UK: Energy storage technologies</a:t>
            </a:r>
            <a:endParaRPr lang="en-US" sz="2000" dirty="0"/>
          </a:p>
          <a:p>
            <a:pPr>
              <a:lnSpc>
                <a:spcPts val="2160"/>
              </a:lnSpc>
            </a:pPr>
            <a:endParaRPr lang="en-US" dirty="0"/>
          </a:p>
        </p:txBody>
      </p:sp>
    </p:spTree>
    <p:extLst>
      <p:ext uri="{BB962C8B-B14F-4D97-AF65-F5344CB8AC3E}">
        <p14:creationId xmlns:p14="http://schemas.microsoft.com/office/powerpoint/2010/main" val="3118435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0">
            <a:extLst>
              <a:ext uri="{FF2B5EF4-FFF2-40B4-BE49-F238E27FC236}">
                <a16:creationId xmlns:a16="http://schemas.microsoft.com/office/drawing/2014/main" id="{428B572E-59B9-27E4-F1F2-82C60AC50EF5}"/>
              </a:ext>
            </a:extLst>
          </p:cNvPr>
          <p:cNvSpPr/>
          <p:nvPr/>
        </p:nvSpPr>
        <p:spPr>
          <a:xfrm>
            <a:off x="678426" y="280125"/>
            <a:ext cx="8534400" cy="274240"/>
          </a:xfrm>
          <a:prstGeom prst="rect">
            <a:avLst/>
          </a:prstGeom>
          <a:noFill/>
          <a:ln/>
        </p:spPr>
        <p:txBody>
          <a:bodyPr wrap="square" lIns="0" tIns="0" rIns="0" bIns="0" rtlCol="0" anchor="t"/>
          <a:lstStyle/>
          <a:p>
            <a:pPr>
              <a:lnSpc>
                <a:spcPts val="2160"/>
              </a:lnSpc>
            </a:pPr>
            <a:r>
              <a:rPr lang="en-US" sz="1867" kern="0" spc="-32" dirty="0">
                <a:solidFill>
                  <a:srgbClr val="B7B7B7"/>
                </a:solidFill>
                <a:latin typeface="Aileron" pitchFamily="34" charset="0"/>
                <a:ea typeface="Aileron" pitchFamily="34" charset="-122"/>
                <a:cs typeface="Aileron" pitchFamily="34" charset="-120"/>
              </a:rPr>
              <a:t>02 </a:t>
            </a:r>
            <a:r>
              <a:rPr lang="en-US" sz="2000" b="1" kern="0" spc="-32" dirty="0">
                <a:solidFill>
                  <a:srgbClr val="111111"/>
                </a:solidFill>
                <a:latin typeface="Aileron" pitchFamily="34" charset="0"/>
                <a:ea typeface="Aileron" pitchFamily="34" charset="-122"/>
                <a:cs typeface="Aileron" pitchFamily="34" charset="-120"/>
              </a:rPr>
              <a:t>Research Problem and Study Aim</a:t>
            </a:r>
            <a:endParaRPr lang="en-US" sz="2000" dirty="0"/>
          </a:p>
          <a:p>
            <a:pPr>
              <a:lnSpc>
                <a:spcPts val="2160"/>
              </a:lnSpc>
            </a:pPr>
            <a:endParaRPr lang="en-US" dirty="0"/>
          </a:p>
        </p:txBody>
      </p:sp>
      <p:pic>
        <p:nvPicPr>
          <p:cNvPr id="7" name="Content Placeholder 6" descr="Add with solid fill">
            <a:extLst>
              <a:ext uri="{FF2B5EF4-FFF2-40B4-BE49-F238E27FC236}">
                <a16:creationId xmlns:a16="http://schemas.microsoft.com/office/drawing/2014/main" id="{C9ED0CBE-84F0-39BF-F1D7-AD5C8BFA19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112" y="1123598"/>
            <a:ext cx="612270" cy="612270"/>
          </a:xfrm>
          <a:prstGeom prst="rect">
            <a:avLst/>
          </a:prstGeom>
        </p:spPr>
      </p:pic>
      <p:sp>
        <p:nvSpPr>
          <p:cNvPr id="8" name="TextBox 7">
            <a:extLst>
              <a:ext uri="{FF2B5EF4-FFF2-40B4-BE49-F238E27FC236}">
                <a16:creationId xmlns:a16="http://schemas.microsoft.com/office/drawing/2014/main" id="{BBF40DBA-A085-67B4-6087-04489908238E}"/>
              </a:ext>
            </a:extLst>
          </p:cNvPr>
          <p:cNvSpPr txBox="1"/>
          <p:nvPr/>
        </p:nvSpPr>
        <p:spPr>
          <a:xfrm>
            <a:off x="1535269" y="1245067"/>
            <a:ext cx="5659615" cy="400110"/>
          </a:xfrm>
          <a:prstGeom prst="rect">
            <a:avLst/>
          </a:prstGeom>
          <a:noFill/>
        </p:spPr>
        <p:txBody>
          <a:bodyPr wrap="square">
            <a:spAutoFit/>
          </a:bodyPr>
          <a:lstStyle/>
          <a:p>
            <a:r>
              <a:rPr lang="en-GB" sz="2000" b="1" dirty="0">
                <a:latin typeface="Arial" panose="020B0604020202020204" pitchFamily="34" charset="0"/>
              </a:rPr>
              <a:t>Research problem</a:t>
            </a:r>
            <a:endParaRPr lang="en-US" sz="2000" b="1" dirty="0"/>
          </a:p>
        </p:txBody>
      </p:sp>
      <p:pic>
        <p:nvPicPr>
          <p:cNvPr id="14" name="Graphic 13" descr="Add outline">
            <a:extLst>
              <a:ext uri="{FF2B5EF4-FFF2-40B4-BE49-F238E27FC236}">
                <a16:creationId xmlns:a16="http://schemas.microsoft.com/office/drawing/2014/main" id="{2FACDAFA-DF08-C670-6FBF-B85C8F8D46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8647" y="2202412"/>
            <a:ext cx="457200" cy="457200"/>
          </a:xfrm>
          <a:prstGeom prst="rect">
            <a:avLst/>
          </a:prstGeom>
        </p:spPr>
      </p:pic>
      <p:sp>
        <p:nvSpPr>
          <p:cNvPr id="15" name="TextBox 14">
            <a:extLst>
              <a:ext uri="{FF2B5EF4-FFF2-40B4-BE49-F238E27FC236}">
                <a16:creationId xmlns:a16="http://schemas.microsoft.com/office/drawing/2014/main" id="{F3ADB1D7-F4C6-A8E7-DA99-CE6F49F8532B}"/>
              </a:ext>
            </a:extLst>
          </p:cNvPr>
          <p:cNvSpPr txBox="1"/>
          <p:nvPr/>
        </p:nvSpPr>
        <p:spPr>
          <a:xfrm>
            <a:off x="1353382" y="2226515"/>
            <a:ext cx="3782253" cy="400110"/>
          </a:xfrm>
          <a:prstGeom prst="rect">
            <a:avLst/>
          </a:prstGeom>
          <a:noFill/>
        </p:spPr>
        <p:txBody>
          <a:bodyPr wrap="square">
            <a:spAutoFit/>
          </a:bodyPr>
          <a:lstStyle/>
          <a:p>
            <a:r>
              <a:rPr lang="en-GB" sz="2000" dirty="0">
                <a:latin typeface="Arial" panose="020B0604020202020204" pitchFamily="34" charset="0"/>
              </a:rPr>
              <a:t>Increased BESS deployment</a:t>
            </a:r>
            <a:endParaRPr lang="en-US" sz="2000" dirty="0"/>
          </a:p>
        </p:txBody>
      </p:sp>
      <p:pic>
        <p:nvPicPr>
          <p:cNvPr id="19" name="Graphic 18" descr="Add outline">
            <a:extLst>
              <a:ext uri="{FF2B5EF4-FFF2-40B4-BE49-F238E27FC236}">
                <a16:creationId xmlns:a16="http://schemas.microsoft.com/office/drawing/2014/main" id="{3EEF0126-7A44-E906-49D9-3A9C1B86C0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2401" y="2726818"/>
            <a:ext cx="230981" cy="230981"/>
          </a:xfrm>
          <a:prstGeom prst="rect">
            <a:avLst/>
          </a:prstGeom>
        </p:spPr>
      </p:pic>
      <p:sp>
        <p:nvSpPr>
          <p:cNvPr id="20" name="TextBox 19">
            <a:extLst>
              <a:ext uri="{FF2B5EF4-FFF2-40B4-BE49-F238E27FC236}">
                <a16:creationId xmlns:a16="http://schemas.microsoft.com/office/drawing/2014/main" id="{B4A20BE6-0325-BFB0-B867-E3C151E2491A}"/>
              </a:ext>
            </a:extLst>
          </p:cNvPr>
          <p:cNvSpPr txBox="1"/>
          <p:nvPr/>
        </p:nvSpPr>
        <p:spPr>
          <a:xfrm>
            <a:off x="1353382" y="2726818"/>
            <a:ext cx="6093228" cy="276999"/>
          </a:xfrm>
          <a:prstGeom prst="rect">
            <a:avLst/>
          </a:prstGeom>
          <a:noFill/>
        </p:spPr>
        <p:txBody>
          <a:bodyPr wrap="square">
            <a:spAutoFit/>
          </a:bodyPr>
          <a:lstStyle/>
          <a:p>
            <a: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No accounts of social and spatial implications</a:t>
            </a:r>
            <a:endParaRPr lang="en-US" sz="1200" dirty="0"/>
          </a:p>
        </p:txBody>
      </p:sp>
      <p:pic>
        <p:nvPicPr>
          <p:cNvPr id="27" name="Content Placeholder 6" descr="Add with solid fill">
            <a:extLst>
              <a:ext uri="{FF2B5EF4-FFF2-40B4-BE49-F238E27FC236}">
                <a16:creationId xmlns:a16="http://schemas.microsoft.com/office/drawing/2014/main" id="{2C9888FE-9FD9-1236-7649-5350A5D0E1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1123598"/>
            <a:ext cx="612270" cy="612270"/>
          </a:xfrm>
          <a:prstGeom prst="rect">
            <a:avLst/>
          </a:prstGeom>
        </p:spPr>
      </p:pic>
      <p:sp>
        <p:nvSpPr>
          <p:cNvPr id="28" name="TextBox 27">
            <a:extLst>
              <a:ext uri="{FF2B5EF4-FFF2-40B4-BE49-F238E27FC236}">
                <a16:creationId xmlns:a16="http://schemas.microsoft.com/office/drawing/2014/main" id="{14EDD64C-B3E9-4A0F-CC7B-2CF84147C70A}"/>
              </a:ext>
            </a:extLst>
          </p:cNvPr>
          <p:cNvSpPr txBox="1"/>
          <p:nvPr/>
        </p:nvSpPr>
        <p:spPr>
          <a:xfrm>
            <a:off x="6890157" y="1245067"/>
            <a:ext cx="5659615" cy="400110"/>
          </a:xfrm>
          <a:prstGeom prst="rect">
            <a:avLst/>
          </a:prstGeom>
          <a:noFill/>
        </p:spPr>
        <p:txBody>
          <a:bodyPr wrap="square">
            <a:spAutoFit/>
          </a:bodyPr>
          <a:lstStyle/>
          <a:p>
            <a:r>
              <a:rPr lang="en-GB" sz="2000" b="1" dirty="0">
                <a:latin typeface="Arial" panose="020B0604020202020204" pitchFamily="34" charset="0"/>
              </a:rPr>
              <a:t>Aim – literature review</a:t>
            </a:r>
            <a:endParaRPr lang="en-US" sz="2000" b="1" dirty="0"/>
          </a:p>
        </p:txBody>
      </p:sp>
      <p:pic>
        <p:nvPicPr>
          <p:cNvPr id="35" name="Graphic 34" descr="Add outline">
            <a:extLst>
              <a:ext uri="{FF2B5EF4-FFF2-40B4-BE49-F238E27FC236}">
                <a16:creationId xmlns:a16="http://schemas.microsoft.com/office/drawing/2014/main" id="{A6C334A7-9BB8-686A-F098-2402F17D34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0" y="2672669"/>
            <a:ext cx="457200" cy="457200"/>
          </a:xfrm>
          <a:prstGeom prst="rect">
            <a:avLst/>
          </a:prstGeom>
        </p:spPr>
      </p:pic>
      <p:sp>
        <p:nvSpPr>
          <p:cNvPr id="36" name="TextBox 35">
            <a:extLst>
              <a:ext uri="{FF2B5EF4-FFF2-40B4-BE49-F238E27FC236}">
                <a16:creationId xmlns:a16="http://schemas.microsoft.com/office/drawing/2014/main" id="{80A77DA4-8C6F-1AE1-EF3A-C024751741E7}"/>
              </a:ext>
            </a:extLst>
          </p:cNvPr>
          <p:cNvSpPr txBox="1"/>
          <p:nvPr/>
        </p:nvSpPr>
        <p:spPr>
          <a:xfrm>
            <a:off x="6812623" y="2701214"/>
            <a:ext cx="4517105" cy="400110"/>
          </a:xfrm>
          <a:prstGeom prst="rect">
            <a:avLst/>
          </a:prstGeom>
          <a:noFill/>
        </p:spPr>
        <p:txBody>
          <a:bodyPr wrap="square">
            <a:spAutoFit/>
          </a:bodyPr>
          <a:lstStyle/>
          <a:p>
            <a:pPr lvl="1"/>
            <a:r>
              <a:rPr lang="en-GB" sz="2000" dirty="0">
                <a:latin typeface="Arial" panose="020B0604020202020204" pitchFamily="34" charset="0"/>
              </a:rPr>
              <a:t>Empirical account </a:t>
            </a:r>
            <a:endParaRPr lang="en-US" sz="2000" dirty="0"/>
          </a:p>
        </p:txBody>
      </p:sp>
      <p:pic>
        <p:nvPicPr>
          <p:cNvPr id="37" name="Graphic 36" descr="Add outline">
            <a:extLst>
              <a:ext uri="{FF2B5EF4-FFF2-40B4-BE49-F238E27FC236}">
                <a16:creationId xmlns:a16="http://schemas.microsoft.com/office/drawing/2014/main" id="{73855D7C-51A7-2124-0834-B7D2149E9D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0" y="4056914"/>
            <a:ext cx="457200" cy="457200"/>
          </a:xfrm>
          <a:prstGeom prst="rect">
            <a:avLst/>
          </a:prstGeom>
        </p:spPr>
      </p:pic>
      <p:sp>
        <p:nvSpPr>
          <p:cNvPr id="38" name="TextBox 37">
            <a:extLst>
              <a:ext uri="{FF2B5EF4-FFF2-40B4-BE49-F238E27FC236}">
                <a16:creationId xmlns:a16="http://schemas.microsoft.com/office/drawing/2014/main" id="{057A7737-4358-BCB0-F0CB-9DD2B33F1666}"/>
              </a:ext>
            </a:extLst>
          </p:cNvPr>
          <p:cNvSpPr txBox="1"/>
          <p:nvPr/>
        </p:nvSpPr>
        <p:spPr>
          <a:xfrm>
            <a:off x="6812623" y="4085459"/>
            <a:ext cx="4517105" cy="400110"/>
          </a:xfrm>
          <a:prstGeom prst="rect">
            <a:avLst/>
          </a:prstGeom>
          <a:noFill/>
        </p:spPr>
        <p:txBody>
          <a:bodyPr wrap="square">
            <a:spAutoFit/>
          </a:bodyPr>
          <a:lstStyle/>
          <a:p>
            <a:pPr lvl="1"/>
            <a:r>
              <a:rPr lang="en-GB" sz="2000" dirty="0">
                <a:latin typeface="Arial" panose="020B0604020202020204" pitchFamily="34" charset="0"/>
              </a:rPr>
              <a:t>Theoretical account</a:t>
            </a:r>
            <a:endParaRPr lang="en-US" sz="2000" dirty="0"/>
          </a:p>
        </p:txBody>
      </p:sp>
    </p:spTree>
    <p:extLst>
      <p:ext uri="{BB962C8B-B14F-4D97-AF65-F5344CB8AC3E}">
        <p14:creationId xmlns:p14="http://schemas.microsoft.com/office/powerpoint/2010/main" val="1998356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C0B9E3C-E47D-D4BC-B30F-DDA76A75394B}"/>
              </a:ext>
            </a:extLst>
          </p:cNvPr>
          <p:cNvSpPr txBox="1"/>
          <p:nvPr/>
        </p:nvSpPr>
        <p:spPr>
          <a:xfrm>
            <a:off x="3327763" y="1243573"/>
            <a:ext cx="5536474" cy="400110"/>
          </a:xfrm>
          <a:prstGeom prst="rect">
            <a:avLst/>
          </a:prstGeom>
          <a:noFill/>
        </p:spPr>
        <p:txBody>
          <a:bodyPr wrap="square">
            <a:spAutoFit/>
          </a:bodyPr>
          <a:lstStyle/>
          <a:p>
            <a:r>
              <a:rPr lang="en-GB" sz="2000" b="1" dirty="0">
                <a:latin typeface="Arial" panose="020B0604020202020204" pitchFamily="34" charset="0"/>
              </a:rPr>
              <a:t>Semi-systematic (narrative) literature review</a:t>
            </a:r>
            <a:endParaRPr lang="en-US" sz="2000" b="1" dirty="0"/>
          </a:p>
        </p:txBody>
      </p:sp>
      <p:sp>
        <p:nvSpPr>
          <p:cNvPr id="33" name="Left Bracket 32">
            <a:extLst>
              <a:ext uri="{FF2B5EF4-FFF2-40B4-BE49-F238E27FC236}">
                <a16:creationId xmlns:a16="http://schemas.microsoft.com/office/drawing/2014/main" id="{387F37D1-D403-4F0D-06C0-7BE183958A8E}"/>
              </a:ext>
            </a:extLst>
          </p:cNvPr>
          <p:cNvSpPr/>
          <p:nvPr/>
        </p:nvSpPr>
        <p:spPr>
          <a:xfrm rot="16200000">
            <a:off x="5478649" y="1253643"/>
            <a:ext cx="434952" cy="914115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ln>
                <a:solidFill>
                  <a:sysClr val="windowText" lastClr="000000"/>
                </a:solidFill>
              </a:ln>
            </a:endParaRPr>
          </a:p>
        </p:txBody>
      </p:sp>
      <p:sp>
        <p:nvSpPr>
          <p:cNvPr id="45" name="TextBox 44">
            <a:extLst>
              <a:ext uri="{FF2B5EF4-FFF2-40B4-BE49-F238E27FC236}">
                <a16:creationId xmlns:a16="http://schemas.microsoft.com/office/drawing/2014/main" id="{70569655-877A-D42B-6312-B52E5C00B0A6}"/>
              </a:ext>
            </a:extLst>
          </p:cNvPr>
          <p:cNvSpPr txBox="1"/>
          <p:nvPr/>
        </p:nvSpPr>
        <p:spPr>
          <a:xfrm>
            <a:off x="5811703" y="5008843"/>
            <a:ext cx="861978" cy="523220"/>
          </a:xfrm>
          <a:prstGeom prst="rect">
            <a:avLst/>
          </a:prstGeom>
          <a:noFill/>
        </p:spPr>
        <p:txBody>
          <a:bodyPr wrap="square">
            <a:spAutoFit/>
          </a:bodyPr>
          <a:lstStyle/>
          <a:p>
            <a:pPr algn="ctr"/>
            <a:r>
              <a:rPr lang="en-GB" sz="14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89 papers</a:t>
            </a:r>
            <a:endParaRPr lang="en-US" sz="1400" b="1" i="1" dirty="0">
              <a:solidFill>
                <a:srgbClr val="FF0000"/>
              </a:solidFill>
            </a:endParaRPr>
          </a:p>
        </p:txBody>
      </p:sp>
      <p:sp>
        <p:nvSpPr>
          <p:cNvPr id="53" name="TextBox 52">
            <a:extLst>
              <a:ext uri="{FF2B5EF4-FFF2-40B4-BE49-F238E27FC236}">
                <a16:creationId xmlns:a16="http://schemas.microsoft.com/office/drawing/2014/main" id="{E5896D12-3488-E534-A443-F4A85DFFB07B}"/>
              </a:ext>
            </a:extLst>
          </p:cNvPr>
          <p:cNvSpPr txBox="1"/>
          <p:nvPr/>
        </p:nvSpPr>
        <p:spPr>
          <a:xfrm>
            <a:off x="9516512" y="5008843"/>
            <a:ext cx="861978" cy="523220"/>
          </a:xfrm>
          <a:prstGeom prst="rect">
            <a:avLst/>
          </a:prstGeom>
          <a:noFill/>
        </p:spPr>
        <p:txBody>
          <a:bodyPr wrap="square">
            <a:spAutoFit/>
          </a:bodyPr>
          <a:lstStyle/>
          <a:p>
            <a:pPr algn="ctr"/>
            <a:r>
              <a:rPr lang="en-GB" sz="14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24</a:t>
            </a:r>
          </a:p>
          <a:p>
            <a:pPr algn="ctr"/>
            <a:r>
              <a:rPr lang="en-GB" sz="14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papers</a:t>
            </a:r>
            <a:endParaRPr lang="en-US" sz="1400" b="1" i="1" dirty="0">
              <a:solidFill>
                <a:srgbClr val="FF0000"/>
              </a:solidFill>
            </a:endParaRPr>
          </a:p>
        </p:txBody>
      </p:sp>
      <p:sp>
        <p:nvSpPr>
          <p:cNvPr id="55" name="TextBox 54">
            <a:extLst>
              <a:ext uri="{FF2B5EF4-FFF2-40B4-BE49-F238E27FC236}">
                <a16:creationId xmlns:a16="http://schemas.microsoft.com/office/drawing/2014/main" id="{8FB4C7E7-C999-497D-952F-E9E7F5A824AB}"/>
              </a:ext>
            </a:extLst>
          </p:cNvPr>
          <p:cNvSpPr txBox="1"/>
          <p:nvPr/>
        </p:nvSpPr>
        <p:spPr>
          <a:xfrm>
            <a:off x="4780640" y="6225407"/>
            <a:ext cx="1008899" cy="400110"/>
          </a:xfrm>
          <a:prstGeom prst="rect">
            <a:avLst/>
          </a:prstGeom>
          <a:noFill/>
        </p:spPr>
        <p:txBody>
          <a:bodyPr wrap="square" rtlCol="0">
            <a:spAutoFit/>
          </a:bodyP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Stage I</a:t>
            </a:r>
            <a:endParaRPr lang="en-US" sz="2000" b="1" dirty="0"/>
          </a:p>
        </p:txBody>
      </p:sp>
      <p:sp>
        <p:nvSpPr>
          <p:cNvPr id="56" name="Left Bracket 55">
            <a:extLst>
              <a:ext uri="{FF2B5EF4-FFF2-40B4-BE49-F238E27FC236}">
                <a16:creationId xmlns:a16="http://schemas.microsoft.com/office/drawing/2014/main" id="{2BD8D76E-85EE-FD0D-A715-A3CA1D5467C9}"/>
              </a:ext>
            </a:extLst>
          </p:cNvPr>
          <p:cNvSpPr/>
          <p:nvPr/>
        </p:nvSpPr>
        <p:spPr>
          <a:xfrm rot="16200000">
            <a:off x="10759988" y="5262967"/>
            <a:ext cx="434952" cy="112250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ln>
                <a:solidFill>
                  <a:sysClr val="windowText" lastClr="000000"/>
                </a:solidFill>
              </a:ln>
            </a:endParaRPr>
          </a:p>
        </p:txBody>
      </p:sp>
      <p:sp>
        <p:nvSpPr>
          <p:cNvPr id="57" name="TextBox 56">
            <a:extLst>
              <a:ext uri="{FF2B5EF4-FFF2-40B4-BE49-F238E27FC236}">
                <a16:creationId xmlns:a16="http://schemas.microsoft.com/office/drawing/2014/main" id="{7DB75333-BCF9-3BAD-EA4C-9C16C88DE860}"/>
              </a:ext>
            </a:extLst>
          </p:cNvPr>
          <p:cNvSpPr txBox="1"/>
          <p:nvPr/>
        </p:nvSpPr>
        <p:spPr>
          <a:xfrm>
            <a:off x="10529816" y="6225407"/>
            <a:ext cx="1008899" cy="400110"/>
          </a:xfrm>
          <a:prstGeom prst="rect">
            <a:avLst/>
          </a:prstGeom>
          <a:noFill/>
        </p:spPr>
        <p:txBody>
          <a:bodyPr wrap="square" rtlCol="0">
            <a:spAutoFit/>
          </a:bodyPr>
          <a:lstStyle/>
          <a:p>
            <a:pPr algn="ctr"/>
            <a:r>
              <a:rPr lang="en-GB" sz="2000" b="1" dirty="0">
                <a:effectLst/>
                <a:latin typeface="Calibri" panose="020F0502020204030204" pitchFamily="34" charset="0"/>
                <a:ea typeface="Calibri" panose="020F0502020204030204" pitchFamily="34" charset="0"/>
                <a:cs typeface="Arial" panose="020B0604020202020204" pitchFamily="34" charset="0"/>
              </a:rPr>
              <a:t>Stage II</a:t>
            </a:r>
            <a:endParaRPr lang="en-US" sz="2000" b="1" dirty="0"/>
          </a:p>
        </p:txBody>
      </p:sp>
      <p:sp>
        <p:nvSpPr>
          <p:cNvPr id="59" name="TextBox 58">
            <a:extLst>
              <a:ext uri="{FF2B5EF4-FFF2-40B4-BE49-F238E27FC236}">
                <a16:creationId xmlns:a16="http://schemas.microsoft.com/office/drawing/2014/main" id="{2FADEC0E-798C-1B7C-5809-6D377CF53AA8}"/>
              </a:ext>
            </a:extLst>
          </p:cNvPr>
          <p:cNvSpPr txBox="1"/>
          <p:nvPr/>
        </p:nvSpPr>
        <p:spPr>
          <a:xfrm>
            <a:off x="10727527" y="5008843"/>
            <a:ext cx="861978" cy="523220"/>
          </a:xfrm>
          <a:prstGeom prst="rect">
            <a:avLst/>
          </a:prstGeom>
          <a:noFill/>
        </p:spPr>
        <p:txBody>
          <a:bodyPr wrap="square">
            <a:spAutoFit/>
          </a:bodyPr>
          <a:lstStyle/>
          <a:p>
            <a:pPr algn="ctr"/>
            <a:r>
              <a:rPr lang="en-GB" sz="14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+ 17</a:t>
            </a:r>
          </a:p>
          <a:p>
            <a:pPr algn="ctr"/>
            <a:r>
              <a:rPr lang="en-GB" sz="14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papers</a:t>
            </a:r>
            <a:endParaRPr lang="en-US" sz="1400" b="1" i="1" dirty="0">
              <a:solidFill>
                <a:srgbClr val="FF0000"/>
              </a:solidFill>
            </a:endParaRPr>
          </a:p>
        </p:txBody>
      </p:sp>
      <p:sp>
        <p:nvSpPr>
          <p:cNvPr id="2" name="Text 0">
            <a:extLst>
              <a:ext uri="{FF2B5EF4-FFF2-40B4-BE49-F238E27FC236}">
                <a16:creationId xmlns:a16="http://schemas.microsoft.com/office/drawing/2014/main" id="{F2C20D31-B1EE-296F-F19A-66E97B817EAE}"/>
              </a:ext>
            </a:extLst>
          </p:cNvPr>
          <p:cNvSpPr/>
          <p:nvPr/>
        </p:nvSpPr>
        <p:spPr>
          <a:xfrm>
            <a:off x="678426" y="280125"/>
            <a:ext cx="8534400" cy="274240"/>
          </a:xfrm>
          <a:prstGeom prst="rect">
            <a:avLst/>
          </a:prstGeom>
          <a:noFill/>
          <a:ln/>
        </p:spPr>
        <p:txBody>
          <a:bodyPr wrap="square" lIns="0" tIns="0" rIns="0" bIns="0" rtlCol="0" anchor="t"/>
          <a:lstStyle/>
          <a:p>
            <a:pPr>
              <a:lnSpc>
                <a:spcPts val="2160"/>
              </a:lnSpc>
            </a:pPr>
            <a:r>
              <a:rPr lang="en-US" sz="1867" kern="0" spc="-32" dirty="0">
                <a:solidFill>
                  <a:srgbClr val="B7B7B7"/>
                </a:solidFill>
                <a:latin typeface="Aileron" pitchFamily="34" charset="0"/>
                <a:ea typeface="Aileron" pitchFamily="34" charset="-122"/>
                <a:cs typeface="Aileron" pitchFamily="34" charset="-120"/>
              </a:rPr>
              <a:t>03 </a:t>
            </a:r>
            <a:r>
              <a:rPr lang="en-US" sz="2000" b="1" kern="0" spc="-32" dirty="0">
                <a:solidFill>
                  <a:srgbClr val="111111"/>
                </a:solidFill>
                <a:latin typeface="Aileron" pitchFamily="34" charset="0"/>
                <a:ea typeface="Aileron" pitchFamily="34" charset="-122"/>
                <a:cs typeface="Aileron" pitchFamily="34" charset="-120"/>
              </a:rPr>
              <a:t>Methods</a:t>
            </a:r>
            <a:endParaRPr lang="en-US" sz="2000" dirty="0"/>
          </a:p>
          <a:p>
            <a:pPr>
              <a:lnSpc>
                <a:spcPts val="2160"/>
              </a:lnSpc>
            </a:pPr>
            <a:endParaRPr lang="en-US" dirty="0"/>
          </a:p>
        </p:txBody>
      </p:sp>
      <p:graphicFrame>
        <p:nvGraphicFramePr>
          <p:cNvPr id="3" name="Diagram 2">
            <a:extLst>
              <a:ext uri="{FF2B5EF4-FFF2-40B4-BE49-F238E27FC236}">
                <a16:creationId xmlns:a16="http://schemas.microsoft.com/office/drawing/2014/main" id="{F2461CCD-4ECA-119B-1055-6A085487040A}"/>
              </a:ext>
            </a:extLst>
          </p:cNvPr>
          <p:cNvGraphicFramePr/>
          <p:nvPr>
            <p:extLst>
              <p:ext uri="{D42A27DB-BD31-4B8C-83A1-F6EECF244321}">
                <p14:modId xmlns:p14="http://schemas.microsoft.com/office/powerpoint/2010/main" val="562910669"/>
              </p:ext>
            </p:extLst>
          </p:nvPr>
        </p:nvGraphicFramePr>
        <p:xfrm>
          <a:off x="1125549" y="947459"/>
          <a:ext cx="10081820" cy="2332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DD55345-EF4F-50B8-BB72-8305CCB6EE0F}"/>
              </a:ext>
            </a:extLst>
          </p:cNvPr>
          <p:cNvSpPr txBox="1"/>
          <p:nvPr/>
        </p:nvSpPr>
        <p:spPr>
          <a:xfrm>
            <a:off x="1160712" y="2469825"/>
            <a:ext cx="1261535" cy="2631490"/>
          </a:xfrm>
          <a:prstGeom prst="rect">
            <a:avLst/>
          </a:prstGeom>
          <a:noFill/>
          <a:ln w="3175">
            <a:noFill/>
          </a:ln>
        </p:spPr>
        <p:txBody>
          <a:bodyPr wrap="square" rtlCol="0">
            <a:spAutoFit/>
          </a:bodyPr>
          <a:lstStyle/>
          <a:p>
            <a:pPr algn="ctr"/>
            <a:r>
              <a:rPr lang="en-GB" sz="1100" b="1" dirty="0">
                <a:effectLst/>
                <a:latin typeface="Arial" panose="020B0604020202020204" pitchFamily="34" charset="0"/>
                <a:ea typeface="Times New Roman" panose="02020603050405020304" pitchFamily="18" charset="0"/>
              </a:rPr>
              <a:t>Databases</a:t>
            </a:r>
          </a:p>
          <a:p>
            <a:pPr algn="ctr"/>
            <a:r>
              <a:rPr lang="en-GB" sz="1100" i="1" dirty="0">
                <a:effectLst/>
                <a:latin typeface="Arial" panose="020B0604020202020204" pitchFamily="34" charset="0"/>
                <a:ea typeface="Times New Roman" panose="02020603050405020304" pitchFamily="18" charset="0"/>
              </a:rPr>
              <a:t>Google Scholar, Scopus</a:t>
            </a:r>
          </a:p>
          <a:p>
            <a:pPr algn="ctr"/>
            <a:endParaRPr lang="en-GB" sz="1100" i="1" dirty="0">
              <a:latin typeface="Arial" panose="020B0604020202020204" pitchFamily="34" charset="0"/>
              <a:ea typeface="Times New Roman" panose="02020603050405020304" pitchFamily="18" charset="0"/>
            </a:endParaRPr>
          </a:p>
          <a:p>
            <a:pPr algn="ctr"/>
            <a:r>
              <a:rPr lang="en-GB" sz="1100" b="1" dirty="0">
                <a:effectLst/>
                <a:latin typeface="Arial" panose="020B0604020202020204" pitchFamily="34" charset="0"/>
                <a:ea typeface="Times New Roman" panose="02020603050405020304" pitchFamily="18" charset="0"/>
              </a:rPr>
              <a:t>Searches</a:t>
            </a:r>
          </a:p>
          <a:p>
            <a:pPr algn="ctr"/>
            <a:r>
              <a:rPr lang="en-GB" sz="1100" i="1" dirty="0">
                <a:effectLst/>
                <a:latin typeface="Arial" panose="020B0604020202020204" pitchFamily="34" charset="0"/>
                <a:ea typeface="Times New Roman" panose="02020603050405020304" pitchFamily="18" charset="0"/>
              </a:rPr>
              <a:t>energy and social impacts</a:t>
            </a:r>
            <a:r>
              <a:rPr lang="en-GB" sz="1100" dirty="0">
                <a:effectLst/>
                <a:latin typeface="Arial" panose="020B0604020202020204" pitchFamily="34" charset="0"/>
                <a:ea typeface="Times New Roman" panose="02020603050405020304" pitchFamily="18" charset="0"/>
              </a:rPr>
              <a:t> </a:t>
            </a:r>
          </a:p>
          <a:p>
            <a:pPr algn="ctr"/>
            <a:endParaRPr lang="en-GB" sz="1100" dirty="0">
              <a:effectLst/>
              <a:latin typeface="Arial" panose="020B0604020202020204" pitchFamily="34" charset="0"/>
              <a:ea typeface="Times New Roman" panose="02020603050405020304" pitchFamily="18" charset="0"/>
            </a:endParaRPr>
          </a:p>
          <a:p>
            <a:pPr algn="ctr"/>
            <a:r>
              <a:rPr lang="en-GB" sz="1100" i="1" dirty="0">
                <a:effectLst/>
                <a:latin typeface="Arial" panose="020B0604020202020204" pitchFamily="34" charset="0"/>
                <a:ea typeface="Times New Roman" panose="02020603050405020304" pitchFamily="18" charset="0"/>
              </a:rPr>
              <a:t>energy and spatial impacts</a:t>
            </a:r>
          </a:p>
          <a:p>
            <a:pPr algn="ctr"/>
            <a:endParaRPr lang="en-GB" sz="1100" i="1" dirty="0">
              <a:effectLst/>
              <a:latin typeface="Arial" panose="020B0604020202020204" pitchFamily="34" charset="0"/>
              <a:ea typeface="Times New Roman" panose="02020603050405020304" pitchFamily="18" charset="0"/>
            </a:endParaRPr>
          </a:p>
          <a:p>
            <a:pPr algn="ctr"/>
            <a:r>
              <a:rPr lang="en-GB" sz="1100" i="1" dirty="0">
                <a:latin typeface="Arial" panose="020B0604020202020204" pitchFamily="34" charset="0"/>
                <a:ea typeface="Times New Roman" panose="02020603050405020304" pitchFamily="18" charset="0"/>
              </a:rPr>
              <a:t>l</a:t>
            </a:r>
            <a:r>
              <a:rPr lang="en-GB" sz="1100" i="1" dirty="0">
                <a:effectLst/>
                <a:latin typeface="Arial" panose="020B0604020202020204" pitchFamily="34" charset="0"/>
                <a:ea typeface="Times New Roman" panose="02020603050405020304" pitchFamily="18" charset="0"/>
              </a:rPr>
              <a:t>ived experiences of energy infrastructures</a:t>
            </a:r>
            <a:endParaRPr lang="en-US" sz="1100" dirty="0"/>
          </a:p>
        </p:txBody>
      </p:sp>
      <p:sp>
        <p:nvSpPr>
          <p:cNvPr id="5" name="TextBox 4">
            <a:extLst>
              <a:ext uri="{FF2B5EF4-FFF2-40B4-BE49-F238E27FC236}">
                <a16:creationId xmlns:a16="http://schemas.microsoft.com/office/drawing/2014/main" id="{37E0FCDC-82A4-6C6C-9D9A-088C68B0DB80}"/>
              </a:ext>
            </a:extLst>
          </p:cNvPr>
          <p:cNvSpPr txBox="1"/>
          <p:nvPr/>
        </p:nvSpPr>
        <p:spPr>
          <a:xfrm>
            <a:off x="2403530" y="2528839"/>
            <a:ext cx="1178598" cy="1446550"/>
          </a:xfrm>
          <a:prstGeom prst="rect">
            <a:avLst/>
          </a:prstGeom>
          <a:noFill/>
          <a:ln w="3175">
            <a:noFill/>
          </a:ln>
        </p:spPr>
        <p:txBody>
          <a:bodyPr wrap="square" rtlCol="0">
            <a:spAutoFit/>
          </a:bodyPr>
          <a:lstStyle/>
          <a:p>
            <a:pPr algn="ctr"/>
            <a:r>
              <a:rPr lang="en-GB" sz="1100" b="1" dirty="0">
                <a:effectLst/>
                <a:latin typeface="Arial" panose="020B0604020202020204" pitchFamily="34" charset="0"/>
                <a:ea typeface="Times New Roman" panose="02020603050405020304" pitchFamily="18" charset="0"/>
              </a:rPr>
              <a:t>Sense making</a:t>
            </a:r>
          </a:p>
          <a:p>
            <a:pPr algn="ctr"/>
            <a:r>
              <a:rPr lang="en-GB" sz="1100" b="1" dirty="0">
                <a:effectLst/>
                <a:latin typeface="Arial" panose="020B0604020202020204" pitchFamily="34" charset="0"/>
                <a:ea typeface="Times New Roman" panose="02020603050405020304" pitchFamily="18" charset="0"/>
              </a:rPr>
              <a:t>and </a:t>
            </a:r>
            <a:r>
              <a:rPr lang="en-GB" sz="1100" b="1" dirty="0">
                <a:latin typeface="Arial" panose="020B0604020202020204" pitchFamily="34" charset="0"/>
                <a:ea typeface="Times New Roman" panose="02020603050405020304" pitchFamily="18" charset="0"/>
              </a:rPr>
              <a:t>M</a:t>
            </a:r>
            <a:r>
              <a:rPr lang="en-GB" sz="1100" b="1" dirty="0">
                <a:effectLst/>
                <a:latin typeface="Arial" panose="020B0604020202020204" pitchFamily="34" charset="0"/>
                <a:ea typeface="Times New Roman" panose="02020603050405020304" pitchFamily="18" charset="0"/>
              </a:rPr>
              <a:t>eaning making</a:t>
            </a:r>
          </a:p>
          <a:p>
            <a:pPr algn="ctr"/>
            <a:endParaRPr lang="en-GB" sz="1100" b="1" dirty="0">
              <a:effectLst/>
              <a:latin typeface="Arial" panose="020B0604020202020204" pitchFamily="34" charset="0"/>
              <a:ea typeface="Times New Roman" panose="02020603050405020304" pitchFamily="18" charset="0"/>
            </a:endParaRPr>
          </a:p>
          <a:p>
            <a:pPr algn="ctr"/>
            <a:r>
              <a:rPr lang="en-GB" sz="1100" b="1" dirty="0">
                <a:latin typeface="Arial" panose="020B0604020202020204" pitchFamily="34" charset="0"/>
              </a:rPr>
              <a:t>Place-making</a:t>
            </a:r>
          </a:p>
          <a:p>
            <a:pPr algn="ctr"/>
            <a:endParaRPr lang="en-GB" sz="1100" b="1" dirty="0">
              <a:latin typeface="Arial" panose="020B0604020202020204" pitchFamily="34" charset="0"/>
            </a:endParaRPr>
          </a:p>
          <a:p>
            <a:pPr algn="ctr"/>
            <a:r>
              <a:rPr lang="en-GB" sz="1100" b="1" dirty="0">
                <a:latin typeface="Arial" panose="020B0604020202020204" pitchFamily="34" charset="0"/>
              </a:rPr>
              <a:t>Theoretical insights</a:t>
            </a:r>
            <a:endParaRPr lang="en-US" sz="1100" dirty="0"/>
          </a:p>
        </p:txBody>
      </p:sp>
      <p:sp>
        <p:nvSpPr>
          <p:cNvPr id="6" name="TextBox 5">
            <a:extLst>
              <a:ext uri="{FF2B5EF4-FFF2-40B4-BE49-F238E27FC236}">
                <a16:creationId xmlns:a16="http://schemas.microsoft.com/office/drawing/2014/main" id="{66213EE1-7FC1-76C7-397A-5B3222FCF398}"/>
              </a:ext>
            </a:extLst>
          </p:cNvPr>
          <p:cNvSpPr txBox="1"/>
          <p:nvPr/>
        </p:nvSpPr>
        <p:spPr>
          <a:xfrm>
            <a:off x="3669547" y="2600978"/>
            <a:ext cx="1178598" cy="2554545"/>
          </a:xfrm>
          <a:prstGeom prst="rect">
            <a:avLst/>
          </a:prstGeom>
          <a:noFill/>
          <a:ln w="3175">
            <a:noFill/>
          </a:ln>
        </p:spPr>
        <p:txBody>
          <a:bodyPr wrap="square" rtlCol="0">
            <a:spAutoFit/>
          </a:bodyPr>
          <a:lstStyle/>
          <a:p>
            <a:pPr algn="ctr"/>
            <a:r>
              <a:rPr lang="en-GB" sz="1000" b="1" dirty="0">
                <a:effectLst/>
                <a:latin typeface="Arial" panose="020B0604020202020204" pitchFamily="34" charset="0"/>
                <a:ea typeface="Times New Roman" panose="02020603050405020304" pitchFamily="18" charset="0"/>
              </a:rPr>
              <a:t>Databases</a:t>
            </a:r>
          </a:p>
          <a:p>
            <a:pPr algn="ctr"/>
            <a:r>
              <a:rPr lang="en-GB" sz="1000" i="1" dirty="0">
                <a:effectLst/>
                <a:latin typeface="Arial" panose="020B0604020202020204" pitchFamily="34" charset="0"/>
                <a:ea typeface="Times New Roman" panose="02020603050405020304" pitchFamily="18" charset="0"/>
              </a:rPr>
              <a:t>Google Scholar, Scopus</a:t>
            </a:r>
          </a:p>
          <a:p>
            <a:pPr algn="ctr"/>
            <a:endParaRPr lang="en-GB" sz="1000" i="1" dirty="0">
              <a:latin typeface="Arial" panose="020B0604020202020204" pitchFamily="34" charset="0"/>
              <a:ea typeface="Times New Roman" panose="02020603050405020304" pitchFamily="18" charset="0"/>
            </a:endParaRPr>
          </a:p>
          <a:p>
            <a:pPr algn="ctr"/>
            <a:r>
              <a:rPr lang="en-GB" sz="1000" b="1" dirty="0">
                <a:effectLst/>
                <a:latin typeface="Arial" panose="020B0604020202020204" pitchFamily="34" charset="0"/>
                <a:ea typeface="Times New Roman" panose="02020603050405020304" pitchFamily="18" charset="0"/>
              </a:rPr>
              <a:t>Searches</a:t>
            </a:r>
          </a:p>
          <a:p>
            <a:pPr algn="ctr"/>
            <a:r>
              <a:rPr lang="en-GB" sz="1000" i="1" dirty="0">
                <a:effectLst/>
                <a:ea typeface="Times New Roman" panose="02020603050405020304" pitchFamily="18" charset="0"/>
              </a:rPr>
              <a:t>energy infrastructures and sensemaking</a:t>
            </a:r>
          </a:p>
          <a:p>
            <a:pPr algn="ctr"/>
            <a:endParaRPr lang="en-GB" sz="1000" i="1" dirty="0">
              <a:ea typeface="Times New Roman" panose="02020603050405020304" pitchFamily="18" charset="0"/>
            </a:endParaRPr>
          </a:p>
          <a:p>
            <a:pPr algn="ctr"/>
            <a:r>
              <a:rPr lang="en-GB" sz="1000" i="1" dirty="0">
                <a:effectLst/>
                <a:ea typeface="Times New Roman" panose="02020603050405020304" pitchFamily="18" charset="0"/>
              </a:rPr>
              <a:t>energy infrastructure and meaning making</a:t>
            </a:r>
            <a:endParaRPr lang="en-GB" sz="1000" i="1" dirty="0">
              <a:ea typeface="Times New Roman" panose="02020603050405020304" pitchFamily="18" charset="0"/>
            </a:endParaRPr>
          </a:p>
          <a:p>
            <a:pPr algn="ctr"/>
            <a:endParaRPr lang="en-GB" sz="1000" i="1" dirty="0">
              <a:ea typeface="Times New Roman" panose="02020603050405020304" pitchFamily="18" charset="0"/>
            </a:endParaRPr>
          </a:p>
          <a:p>
            <a:pPr algn="ctr"/>
            <a:r>
              <a:rPr lang="en-GB" sz="1000" i="1" dirty="0">
                <a:effectLst/>
                <a:ea typeface="Times New Roman" panose="02020603050405020304" pitchFamily="18" charset="0"/>
              </a:rPr>
              <a:t>energy infrastructure and place-making</a:t>
            </a:r>
            <a:endParaRPr lang="en-US" sz="1000" dirty="0"/>
          </a:p>
        </p:txBody>
      </p:sp>
      <p:sp>
        <p:nvSpPr>
          <p:cNvPr id="9" name="TextBox 8">
            <a:extLst>
              <a:ext uri="{FF2B5EF4-FFF2-40B4-BE49-F238E27FC236}">
                <a16:creationId xmlns:a16="http://schemas.microsoft.com/office/drawing/2014/main" id="{AE1EF20C-2C49-900F-7B69-28BCE8767B0A}"/>
              </a:ext>
            </a:extLst>
          </p:cNvPr>
          <p:cNvSpPr txBox="1"/>
          <p:nvPr/>
        </p:nvSpPr>
        <p:spPr>
          <a:xfrm>
            <a:off x="4989001" y="2600977"/>
            <a:ext cx="1139778" cy="1277273"/>
          </a:xfrm>
          <a:prstGeom prst="rect">
            <a:avLst/>
          </a:prstGeom>
          <a:noFill/>
          <a:ln w="3175">
            <a:noFill/>
          </a:ln>
        </p:spPr>
        <p:txBody>
          <a:bodyPr wrap="square" rtlCol="0">
            <a:spAutoFit/>
          </a:bodyPr>
          <a:lstStyle/>
          <a:p>
            <a:pPr algn="ctr"/>
            <a:r>
              <a:rPr lang="en-GB" sz="1100" b="1" dirty="0">
                <a:effectLst/>
                <a:latin typeface="Arial" panose="020B0604020202020204" pitchFamily="34" charset="0"/>
                <a:ea typeface="Times New Roman" panose="02020603050405020304" pitchFamily="18" charset="0"/>
              </a:rPr>
              <a:t>English published</a:t>
            </a:r>
          </a:p>
          <a:p>
            <a:pPr algn="ctr"/>
            <a:endParaRPr lang="en-GB" sz="1100" b="1" dirty="0">
              <a:latin typeface="Arial" panose="020B0604020202020204" pitchFamily="34" charset="0"/>
            </a:endParaRPr>
          </a:p>
          <a:p>
            <a:pPr algn="ctr"/>
            <a:r>
              <a:rPr lang="en-GB" sz="1100" b="1" dirty="0">
                <a:latin typeface="Arial" panose="020B0604020202020204" pitchFamily="34" charset="0"/>
              </a:rPr>
              <a:t>Peer-reviewed</a:t>
            </a:r>
          </a:p>
          <a:p>
            <a:pPr algn="ctr"/>
            <a:endParaRPr lang="en-GB" sz="1100" b="1" dirty="0">
              <a:latin typeface="Arial" panose="020B0604020202020204" pitchFamily="34" charset="0"/>
            </a:endParaRPr>
          </a:p>
          <a:p>
            <a:pPr algn="ctr"/>
            <a:r>
              <a:rPr lang="en-GB" sz="1100" b="1" dirty="0">
                <a:latin typeface="Arial" panose="020B0604020202020204" pitchFamily="34" charset="0"/>
              </a:rPr>
              <a:t>All publishing years</a:t>
            </a:r>
            <a:endParaRPr lang="en-US" sz="1100" dirty="0"/>
          </a:p>
        </p:txBody>
      </p:sp>
      <p:sp>
        <p:nvSpPr>
          <p:cNvPr id="10" name="TextBox 9">
            <a:extLst>
              <a:ext uri="{FF2B5EF4-FFF2-40B4-BE49-F238E27FC236}">
                <a16:creationId xmlns:a16="http://schemas.microsoft.com/office/drawing/2014/main" id="{689F7C7D-3528-1454-7608-8C7708B7425D}"/>
              </a:ext>
            </a:extLst>
          </p:cNvPr>
          <p:cNvSpPr txBox="1"/>
          <p:nvPr/>
        </p:nvSpPr>
        <p:spPr>
          <a:xfrm>
            <a:off x="7448908" y="2524272"/>
            <a:ext cx="1161723" cy="2292935"/>
          </a:xfrm>
          <a:prstGeom prst="rect">
            <a:avLst/>
          </a:prstGeom>
          <a:noFill/>
          <a:ln w="3175">
            <a:noFill/>
          </a:ln>
        </p:spPr>
        <p:txBody>
          <a:bodyPr wrap="square" rtlCol="0">
            <a:spAutoFit/>
          </a:bodyPr>
          <a:lstStyle/>
          <a:p>
            <a:pPr algn="ctr"/>
            <a:r>
              <a:rPr lang="en-GB" sz="1100" b="1" dirty="0">
                <a:effectLst/>
                <a:latin typeface="Arial" panose="020B0604020202020204" pitchFamily="34" charset="0"/>
                <a:ea typeface="Times New Roman" panose="02020603050405020304" pitchFamily="18" charset="0"/>
              </a:rPr>
              <a:t>Non-English published</a:t>
            </a:r>
          </a:p>
          <a:p>
            <a:pPr algn="ctr"/>
            <a:endParaRPr lang="en-GB" sz="1100" b="1" dirty="0">
              <a:latin typeface="Arial" panose="020B0604020202020204" pitchFamily="34" charset="0"/>
            </a:endParaRPr>
          </a:p>
          <a:p>
            <a:pPr algn="ctr"/>
            <a:r>
              <a:rPr lang="en-GB" sz="1100" b="1" dirty="0">
                <a:latin typeface="Arial" panose="020B0604020202020204" pitchFamily="34" charset="0"/>
              </a:rPr>
              <a:t>Editorials</a:t>
            </a:r>
          </a:p>
          <a:p>
            <a:pPr algn="ctr"/>
            <a:endParaRPr lang="en-GB" sz="1100" b="1" dirty="0">
              <a:latin typeface="Arial" panose="020B0604020202020204" pitchFamily="34" charset="0"/>
            </a:endParaRPr>
          </a:p>
          <a:p>
            <a:pPr algn="ctr"/>
            <a:r>
              <a:rPr lang="en-GB" sz="1100" b="1" dirty="0">
                <a:latin typeface="Arial" panose="020B0604020202020204" pitchFamily="34" charset="0"/>
              </a:rPr>
              <a:t>Reviews</a:t>
            </a:r>
          </a:p>
          <a:p>
            <a:pPr algn="ctr"/>
            <a:endParaRPr lang="en-GB" sz="1100" b="1" dirty="0">
              <a:latin typeface="Arial" panose="020B0604020202020204" pitchFamily="34" charset="0"/>
            </a:endParaRPr>
          </a:p>
          <a:p>
            <a:pPr algn="ctr"/>
            <a:r>
              <a:rPr lang="en-GB" sz="1100" b="1" dirty="0">
                <a:latin typeface="Arial" panose="020B0604020202020204" pitchFamily="34" charset="0"/>
              </a:rPr>
              <a:t>No theoretical ground</a:t>
            </a:r>
          </a:p>
          <a:p>
            <a:pPr algn="ctr"/>
            <a:endParaRPr lang="en-GB" sz="1100" b="1" dirty="0">
              <a:latin typeface="Arial" panose="020B0604020202020204" pitchFamily="34" charset="0"/>
            </a:endParaRPr>
          </a:p>
          <a:p>
            <a:pPr algn="ctr"/>
            <a:r>
              <a:rPr lang="en-GB" sz="1100" b="1" dirty="0">
                <a:latin typeface="Arial" panose="020B0604020202020204" pitchFamily="34" charset="0"/>
              </a:rPr>
              <a:t>Non-peer reviewed</a:t>
            </a:r>
          </a:p>
          <a:p>
            <a:pPr algn="ctr"/>
            <a:endParaRPr lang="en-GB" sz="1100" b="1" dirty="0">
              <a:latin typeface="Arial" panose="020B0604020202020204" pitchFamily="34" charset="0"/>
            </a:endParaRPr>
          </a:p>
        </p:txBody>
      </p:sp>
      <p:cxnSp>
        <p:nvCxnSpPr>
          <p:cNvPr id="13" name="Straight Connector 12">
            <a:extLst>
              <a:ext uri="{FF2B5EF4-FFF2-40B4-BE49-F238E27FC236}">
                <a16:creationId xmlns:a16="http://schemas.microsoft.com/office/drawing/2014/main" id="{AC9E9FA0-AA7C-EC98-D17E-D22E30555A06}"/>
              </a:ext>
            </a:extLst>
          </p:cNvPr>
          <p:cNvCxnSpPr>
            <a:cxnSpLocks/>
            <a:endCxn id="45" idx="0"/>
          </p:cNvCxnSpPr>
          <p:nvPr/>
        </p:nvCxnSpPr>
        <p:spPr>
          <a:xfrm>
            <a:off x="6224905" y="2116068"/>
            <a:ext cx="17787" cy="289277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80FF6464-0C90-59C6-9B0D-45C03FD2FAE9}"/>
              </a:ext>
            </a:extLst>
          </p:cNvPr>
          <p:cNvCxnSpPr>
            <a:cxnSpLocks/>
          </p:cNvCxnSpPr>
          <p:nvPr/>
        </p:nvCxnSpPr>
        <p:spPr>
          <a:xfrm>
            <a:off x="9931026" y="2129288"/>
            <a:ext cx="411" cy="298741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E72D26B0-5B75-E312-0692-2BA7328A324A}"/>
              </a:ext>
            </a:extLst>
          </p:cNvPr>
          <p:cNvCxnSpPr>
            <a:cxnSpLocks/>
          </p:cNvCxnSpPr>
          <p:nvPr/>
        </p:nvCxnSpPr>
        <p:spPr>
          <a:xfrm>
            <a:off x="11182886" y="2113905"/>
            <a:ext cx="411" cy="2987410"/>
          </a:xfrm>
          <a:prstGeom prst="line">
            <a:avLst/>
          </a:prstGeom>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9F690A0B-3FB4-ED33-A56C-C2553C8A97C1}"/>
              </a:ext>
            </a:extLst>
          </p:cNvPr>
          <p:cNvSpPr txBox="1"/>
          <p:nvPr/>
        </p:nvSpPr>
        <p:spPr>
          <a:xfrm>
            <a:off x="11286709" y="1667623"/>
            <a:ext cx="924251" cy="923330"/>
          </a:xfrm>
          <a:prstGeom prst="rect">
            <a:avLst/>
          </a:prstGeom>
          <a:noFill/>
        </p:spPr>
        <p:txBody>
          <a:bodyPr wrap="square">
            <a:spAutoFit/>
          </a:bodyPr>
          <a:lstStyle/>
          <a:p>
            <a:pPr algn="ctr"/>
            <a:r>
              <a:rPr lang="en-GB"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Total</a:t>
            </a:r>
          </a:p>
          <a:p>
            <a:pPr algn="ctr"/>
            <a:r>
              <a:rPr lang="en-GB" b="1" i="1" dirty="0">
                <a:solidFill>
                  <a:srgbClr val="FF0000"/>
                </a:solidFill>
                <a:latin typeface="Calibri" panose="020F0502020204030204" pitchFamily="34" charset="0"/>
                <a:cs typeface="Arial" panose="020B0604020202020204" pitchFamily="34" charset="0"/>
              </a:rPr>
              <a:t>41 papers</a:t>
            </a:r>
            <a:endParaRPr lang="en-US" b="1" i="1" dirty="0">
              <a:solidFill>
                <a:srgbClr val="FF0000"/>
              </a:solidFill>
            </a:endParaRPr>
          </a:p>
        </p:txBody>
      </p:sp>
    </p:spTree>
    <p:extLst>
      <p:ext uri="{BB962C8B-B14F-4D97-AF65-F5344CB8AC3E}">
        <p14:creationId xmlns:p14="http://schemas.microsoft.com/office/powerpoint/2010/main" val="152098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a:extLst>
              <a:ext uri="{FF2B5EF4-FFF2-40B4-BE49-F238E27FC236}">
                <a16:creationId xmlns:a16="http://schemas.microsoft.com/office/drawing/2014/main" id="{9EF0D772-7556-DE96-896A-A413CB86DD1F}"/>
              </a:ext>
            </a:extLst>
          </p:cNvPr>
          <p:cNvSpPr/>
          <p:nvPr/>
        </p:nvSpPr>
        <p:spPr>
          <a:xfrm>
            <a:off x="678426" y="280125"/>
            <a:ext cx="8534400" cy="274240"/>
          </a:xfrm>
          <a:prstGeom prst="rect">
            <a:avLst/>
          </a:prstGeom>
          <a:noFill/>
          <a:ln/>
        </p:spPr>
        <p:txBody>
          <a:bodyPr wrap="square" lIns="0" tIns="0" rIns="0" bIns="0" rtlCol="0" anchor="t"/>
          <a:lstStyle/>
          <a:p>
            <a:pPr>
              <a:lnSpc>
                <a:spcPts val="2160"/>
              </a:lnSpc>
            </a:pPr>
            <a:r>
              <a:rPr lang="en-US" sz="1867" kern="0" spc="-32" dirty="0">
                <a:solidFill>
                  <a:srgbClr val="B7B7B7"/>
                </a:solidFill>
                <a:latin typeface="Aileron" pitchFamily="34" charset="0"/>
                <a:ea typeface="Aileron" pitchFamily="34" charset="-122"/>
                <a:cs typeface="Aileron" pitchFamily="34" charset="-120"/>
              </a:rPr>
              <a:t>04 </a:t>
            </a:r>
            <a:r>
              <a:rPr lang="en-US" sz="2000" b="1" kern="0" spc="-32" dirty="0">
                <a:solidFill>
                  <a:srgbClr val="111111"/>
                </a:solidFill>
                <a:latin typeface="Aileron" pitchFamily="34" charset="0"/>
              </a:rPr>
              <a:t>Findings: empirical insights</a:t>
            </a:r>
            <a:endParaRPr lang="en-US" sz="2000" dirty="0"/>
          </a:p>
          <a:p>
            <a:pPr>
              <a:lnSpc>
                <a:spcPts val="2160"/>
              </a:lnSpc>
            </a:pPr>
            <a:endParaRPr lang="en-US" dirty="0"/>
          </a:p>
        </p:txBody>
      </p:sp>
      <p:pic>
        <p:nvPicPr>
          <p:cNvPr id="7" name="Content Placeholder 6" descr="Add with solid fill">
            <a:extLst>
              <a:ext uri="{FF2B5EF4-FFF2-40B4-BE49-F238E27FC236}">
                <a16:creationId xmlns:a16="http://schemas.microsoft.com/office/drawing/2014/main" id="{61EB1CFB-AEC9-A0A7-3C27-DB9BCE6EF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112" y="1123598"/>
            <a:ext cx="612270" cy="612270"/>
          </a:xfrm>
          <a:prstGeom prst="rect">
            <a:avLst/>
          </a:prstGeom>
        </p:spPr>
      </p:pic>
      <p:sp>
        <p:nvSpPr>
          <p:cNvPr id="8" name="TextBox 7">
            <a:extLst>
              <a:ext uri="{FF2B5EF4-FFF2-40B4-BE49-F238E27FC236}">
                <a16:creationId xmlns:a16="http://schemas.microsoft.com/office/drawing/2014/main" id="{46B11E0D-E81D-E14C-81EC-C61878EC5EC1}"/>
              </a:ext>
            </a:extLst>
          </p:cNvPr>
          <p:cNvSpPr txBox="1"/>
          <p:nvPr/>
        </p:nvSpPr>
        <p:spPr>
          <a:xfrm>
            <a:off x="1535270" y="1245067"/>
            <a:ext cx="3595530" cy="400110"/>
          </a:xfrm>
          <a:prstGeom prst="rect">
            <a:avLst/>
          </a:prstGeom>
          <a:noFill/>
        </p:spPr>
        <p:txBody>
          <a:bodyPr wrap="square">
            <a:spAutoFit/>
          </a:bodyPr>
          <a:lstStyle/>
          <a:p>
            <a:r>
              <a:rPr lang="en-GB" sz="2000" b="1" dirty="0">
                <a:latin typeface="Arial" panose="020B0604020202020204" pitchFamily="34" charset="0"/>
              </a:rPr>
              <a:t>Social Acceptability Studies</a:t>
            </a:r>
            <a:endParaRPr lang="en-US" sz="2000" b="1" dirty="0"/>
          </a:p>
        </p:txBody>
      </p:sp>
      <p:pic>
        <p:nvPicPr>
          <p:cNvPr id="15" name="Graphic 14" descr="Add outline">
            <a:extLst>
              <a:ext uri="{FF2B5EF4-FFF2-40B4-BE49-F238E27FC236}">
                <a16:creationId xmlns:a16="http://schemas.microsoft.com/office/drawing/2014/main" id="{D5702A39-08BA-B4A0-E669-0ECD1977BA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238" y="2678571"/>
            <a:ext cx="457200" cy="457200"/>
          </a:xfrm>
          <a:prstGeom prst="rect">
            <a:avLst/>
          </a:prstGeom>
        </p:spPr>
      </p:pic>
      <p:sp>
        <p:nvSpPr>
          <p:cNvPr id="16" name="TextBox 15">
            <a:extLst>
              <a:ext uri="{FF2B5EF4-FFF2-40B4-BE49-F238E27FC236}">
                <a16:creationId xmlns:a16="http://schemas.microsoft.com/office/drawing/2014/main" id="{95237A11-BB23-8D85-9423-5EA74232B311}"/>
              </a:ext>
            </a:extLst>
          </p:cNvPr>
          <p:cNvSpPr txBox="1"/>
          <p:nvPr/>
        </p:nvSpPr>
        <p:spPr>
          <a:xfrm>
            <a:off x="1478861" y="2707116"/>
            <a:ext cx="4517105" cy="400110"/>
          </a:xfrm>
          <a:prstGeom prst="rect">
            <a:avLst/>
          </a:prstGeom>
          <a:noFill/>
        </p:spPr>
        <p:txBody>
          <a:bodyPr wrap="square">
            <a:spAutoFit/>
          </a:bodyPr>
          <a:lstStyle/>
          <a:p>
            <a:r>
              <a:rPr lang="en-GB" sz="2000" dirty="0">
                <a:latin typeface="Arial" panose="020B0604020202020204" pitchFamily="34" charset="0"/>
              </a:rPr>
              <a:t>NIMBY (Not-in-my-Backyard)</a:t>
            </a:r>
            <a:endParaRPr lang="en-US" sz="2000" dirty="0"/>
          </a:p>
        </p:txBody>
      </p:sp>
      <p:pic>
        <p:nvPicPr>
          <p:cNvPr id="17" name="Graphic 16" descr="Add outline">
            <a:extLst>
              <a:ext uri="{FF2B5EF4-FFF2-40B4-BE49-F238E27FC236}">
                <a16:creationId xmlns:a16="http://schemas.microsoft.com/office/drawing/2014/main" id="{5821088B-0606-AC64-9842-DBEE393AB5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238" y="3322120"/>
            <a:ext cx="457200" cy="457200"/>
          </a:xfrm>
          <a:prstGeom prst="rect">
            <a:avLst/>
          </a:prstGeom>
        </p:spPr>
      </p:pic>
      <p:sp>
        <p:nvSpPr>
          <p:cNvPr id="18" name="TextBox 17">
            <a:extLst>
              <a:ext uri="{FF2B5EF4-FFF2-40B4-BE49-F238E27FC236}">
                <a16:creationId xmlns:a16="http://schemas.microsoft.com/office/drawing/2014/main" id="{307D329B-CA78-0C67-BAFA-69063390CCD1}"/>
              </a:ext>
            </a:extLst>
          </p:cNvPr>
          <p:cNvSpPr txBox="1"/>
          <p:nvPr/>
        </p:nvSpPr>
        <p:spPr>
          <a:xfrm>
            <a:off x="1478861" y="3350665"/>
            <a:ext cx="4517105" cy="400110"/>
          </a:xfrm>
          <a:prstGeom prst="rect">
            <a:avLst/>
          </a:prstGeom>
          <a:noFill/>
        </p:spPr>
        <p:txBody>
          <a:bodyPr wrap="square">
            <a:spAutoFit/>
          </a:bodyPr>
          <a:lstStyle/>
          <a:p>
            <a:r>
              <a:rPr lang="en-GB" sz="2000" dirty="0">
                <a:latin typeface="Arial" panose="020B0604020202020204" pitchFamily="34" charset="0"/>
              </a:rPr>
              <a:t>Support/opposition</a:t>
            </a:r>
            <a:endParaRPr lang="en-US" sz="2000" dirty="0"/>
          </a:p>
        </p:txBody>
      </p:sp>
      <p:pic>
        <p:nvPicPr>
          <p:cNvPr id="19" name="Graphic 18" descr="Add outline">
            <a:extLst>
              <a:ext uri="{FF2B5EF4-FFF2-40B4-BE49-F238E27FC236}">
                <a16:creationId xmlns:a16="http://schemas.microsoft.com/office/drawing/2014/main" id="{1E9A6ADA-5163-B2B4-36C7-C2F55BE0B8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238" y="3994214"/>
            <a:ext cx="457200" cy="457200"/>
          </a:xfrm>
          <a:prstGeom prst="rect">
            <a:avLst/>
          </a:prstGeom>
        </p:spPr>
      </p:pic>
      <p:sp>
        <p:nvSpPr>
          <p:cNvPr id="20" name="TextBox 19">
            <a:extLst>
              <a:ext uri="{FF2B5EF4-FFF2-40B4-BE49-F238E27FC236}">
                <a16:creationId xmlns:a16="http://schemas.microsoft.com/office/drawing/2014/main" id="{B961298D-E2DD-EA93-A5D2-8D8460F7B166}"/>
              </a:ext>
            </a:extLst>
          </p:cNvPr>
          <p:cNvSpPr txBox="1"/>
          <p:nvPr/>
        </p:nvSpPr>
        <p:spPr>
          <a:xfrm>
            <a:off x="1478861" y="4022759"/>
            <a:ext cx="4517105" cy="707886"/>
          </a:xfrm>
          <a:prstGeom prst="rect">
            <a:avLst/>
          </a:prstGeom>
          <a:noFill/>
        </p:spPr>
        <p:txBody>
          <a:bodyPr wrap="square">
            <a:spAutoFit/>
          </a:bodyPr>
          <a:lstStyle/>
          <a:p>
            <a:r>
              <a:rPr lang="en-GB" sz="2000" dirty="0">
                <a:latin typeface="Arial" panose="020B0604020202020204" pitchFamily="34" charset="0"/>
              </a:rPr>
              <a:t>Does not account for fine-grained socio-spatial impacts </a:t>
            </a:r>
            <a:endParaRPr lang="en-US" sz="2000" dirty="0"/>
          </a:p>
        </p:txBody>
      </p:sp>
      <p:sp>
        <p:nvSpPr>
          <p:cNvPr id="22" name="TextBox 21">
            <a:extLst>
              <a:ext uri="{FF2B5EF4-FFF2-40B4-BE49-F238E27FC236}">
                <a16:creationId xmlns:a16="http://schemas.microsoft.com/office/drawing/2014/main" id="{ADCD3788-8739-173E-C266-E2931804017A}"/>
              </a:ext>
            </a:extLst>
          </p:cNvPr>
          <p:cNvSpPr txBox="1"/>
          <p:nvPr/>
        </p:nvSpPr>
        <p:spPr>
          <a:xfrm>
            <a:off x="7833606" y="2230063"/>
            <a:ext cx="2758440" cy="1754326"/>
          </a:xfrm>
          <a:prstGeom prst="rect">
            <a:avLst/>
          </a:prstGeom>
          <a:noFill/>
        </p:spPr>
        <p:txBody>
          <a:bodyPr wrap="square">
            <a:spAutoFit/>
          </a:bodyPr>
          <a:lstStyle/>
          <a:p>
            <a:pPr algn="ctr"/>
            <a:r>
              <a:rPr kumimoji="0" lang="en-GB"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‘describes opponents of new developments who recognise that a facility is needed but are opposed to its siting within their locality’</a:t>
            </a:r>
            <a:endParaRPr lang="en-US" dirty="0"/>
          </a:p>
        </p:txBody>
      </p:sp>
      <p:sp>
        <p:nvSpPr>
          <p:cNvPr id="23" name="TextBox 22">
            <a:extLst>
              <a:ext uri="{FF2B5EF4-FFF2-40B4-BE49-F238E27FC236}">
                <a16:creationId xmlns:a16="http://schemas.microsoft.com/office/drawing/2014/main" id="{7A04EA56-E16A-D815-89F1-3C0FF0A8BC1B}"/>
              </a:ext>
            </a:extLst>
          </p:cNvPr>
          <p:cNvSpPr txBox="1"/>
          <p:nvPr/>
        </p:nvSpPr>
        <p:spPr>
          <a:xfrm>
            <a:off x="8699869" y="1829953"/>
            <a:ext cx="1025914" cy="400110"/>
          </a:xfrm>
          <a:prstGeom prst="rect">
            <a:avLst/>
          </a:prstGeom>
          <a:noFill/>
        </p:spPr>
        <p:txBody>
          <a:bodyPr wrap="square">
            <a:spAutoFit/>
          </a:bodyPr>
          <a:lstStyle/>
          <a:p>
            <a:r>
              <a:rPr lang="en-GB" sz="2000" b="1" dirty="0">
                <a:latin typeface="Arial" panose="020B0604020202020204" pitchFamily="34" charset="0"/>
              </a:rPr>
              <a:t>NIMBY</a:t>
            </a:r>
            <a:endParaRPr lang="en-US" sz="2000" b="1" dirty="0"/>
          </a:p>
        </p:txBody>
      </p:sp>
      <p:sp>
        <p:nvSpPr>
          <p:cNvPr id="25" name="TextBox 24">
            <a:extLst>
              <a:ext uri="{FF2B5EF4-FFF2-40B4-BE49-F238E27FC236}">
                <a16:creationId xmlns:a16="http://schemas.microsoft.com/office/drawing/2014/main" id="{A4C5E2D8-F452-B5B1-A1D6-52D6F17A2786}"/>
              </a:ext>
            </a:extLst>
          </p:cNvPr>
          <p:cNvSpPr txBox="1"/>
          <p:nvPr/>
        </p:nvSpPr>
        <p:spPr>
          <a:xfrm>
            <a:off x="8372430" y="4138278"/>
            <a:ext cx="1680792" cy="246221"/>
          </a:xfrm>
          <a:prstGeom prst="rect">
            <a:avLst/>
          </a:prstGeom>
          <a:noFill/>
        </p:spPr>
        <p:txBody>
          <a:bodyPr wrap="square">
            <a:spAutoFit/>
          </a:bodyPr>
          <a:lstStyle/>
          <a:p>
            <a:r>
              <a:rPr kumimoji="0" lang="en-GB" altLang="en-US" sz="1000" b="0" i="1"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Burningham</a:t>
            </a:r>
            <a:r>
              <a:rPr kumimoji="0" lang="en-GB" altLang="en-US"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et al., 2006:2</a:t>
            </a:r>
            <a:endParaRPr lang="en-US" sz="1000" i="1" dirty="0"/>
          </a:p>
        </p:txBody>
      </p:sp>
      <p:sp>
        <p:nvSpPr>
          <p:cNvPr id="26" name="Rectangle 25">
            <a:extLst>
              <a:ext uri="{FF2B5EF4-FFF2-40B4-BE49-F238E27FC236}">
                <a16:creationId xmlns:a16="http://schemas.microsoft.com/office/drawing/2014/main" id="{65AA5001-B2F1-867F-1668-2BBC1B85B34E}"/>
              </a:ext>
            </a:extLst>
          </p:cNvPr>
          <p:cNvSpPr/>
          <p:nvPr/>
        </p:nvSpPr>
        <p:spPr>
          <a:xfrm>
            <a:off x="7404346" y="1195732"/>
            <a:ext cx="3616960" cy="382298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275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219200" y="2334151"/>
            <a:ext cx="9753600" cy="2189698"/>
          </a:xfrm>
          <a:prstGeom prst="rect">
            <a:avLst/>
          </a:prstGeom>
          <a:noFill/>
          <a:ln/>
        </p:spPr>
        <p:txBody>
          <a:bodyPr wrap="square" lIns="0" tIns="0" rIns="0" bIns="0" rtlCol="0" anchor="t"/>
          <a:lstStyle/>
          <a:p>
            <a:pPr algn="ctr">
              <a:lnSpc>
                <a:spcPts val="4400"/>
              </a:lnSpc>
            </a:pPr>
            <a:r>
              <a:rPr lang="en-US" sz="4000" b="1" kern="0" spc="-32" dirty="0">
                <a:solidFill>
                  <a:srgbClr val="111111"/>
                </a:solidFill>
                <a:latin typeface="Aileron" pitchFamily="34" charset="0"/>
                <a:ea typeface="Aileron" pitchFamily="34" charset="-122"/>
                <a:cs typeface="Aileron" pitchFamily="34" charset="-120"/>
              </a:rPr>
              <a:t>‘</a:t>
            </a:r>
            <a:r>
              <a:rPr kumimoji="0" lang="en-GB" altLang="en-US" sz="40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deep-rooted</a:t>
            </a:r>
            <a:r>
              <a:rPr kumimoji="0" lang="en-GB" altLang="en-US" sz="4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socio-psychological mechanisms, through which individuals </a:t>
            </a:r>
            <a:r>
              <a:rPr kumimoji="0" lang="en-GB" altLang="en-US" sz="4000" b="0" i="0" u="sng" strike="noStrike" cap="none" normalizeH="0" baseline="0" dirty="0">
                <a:ln>
                  <a:noFill/>
                </a:ln>
                <a:solidFill>
                  <a:schemeClr val="tx1"/>
                </a:solidFill>
                <a:effectLst/>
                <a:latin typeface="Arial" panose="020B0604020202020204" pitchFamily="34" charset="0"/>
                <a:ea typeface="Calibri" panose="020F0502020204030204" pitchFamily="34" charset="0"/>
              </a:rPr>
              <a:t>make sense of </a:t>
            </a:r>
            <a:r>
              <a:rPr kumimoji="0" lang="en-GB" altLang="en-US" sz="4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and </a:t>
            </a:r>
            <a:r>
              <a:rPr kumimoji="0" lang="en-GB" altLang="en-US" sz="4000" b="0" i="0" u="sng" strike="noStrike" cap="none" normalizeH="0" baseline="0" dirty="0">
                <a:ln>
                  <a:noFill/>
                </a:ln>
                <a:solidFill>
                  <a:schemeClr val="tx1"/>
                </a:solidFill>
                <a:effectLst/>
                <a:latin typeface="Arial" panose="020B0604020202020204" pitchFamily="34" charset="0"/>
                <a:ea typeface="Calibri" panose="020F0502020204030204" pitchFamily="34" charset="0"/>
              </a:rPr>
              <a:t>give meaning to </a:t>
            </a:r>
            <a:r>
              <a:rPr kumimoji="0" lang="en-GB" altLang="en-US" sz="4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reality and associated changes</a:t>
            </a:r>
            <a:r>
              <a:rPr lang="en-US" sz="4000" b="1" kern="0" spc="-32" dirty="0">
                <a:solidFill>
                  <a:srgbClr val="111111"/>
                </a:solidFill>
                <a:latin typeface="Aileron" pitchFamily="34" charset="0"/>
                <a:ea typeface="Aileron" pitchFamily="34" charset="-122"/>
                <a:cs typeface="Aileron" pitchFamily="34" charset="-120"/>
              </a:rPr>
              <a:t> ’</a:t>
            </a:r>
            <a:endParaRPr lang="en-US" sz="4000" dirty="0"/>
          </a:p>
        </p:txBody>
      </p:sp>
      <p:sp>
        <p:nvSpPr>
          <p:cNvPr id="4" name="Text 1"/>
          <p:cNvSpPr/>
          <p:nvPr/>
        </p:nvSpPr>
        <p:spPr>
          <a:xfrm>
            <a:off x="1653295" y="5193328"/>
            <a:ext cx="9753600" cy="274240"/>
          </a:xfrm>
          <a:prstGeom prst="rect">
            <a:avLst/>
          </a:prstGeom>
          <a:noFill/>
          <a:ln/>
        </p:spPr>
        <p:txBody>
          <a:bodyPr wrap="square" lIns="0" tIns="0" rIns="0" bIns="0" rtlCol="0" anchor="t"/>
          <a:lstStyle/>
          <a:p>
            <a:pPr algn="ctr">
              <a:lnSpc>
                <a:spcPts val="2160"/>
              </a:lnSpc>
            </a:pPr>
            <a:r>
              <a:rPr lang="en-US" sz="1867" kern="0" spc="-32" dirty="0">
                <a:solidFill>
                  <a:schemeClr val="bg1">
                    <a:lumMod val="65000"/>
                  </a:schemeClr>
                </a:solidFill>
                <a:latin typeface="Arial" panose="020B0604020202020204" pitchFamily="34" charset="0"/>
                <a:ea typeface="Aileron" pitchFamily="34" charset="-122"/>
                <a:cs typeface="Arial" panose="020B0604020202020204" pitchFamily="34" charset="0"/>
              </a:rPr>
              <a:t>— </a:t>
            </a:r>
            <a:r>
              <a:rPr kumimoji="0" lang="en-GB" altLang="en-US" sz="2000" u="none" strike="noStrike" cap="none" normalizeH="0" baseline="0" dirty="0">
                <a:ln>
                  <a:noFill/>
                </a:ln>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Weick et al., 2005, Sommer and Baumeister, 1998</a:t>
            </a:r>
            <a:endParaRPr lang="en-US" dirty="0">
              <a:solidFill>
                <a:schemeClr val="bg1">
                  <a:lumMod val="6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DC44137-CDA7-E8BB-1C56-36BB290182DA}"/>
              </a:ext>
            </a:extLst>
          </p:cNvPr>
          <p:cNvSpPr txBox="1"/>
          <p:nvPr/>
        </p:nvSpPr>
        <p:spPr>
          <a:xfrm>
            <a:off x="5374270" y="1320644"/>
            <a:ext cx="1443459" cy="369332"/>
          </a:xfrm>
          <a:prstGeom prst="rect">
            <a:avLst/>
          </a:prstGeom>
          <a:noFill/>
        </p:spPr>
        <p:txBody>
          <a:bodyPr wrap="square">
            <a:spAutoFit/>
          </a:bodyPr>
          <a:lstStyle/>
          <a:p>
            <a:r>
              <a:rPr kumimoji="0" lang="en-GB" altLang="en-US" sz="18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Experiences</a:t>
            </a:r>
            <a:endParaRPr lang="en-US" dirty="0"/>
          </a:p>
        </p:txBody>
      </p:sp>
      <p:sp>
        <p:nvSpPr>
          <p:cNvPr id="5" name="Text 0">
            <a:extLst>
              <a:ext uri="{FF2B5EF4-FFF2-40B4-BE49-F238E27FC236}">
                <a16:creationId xmlns:a16="http://schemas.microsoft.com/office/drawing/2014/main" id="{7C900DC9-392E-46B9-4E25-ADED35193AEF}"/>
              </a:ext>
            </a:extLst>
          </p:cNvPr>
          <p:cNvSpPr/>
          <p:nvPr/>
        </p:nvSpPr>
        <p:spPr>
          <a:xfrm>
            <a:off x="678426" y="280125"/>
            <a:ext cx="8534400" cy="274240"/>
          </a:xfrm>
          <a:prstGeom prst="rect">
            <a:avLst/>
          </a:prstGeom>
          <a:noFill/>
          <a:ln/>
        </p:spPr>
        <p:txBody>
          <a:bodyPr wrap="square" lIns="0" tIns="0" rIns="0" bIns="0" rtlCol="0" anchor="t"/>
          <a:lstStyle/>
          <a:p>
            <a:pPr>
              <a:lnSpc>
                <a:spcPts val="2160"/>
              </a:lnSpc>
            </a:pPr>
            <a:r>
              <a:rPr lang="en-US" sz="1867" kern="0" spc="-32" dirty="0">
                <a:solidFill>
                  <a:srgbClr val="B7B7B7"/>
                </a:solidFill>
                <a:latin typeface="Aileron" pitchFamily="34" charset="0"/>
                <a:ea typeface="Aileron" pitchFamily="34" charset="-122"/>
                <a:cs typeface="Aileron" pitchFamily="34" charset="-120"/>
              </a:rPr>
              <a:t>04 </a:t>
            </a:r>
            <a:r>
              <a:rPr lang="en-US" sz="2000" b="1" kern="0" spc="-32" dirty="0">
                <a:solidFill>
                  <a:srgbClr val="111111"/>
                </a:solidFill>
                <a:latin typeface="Aileron" pitchFamily="34" charset="0"/>
              </a:rPr>
              <a:t>Findings: empirical insights</a:t>
            </a:r>
            <a:endParaRPr lang="en-US" sz="2000" dirty="0"/>
          </a:p>
          <a:p>
            <a:pPr>
              <a:lnSpc>
                <a:spcPts val="2160"/>
              </a:lnSpc>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dd with solid fill">
            <a:extLst>
              <a:ext uri="{FF2B5EF4-FFF2-40B4-BE49-F238E27FC236}">
                <a16:creationId xmlns:a16="http://schemas.microsoft.com/office/drawing/2014/main" id="{0855C63A-45C1-8EEB-1EAC-7B8ADA43BCC9}"/>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41112" y="1123598"/>
            <a:ext cx="612270" cy="612270"/>
          </a:xfrm>
        </p:spPr>
      </p:pic>
      <p:sp>
        <p:nvSpPr>
          <p:cNvPr id="11" name="TextBox 10">
            <a:extLst>
              <a:ext uri="{FF2B5EF4-FFF2-40B4-BE49-F238E27FC236}">
                <a16:creationId xmlns:a16="http://schemas.microsoft.com/office/drawing/2014/main" id="{7C0B9E3C-E47D-D4BC-B30F-DDA76A75394B}"/>
              </a:ext>
            </a:extLst>
          </p:cNvPr>
          <p:cNvSpPr txBox="1"/>
          <p:nvPr/>
        </p:nvSpPr>
        <p:spPr>
          <a:xfrm>
            <a:off x="1535270" y="1245067"/>
            <a:ext cx="2959238" cy="400110"/>
          </a:xfrm>
          <a:prstGeom prst="rect">
            <a:avLst/>
          </a:prstGeom>
          <a:noFill/>
        </p:spPr>
        <p:txBody>
          <a:bodyPr wrap="square">
            <a:spAutoFit/>
          </a:bodyPr>
          <a:lstStyle/>
          <a:p>
            <a:r>
              <a:rPr lang="en-GB" sz="2000" b="1" dirty="0">
                <a:latin typeface="Arial" panose="020B0604020202020204" pitchFamily="34" charset="0"/>
              </a:rPr>
              <a:t>Themes overview</a:t>
            </a:r>
            <a:endParaRPr lang="en-US" sz="2000" b="1" dirty="0"/>
          </a:p>
        </p:txBody>
      </p:sp>
      <p:graphicFrame>
        <p:nvGraphicFramePr>
          <p:cNvPr id="15" name="Diagram 14">
            <a:extLst>
              <a:ext uri="{FF2B5EF4-FFF2-40B4-BE49-F238E27FC236}">
                <a16:creationId xmlns:a16="http://schemas.microsoft.com/office/drawing/2014/main" id="{0D86A685-3199-E29F-FD06-B922E34FE32D}"/>
              </a:ext>
            </a:extLst>
          </p:cNvPr>
          <p:cNvGraphicFramePr/>
          <p:nvPr>
            <p:extLst>
              <p:ext uri="{D42A27DB-BD31-4B8C-83A1-F6EECF244321}">
                <p14:modId xmlns:p14="http://schemas.microsoft.com/office/powerpoint/2010/main" val="2022657363"/>
              </p:ext>
            </p:extLst>
          </p:nvPr>
        </p:nvGraphicFramePr>
        <p:xfrm>
          <a:off x="4623834" y="554365"/>
          <a:ext cx="7448379" cy="58263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Text 0">
            <a:extLst>
              <a:ext uri="{FF2B5EF4-FFF2-40B4-BE49-F238E27FC236}">
                <a16:creationId xmlns:a16="http://schemas.microsoft.com/office/drawing/2014/main" id="{878E852A-C9DA-3D07-3B32-C4E11A6B4ED0}"/>
              </a:ext>
            </a:extLst>
          </p:cNvPr>
          <p:cNvSpPr/>
          <p:nvPr/>
        </p:nvSpPr>
        <p:spPr>
          <a:xfrm>
            <a:off x="678426" y="280125"/>
            <a:ext cx="8534400" cy="274240"/>
          </a:xfrm>
          <a:prstGeom prst="rect">
            <a:avLst/>
          </a:prstGeom>
          <a:noFill/>
          <a:ln/>
        </p:spPr>
        <p:txBody>
          <a:bodyPr wrap="square" lIns="0" tIns="0" rIns="0" bIns="0" rtlCol="0" anchor="t"/>
          <a:lstStyle/>
          <a:p>
            <a:pPr>
              <a:lnSpc>
                <a:spcPts val="2160"/>
              </a:lnSpc>
            </a:pPr>
            <a:r>
              <a:rPr lang="en-US" sz="1867" kern="0" spc="-32" dirty="0">
                <a:solidFill>
                  <a:srgbClr val="B7B7B7"/>
                </a:solidFill>
                <a:latin typeface="Aileron" pitchFamily="34" charset="0"/>
                <a:ea typeface="Aileron" pitchFamily="34" charset="-122"/>
                <a:cs typeface="Aileron" pitchFamily="34" charset="-120"/>
              </a:rPr>
              <a:t>04 </a:t>
            </a:r>
            <a:r>
              <a:rPr lang="en-US" sz="2000" b="1" kern="0" spc="-32" dirty="0">
                <a:solidFill>
                  <a:srgbClr val="111111"/>
                </a:solidFill>
                <a:latin typeface="Aileron" pitchFamily="34" charset="0"/>
              </a:rPr>
              <a:t>Findings: empirical insights</a:t>
            </a:r>
            <a:endParaRPr lang="en-US" sz="2000" dirty="0"/>
          </a:p>
          <a:p>
            <a:pPr>
              <a:lnSpc>
                <a:spcPts val="2160"/>
              </a:lnSpc>
            </a:pPr>
            <a:endParaRPr lang="en-US" dirty="0"/>
          </a:p>
        </p:txBody>
      </p:sp>
    </p:spTree>
    <p:extLst>
      <p:ext uri="{BB962C8B-B14F-4D97-AF65-F5344CB8AC3E}">
        <p14:creationId xmlns:p14="http://schemas.microsoft.com/office/powerpoint/2010/main" val="832796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2291</TotalTime>
  <Words>2845</Words>
  <Application>Microsoft Macintosh PowerPoint</Application>
  <PresentationFormat>Widescreen</PresentationFormat>
  <Paragraphs>309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Aileron</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Moldovan</dc:creator>
  <cp:lastModifiedBy>Laura Moldovan</cp:lastModifiedBy>
  <cp:revision>3</cp:revision>
  <dcterms:created xsi:type="dcterms:W3CDTF">2023-08-21T08:33:30Z</dcterms:created>
  <dcterms:modified xsi:type="dcterms:W3CDTF">2023-09-22T10:23:41Z</dcterms:modified>
</cp:coreProperties>
</file>