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9"/>
  </p:notesMasterIdLst>
  <p:sldIdLst>
    <p:sldId id="256" r:id="rId3"/>
    <p:sldId id="257" r:id="rId4"/>
    <p:sldId id="276" r:id="rId5"/>
    <p:sldId id="275" r:id="rId6"/>
    <p:sldId id="274" r:id="rId7"/>
    <p:sldId id="261" r:id="rId8"/>
    <p:sldId id="263" r:id="rId9"/>
    <p:sldId id="262" r:id="rId10"/>
    <p:sldId id="264" r:id="rId11"/>
    <p:sldId id="265" r:id="rId12"/>
    <p:sldId id="267" r:id="rId13"/>
    <p:sldId id="268" r:id="rId14"/>
    <p:sldId id="269" r:id="rId15"/>
    <p:sldId id="271" r:id="rId16"/>
    <p:sldId id="273" r:id="rId17"/>
    <p:sldId id="278" r:id="rId18"/>
  </p:sldIdLst>
  <p:sldSz cx="12193588"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E9D746-42BB-4E5C-8639-BD618131E96E}" v="210" dt="2023-09-24T18:45:53.8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30" autoAdjust="0"/>
  </p:normalViewPr>
  <p:slideViewPr>
    <p:cSldViewPr snapToGrid="0">
      <p:cViewPr>
        <p:scale>
          <a:sx n="58" d="100"/>
          <a:sy n="58" d="100"/>
        </p:scale>
        <p:origin x="964" y="5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yfikar, Mahsa" userId="77144edc-03d6-4a7c-881d-769b92567701" providerId="ADAL" clId="{25E9D746-42BB-4E5C-8639-BD618131E96E}"/>
    <pc:docChg chg="undo redo custSel addSld delSld modSld">
      <pc:chgData name="Sayfikar, Mahsa" userId="77144edc-03d6-4a7c-881d-769b92567701" providerId="ADAL" clId="{25E9D746-42BB-4E5C-8639-BD618131E96E}" dt="2023-09-24T18:45:53.829" v="2920"/>
      <pc:docMkLst>
        <pc:docMk/>
      </pc:docMkLst>
      <pc:sldChg chg="modSp mod">
        <pc:chgData name="Sayfikar, Mahsa" userId="77144edc-03d6-4a7c-881d-769b92567701" providerId="ADAL" clId="{25E9D746-42BB-4E5C-8639-BD618131E96E}" dt="2023-09-24T13:44:19.443" v="2702" actId="20577"/>
        <pc:sldMkLst>
          <pc:docMk/>
          <pc:sldMk cId="0" sldId="256"/>
        </pc:sldMkLst>
        <pc:spChg chg="mod">
          <ac:chgData name="Sayfikar, Mahsa" userId="77144edc-03d6-4a7c-881d-769b92567701" providerId="ADAL" clId="{25E9D746-42BB-4E5C-8639-BD618131E96E}" dt="2023-09-24T13:44:19.443" v="2702" actId="20577"/>
          <ac:spMkLst>
            <pc:docMk/>
            <pc:sldMk cId="0" sldId="256"/>
            <ac:spMk id="78" creationId="{00000000-0000-0000-0000-000000000000}"/>
          </ac:spMkLst>
        </pc:spChg>
        <pc:spChg chg="mod">
          <ac:chgData name="Sayfikar, Mahsa" userId="77144edc-03d6-4a7c-881d-769b92567701" providerId="ADAL" clId="{25E9D746-42BB-4E5C-8639-BD618131E96E}" dt="2023-09-24T12:16:57.369" v="2401" actId="20577"/>
          <ac:spMkLst>
            <pc:docMk/>
            <pc:sldMk cId="0" sldId="256"/>
            <ac:spMk id="79" creationId="{00000000-0000-0000-0000-000000000000}"/>
          </ac:spMkLst>
        </pc:spChg>
      </pc:sldChg>
      <pc:sldChg chg="addSp modSp mod modNotesTx">
        <pc:chgData name="Sayfikar, Mahsa" userId="77144edc-03d6-4a7c-881d-769b92567701" providerId="ADAL" clId="{25E9D746-42BB-4E5C-8639-BD618131E96E}" dt="2023-09-24T10:06:41.959" v="897" actId="1038"/>
        <pc:sldMkLst>
          <pc:docMk/>
          <pc:sldMk cId="0" sldId="257"/>
        </pc:sldMkLst>
        <pc:spChg chg="add mod ord">
          <ac:chgData name="Sayfikar, Mahsa" userId="77144edc-03d6-4a7c-881d-769b92567701" providerId="ADAL" clId="{25E9D746-42BB-4E5C-8639-BD618131E96E}" dt="2023-09-24T10:05:46.405" v="719" actId="167"/>
          <ac:spMkLst>
            <pc:docMk/>
            <pc:sldMk cId="0" sldId="257"/>
            <ac:spMk id="6" creationId="{AD09C3FD-BE34-036E-1B7E-1CE3B7EB4B05}"/>
          </ac:spMkLst>
        </pc:spChg>
        <pc:spChg chg="add mod ord">
          <ac:chgData name="Sayfikar, Mahsa" userId="77144edc-03d6-4a7c-881d-769b92567701" providerId="ADAL" clId="{25E9D746-42BB-4E5C-8639-BD618131E96E}" dt="2023-09-24T10:06:41.959" v="897" actId="1038"/>
          <ac:spMkLst>
            <pc:docMk/>
            <pc:sldMk cId="0" sldId="257"/>
            <ac:spMk id="7" creationId="{CBB24357-CE56-4897-810D-9D8F742E0A3A}"/>
          </ac:spMkLst>
        </pc:spChg>
        <pc:spChg chg="mod">
          <ac:chgData name="Sayfikar, Mahsa" userId="77144edc-03d6-4a7c-881d-769b92567701" providerId="ADAL" clId="{25E9D746-42BB-4E5C-8639-BD618131E96E}" dt="2023-09-24T09:54:42.933" v="575" actId="6549"/>
          <ac:spMkLst>
            <pc:docMk/>
            <pc:sldMk cId="0" sldId="257"/>
            <ac:spMk id="83" creationId="{00000000-0000-0000-0000-000000000000}"/>
          </ac:spMkLst>
        </pc:spChg>
        <pc:spChg chg="mod">
          <ac:chgData name="Sayfikar, Mahsa" userId="77144edc-03d6-4a7c-881d-769b92567701" providerId="ADAL" clId="{25E9D746-42BB-4E5C-8639-BD618131E96E}" dt="2023-09-24T09:52:57.763" v="569" actId="6549"/>
          <ac:spMkLst>
            <pc:docMk/>
            <pc:sldMk cId="0" sldId="257"/>
            <ac:spMk id="84" creationId="{00000000-0000-0000-0000-000000000000}"/>
          </ac:spMkLst>
        </pc:spChg>
        <pc:picChg chg="mod modCrop">
          <ac:chgData name="Sayfikar, Mahsa" userId="77144edc-03d6-4a7c-881d-769b92567701" providerId="ADAL" clId="{25E9D746-42BB-4E5C-8639-BD618131E96E}" dt="2023-09-24T09:53:09.819" v="572" actId="1076"/>
          <ac:picMkLst>
            <pc:docMk/>
            <pc:sldMk cId="0" sldId="257"/>
            <ac:picMk id="3" creationId="{0239B761-7CB6-0942-467D-B25965DD3727}"/>
          </ac:picMkLst>
        </pc:picChg>
        <pc:picChg chg="mod">
          <ac:chgData name="Sayfikar, Mahsa" userId="77144edc-03d6-4a7c-881d-769b92567701" providerId="ADAL" clId="{25E9D746-42BB-4E5C-8639-BD618131E96E}" dt="2023-09-24T09:53:04.210" v="570" actId="14100"/>
          <ac:picMkLst>
            <pc:docMk/>
            <pc:sldMk cId="0" sldId="257"/>
            <ac:picMk id="5" creationId="{1DF08088-22E8-EF45-D14B-8222A88B860C}"/>
          </ac:picMkLst>
        </pc:picChg>
        <pc:picChg chg="add mod ord">
          <ac:chgData name="Sayfikar, Mahsa" userId="77144edc-03d6-4a7c-881d-769b92567701" providerId="ADAL" clId="{25E9D746-42BB-4E5C-8639-BD618131E96E}" dt="2023-09-24T10:05:46.405" v="719" actId="167"/>
          <ac:picMkLst>
            <pc:docMk/>
            <pc:sldMk cId="0" sldId="257"/>
            <ac:picMk id="8" creationId="{C82BF540-D628-F9CF-3A6C-052457E78ADA}"/>
          </ac:picMkLst>
        </pc:picChg>
      </pc:sldChg>
      <pc:sldChg chg="addSp modSp mod modNotesTx">
        <pc:chgData name="Sayfikar, Mahsa" userId="77144edc-03d6-4a7c-881d-769b92567701" providerId="ADAL" clId="{25E9D746-42BB-4E5C-8639-BD618131E96E}" dt="2023-09-24T10:21:44.733" v="1109" actId="1076"/>
        <pc:sldMkLst>
          <pc:docMk/>
          <pc:sldMk cId="994135087" sldId="261"/>
        </pc:sldMkLst>
        <pc:spChg chg="mod">
          <ac:chgData name="Sayfikar, Mahsa" userId="77144edc-03d6-4a7c-881d-769b92567701" providerId="ADAL" clId="{25E9D746-42BB-4E5C-8639-BD618131E96E}" dt="2023-09-24T10:21:38.105" v="1108" actId="20577"/>
          <ac:spMkLst>
            <pc:docMk/>
            <pc:sldMk cId="994135087" sldId="261"/>
            <ac:spMk id="3" creationId="{13CF0DD8-C945-F7C2-6746-E8A1DC6DCCF9}"/>
          </ac:spMkLst>
        </pc:spChg>
        <pc:spChg chg="add mod">
          <ac:chgData name="Sayfikar, Mahsa" userId="77144edc-03d6-4a7c-881d-769b92567701" providerId="ADAL" clId="{25E9D746-42BB-4E5C-8639-BD618131E96E}" dt="2023-09-24T10:06:59.769" v="901"/>
          <ac:spMkLst>
            <pc:docMk/>
            <pc:sldMk cId="994135087" sldId="261"/>
            <ac:spMk id="6" creationId="{5CF07874-5C3F-8C62-0FBA-EE37FFBFE4FB}"/>
          </ac:spMkLst>
        </pc:spChg>
        <pc:spChg chg="add mod">
          <ac:chgData name="Sayfikar, Mahsa" userId="77144edc-03d6-4a7c-881d-769b92567701" providerId="ADAL" clId="{25E9D746-42BB-4E5C-8639-BD618131E96E}" dt="2023-09-24T10:06:59.769" v="901"/>
          <ac:spMkLst>
            <pc:docMk/>
            <pc:sldMk cId="994135087" sldId="261"/>
            <ac:spMk id="7" creationId="{E41447A8-E66B-21A9-078F-AC8A8FCFFE8D}"/>
          </ac:spMkLst>
        </pc:spChg>
        <pc:picChg chg="mod">
          <ac:chgData name="Sayfikar, Mahsa" userId="77144edc-03d6-4a7c-881d-769b92567701" providerId="ADAL" clId="{25E9D746-42BB-4E5C-8639-BD618131E96E}" dt="2023-09-24T10:21:44.733" v="1109" actId="1076"/>
          <ac:picMkLst>
            <pc:docMk/>
            <pc:sldMk cId="994135087" sldId="261"/>
            <ac:picMk id="5" creationId="{E6DA3EA5-91C3-5E4B-21E9-6B7E52BF5A42}"/>
          </ac:picMkLst>
        </pc:picChg>
        <pc:picChg chg="add mod">
          <ac:chgData name="Sayfikar, Mahsa" userId="77144edc-03d6-4a7c-881d-769b92567701" providerId="ADAL" clId="{25E9D746-42BB-4E5C-8639-BD618131E96E}" dt="2023-09-24T10:06:59.769" v="901"/>
          <ac:picMkLst>
            <pc:docMk/>
            <pc:sldMk cId="994135087" sldId="261"/>
            <ac:picMk id="8" creationId="{09501A4D-A5FC-1CA9-3EB8-845A0072D17D}"/>
          </ac:picMkLst>
        </pc:picChg>
        <pc:picChg chg="add mod">
          <ac:chgData name="Sayfikar, Mahsa" userId="77144edc-03d6-4a7c-881d-769b92567701" providerId="ADAL" clId="{25E9D746-42BB-4E5C-8639-BD618131E96E}" dt="2023-09-24T10:20:50.583" v="1052" actId="1076"/>
          <ac:picMkLst>
            <pc:docMk/>
            <pc:sldMk cId="994135087" sldId="261"/>
            <ac:picMk id="9" creationId="{A5E42648-5ED5-E93F-EE40-83A03C159F88}"/>
          </ac:picMkLst>
        </pc:picChg>
        <pc:picChg chg="add mod">
          <ac:chgData name="Sayfikar, Mahsa" userId="77144edc-03d6-4a7c-881d-769b92567701" providerId="ADAL" clId="{25E9D746-42BB-4E5C-8639-BD618131E96E}" dt="2023-09-24T10:20:40.613" v="1048" actId="1076"/>
          <ac:picMkLst>
            <pc:docMk/>
            <pc:sldMk cId="994135087" sldId="261"/>
            <ac:picMk id="3074" creationId="{69AC44F8-CF2F-0EAC-AFE5-61CB806B76B8}"/>
          </ac:picMkLst>
        </pc:picChg>
        <pc:picChg chg="add mod">
          <ac:chgData name="Sayfikar, Mahsa" userId="77144edc-03d6-4a7c-881d-769b92567701" providerId="ADAL" clId="{25E9D746-42BB-4E5C-8639-BD618131E96E}" dt="2023-09-24T10:20:37.076" v="1046" actId="1076"/>
          <ac:picMkLst>
            <pc:docMk/>
            <pc:sldMk cId="994135087" sldId="261"/>
            <ac:picMk id="3076" creationId="{008943B5-12C3-D392-EFFB-EC7F817FAEC4}"/>
          </ac:picMkLst>
        </pc:picChg>
        <pc:picChg chg="add mod">
          <ac:chgData name="Sayfikar, Mahsa" userId="77144edc-03d6-4a7c-881d-769b92567701" providerId="ADAL" clId="{25E9D746-42BB-4E5C-8639-BD618131E96E}" dt="2023-09-24T10:21:02.839" v="1057" actId="1076"/>
          <ac:picMkLst>
            <pc:docMk/>
            <pc:sldMk cId="994135087" sldId="261"/>
            <ac:picMk id="3078" creationId="{D441927C-3083-5D94-FDCD-384607D4B466}"/>
          </ac:picMkLst>
        </pc:picChg>
        <pc:picChg chg="add mod">
          <ac:chgData name="Sayfikar, Mahsa" userId="77144edc-03d6-4a7c-881d-769b92567701" providerId="ADAL" clId="{25E9D746-42BB-4E5C-8639-BD618131E96E}" dt="2023-09-24T10:20:47.717" v="1051" actId="1076"/>
          <ac:picMkLst>
            <pc:docMk/>
            <pc:sldMk cId="994135087" sldId="261"/>
            <ac:picMk id="3080" creationId="{AC932657-65C3-DDDC-2BCE-A065C7BB7511}"/>
          </ac:picMkLst>
        </pc:picChg>
      </pc:sldChg>
      <pc:sldChg chg="addSp delSp modSp mod modAnim modNotesTx">
        <pc:chgData name="Sayfikar, Mahsa" userId="77144edc-03d6-4a7c-881d-769b92567701" providerId="ADAL" clId="{25E9D746-42BB-4E5C-8639-BD618131E96E}" dt="2023-09-24T18:27:37.859" v="2866" actId="20577"/>
        <pc:sldMkLst>
          <pc:docMk/>
          <pc:sldMk cId="3537253195" sldId="262"/>
        </pc:sldMkLst>
        <pc:spChg chg="mod">
          <ac:chgData name="Sayfikar, Mahsa" userId="77144edc-03d6-4a7c-881d-769b92567701" providerId="ADAL" clId="{25E9D746-42BB-4E5C-8639-BD618131E96E}" dt="2023-09-24T12:24:07.145" v="2410" actId="20577"/>
          <ac:spMkLst>
            <pc:docMk/>
            <pc:sldMk cId="3537253195" sldId="262"/>
            <ac:spMk id="2" creationId="{6FCC4BDD-414F-FB32-E578-DF4D471B4220}"/>
          </ac:spMkLst>
        </pc:spChg>
        <pc:spChg chg="mod">
          <ac:chgData name="Sayfikar, Mahsa" userId="77144edc-03d6-4a7c-881d-769b92567701" providerId="ADAL" clId="{25E9D746-42BB-4E5C-8639-BD618131E96E}" dt="2023-09-24T18:27:37.859" v="2866" actId="20577"/>
          <ac:spMkLst>
            <pc:docMk/>
            <pc:sldMk cId="3537253195" sldId="262"/>
            <ac:spMk id="3" creationId="{DE522548-FD72-C1CF-1B93-2981B326F3EE}"/>
          </ac:spMkLst>
        </pc:spChg>
        <pc:spChg chg="add del mod">
          <ac:chgData name="Sayfikar, Mahsa" userId="77144edc-03d6-4a7c-881d-769b92567701" providerId="ADAL" clId="{25E9D746-42BB-4E5C-8639-BD618131E96E}" dt="2023-09-24T10:31:34.375" v="1335" actId="478"/>
          <ac:spMkLst>
            <pc:docMk/>
            <pc:sldMk cId="3537253195" sldId="262"/>
            <ac:spMk id="6" creationId="{E255C3B4-78CB-621C-74E9-EAF9ACC80481}"/>
          </ac:spMkLst>
        </pc:spChg>
        <pc:spChg chg="add del mod">
          <ac:chgData name="Sayfikar, Mahsa" userId="77144edc-03d6-4a7c-881d-769b92567701" providerId="ADAL" clId="{25E9D746-42BB-4E5C-8639-BD618131E96E}" dt="2023-09-24T10:31:31.134" v="1334" actId="478"/>
          <ac:spMkLst>
            <pc:docMk/>
            <pc:sldMk cId="3537253195" sldId="262"/>
            <ac:spMk id="7" creationId="{B33F8BAF-275A-ABB0-C3C0-F462765E9A1B}"/>
          </ac:spMkLst>
        </pc:spChg>
        <pc:picChg chg="mod">
          <ac:chgData name="Sayfikar, Mahsa" userId="77144edc-03d6-4a7c-881d-769b92567701" providerId="ADAL" clId="{25E9D746-42BB-4E5C-8639-BD618131E96E}" dt="2023-09-24T10:32:36.520" v="1347" actId="1076"/>
          <ac:picMkLst>
            <pc:docMk/>
            <pc:sldMk cId="3537253195" sldId="262"/>
            <ac:picMk id="5" creationId="{258580E6-2E30-1F3B-8A09-81A98CD51373}"/>
          </ac:picMkLst>
        </pc:picChg>
        <pc:picChg chg="add mod">
          <ac:chgData name="Sayfikar, Mahsa" userId="77144edc-03d6-4a7c-881d-769b92567701" providerId="ADAL" clId="{25E9D746-42BB-4E5C-8639-BD618131E96E}" dt="2023-09-24T10:07:07.410" v="903"/>
          <ac:picMkLst>
            <pc:docMk/>
            <pc:sldMk cId="3537253195" sldId="262"/>
            <ac:picMk id="8" creationId="{4DEEF784-B648-1752-1178-F312C6F30F92}"/>
          </ac:picMkLst>
        </pc:picChg>
      </pc:sldChg>
      <pc:sldChg chg="addSp delSp modSp mod modNotesTx">
        <pc:chgData name="Sayfikar, Mahsa" userId="77144edc-03d6-4a7c-881d-769b92567701" providerId="ADAL" clId="{25E9D746-42BB-4E5C-8639-BD618131E96E}" dt="2023-09-24T12:23:22.495" v="2408" actId="20577"/>
        <pc:sldMkLst>
          <pc:docMk/>
          <pc:sldMk cId="1993973385" sldId="263"/>
        </pc:sldMkLst>
        <pc:spChg chg="mod">
          <ac:chgData name="Sayfikar, Mahsa" userId="77144edc-03d6-4a7c-881d-769b92567701" providerId="ADAL" clId="{25E9D746-42BB-4E5C-8639-BD618131E96E}" dt="2023-09-24T10:22:05.195" v="1110" actId="6549"/>
          <ac:spMkLst>
            <pc:docMk/>
            <pc:sldMk cId="1993973385" sldId="263"/>
            <ac:spMk id="2" creationId="{5223E97A-B00A-DCDD-FB3E-9F259718CBF1}"/>
          </ac:spMkLst>
        </pc:spChg>
        <pc:spChg chg="add mod">
          <ac:chgData name="Sayfikar, Mahsa" userId="77144edc-03d6-4a7c-881d-769b92567701" providerId="ADAL" clId="{25E9D746-42BB-4E5C-8639-BD618131E96E}" dt="2023-09-24T10:07:04.056" v="902"/>
          <ac:spMkLst>
            <pc:docMk/>
            <pc:sldMk cId="1993973385" sldId="263"/>
            <ac:spMk id="8" creationId="{C501ADA9-C854-8EF7-C67C-8B81EA19C1FF}"/>
          </ac:spMkLst>
        </pc:spChg>
        <pc:spChg chg="add mod">
          <ac:chgData name="Sayfikar, Mahsa" userId="77144edc-03d6-4a7c-881d-769b92567701" providerId="ADAL" clId="{25E9D746-42BB-4E5C-8639-BD618131E96E}" dt="2023-09-24T10:07:04.056" v="902"/>
          <ac:spMkLst>
            <pc:docMk/>
            <pc:sldMk cId="1993973385" sldId="263"/>
            <ac:spMk id="9" creationId="{CA27FF82-700B-F6A5-5415-485FAFBE5FD5}"/>
          </ac:spMkLst>
        </pc:spChg>
        <pc:spChg chg="add del mod">
          <ac:chgData name="Sayfikar, Mahsa" userId="77144edc-03d6-4a7c-881d-769b92567701" providerId="ADAL" clId="{25E9D746-42BB-4E5C-8639-BD618131E96E}" dt="2023-09-24T10:22:53.801" v="1126"/>
          <ac:spMkLst>
            <pc:docMk/>
            <pc:sldMk cId="1993973385" sldId="263"/>
            <ac:spMk id="12" creationId="{0934F77C-BDBC-61AE-2689-85B56DB3552F}"/>
          </ac:spMkLst>
        </pc:spChg>
        <pc:spChg chg="add mod">
          <ac:chgData name="Sayfikar, Mahsa" userId="77144edc-03d6-4a7c-881d-769b92567701" providerId="ADAL" clId="{25E9D746-42BB-4E5C-8639-BD618131E96E}" dt="2023-09-24T12:23:22.495" v="2408" actId="20577"/>
          <ac:spMkLst>
            <pc:docMk/>
            <pc:sldMk cId="1993973385" sldId="263"/>
            <ac:spMk id="13" creationId="{24A3A1ED-F36F-76D3-3E3F-5FB20399AE1D}"/>
          </ac:spMkLst>
        </pc:spChg>
        <pc:picChg chg="mod">
          <ac:chgData name="Sayfikar, Mahsa" userId="77144edc-03d6-4a7c-881d-769b92567701" providerId="ADAL" clId="{25E9D746-42BB-4E5C-8639-BD618131E96E}" dt="2023-09-24T10:24:16.209" v="1136" actId="1076"/>
          <ac:picMkLst>
            <pc:docMk/>
            <pc:sldMk cId="1993973385" sldId="263"/>
            <ac:picMk id="7" creationId="{5A2F2C9F-1A10-AED4-E89E-B0F553E01340}"/>
          </ac:picMkLst>
        </pc:picChg>
        <pc:picChg chg="add mod">
          <ac:chgData name="Sayfikar, Mahsa" userId="77144edc-03d6-4a7c-881d-769b92567701" providerId="ADAL" clId="{25E9D746-42BB-4E5C-8639-BD618131E96E}" dt="2023-09-24T10:07:04.056" v="902"/>
          <ac:picMkLst>
            <pc:docMk/>
            <pc:sldMk cId="1993973385" sldId="263"/>
            <ac:picMk id="10" creationId="{EA408E21-1A8C-D36E-B088-E36D58120D8C}"/>
          </ac:picMkLst>
        </pc:picChg>
      </pc:sldChg>
      <pc:sldChg chg="addSp modSp mod modNotesTx">
        <pc:chgData name="Sayfikar, Mahsa" userId="77144edc-03d6-4a7c-881d-769b92567701" providerId="ADAL" clId="{25E9D746-42BB-4E5C-8639-BD618131E96E}" dt="2023-09-24T18:28:14.851" v="2873" actId="20577"/>
        <pc:sldMkLst>
          <pc:docMk/>
          <pc:sldMk cId="173174425" sldId="264"/>
        </pc:sldMkLst>
        <pc:spChg chg="mod">
          <ac:chgData name="Sayfikar, Mahsa" userId="77144edc-03d6-4a7c-881d-769b92567701" providerId="ADAL" clId="{25E9D746-42BB-4E5C-8639-BD618131E96E}" dt="2023-09-24T12:24:15.540" v="2411" actId="6549"/>
          <ac:spMkLst>
            <pc:docMk/>
            <pc:sldMk cId="173174425" sldId="264"/>
            <ac:spMk id="2" creationId="{4905953B-8950-E68F-2E6B-13F6B743D5DD}"/>
          </ac:spMkLst>
        </pc:spChg>
        <pc:spChg chg="mod">
          <ac:chgData name="Sayfikar, Mahsa" userId="77144edc-03d6-4a7c-881d-769b92567701" providerId="ADAL" clId="{25E9D746-42BB-4E5C-8639-BD618131E96E}" dt="2023-09-24T18:28:14.851" v="2873" actId="20577"/>
          <ac:spMkLst>
            <pc:docMk/>
            <pc:sldMk cId="173174425" sldId="264"/>
            <ac:spMk id="3" creationId="{289EF54A-42D0-5C6F-746D-BA712B0386EA}"/>
          </ac:spMkLst>
        </pc:spChg>
        <pc:spChg chg="add mod">
          <ac:chgData name="Sayfikar, Mahsa" userId="77144edc-03d6-4a7c-881d-769b92567701" providerId="ADAL" clId="{25E9D746-42BB-4E5C-8639-BD618131E96E}" dt="2023-09-24T10:07:09.025" v="904"/>
          <ac:spMkLst>
            <pc:docMk/>
            <pc:sldMk cId="173174425" sldId="264"/>
            <ac:spMk id="4" creationId="{F8888F29-A39B-F625-8C28-F0BA2C87B436}"/>
          </ac:spMkLst>
        </pc:spChg>
        <pc:spChg chg="add mod">
          <ac:chgData name="Sayfikar, Mahsa" userId="77144edc-03d6-4a7c-881d-769b92567701" providerId="ADAL" clId="{25E9D746-42BB-4E5C-8639-BD618131E96E}" dt="2023-09-24T10:07:09.025" v="904"/>
          <ac:spMkLst>
            <pc:docMk/>
            <pc:sldMk cId="173174425" sldId="264"/>
            <ac:spMk id="5" creationId="{0E7845B3-22EA-86A6-0949-443B2AC7A0B8}"/>
          </ac:spMkLst>
        </pc:spChg>
        <pc:picChg chg="add mod">
          <ac:chgData name="Sayfikar, Mahsa" userId="77144edc-03d6-4a7c-881d-769b92567701" providerId="ADAL" clId="{25E9D746-42BB-4E5C-8639-BD618131E96E}" dt="2023-09-24T10:07:09.025" v="904"/>
          <ac:picMkLst>
            <pc:docMk/>
            <pc:sldMk cId="173174425" sldId="264"/>
            <ac:picMk id="6" creationId="{0B72224C-FBB2-9FAB-4FF8-A1E59804E6C0}"/>
          </ac:picMkLst>
        </pc:picChg>
      </pc:sldChg>
      <pc:sldChg chg="addSp modSp mod">
        <pc:chgData name="Sayfikar, Mahsa" userId="77144edc-03d6-4a7c-881d-769b92567701" providerId="ADAL" clId="{25E9D746-42BB-4E5C-8639-BD618131E96E}" dt="2023-09-24T10:40:30.706" v="1601" actId="1076"/>
        <pc:sldMkLst>
          <pc:docMk/>
          <pc:sldMk cId="537528065" sldId="265"/>
        </pc:sldMkLst>
        <pc:spChg chg="mod">
          <ac:chgData name="Sayfikar, Mahsa" userId="77144edc-03d6-4a7c-881d-769b92567701" providerId="ADAL" clId="{25E9D746-42BB-4E5C-8639-BD618131E96E}" dt="2023-09-24T10:39:14.133" v="1526" actId="1076"/>
          <ac:spMkLst>
            <pc:docMk/>
            <pc:sldMk cId="537528065" sldId="265"/>
            <ac:spMk id="2" creationId="{3EB7DA11-7E91-B335-5670-67BD30EB5946}"/>
          </ac:spMkLst>
        </pc:spChg>
        <pc:spChg chg="mod">
          <ac:chgData name="Sayfikar, Mahsa" userId="77144edc-03d6-4a7c-881d-769b92567701" providerId="ADAL" clId="{25E9D746-42BB-4E5C-8639-BD618131E96E}" dt="2023-09-24T10:39:22.314" v="1529" actId="1076"/>
          <ac:spMkLst>
            <pc:docMk/>
            <pc:sldMk cId="537528065" sldId="265"/>
            <ac:spMk id="11" creationId="{6E865353-4129-6398-0B85-F30EE3AB0E75}"/>
          </ac:spMkLst>
        </pc:spChg>
        <pc:spChg chg="add mod">
          <ac:chgData name="Sayfikar, Mahsa" userId="77144edc-03d6-4a7c-881d-769b92567701" providerId="ADAL" clId="{25E9D746-42BB-4E5C-8639-BD618131E96E}" dt="2023-09-24T10:40:03.035" v="1597" actId="1038"/>
          <ac:spMkLst>
            <pc:docMk/>
            <pc:sldMk cId="537528065" sldId="265"/>
            <ac:spMk id="16" creationId="{A474940F-8C13-AF3C-152B-E1614B8BB48F}"/>
          </ac:spMkLst>
        </pc:spChg>
        <pc:spChg chg="add mod">
          <ac:chgData name="Sayfikar, Mahsa" userId="77144edc-03d6-4a7c-881d-769b92567701" providerId="ADAL" clId="{25E9D746-42BB-4E5C-8639-BD618131E96E}" dt="2023-09-24T10:39:35.820" v="1530"/>
          <ac:spMkLst>
            <pc:docMk/>
            <pc:sldMk cId="537528065" sldId="265"/>
            <ac:spMk id="17" creationId="{5778D514-29D7-4F6D-6345-B0D4613A5F99}"/>
          </ac:spMkLst>
        </pc:spChg>
        <pc:picChg chg="mod">
          <ac:chgData name="Sayfikar, Mahsa" userId="77144edc-03d6-4a7c-881d-769b92567701" providerId="ADAL" clId="{25E9D746-42BB-4E5C-8639-BD618131E96E}" dt="2023-09-24T10:40:30.706" v="1601" actId="1076"/>
          <ac:picMkLst>
            <pc:docMk/>
            <pc:sldMk cId="537528065" sldId="265"/>
            <ac:picMk id="10" creationId="{D869D0FA-00FA-1941-BEFE-E578212ED736}"/>
          </ac:picMkLst>
        </pc:picChg>
        <pc:picChg chg="mod">
          <ac:chgData name="Sayfikar, Mahsa" userId="77144edc-03d6-4a7c-881d-769b92567701" providerId="ADAL" clId="{25E9D746-42BB-4E5C-8639-BD618131E96E}" dt="2023-09-24T10:39:19.856" v="1528" actId="1076"/>
          <ac:picMkLst>
            <pc:docMk/>
            <pc:sldMk cId="537528065" sldId="265"/>
            <ac:picMk id="15" creationId="{F14CFACD-3060-295F-422F-DAEB67E877A7}"/>
          </ac:picMkLst>
        </pc:picChg>
        <pc:picChg chg="add mod">
          <ac:chgData name="Sayfikar, Mahsa" userId="77144edc-03d6-4a7c-881d-769b92567701" providerId="ADAL" clId="{25E9D746-42BB-4E5C-8639-BD618131E96E}" dt="2023-09-24T10:39:44.183" v="1531"/>
          <ac:picMkLst>
            <pc:docMk/>
            <pc:sldMk cId="537528065" sldId="265"/>
            <ac:picMk id="18" creationId="{71AF3DB7-F3B7-1AFF-6D49-2685A517E5C1}"/>
          </ac:picMkLst>
        </pc:picChg>
      </pc:sldChg>
      <pc:sldChg chg="addSp modSp del mod">
        <pc:chgData name="Sayfikar, Mahsa" userId="77144edc-03d6-4a7c-881d-769b92567701" providerId="ADAL" clId="{25E9D746-42BB-4E5C-8639-BD618131E96E}" dt="2023-09-24T18:28:32.410" v="2874" actId="2696"/>
        <pc:sldMkLst>
          <pc:docMk/>
          <pc:sldMk cId="4007187113" sldId="266"/>
        </pc:sldMkLst>
        <pc:spChg chg="mod">
          <ac:chgData name="Sayfikar, Mahsa" userId="77144edc-03d6-4a7c-881d-769b92567701" providerId="ADAL" clId="{25E9D746-42BB-4E5C-8639-BD618131E96E}" dt="2023-09-24T11:33:43.015" v="1650" actId="403"/>
          <ac:spMkLst>
            <pc:docMk/>
            <pc:sldMk cId="4007187113" sldId="266"/>
            <ac:spMk id="3" creationId="{5F23794E-695A-F47C-D813-78CD4AE9AEFE}"/>
          </ac:spMkLst>
        </pc:spChg>
        <pc:spChg chg="add mod">
          <ac:chgData name="Sayfikar, Mahsa" userId="77144edc-03d6-4a7c-881d-769b92567701" providerId="ADAL" clId="{25E9D746-42BB-4E5C-8639-BD618131E96E}" dt="2023-09-24T10:07:10.817" v="905"/>
          <ac:spMkLst>
            <pc:docMk/>
            <pc:sldMk cId="4007187113" sldId="266"/>
            <ac:spMk id="6" creationId="{C302A625-D747-D4D2-2977-DDDD7B829A19}"/>
          </ac:spMkLst>
        </pc:spChg>
        <pc:spChg chg="add mod">
          <ac:chgData name="Sayfikar, Mahsa" userId="77144edc-03d6-4a7c-881d-769b92567701" providerId="ADAL" clId="{25E9D746-42BB-4E5C-8639-BD618131E96E}" dt="2023-09-24T10:07:10.817" v="905"/>
          <ac:spMkLst>
            <pc:docMk/>
            <pc:sldMk cId="4007187113" sldId="266"/>
            <ac:spMk id="7" creationId="{493FFF17-746F-4219-5217-3BA0E7319476}"/>
          </ac:spMkLst>
        </pc:spChg>
        <pc:spChg chg="add mod">
          <ac:chgData name="Sayfikar, Mahsa" userId="77144edc-03d6-4a7c-881d-769b92567701" providerId="ADAL" clId="{25E9D746-42BB-4E5C-8639-BD618131E96E}" dt="2023-09-24T11:32:39.556" v="1609" actId="20577"/>
          <ac:spMkLst>
            <pc:docMk/>
            <pc:sldMk cId="4007187113" sldId="266"/>
            <ac:spMk id="9" creationId="{DC01C003-56EC-D02A-32EE-B0F637C8FC2C}"/>
          </ac:spMkLst>
        </pc:spChg>
        <pc:picChg chg="add mod">
          <ac:chgData name="Sayfikar, Mahsa" userId="77144edc-03d6-4a7c-881d-769b92567701" providerId="ADAL" clId="{25E9D746-42BB-4E5C-8639-BD618131E96E}" dt="2023-09-24T10:07:10.817" v="905"/>
          <ac:picMkLst>
            <pc:docMk/>
            <pc:sldMk cId="4007187113" sldId="266"/>
            <ac:picMk id="8" creationId="{D0D2663D-63EE-F518-996A-6B92F4BA0BBF}"/>
          </ac:picMkLst>
        </pc:picChg>
      </pc:sldChg>
      <pc:sldChg chg="addSp modSp mod modAnim modNotesTx">
        <pc:chgData name="Sayfikar, Mahsa" userId="77144edc-03d6-4a7c-881d-769b92567701" providerId="ADAL" clId="{25E9D746-42BB-4E5C-8639-BD618131E96E}" dt="2023-09-24T18:05:51.188" v="2766" actId="20577"/>
        <pc:sldMkLst>
          <pc:docMk/>
          <pc:sldMk cId="651120170" sldId="267"/>
        </pc:sldMkLst>
        <pc:spChg chg="mod">
          <ac:chgData name="Sayfikar, Mahsa" userId="77144edc-03d6-4a7c-881d-769b92567701" providerId="ADAL" clId="{25E9D746-42BB-4E5C-8639-BD618131E96E}" dt="2023-09-24T18:03:26.204" v="2763" actId="1076"/>
          <ac:spMkLst>
            <pc:docMk/>
            <pc:sldMk cId="651120170" sldId="267"/>
            <ac:spMk id="2" creationId="{73DD1860-2E1A-589F-79BA-1A9C8A6A7EE7}"/>
          </ac:spMkLst>
        </pc:spChg>
        <pc:spChg chg="mod">
          <ac:chgData name="Sayfikar, Mahsa" userId="77144edc-03d6-4a7c-881d-769b92567701" providerId="ADAL" clId="{25E9D746-42BB-4E5C-8639-BD618131E96E}" dt="2023-09-24T18:05:51.188" v="2766" actId="20577"/>
          <ac:spMkLst>
            <pc:docMk/>
            <pc:sldMk cId="651120170" sldId="267"/>
            <ac:spMk id="3" creationId="{07FFC0E3-4515-0903-248F-1E2C58BCD933}"/>
          </ac:spMkLst>
        </pc:spChg>
        <pc:spChg chg="add mod">
          <ac:chgData name="Sayfikar, Mahsa" userId="77144edc-03d6-4a7c-881d-769b92567701" providerId="ADAL" clId="{25E9D746-42BB-4E5C-8639-BD618131E96E}" dt="2023-09-24T10:07:13.281" v="906"/>
          <ac:spMkLst>
            <pc:docMk/>
            <pc:sldMk cId="651120170" sldId="267"/>
            <ac:spMk id="6" creationId="{FA0CE0B8-801E-BA49-CF9D-1A3B77A7BC33}"/>
          </ac:spMkLst>
        </pc:spChg>
        <pc:spChg chg="add mod">
          <ac:chgData name="Sayfikar, Mahsa" userId="77144edc-03d6-4a7c-881d-769b92567701" providerId="ADAL" clId="{25E9D746-42BB-4E5C-8639-BD618131E96E}" dt="2023-09-24T10:07:13.281" v="906"/>
          <ac:spMkLst>
            <pc:docMk/>
            <pc:sldMk cId="651120170" sldId="267"/>
            <ac:spMk id="7" creationId="{4F76804F-CE8E-98E3-99BD-E88E15780778}"/>
          </ac:spMkLst>
        </pc:spChg>
        <pc:picChg chg="mod ord modCrop">
          <ac:chgData name="Sayfikar, Mahsa" userId="77144edc-03d6-4a7c-881d-769b92567701" providerId="ADAL" clId="{25E9D746-42BB-4E5C-8639-BD618131E96E}" dt="2023-09-24T12:13:47.135" v="2348" actId="14100"/>
          <ac:picMkLst>
            <pc:docMk/>
            <pc:sldMk cId="651120170" sldId="267"/>
            <ac:picMk id="5" creationId="{63BB36F2-E653-37C1-0210-37B15C91FB53}"/>
          </ac:picMkLst>
        </pc:picChg>
        <pc:picChg chg="add mod">
          <ac:chgData name="Sayfikar, Mahsa" userId="77144edc-03d6-4a7c-881d-769b92567701" providerId="ADAL" clId="{25E9D746-42BB-4E5C-8639-BD618131E96E}" dt="2023-09-24T10:07:13.281" v="906"/>
          <ac:picMkLst>
            <pc:docMk/>
            <pc:sldMk cId="651120170" sldId="267"/>
            <ac:picMk id="8" creationId="{FAF745B7-CB77-9A82-5CA2-B0228F5908D9}"/>
          </ac:picMkLst>
        </pc:picChg>
      </pc:sldChg>
      <pc:sldChg chg="addSp modSp mod modAnim">
        <pc:chgData name="Sayfikar, Mahsa" userId="77144edc-03d6-4a7c-881d-769b92567701" providerId="ADAL" clId="{25E9D746-42BB-4E5C-8639-BD618131E96E}" dt="2023-09-24T18:09:08.955" v="2769" actId="5793"/>
        <pc:sldMkLst>
          <pc:docMk/>
          <pc:sldMk cId="3285953548" sldId="268"/>
        </pc:sldMkLst>
        <pc:spChg chg="mod">
          <ac:chgData name="Sayfikar, Mahsa" userId="77144edc-03d6-4a7c-881d-769b92567701" providerId="ADAL" clId="{25E9D746-42BB-4E5C-8639-BD618131E96E}" dt="2023-09-24T11:41:05.214" v="1764" actId="403"/>
          <ac:spMkLst>
            <pc:docMk/>
            <pc:sldMk cId="3285953548" sldId="268"/>
            <ac:spMk id="2" creationId="{36453F76-DE13-29F0-A947-0A3C212F5522}"/>
          </ac:spMkLst>
        </pc:spChg>
        <pc:spChg chg="mod">
          <ac:chgData name="Sayfikar, Mahsa" userId="77144edc-03d6-4a7c-881d-769b92567701" providerId="ADAL" clId="{25E9D746-42BB-4E5C-8639-BD618131E96E}" dt="2023-09-24T12:59:35.413" v="2495" actId="14100"/>
          <ac:spMkLst>
            <pc:docMk/>
            <pc:sldMk cId="3285953548" sldId="268"/>
            <ac:spMk id="3" creationId="{ACA582B9-1DC7-63FE-A8CD-CA680EF6AFE2}"/>
          </ac:spMkLst>
        </pc:spChg>
        <pc:spChg chg="add mod">
          <ac:chgData name="Sayfikar, Mahsa" userId="77144edc-03d6-4a7c-881d-769b92567701" providerId="ADAL" clId="{25E9D746-42BB-4E5C-8639-BD618131E96E}" dt="2023-09-24T10:07:15.794" v="907"/>
          <ac:spMkLst>
            <pc:docMk/>
            <pc:sldMk cId="3285953548" sldId="268"/>
            <ac:spMk id="5" creationId="{78E90E5F-5B0D-1466-E001-47541BB286E4}"/>
          </ac:spMkLst>
        </pc:spChg>
        <pc:spChg chg="add mod">
          <ac:chgData name="Sayfikar, Mahsa" userId="77144edc-03d6-4a7c-881d-769b92567701" providerId="ADAL" clId="{25E9D746-42BB-4E5C-8639-BD618131E96E}" dt="2023-09-24T10:07:15.794" v="907"/>
          <ac:spMkLst>
            <pc:docMk/>
            <pc:sldMk cId="3285953548" sldId="268"/>
            <ac:spMk id="6" creationId="{0BDEC5D1-1AEF-84CD-C18A-658DE98D57F7}"/>
          </ac:spMkLst>
        </pc:spChg>
        <pc:spChg chg="add mod">
          <ac:chgData name="Sayfikar, Mahsa" userId="77144edc-03d6-4a7c-881d-769b92567701" providerId="ADAL" clId="{25E9D746-42BB-4E5C-8639-BD618131E96E}" dt="2023-09-24T12:57:36.182" v="2478" actId="1076"/>
          <ac:spMkLst>
            <pc:docMk/>
            <pc:sldMk cId="3285953548" sldId="268"/>
            <ac:spMk id="8" creationId="{57D15AB2-9C11-84C0-73E0-D8A2EF827621}"/>
          </ac:spMkLst>
        </pc:spChg>
        <pc:spChg chg="add mod">
          <ac:chgData name="Sayfikar, Mahsa" userId="77144edc-03d6-4a7c-881d-769b92567701" providerId="ADAL" clId="{25E9D746-42BB-4E5C-8639-BD618131E96E}" dt="2023-09-24T18:09:08.955" v="2769" actId="5793"/>
          <ac:spMkLst>
            <pc:docMk/>
            <pc:sldMk cId="3285953548" sldId="268"/>
            <ac:spMk id="9" creationId="{830FBE35-BC70-36E2-CBE2-76F7289326CC}"/>
          </ac:spMkLst>
        </pc:spChg>
        <pc:picChg chg="mod">
          <ac:chgData name="Sayfikar, Mahsa" userId="77144edc-03d6-4a7c-881d-769b92567701" providerId="ADAL" clId="{25E9D746-42BB-4E5C-8639-BD618131E96E}" dt="2023-09-24T11:52:25.358" v="1810" actId="1076"/>
          <ac:picMkLst>
            <pc:docMk/>
            <pc:sldMk cId="3285953548" sldId="268"/>
            <ac:picMk id="4" creationId="{B6164358-15E1-BA11-69E1-61E911930384}"/>
          </ac:picMkLst>
        </pc:picChg>
        <pc:picChg chg="add mod">
          <ac:chgData name="Sayfikar, Mahsa" userId="77144edc-03d6-4a7c-881d-769b92567701" providerId="ADAL" clId="{25E9D746-42BB-4E5C-8639-BD618131E96E}" dt="2023-09-24T10:07:15.794" v="907"/>
          <ac:picMkLst>
            <pc:docMk/>
            <pc:sldMk cId="3285953548" sldId="268"/>
            <ac:picMk id="7" creationId="{630277C2-E1AD-1117-B09C-493E9924B95D}"/>
          </ac:picMkLst>
        </pc:picChg>
      </pc:sldChg>
      <pc:sldChg chg="addSp modSp mod modAnim modNotesTx">
        <pc:chgData name="Sayfikar, Mahsa" userId="77144edc-03d6-4a7c-881d-769b92567701" providerId="ADAL" clId="{25E9D746-42BB-4E5C-8639-BD618131E96E}" dt="2023-09-24T18:45:53.829" v="2920"/>
        <pc:sldMkLst>
          <pc:docMk/>
          <pc:sldMk cId="1863302350" sldId="269"/>
        </pc:sldMkLst>
        <pc:spChg chg="mod">
          <ac:chgData name="Sayfikar, Mahsa" userId="77144edc-03d6-4a7c-881d-769b92567701" providerId="ADAL" clId="{25E9D746-42BB-4E5C-8639-BD618131E96E}" dt="2023-09-24T13:55:02.456" v="2707" actId="20577"/>
          <ac:spMkLst>
            <pc:docMk/>
            <pc:sldMk cId="1863302350" sldId="269"/>
            <ac:spMk id="2" creationId="{FEF88990-F6C1-2AF0-806D-A35255481A25}"/>
          </ac:spMkLst>
        </pc:spChg>
        <pc:spChg chg="mod">
          <ac:chgData name="Sayfikar, Mahsa" userId="77144edc-03d6-4a7c-881d-769b92567701" providerId="ADAL" clId="{25E9D746-42BB-4E5C-8639-BD618131E96E}" dt="2023-09-24T18:44:57.770" v="2913" actId="21"/>
          <ac:spMkLst>
            <pc:docMk/>
            <pc:sldMk cId="1863302350" sldId="269"/>
            <ac:spMk id="3" creationId="{60C0B215-D15E-7EC7-58FE-B8CEC7AC65B6}"/>
          </ac:spMkLst>
        </pc:spChg>
        <pc:spChg chg="add mod">
          <ac:chgData name="Sayfikar, Mahsa" userId="77144edc-03d6-4a7c-881d-769b92567701" providerId="ADAL" clId="{25E9D746-42BB-4E5C-8639-BD618131E96E}" dt="2023-09-24T10:07:17.728" v="908"/>
          <ac:spMkLst>
            <pc:docMk/>
            <pc:sldMk cId="1863302350" sldId="269"/>
            <ac:spMk id="6" creationId="{6DB51FE3-C667-3D9E-A502-BC99DF3FB688}"/>
          </ac:spMkLst>
        </pc:spChg>
        <pc:spChg chg="add mod">
          <ac:chgData name="Sayfikar, Mahsa" userId="77144edc-03d6-4a7c-881d-769b92567701" providerId="ADAL" clId="{25E9D746-42BB-4E5C-8639-BD618131E96E}" dt="2023-09-24T10:07:17.728" v="908"/>
          <ac:spMkLst>
            <pc:docMk/>
            <pc:sldMk cId="1863302350" sldId="269"/>
            <ac:spMk id="7" creationId="{ED000608-F169-B5F3-6E92-D14DF02EA1D0}"/>
          </ac:spMkLst>
        </pc:spChg>
        <pc:spChg chg="add mod ord">
          <ac:chgData name="Sayfikar, Mahsa" userId="77144edc-03d6-4a7c-881d-769b92567701" providerId="ADAL" clId="{25E9D746-42BB-4E5C-8639-BD618131E96E}" dt="2023-09-24T18:30:38.114" v="2888" actId="1076"/>
          <ac:spMkLst>
            <pc:docMk/>
            <pc:sldMk cId="1863302350" sldId="269"/>
            <ac:spMk id="10" creationId="{29AD479D-AEB6-D847-6BE7-47CE8476ED66}"/>
          </ac:spMkLst>
        </pc:spChg>
        <pc:spChg chg="add mod">
          <ac:chgData name="Sayfikar, Mahsa" userId="77144edc-03d6-4a7c-881d-769b92567701" providerId="ADAL" clId="{25E9D746-42BB-4E5C-8639-BD618131E96E}" dt="2023-09-24T18:45:15.155" v="2916" actId="1076"/>
          <ac:spMkLst>
            <pc:docMk/>
            <pc:sldMk cId="1863302350" sldId="269"/>
            <ac:spMk id="11" creationId="{DD937254-F109-C2CD-4389-F91ADDB78380}"/>
          </ac:spMkLst>
        </pc:spChg>
        <pc:picChg chg="add mod">
          <ac:chgData name="Sayfikar, Mahsa" userId="77144edc-03d6-4a7c-881d-769b92567701" providerId="ADAL" clId="{25E9D746-42BB-4E5C-8639-BD618131E96E}" dt="2023-09-24T10:07:17.728" v="908"/>
          <ac:picMkLst>
            <pc:docMk/>
            <pc:sldMk cId="1863302350" sldId="269"/>
            <ac:picMk id="8" creationId="{E99EB9EB-D228-0041-BB74-92F238B8B537}"/>
          </ac:picMkLst>
        </pc:picChg>
        <pc:picChg chg="add mod ord">
          <ac:chgData name="Sayfikar, Mahsa" userId="77144edc-03d6-4a7c-881d-769b92567701" providerId="ADAL" clId="{25E9D746-42BB-4E5C-8639-BD618131E96E}" dt="2023-09-24T18:30:34.978" v="2887" actId="14100"/>
          <ac:picMkLst>
            <pc:docMk/>
            <pc:sldMk cId="1863302350" sldId="269"/>
            <ac:picMk id="9" creationId="{96CCFDBD-D389-0838-EC30-47252E65EBD8}"/>
          </ac:picMkLst>
        </pc:picChg>
      </pc:sldChg>
      <pc:sldChg chg="addSp delSp modSp del mod delAnim modAnim">
        <pc:chgData name="Sayfikar, Mahsa" userId="77144edc-03d6-4a7c-881d-769b92567701" providerId="ADAL" clId="{25E9D746-42BB-4E5C-8639-BD618131E96E}" dt="2023-09-24T18:42:51.306" v="2905" actId="2696"/>
        <pc:sldMkLst>
          <pc:docMk/>
          <pc:sldMk cId="4011325280" sldId="270"/>
        </pc:sldMkLst>
        <pc:spChg chg="del">
          <ac:chgData name="Sayfikar, Mahsa" userId="77144edc-03d6-4a7c-881d-769b92567701" providerId="ADAL" clId="{25E9D746-42BB-4E5C-8639-BD618131E96E}" dt="2023-09-24T12:05:35.218" v="2099" actId="478"/>
          <ac:spMkLst>
            <pc:docMk/>
            <pc:sldMk cId="4011325280" sldId="270"/>
            <ac:spMk id="2" creationId="{6D860651-8D8A-3D63-E2AF-906FC6268733}"/>
          </ac:spMkLst>
        </pc:spChg>
        <pc:spChg chg="del mod">
          <ac:chgData name="Sayfikar, Mahsa" userId="77144edc-03d6-4a7c-881d-769b92567701" providerId="ADAL" clId="{25E9D746-42BB-4E5C-8639-BD618131E96E}" dt="2023-09-24T18:42:04.914" v="2901" actId="21"/>
          <ac:spMkLst>
            <pc:docMk/>
            <pc:sldMk cId="4011325280" sldId="270"/>
            <ac:spMk id="3" creationId="{6ECABEC0-A8C7-D266-A54D-49908EA769FD}"/>
          </ac:spMkLst>
        </pc:spChg>
        <pc:spChg chg="add mod">
          <ac:chgData name="Sayfikar, Mahsa" userId="77144edc-03d6-4a7c-881d-769b92567701" providerId="ADAL" clId="{25E9D746-42BB-4E5C-8639-BD618131E96E}" dt="2023-09-24T10:07:19.426" v="909"/>
          <ac:spMkLst>
            <pc:docMk/>
            <pc:sldMk cId="4011325280" sldId="270"/>
            <ac:spMk id="4" creationId="{B48E0C17-AB39-C7B2-C10E-5AC545D1CDFE}"/>
          </ac:spMkLst>
        </pc:spChg>
        <pc:spChg chg="add mod">
          <ac:chgData name="Sayfikar, Mahsa" userId="77144edc-03d6-4a7c-881d-769b92567701" providerId="ADAL" clId="{25E9D746-42BB-4E5C-8639-BD618131E96E}" dt="2023-09-24T10:07:19.426" v="909"/>
          <ac:spMkLst>
            <pc:docMk/>
            <pc:sldMk cId="4011325280" sldId="270"/>
            <ac:spMk id="5" creationId="{A8325621-3F11-9112-F5D1-5827B8D33CD7}"/>
          </ac:spMkLst>
        </pc:spChg>
        <pc:spChg chg="add del mod">
          <ac:chgData name="Sayfikar, Mahsa" userId="77144edc-03d6-4a7c-881d-769b92567701" providerId="ADAL" clId="{25E9D746-42BB-4E5C-8639-BD618131E96E}" dt="2023-09-24T13:06:07.669" v="2534"/>
          <ac:spMkLst>
            <pc:docMk/>
            <pc:sldMk cId="4011325280" sldId="270"/>
            <ac:spMk id="8" creationId="{D17B70F8-C71E-23DF-0E69-7C80F9E3D6CA}"/>
          </ac:spMkLst>
        </pc:spChg>
        <pc:spChg chg="add del mod">
          <ac:chgData name="Sayfikar, Mahsa" userId="77144edc-03d6-4a7c-881d-769b92567701" providerId="ADAL" clId="{25E9D746-42BB-4E5C-8639-BD618131E96E}" dt="2023-09-24T18:30:07.909" v="2881" actId="21"/>
          <ac:spMkLst>
            <pc:docMk/>
            <pc:sldMk cId="4011325280" sldId="270"/>
            <ac:spMk id="9" creationId="{101403BE-C3E4-B805-4F05-071698F61E08}"/>
          </ac:spMkLst>
        </pc:spChg>
        <pc:spChg chg="add mod">
          <ac:chgData name="Sayfikar, Mahsa" userId="77144edc-03d6-4a7c-881d-769b92567701" providerId="ADAL" clId="{25E9D746-42BB-4E5C-8639-BD618131E96E}" dt="2023-09-24T18:42:04.914" v="2901" actId="21"/>
          <ac:spMkLst>
            <pc:docMk/>
            <pc:sldMk cId="4011325280" sldId="270"/>
            <ac:spMk id="11" creationId="{3FE6D08E-70FE-E46B-15C8-E5C89D8F4883}"/>
          </ac:spMkLst>
        </pc:spChg>
        <pc:picChg chg="add mod">
          <ac:chgData name="Sayfikar, Mahsa" userId="77144edc-03d6-4a7c-881d-769b92567701" providerId="ADAL" clId="{25E9D746-42BB-4E5C-8639-BD618131E96E}" dt="2023-09-24T10:07:19.426" v="909"/>
          <ac:picMkLst>
            <pc:docMk/>
            <pc:sldMk cId="4011325280" sldId="270"/>
            <ac:picMk id="6" creationId="{A3C5A72A-4422-A492-4F11-0AA2F323DD8B}"/>
          </ac:picMkLst>
        </pc:picChg>
        <pc:picChg chg="add del mod">
          <ac:chgData name="Sayfikar, Mahsa" userId="77144edc-03d6-4a7c-881d-769b92567701" providerId="ADAL" clId="{25E9D746-42BB-4E5C-8639-BD618131E96E}" dt="2023-09-24T18:30:07.909" v="2881" actId="21"/>
          <ac:picMkLst>
            <pc:docMk/>
            <pc:sldMk cId="4011325280" sldId="270"/>
            <ac:picMk id="7" creationId="{2477F7FA-F10D-AF54-DE30-42DD73F01FD5}"/>
          </ac:picMkLst>
        </pc:picChg>
      </pc:sldChg>
      <pc:sldChg chg="addSp modSp mod modNotesTx">
        <pc:chgData name="Sayfikar, Mahsa" userId="77144edc-03d6-4a7c-881d-769b92567701" providerId="ADAL" clId="{25E9D746-42BB-4E5C-8639-BD618131E96E}" dt="2023-09-24T18:31:31.789" v="2894" actId="6549"/>
        <pc:sldMkLst>
          <pc:docMk/>
          <pc:sldMk cId="3487744063" sldId="271"/>
        </pc:sldMkLst>
        <pc:spChg chg="mod">
          <ac:chgData name="Sayfikar, Mahsa" userId="77144edc-03d6-4a7c-881d-769b92567701" providerId="ADAL" clId="{25E9D746-42BB-4E5C-8639-BD618131E96E}" dt="2023-09-24T18:14:48.476" v="2800" actId="20577"/>
          <ac:spMkLst>
            <pc:docMk/>
            <pc:sldMk cId="3487744063" sldId="271"/>
            <ac:spMk id="2" creationId="{2CF5D5A3-58A0-F359-9794-0EBF48ABAA00}"/>
          </ac:spMkLst>
        </pc:spChg>
        <pc:spChg chg="mod">
          <ac:chgData name="Sayfikar, Mahsa" userId="77144edc-03d6-4a7c-881d-769b92567701" providerId="ADAL" clId="{25E9D746-42BB-4E5C-8639-BD618131E96E}" dt="2023-09-24T18:31:31.789" v="2894" actId="6549"/>
          <ac:spMkLst>
            <pc:docMk/>
            <pc:sldMk cId="3487744063" sldId="271"/>
            <ac:spMk id="3" creationId="{3EBDC5F6-B51B-631B-7383-1F064EE35E6A}"/>
          </ac:spMkLst>
        </pc:spChg>
        <pc:spChg chg="add mod">
          <ac:chgData name="Sayfikar, Mahsa" userId="77144edc-03d6-4a7c-881d-769b92567701" providerId="ADAL" clId="{25E9D746-42BB-4E5C-8639-BD618131E96E}" dt="2023-09-24T10:07:21.305" v="910"/>
          <ac:spMkLst>
            <pc:docMk/>
            <pc:sldMk cId="3487744063" sldId="271"/>
            <ac:spMk id="4" creationId="{B34BD220-6714-2CE9-B374-BFC46D2E18E6}"/>
          </ac:spMkLst>
        </pc:spChg>
        <pc:spChg chg="add mod">
          <ac:chgData name="Sayfikar, Mahsa" userId="77144edc-03d6-4a7c-881d-769b92567701" providerId="ADAL" clId="{25E9D746-42BB-4E5C-8639-BD618131E96E}" dt="2023-09-24T10:07:21.305" v="910"/>
          <ac:spMkLst>
            <pc:docMk/>
            <pc:sldMk cId="3487744063" sldId="271"/>
            <ac:spMk id="5" creationId="{D256C520-08CD-BC0A-D92C-D2D8BEBBA019}"/>
          </ac:spMkLst>
        </pc:spChg>
        <pc:spChg chg="add mod">
          <ac:chgData name="Sayfikar, Mahsa" userId="77144edc-03d6-4a7c-881d-769b92567701" providerId="ADAL" clId="{25E9D746-42BB-4E5C-8639-BD618131E96E}" dt="2023-09-24T18:14:35.328" v="2789" actId="1076"/>
          <ac:spMkLst>
            <pc:docMk/>
            <pc:sldMk cId="3487744063" sldId="271"/>
            <ac:spMk id="8" creationId="{D3863085-E30B-5804-A47D-011153A6C564}"/>
          </ac:spMkLst>
        </pc:spChg>
        <pc:picChg chg="add mod">
          <ac:chgData name="Sayfikar, Mahsa" userId="77144edc-03d6-4a7c-881d-769b92567701" providerId="ADAL" clId="{25E9D746-42BB-4E5C-8639-BD618131E96E}" dt="2023-09-24T10:07:21.305" v="910"/>
          <ac:picMkLst>
            <pc:docMk/>
            <pc:sldMk cId="3487744063" sldId="271"/>
            <ac:picMk id="6" creationId="{B28047EA-D31D-3524-F10F-6C8AC31BDEF7}"/>
          </ac:picMkLst>
        </pc:picChg>
        <pc:picChg chg="add mod modCrop">
          <ac:chgData name="Sayfikar, Mahsa" userId="77144edc-03d6-4a7c-881d-769b92567701" providerId="ADAL" clId="{25E9D746-42BB-4E5C-8639-BD618131E96E}" dt="2023-09-24T18:14:33.112" v="2788" actId="14100"/>
          <ac:picMkLst>
            <pc:docMk/>
            <pc:sldMk cId="3487744063" sldId="271"/>
            <ac:picMk id="7" creationId="{1749E7EC-A3C3-4CC4-B053-0B0669314489}"/>
          </ac:picMkLst>
        </pc:picChg>
      </pc:sldChg>
      <pc:sldChg chg="addSp modSp del">
        <pc:chgData name="Sayfikar, Mahsa" userId="77144edc-03d6-4a7c-881d-769b92567701" providerId="ADAL" clId="{25E9D746-42BB-4E5C-8639-BD618131E96E}" dt="2023-09-24T12:10:05.138" v="2217" actId="2696"/>
        <pc:sldMkLst>
          <pc:docMk/>
          <pc:sldMk cId="2145116515" sldId="272"/>
        </pc:sldMkLst>
        <pc:spChg chg="add mod">
          <ac:chgData name="Sayfikar, Mahsa" userId="77144edc-03d6-4a7c-881d-769b92567701" providerId="ADAL" clId="{25E9D746-42BB-4E5C-8639-BD618131E96E}" dt="2023-09-24T10:07:23.401" v="911"/>
          <ac:spMkLst>
            <pc:docMk/>
            <pc:sldMk cId="2145116515" sldId="272"/>
            <ac:spMk id="4" creationId="{E6601A2B-1B8C-E213-6ECD-C774FD902C77}"/>
          </ac:spMkLst>
        </pc:spChg>
        <pc:spChg chg="add mod">
          <ac:chgData name="Sayfikar, Mahsa" userId="77144edc-03d6-4a7c-881d-769b92567701" providerId="ADAL" clId="{25E9D746-42BB-4E5C-8639-BD618131E96E}" dt="2023-09-24T10:07:23.401" v="911"/>
          <ac:spMkLst>
            <pc:docMk/>
            <pc:sldMk cId="2145116515" sldId="272"/>
            <ac:spMk id="5" creationId="{83AF3C92-8AF0-C46D-C9B5-E1D01AAD26CA}"/>
          </ac:spMkLst>
        </pc:spChg>
        <pc:picChg chg="add mod">
          <ac:chgData name="Sayfikar, Mahsa" userId="77144edc-03d6-4a7c-881d-769b92567701" providerId="ADAL" clId="{25E9D746-42BB-4E5C-8639-BD618131E96E}" dt="2023-09-24T10:07:23.401" v="911"/>
          <ac:picMkLst>
            <pc:docMk/>
            <pc:sldMk cId="2145116515" sldId="272"/>
            <ac:picMk id="6" creationId="{DD06D350-2DB6-2C41-67A2-60068E375DBF}"/>
          </ac:picMkLst>
        </pc:picChg>
      </pc:sldChg>
      <pc:sldChg chg="addSp modSp mod modNotesTx">
        <pc:chgData name="Sayfikar, Mahsa" userId="77144edc-03d6-4a7c-881d-769b92567701" providerId="ADAL" clId="{25E9D746-42BB-4E5C-8639-BD618131E96E}" dt="2023-09-24T18:15:59.649" v="2819" actId="15"/>
        <pc:sldMkLst>
          <pc:docMk/>
          <pc:sldMk cId="2728258108" sldId="273"/>
        </pc:sldMkLst>
        <pc:spChg chg="mod">
          <ac:chgData name="Sayfikar, Mahsa" userId="77144edc-03d6-4a7c-881d-769b92567701" providerId="ADAL" clId="{25E9D746-42BB-4E5C-8639-BD618131E96E}" dt="2023-09-24T12:11:09.341" v="2283" actId="113"/>
          <ac:spMkLst>
            <pc:docMk/>
            <pc:sldMk cId="2728258108" sldId="273"/>
            <ac:spMk id="2" creationId="{A28CB99E-1D47-18DF-E19F-AE6981AAB878}"/>
          </ac:spMkLst>
        </pc:spChg>
        <pc:spChg chg="mod">
          <ac:chgData name="Sayfikar, Mahsa" userId="77144edc-03d6-4a7c-881d-769b92567701" providerId="ADAL" clId="{25E9D746-42BB-4E5C-8639-BD618131E96E}" dt="2023-09-24T18:15:59.649" v="2819" actId="15"/>
          <ac:spMkLst>
            <pc:docMk/>
            <pc:sldMk cId="2728258108" sldId="273"/>
            <ac:spMk id="3" creationId="{05D6F708-9BD8-B5F4-4828-8A3C964F49A9}"/>
          </ac:spMkLst>
        </pc:spChg>
        <pc:spChg chg="add mod">
          <ac:chgData name="Sayfikar, Mahsa" userId="77144edc-03d6-4a7c-881d-769b92567701" providerId="ADAL" clId="{25E9D746-42BB-4E5C-8639-BD618131E96E}" dt="2023-09-24T10:07:25.052" v="912"/>
          <ac:spMkLst>
            <pc:docMk/>
            <pc:sldMk cId="2728258108" sldId="273"/>
            <ac:spMk id="6" creationId="{E106A1F6-2E2A-9833-5E10-17879481DBD5}"/>
          </ac:spMkLst>
        </pc:spChg>
        <pc:spChg chg="add mod">
          <ac:chgData name="Sayfikar, Mahsa" userId="77144edc-03d6-4a7c-881d-769b92567701" providerId="ADAL" clId="{25E9D746-42BB-4E5C-8639-BD618131E96E}" dt="2023-09-24T10:07:25.052" v="912"/>
          <ac:spMkLst>
            <pc:docMk/>
            <pc:sldMk cId="2728258108" sldId="273"/>
            <ac:spMk id="7" creationId="{A57EC464-79C5-8D24-3EA7-BB970DF0EEE0}"/>
          </ac:spMkLst>
        </pc:spChg>
        <pc:picChg chg="mod">
          <ac:chgData name="Sayfikar, Mahsa" userId="77144edc-03d6-4a7c-881d-769b92567701" providerId="ADAL" clId="{25E9D746-42BB-4E5C-8639-BD618131E96E}" dt="2023-09-24T12:11:23.750" v="2287" actId="1076"/>
          <ac:picMkLst>
            <pc:docMk/>
            <pc:sldMk cId="2728258108" sldId="273"/>
            <ac:picMk id="5" creationId="{17FDF781-4919-05C9-97C6-CD6985808D1B}"/>
          </ac:picMkLst>
        </pc:picChg>
        <pc:picChg chg="add mod">
          <ac:chgData name="Sayfikar, Mahsa" userId="77144edc-03d6-4a7c-881d-769b92567701" providerId="ADAL" clId="{25E9D746-42BB-4E5C-8639-BD618131E96E}" dt="2023-09-24T10:07:25.052" v="912"/>
          <ac:picMkLst>
            <pc:docMk/>
            <pc:sldMk cId="2728258108" sldId="273"/>
            <ac:picMk id="8" creationId="{A68BE043-5930-C762-4DBF-9CD055399D7D}"/>
          </ac:picMkLst>
        </pc:picChg>
      </pc:sldChg>
      <pc:sldChg chg="addSp delSp modSp mod addAnim delAnim modAnim modNotesTx">
        <pc:chgData name="Sayfikar, Mahsa" userId="77144edc-03d6-4a7c-881d-769b92567701" providerId="ADAL" clId="{25E9D746-42BB-4E5C-8639-BD618131E96E}" dt="2023-09-24T18:26:54.539" v="2858" actId="20577"/>
        <pc:sldMkLst>
          <pc:docMk/>
          <pc:sldMk cId="3692889325" sldId="274"/>
        </pc:sldMkLst>
        <pc:spChg chg="mod">
          <ac:chgData name="Sayfikar, Mahsa" userId="77144edc-03d6-4a7c-881d-769b92567701" providerId="ADAL" clId="{25E9D746-42BB-4E5C-8639-BD618131E96E}" dt="2023-09-24T18:26:54.539" v="2858" actId="20577"/>
          <ac:spMkLst>
            <pc:docMk/>
            <pc:sldMk cId="3692889325" sldId="274"/>
            <ac:spMk id="3" creationId="{D3284DC0-E124-0EDC-4C34-E593AFFC4F30}"/>
          </ac:spMkLst>
        </pc:spChg>
        <pc:spChg chg="add mod">
          <ac:chgData name="Sayfikar, Mahsa" userId="77144edc-03d6-4a7c-881d-769b92567701" providerId="ADAL" clId="{25E9D746-42BB-4E5C-8639-BD618131E96E}" dt="2023-09-24T10:06:56.816" v="900"/>
          <ac:spMkLst>
            <pc:docMk/>
            <pc:sldMk cId="3692889325" sldId="274"/>
            <ac:spMk id="6" creationId="{434A40D7-9905-82EA-A107-3C68D1F8D5DE}"/>
          </ac:spMkLst>
        </pc:spChg>
        <pc:spChg chg="add mod">
          <ac:chgData name="Sayfikar, Mahsa" userId="77144edc-03d6-4a7c-881d-769b92567701" providerId="ADAL" clId="{25E9D746-42BB-4E5C-8639-BD618131E96E}" dt="2023-09-24T10:06:56.816" v="900"/>
          <ac:spMkLst>
            <pc:docMk/>
            <pc:sldMk cId="3692889325" sldId="274"/>
            <ac:spMk id="7" creationId="{693C3656-3E7A-3859-236A-2A9610409ED5}"/>
          </ac:spMkLst>
        </pc:spChg>
        <pc:spChg chg="add mod">
          <ac:chgData name="Sayfikar, Mahsa" userId="77144edc-03d6-4a7c-881d-769b92567701" providerId="ADAL" clId="{25E9D746-42BB-4E5C-8639-BD618131E96E}" dt="2023-09-24T12:16:09.146" v="2380" actId="1076"/>
          <ac:spMkLst>
            <pc:docMk/>
            <pc:sldMk cId="3692889325" sldId="274"/>
            <ac:spMk id="11" creationId="{98A67087-5516-CE9A-4889-3D46587725DE}"/>
          </ac:spMkLst>
        </pc:spChg>
        <pc:spChg chg="add del mod">
          <ac:chgData name="Sayfikar, Mahsa" userId="77144edc-03d6-4a7c-881d-769b92567701" providerId="ADAL" clId="{25E9D746-42BB-4E5C-8639-BD618131E96E}" dt="2023-09-24T10:10:56.221" v="976"/>
          <ac:spMkLst>
            <pc:docMk/>
            <pc:sldMk cId="3692889325" sldId="274"/>
            <ac:spMk id="12" creationId="{D0573628-EEA0-7401-7549-DCAB6FB81925}"/>
          </ac:spMkLst>
        </pc:spChg>
        <pc:spChg chg="add del mod">
          <ac:chgData name="Sayfikar, Mahsa" userId="77144edc-03d6-4a7c-881d-769b92567701" providerId="ADAL" clId="{25E9D746-42BB-4E5C-8639-BD618131E96E}" dt="2023-09-24T10:10:56.039" v="975"/>
          <ac:spMkLst>
            <pc:docMk/>
            <pc:sldMk cId="3692889325" sldId="274"/>
            <ac:spMk id="13" creationId="{E5D76CB6-4B6B-36C3-A342-029459110BAF}"/>
          </ac:spMkLst>
        </pc:spChg>
        <pc:spChg chg="add mod">
          <ac:chgData name="Sayfikar, Mahsa" userId="77144edc-03d6-4a7c-881d-769b92567701" providerId="ADAL" clId="{25E9D746-42BB-4E5C-8639-BD618131E96E}" dt="2023-09-24T10:11:38.950" v="987" actId="1076"/>
          <ac:spMkLst>
            <pc:docMk/>
            <pc:sldMk cId="3692889325" sldId="274"/>
            <ac:spMk id="14" creationId="{9CD79C5E-32BE-1D68-E271-1B1C699B18E8}"/>
          </ac:spMkLst>
        </pc:spChg>
        <pc:picChg chg="del">
          <ac:chgData name="Sayfikar, Mahsa" userId="77144edc-03d6-4a7c-881d-769b92567701" providerId="ADAL" clId="{25E9D746-42BB-4E5C-8639-BD618131E96E}" dt="2023-09-24T09:43:06.332" v="421" actId="21"/>
          <ac:picMkLst>
            <pc:docMk/>
            <pc:sldMk cId="3692889325" sldId="274"/>
            <ac:picMk id="5" creationId="{EEA5696A-5776-55CE-BFF8-2630008A39AB}"/>
          </ac:picMkLst>
        </pc:picChg>
        <pc:picChg chg="add mod">
          <ac:chgData name="Sayfikar, Mahsa" userId="77144edc-03d6-4a7c-881d-769b92567701" providerId="ADAL" clId="{25E9D746-42BB-4E5C-8639-BD618131E96E}" dt="2023-09-24T10:06:56.816" v="900"/>
          <ac:picMkLst>
            <pc:docMk/>
            <pc:sldMk cId="3692889325" sldId="274"/>
            <ac:picMk id="8" creationId="{D9CB0287-C0D5-2204-FB0A-14058D992385}"/>
          </ac:picMkLst>
        </pc:picChg>
        <pc:picChg chg="add mod">
          <ac:chgData name="Sayfikar, Mahsa" userId="77144edc-03d6-4a7c-881d-769b92567701" providerId="ADAL" clId="{25E9D746-42BB-4E5C-8639-BD618131E96E}" dt="2023-09-24T12:16:09.146" v="2380" actId="1076"/>
          <ac:picMkLst>
            <pc:docMk/>
            <pc:sldMk cId="3692889325" sldId="274"/>
            <ac:picMk id="10" creationId="{CC926B1E-B879-5428-F105-4E619411569D}"/>
          </ac:picMkLst>
        </pc:picChg>
      </pc:sldChg>
      <pc:sldChg chg="addSp delSp modSp new mod modAnim modNotesTx">
        <pc:chgData name="Sayfikar, Mahsa" userId="77144edc-03d6-4a7c-881d-769b92567701" providerId="ADAL" clId="{25E9D746-42BB-4E5C-8639-BD618131E96E}" dt="2023-09-24T10:12:09.993" v="1016" actId="20577"/>
        <pc:sldMkLst>
          <pc:docMk/>
          <pc:sldMk cId="3403353570" sldId="275"/>
        </pc:sldMkLst>
        <pc:spChg chg="mod">
          <ac:chgData name="Sayfikar, Mahsa" userId="77144edc-03d6-4a7c-881d-769b92567701" providerId="ADAL" clId="{25E9D746-42BB-4E5C-8639-BD618131E96E}" dt="2023-09-24T09:43:47.007" v="427" actId="14100"/>
          <ac:spMkLst>
            <pc:docMk/>
            <pc:sldMk cId="3403353570" sldId="275"/>
            <ac:spMk id="2" creationId="{EC7AACA1-0D14-850F-D9A3-59A2090D8765}"/>
          </ac:spMkLst>
        </pc:spChg>
        <pc:spChg chg="del">
          <ac:chgData name="Sayfikar, Mahsa" userId="77144edc-03d6-4a7c-881d-769b92567701" providerId="ADAL" clId="{25E9D746-42BB-4E5C-8639-BD618131E96E}" dt="2023-09-24T09:43:13.658" v="423" actId="478"/>
          <ac:spMkLst>
            <pc:docMk/>
            <pc:sldMk cId="3403353570" sldId="275"/>
            <ac:spMk id="3" creationId="{4FF669FC-209A-3B69-E3FA-C27FAF5E4697}"/>
          </ac:spMkLst>
        </pc:spChg>
        <pc:spChg chg="add mod">
          <ac:chgData name="Sayfikar, Mahsa" userId="77144edc-03d6-4a7c-881d-769b92567701" providerId="ADAL" clId="{25E9D746-42BB-4E5C-8639-BD618131E96E}" dt="2023-09-24T10:12:09.993" v="1016" actId="20577"/>
          <ac:spMkLst>
            <pc:docMk/>
            <pc:sldMk cId="3403353570" sldId="275"/>
            <ac:spMk id="5" creationId="{C09A2C96-E28F-2092-EBC2-A6A52BB356F4}"/>
          </ac:spMkLst>
        </pc:spChg>
        <pc:spChg chg="add mod">
          <ac:chgData name="Sayfikar, Mahsa" userId="77144edc-03d6-4a7c-881d-769b92567701" providerId="ADAL" clId="{25E9D746-42BB-4E5C-8639-BD618131E96E}" dt="2023-09-24T10:06:54.316" v="899"/>
          <ac:spMkLst>
            <pc:docMk/>
            <pc:sldMk cId="3403353570" sldId="275"/>
            <ac:spMk id="6" creationId="{72F41E44-42E3-D351-317E-59FFCEB8A0C2}"/>
          </ac:spMkLst>
        </pc:spChg>
        <pc:spChg chg="add mod">
          <ac:chgData name="Sayfikar, Mahsa" userId="77144edc-03d6-4a7c-881d-769b92567701" providerId="ADAL" clId="{25E9D746-42BB-4E5C-8639-BD618131E96E}" dt="2023-09-24T10:06:54.316" v="899"/>
          <ac:spMkLst>
            <pc:docMk/>
            <pc:sldMk cId="3403353570" sldId="275"/>
            <ac:spMk id="7" creationId="{B9583631-1C7D-135C-E2F5-0F6243087E07}"/>
          </ac:spMkLst>
        </pc:spChg>
        <pc:picChg chg="add mod">
          <ac:chgData name="Sayfikar, Mahsa" userId="77144edc-03d6-4a7c-881d-769b92567701" providerId="ADAL" clId="{25E9D746-42BB-4E5C-8639-BD618131E96E}" dt="2023-09-24T09:56:03.461" v="583" actId="1076"/>
          <ac:picMkLst>
            <pc:docMk/>
            <pc:sldMk cId="3403353570" sldId="275"/>
            <ac:picMk id="4" creationId="{55E2B9EB-157A-7E0B-E6EC-431AE53F899B}"/>
          </ac:picMkLst>
        </pc:picChg>
        <pc:picChg chg="add mod">
          <ac:chgData name="Sayfikar, Mahsa" userId="77144edc-03d6-4a7c-881d-769b92567701" providerId="ADAL" clId="{25E9D746-42BB-4E5C-8639-BD618131E96E}" dt="2023-09-24T10:06:54.316" v="899"/>
          <ac:picMkLst>
            <pc:docMk/>
            <pc:sldMk cId="3403353570" sldId="275"/>
            <ac:picMk id="8" creationId="{43E16826-103F-5E3A-AC5A-569570041C17}"/>
          </ac:picMkLst>
        </pc:picChg>
      </pc:sldChg>
      <pc:sldChg chg="addSp modSp new mod">
        <pc:chgData name="Sayfikar, Mahsa" userId="77144edc-03d6-4a7c-881d-769b92567701" providerId="ADAL" clId="{25E9D746-42BB-4E5C-8639-BD618131E96E}" dt="2023-09-24T17:49:14.982" v="2745" actId="20577"/>
        <pc:sldMkLst>
          <pc:docMk/>
          <pc:sldMk cId="1911652269" sldId="276"/>
        </pc:sldMkLst>
        <pc:spChg chg="mod">
          <ac:chgData name="Sayfikar, Mahsa" userId="77144edc-03d6-4a7c-881d-769b92567701" providerId="ADAL" clId="{25E9D746-42BB-4E5C-8639-BD618131E96E}" dt="2023-09-24T09:54:48.001" v="579" actId="20577"/>
          <ac:spMkLst>
            <pc:docMk/>
            <pc:sldMk cId="1911652269" sldId="276"/>
            <ac:spMk id="2" creationId="{E19F6B2C-3B81-4B2C-D3D0-F8DDCA6AC588}"/>
          </ac:spMkLst>
        </pc:spChg>
        <pc:spChg chg="mod">
          <ac:chgData name="Sayfikar, Mahsa" userId="77144edc-03d6-4a7c-881d-769b92567701" providerId="ADAL" clId="{25E9D746-42BB-4E5C-8639-BD618131E96E}" dt="2023-09-24T17:49:14.982" v="2745" actId="20577"/>
          <ac:spMkLst>
            <pc:docMk/>
            <pc:sldMk cId="1911652269" sldId="276"/>
            <ac:spMk id="3" creationId="{9C9D09DB-FB30-C2A5-8B8F-A5F1DBAED498}"/>
          </ac:spMkLst>
        </pc:spChg>
        <pc:spChg chg="add mod">
          <ac:chgData name="Sayfikar, Mahsa" userId="77144edc-03d6-4a7c-881d-769b92567701" providerId="ADAL" clId="{25E9D746-42BB-4E5C-8639-BD618131E96E}" dt="2023-09-24T10:06:51.564" v="898"/>
          <ac:spMkLst>
            <pc:docMk/>
            <pc:sldMk cId="1911652269" sldId="276"/>
            <ac:spMk id="4" creationId="{E7427A86-6D66-400E-BD76-C1C8A0FD7391}"/>
          </ac:spMkLst>
        </pc:spChg>
        <pc:spChg chg="add mod">
          <ac:chgData name="Sayfikar, Mahsa" userId="77144edc-03d6-4a7c-881d-769b92567701" providerId="ADAL" clId="{25E9D746-42BB-4E5C-8639-BD618131E96E}" dt="2023-09-24T10:06:51.564" v="898"/>
          <ac:spMkLst>
            <pc:docMk/>
            <pc:sldMk cId="1911652269" sldId="276"/>
            <ac:spMk id="5" creationId="{82A7F98C-9006-7766-F0EC-3FC6348B7C8B}"/>
          </ac:spMkLst>
        </pc:spChg>
        <pc:picChg chg="add mod">
          <ac:chgData name="Sayfikar, Mahsa" userId="77144edc-03d6-4a7c-881d-769b92567701" providerId="ADAL" clId="{25E9D746-42BB-4E5C-8639-BD618131E96E}" dt="2023-09-24T10:06:51.564" v="898"/>
          <ac:picMkLst>
            <pc:docMk/>
            <pc:sldMk cId="1911652269" sldId="276"/>
            <ac:picMk id="6" creationId="{19F0ACE9-248F-DA3B-6064-E93471D9F1FA}"/>
          </ac:picMkLst>
        </pc:picChg>
      </pc:sldChg>
      <pc:sldChg chg="addSp delSp modSp new del mod">
        <pc:chgData name="Sayfikar, Mahsa" userId="77144edc-03d6-4a7c-881d-769b92567701" providerId="ADAL" clId="{25E9D746-42BB-4E5C-8639-BD618131E96E}" dt="2023-09-24T13:10:04.012" v="2623" actId="2696"/>
        <pc:sldMkLst>
          <pc:docMk/>
          <pc:sldMk cId="3922814512" sldId="277"/>
        </pc:sldMkLst>
        <pc:spChg chg="mod">
          <ac:chgData name="Sayfikar, Mahsa" userId="77144edc-03d6-4a7c-881d-769b92567701" providerId="ADAL" clId="{25E9D746-42BB-4E5C-8639-BD618131E96E}" dt="2023-09-24T13:06:10.400" v="2535" actId="21"/>
          <ac:spMkLst>
            <pc:docMk/>
            <pc:sldMk cId="3922814512" sldId="277"/>
            <ac:spMk id="2" creationId="{7BC9B565-45DD-D713-6C34-5AC7C9C66170}"/>
          </ac:spMkLst>
        </pc:spChg>
        <pc:spChg chg="del mod">
          <ac:chgData name="Sayfikar, Mahsa" userId="77144edc-03d6-4a7c-881d-769b92567701" providerId="ADAL" clId="{25E9D746-42BB-4E5C-8639-BD618131E96E}" dt="2023-09-24T12:03:27.323" v="2074" actId="478"/>
          <ac:spMkLst>
            <pc:docMk/>
            <pc:sldMk cId="3922814512" sldId="277"/>
            <ac:spMk id="3" creationId="{B8EC3F88-2D6A-F019-231B-4E15E160107E}"/>
          </ac:spMkLst>
        </pc:spChg>
        <pc:graphicFrameChg chg="add mod">
          <ac:chgData name="Sayfikar, Mahsa" userId="77144edc-03d6-4a7c-881d-769b92567701" providerId="ADAL" clId="{25E9D746-42BB-4E5C-8639-BD618131E96E}" dt="2023-09-24T12:00:50.126" v="2057"/>
          <ac:graphicFrameMkLst>
            <pc:docMk/>
            <pc:sldMk cId="3922814512" sldId="277"/>
            <ac:graphicFrameMk id="4" creationId="{1474C421-E63A-1BC8-BFBC-5377277C77C5}"/>
          </ac:graphicFrameMkLst>
        </pc:graphicFrameChg>
        <pc:picChg chg="add del mod">
          <ac:chgData name="Sayfikar, Mahsa" userId="77144edc-03d6-4a7c-881d-769b92567701" providerId="ADAL" clId="{25E9D746-42BB-4E5C-8639-BD618131E96E}" dt="2023-09-24T12:02:40.546" v="2061" actId="478"/>
          <ac:picMkLst>
            <pc:docMk/>
            <pc:sldMk cId="3922814512" sldId="277"/>
            <ac:picMk id="5" creationId="{46D77A6A-4542-D477-0A34-09DE8C73FB94}"/>
          </ac:picMkLst>
        </pc:picChg>
        <pc:picChg chg="add del mod">
          <ac:chgData name="Sayfikar, Mahsa" userId="77144edc-03d6-4a7c-881d-769b92567701" providerId="ADAL" clId="{25E9D746-42BB-4E5C-8639-BD618131E96E}" dt="2023-09-24T13:05:33.437" v="2524" actId="21"/>
          <ac:picMkLst>
            <pc:docMk/>
            <pc:sldMk cId="3922814512" sldId="277"/>
            <ac:picMk id="6" creationId="{B4112AE8-6385-4399-F130-43A0A53F2F94}"/>
          </ac:picMkLst>
        </pc:picChg>
      </pc:sldChg>
      <pc:sldChg chg="addSp delSp modSp new mod">
        <pc:chgData name="Sayfikar, Mahsa" userId="77144edc-03d6-4a7c-881d-769b92567701" providerId="ADAL" clId="{25E9D746-42BB-4E5C-8639-BD618131E96E}" dt="2023-09-24T12:11:58.256" v="2325"/>
        <pc:sldMkLst>
          <pc:docMk/>
          <pc:sldMk cId="187362084" sldId="278"/>
        </pc:sldMkLst>
        <pc:spChg chg="del">
          <ac:chgData name="Sayfikar, Mahsa" userId="77144edc-03d6-4a7c-881d-769b92567701" providerId="ADAL" clId="{25E9D746-42BB-4E5C-8639-BD618131E96E}" dt="2023-09-24T12:11:49.478" v="2324" actId="478"/>
          <ac:spMkLst>
            <pc:docMk/>
            <pc:sldMk cId="187362084" sldId="278"/>
            <ac:spMk id="2" creationId="{12397E0B-6942-8779-0088-D296ADCD0BC8}"/>
          </ac:spMkLst>
        </pc:spChg>
        <pc:spChg chg="mod">
          <ac:chgData name="Sayfikar, Mahsa" userId="77144edc-03d6-4a7c-881d-769b92567701" providerId="ADAL" clId="{25E9D746-42BB-4E5C-8639-BD618131E96E}" dt="2023-09-24T12:11:46.459" v="2323" actId="12"/>
          <ac:spMkLst>
            <pc:docMk/>
            <pc:sldMk cId="187362084" sldId="278"/>
            <ac:spMk id="3" creationId="{068958ED-CD83-7599-161D-B2E128D89DC1}"/>
          </ac:spMkLst>
        </pc:spChg>
        <pc:spChg chg="add mod">
          <ac:chgData name="Sayfikar, Mahsa" userId="77144edc-03d6-4a7c-881d-769b92567701" providerId="ADAL" clId="{25E9D746-42BB-4E5C-8639-BD618131E96E}" dt="2023-09-24T12:11:58.256" v="2325"/>
          <ac:spMkLst>
            <pc:docMk/>
            <pc:sldMk cId="187362084" sldId="278"/>
            <ac:spMk id="4" creationId="{AD57D0E8-EBE4-A510-11D3-25C3799F18E2}"/>
          </ac:spMkLst>
        </pc:spChg>
        <pc:spChg chg="add mod">
          <ac:chgData name="Sayfikar, Mahsa" userId="77144edc-03d6-4a7c-881d-769b92567701" providerId="ADAL" clId="{25E9D746-42BB-4E5C-8639-BD618131E96E}" dt="2023-09-24T12:11:58.256" v="2325"/>
          <ac:spMkLst>
            <pc:docMk/>
            <pc:sldMk cId="187362084" sldId="278"/>
            <ac:spMk id="5" creationId="{A6D0ED10-EBC4-9C3D-7C14-085C89562705}"/>
          </ac:spMkLst>
        </pc:spChg>
        <pc:picChg chg="add mod">
          <ac:chgData name="Sayfikar, Mahsa" userId="77144edc-03d6-4a7c-881d-769b92567701" providerId="ADAL" clId="{25E9D746-42BB-4E5C-8639-BD618131E96E}" dt="2023-09-24T12:11:58.256" v="2325"/>
          <ac:picMkLst>
            <pc:docMk/>
            <pc:sldMk cId="187362084" sldId="278"/>
            <ac:picMk id="6" creationId="{075E833C-1A1D-CAF9-FC14-070F0ED8D9E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133F658B-42E8-49F5-AA19-2AA7A0C40580}" type="datetimeFigureOut">
              <a:rPr lang="en-US" smtClean="0"/>
              <a:t>9/25/2023</a:t>
            </a:fld>
            <a:endParaRPr lang="en-US"/>
          </a:p>
        </p:txBody>
      </p:sp>
      <p:sp>
        <p:nvSpPr>
          <p:cNvPr id="4" name="Slide Image Placehold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41AD5FD7-3243-40EF-8C47-9D3802EAF816}" type="slidenum">
              <a:rPr lang="en-US" smtClean="0"/>
              <a:t>‹#›</a:t>
            </a:fld>
            <a:endParaRPr lang="en-US"/>
          </a:p>
        </p:txBody>
      </p:sp>
    </p:spTree>
    <p:extLst>
      <p:ext uri="{BB962C8B-B14F-4D97-AF65-F5344CB8AC3E}">
        <p14:creationId xmlns:p14="http://schemas.microsoft.com/office/powerpoint/2010/main" val="3222146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Energy performance certificates, Documents providing information regarding the energy performance and carbon emissions of a building</a:t>
            </a:r>
          </a:p>
          <a:p>
            <a:pPr marL="171450" indent="-171450">
              <a:buFont typeface="Arial" panose="020B0604020202020204" pitchFamily="34" charset="0"/>
              <a:buChar char="•"/>
            </a:pPr>
            <a:r>
              <a:rPr lang="en-US" dirty="0"/>
              <a:t>Mainly designed for compliance purposes, </a:t>
            </a:r>
          </a:p>
          <a:p>
            <a:pPr marL="171450" indent="-171450">
              <a:buFont typeface="Arial" panose="020B0604020202020204" pitchFamily="34" charset="0"/>
              <a:buChar char="•"/>
            </a:pPr>
            <a:r>
              <a:rPr lang="en-US" dirty="0"/>
              <a:t>but used for legislations and policies for example regarding </a:t>
            </a:r>
            <a:r>
              <a:rPr lang="en-GB" dirty="0">
                <a:solidFill>
                  <a:srgbClr val="000000"/>
                </a:solidFill>
                <a:latin typeface="Calibri" panose="020F0502020204030204" pitchFamily="34" charset="0"/>
                <a:cs typeface="Times New Roman" panose="02020603050405020304" pitchFamily="18" charset="0"/>
              </a:rPr>
              <a:t>decarbonising the building stock in the EU. </a:t>
            </a:r>
            <a:endParaRPr lang="en-US" dirty="0"/>
          </a:p>
        </p:txBody>
      </p:sp>
      <p:sp>
        <p:nvSpPr>
          <p:cNvPr id="4" name="Slide Number Placeholder 3"/>
          <p:cNvSpPr>
            <a:spLocks noGrp="1"/>
          </p:cNvSpPr>
          <p:nvPr>
            <p:ph type="sldNum" sz="quarter" idx="5"/>
          </p:nvPr>
        </p:nvSpPr>
        <p:spPr/>
        <p:txBody>
          <a:bodyPr/>
          <a:lstStyle/>
          <a:p>
            <a:fld id="{41AD5FD7-3243-40EF-8C47-9D3802EAF816}" type="slidenum">
              <a:rPr lang="en-US" smtClean="0"/>
              <a:t>2</a:t>
            </a:fld>
            <a:endParaRPr lang="en-US" dirty="0"/>
          </a:p>
        </p:txBody>
      </p:sp>
    </p:spTree>
    <p:extLst>
      <p:ext uri="{BB962C8B-B14F-4D97-AF65-F5344CB8AC3E}">
        <p14:creationId xmlns:p14="http://schemas.microsoft.com/office/powerpoint/2010/main" val="2395015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Default values:  Austria</a:t>
            </a: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Denmark, Greece, Malta (only for non-residential buildings), Poland, Slovenia, and the UK in the software or in a separate database which can be used in the calculations instead of the actual values. These values are selected based on system type, range of system power, or device manufacturing date.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Exception: Bulgaria, if manufacturer data isn’t available, the assessor should use instruments to measure device performance on-site. </a:t>
            </a:r>
            <a:endPar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Spain only allows using default parameters in cases where the installed HVAC system doesn’t meet the necessary setpoint temperatures, for example in older buildings with no installed heating systems.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1AD5FD7-3243-40EF-8C47-9D3802EAF816}" type="slidenum">
              <a:rPr lang="en-US" smtClean="0"/>
              <a:t>14</a:t>
            </a:fld>
            <a:endParaRPr lang="en-US"/>
          </a:p>
        </p:txBody>
      </p:sp>
    </p:spTree>
    <p:extLst>
      <p:ext uri="{BB962C8B-B14F-4D97-AF65-F5344CB8AC3E}">
        <p14:creationId xmlns:p14="http://schemas.microsoft.com/office/powerpoint/2010/main" val="2140769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EPC methodologies in EU vary across different countries. With increased attention towards EU-level convergence of these methods, it is vital to understand the main similarities and differences between methodologies in order to create harmonized methodologies for next generation EPCs. </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1AD5FD7-3243-40EF-8C47-9D3802EAF816}" type="slidenum">
              <a:rPr lang="en-US" smtClean="0"/>
              <a:t>15</a:t>
            </a:fld>
            <a:endParaRPr lang="en-US"/>
          </a:p>
        </p:txBody>
      </p:sp>
    </p:spTree>
    <p:extLst>
      <p:ext uri="{BB962C8B-B14F-4D97-AF65-F5344CB8AC3E}">
        <p14:creationId xmlns:p14="http://schemas.microsoft.com/office/powerpoint/2010/main" val="3103361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2021, the European Commission published a round of proposals for new legislative measures called the “Fit for 55” package. The goal of this package is to reach at least 55% net greenhouse gas emissions reduction by 2030 and to achieve climate neutrality by 2050 .</a:t>
            </a:r>
          </a:p>
          <a:p>
            <a:endParaRPr lang="en-US" dirty="0"/>
          </a:p>
        </p:txBody>
      </p:sp>
      <p:sp>
        <p:nvSpPr>
          <p:cNvPr id="4" name="Slide Number Placeholder 3"/>
          <p:cNvSpPr>
            <a:spLocks noGrp="1"/>
          </p:cNvSpPr>
          <p:nvPr>
            <p:ph type="sldNum" sz="quarter" idx="5"/>
          </p:nvPr>
        </p:nvSpPr>
        <p:spPr/>
        <p:txBody>
          <a:bodyPr/>
          <a:lstStyle/>
          <a:p>
            <a:fld id="{41AD5FD7-3243-40EF-8C47-9D3802EAF816}" type="slidenum">
              <a:rPr lang="en-US" smtClean="0"/>
              <a:t>4</a:t>
            </a:fld>
            <a:endParaRPr lang="en-US" dirty="0"/>
          </a:p>
        </p:txBody>
      </p:sp>
    </p:spTree>
    <p:extLst>
      <p:ext uri="{BB962C8B-B14F-4D97-AF65-F5344CB8AC3E}">
        <p14:creationId xmlns:p14="http://schemas.microsoft.com/office/powerpoint/2010/main" val="2439547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D5FD7-3243-40EF-8C47-9D3802EAF816}" type="slidenum">
              <a:rPr lang="en-US" smtClean="0"/>
              <a:t>5</a:t>
            </a:fld>
            <a:endParaRPr lang="en-US"/>
          </a:p>
        </p:txBody>
      </p:sp>
    </p:spTree>
    <p:extLst>
      <p:ext uri="{BB962C8B-B14F-4D97-AF65-F5344CB8AC3E}">
        <p14:creationId xmlns:p14="http://schemas.microsoft.com/office/powerpoint/2010/main" val="1900894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has sparked a lot of interest towards harmonization of EPCs across the EU. As a result, several H2020 projects have been launched </a:t>
            </a:r>
            <a:r>
              <a:rPr lang="en-GB" sz="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adderssing</a:t>
            </a: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concepts related to the next-generation of EPCs </a:t>
            </a:r>
          </a:p>
          <a:p>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a:t>
            </a: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Horizon2020-funded </a:t>
            </a: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project “crossCert” </a:t>
            </a: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(crossCert, 2023) </a:t>
            </a: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 aiming to achieve this goal by cross assessing EPCs across ten European countries. One of the initial steps of the project is studying the EPC methodology of each country and comparing certain aspects to highlight the main differences, the results of which will be used in later phases of the project for devising recommendations towards next generation harmonized EPCs. </a:t>
            </a:r>
            <a:endPar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main body of information used in this study has been collected using questionnaires answered by each partner country involved in the crossCert project, and complemented by the results of desk research. </a:t>
            </a:r>
          </a:p>
          <a:p>
            <a:endParaRPr lang="en-US" dirty="0"/>
          </a:p>
        </p:txBody>
      </p:sp>
      <p:sp>
        <p:nvSpPr>
          <p:cNvPr id="4" name="Slide Number Placeholder 3"/>
          <p:cNvSpPr>
            <a:spLocks noGrp="1"/>
          </p:cNvSpPr>
          <p:nvPr>
            <p:ph type="sldNum" sz="quarter" idx="5"/>
          </p:nvPr>
        </p:nvSpPr>
        <p:spPr/>
        <p:txBody>
          <a:bodyPr/>
          <a:lstStyle/>
          <a:p>
            <a:fld id="{41AD5FD7-3243-40EF-8C47-9D3802EAF816}" type="slidenum">
              <a:rPr lang="en-US" smtClean="0"/>
              <a:t>6</a:t>
            </a:fld>
            <a:endParaRPr lang="en-US"/>
          </a:p>
        </p:txBody>
      </p:sp>
    </p:spTree>
    <p:extLst>
      <p:ext uri="{BB962C8B-B14F-4D97-AF65-F5344CB8AC3E}">
        <p14:creationId xmlns:p14="http://schemas.microsoft.com/office/powerpoint/2010/main" val="846365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crossCert </a:t>
            </a: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 aiming to achieve this goal by cross assessing EPCs across ten European countries. One of the initial steps of the project is studying the EPC methodology of each country and comparing certain aspects to highlight the main differences, the results of which will be used in later phases of the project for devising recommendations towards next generation harmonized EPCs. </a:t>
            </a:r>
            <a:endPar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main body of information used in this study has been collected using questionnaires answered by each partner country involved in the crossCert project, and complemented by the results of desk research. </a:t>
            </a:r>
          </a:p>
          <a:p>
            <a:endParaRPr lang="en-US" dirty="0"/>
          </a:p>
        </p:txBody>
      </p:sp>
      <p:sp>
        <p:nvSpPr>
          <p:cNvPr id="4" name="Slide Number Placeholder 3"/>
          <p:cNvSpPr>
            <a:spLocks noGrp="1"/>
          </p:cNvSpPr>
          <p:nvPr>
            <p:ph type="sldNum" sz="quarter" idx="5"/>
          </p:nvPr>
        </p:nvSpPr>
        <p:spPr/>
        <p:txBody>
          <a:bodyPr/>
          <a:lstStyle/>
          <a:p>
            <a:fld id="{41AD5FD7-3243-40EF-8C47-9D3802EAF816}" type="slidenum">
              <a:rPr lang="en-US" smtClean="0"/>
              <a:t>7</a:t>
            </a:fld>
            <a:endParaRPr lang="en-US"/>
          </a:p>
        </p:txBody>
      </p:sp>
    </p:spTree>
    <p:extLst>
      <p:ext uri="{BB962C8B-B14F-4D97-AF65-F5344CB8AC3E}">
        <p14:creationId xmlns:p14="http://schemas.microsoft.com/office/powerpoint/2010/main" val="3632590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EPBD allows countries to issue EPCs based on calculations (asset rating) or actual energy consumption (operational rating)</a:t>
            </a:r>
          </a:p>
          <a:p>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Denmark, if monthly energy consumption for at least one year is available for a building, the EPC can be issued based on the actual data. In Poland, the minimum required data for issuing an operational EPC is 36 continuous months of utility bills. Slovenia only allows the use of energy consumption data for EPC certification for existing non‑residential buildings. All of the other studied countries only allow EPC certification based on calculations. In Bulgaria, even though the EPC is based on calculation, real energy consumption is used for calibrating the EPC model. </a:t>
            </a:r>
          </a:p>
          <a:p>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EPC calculation methodology can be either steady state or dynamic (EPBD, 2018). Most of the studied countries use the steady state approach, with the exception of UK and Spain. In the UK, complex buildings with certain HVAC systems or architectural characteristics (e.g., atrium, demand-controlled ventilation, automatic blind control) should be modelled using government approved dynamic simulation tools such as IES-VE, EnergyPlus, etc. (EEABS, 2022). In Spain, some official software tools including HULC, SG SAVE, CYPE THERM HE PLUS and TEXTON3D TK-CEEP use DOE-2 or EnergyPlus calculation engines which perform dynamic simulation. </a:t>
            </a:r>
            <a:endParaRPr lang="en-US" dirty="0"/>
          </a:p>
          <a:p>
            <a:endParaRPr lang="en-US" dirty="0"/>
          </a:p>
        </p:txBody>
      </p:sp>
      <p:sp>
        <p:nvSpPr>
          <p:cNvPr id="4" name="Slide Number Placeholder 3"/>
          <p:cNvSpPr>
            <a:spLocks noGrp="1"/>
          </p:cNvSpPr>
          <p:nvPr>
            <p:ph type="sldNum" sz="quarter" idx="5"/>
          </p:nvPr>
        </p:nvSpPr>
        <p:spPr/>
        <p:txBody>
          <a:bodyPr/>
          <a:lstStyle/>
          <a:p>
            <a:fld id="{41AD5FD7-3243-40EF-8C47-9D3802EAF816}" type="slidenum">
              <a:rPr lang="en-US" smtClean="0"/>
              <a:t>8</a:t>
            </a:fld>
            <a:endParaRPr lang="en-US"/>
          </a:p>
        </p:txBody>
      </p:sp>
    </p:spTree>
    <p:extLst>
      <p:ext uri="{BB962C8B-B14F-4D97-AF65-F5344CB8AC3E}">
        <p14:creationId xmlns:p14="http://schemas.microsoft.com/office/powerpoint/2010/main" val="3648194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Among crossCert countries, Spain, UK and Austria provide simplified versions of their methodology for certain categories of buildings. </a:t>
            </a:r>
          </a:p>
          <a:p>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all of the studied countries, the national calculation methodology has been implemented either in an official software or several commercial ones. Malta, Denmark, and Greece have specific official software which should be used by all assessors for the certificate to be valid. For Greece and Denmark, there is one official calculation program in each country, but it has been implemented in several commercial tools as well, which are also certified for EPC assessments. UK only offers an official software for non-residential building assessments, while the official calculation methodology for residential buildings has been implemented in several approved commercial software. Bulgaria and Spain offer several different official tools, while there is no official software in Austria, Poland and Slovenia and only commercial tools are used in these countries. </a:t>
            </a:r>
          </a:p>
          <a:p>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Malta and UK have different software tools for residential and non-residential buildings.</a:t>
            </a:r>
          </a:p>
          <a:p>
            <a:endParaRPr lang="en-US" dirty="0"/>
          </a:p>
        </p:txBody>
      </p:sp>
      <p:sp>
        <p:nvSpPr>
          <p:cNvPr id="4" name="Slide Number Placeholder 3"/>
          <p:cNvSpPr>
            <a:spLocks noGrp="1"/>
          </p:cNvSpPr>
          <p:nvPr>
            <p:ph type="sldNum" sz="quarter" idx="5"/>
          </p:nvPr>
        </p:nvSpPr>
        <p:spPr/>
        <p:txBody>
          <a:bodyPr/>
          <a:lstStyle/>
          <a:p>
            <a:fld id="{41AD5FD7-3243-40EF-8C47-9D3802EAF816}" type="slidenum">
              <a:rPr lang="en-US" smtClean="0"/>
              <a:t>9</a:t>
            </a:fld>
            <a:endParaRPr lang="en-US"/>
          </a:p>
        </p:txBody>
      </p:sp>
    </p:spTree>
    <p:extLst>
      <p:ext uri="{BB962C8B-B14F-4D97-AF65-F5344CB8AC3E}">
        <p14:creationId xmlns:p14="http://schemas.microsoft.com/office/powerpoint/2010/main" val="2600999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2E2E2E"/>
                </a:solidFill>
                <a:effectLst/>
                <a:latin typeface="Calibri" panose="020F0502020204030204" pitchFamily="34" charset="0"/>
                <a:ea typeface="Times New Roman" panose="02020603050405020304" pitchFamily="18" charset="0"/>
                <a:cs typeface="Times New Roman" panose="02020603050405020304" pitchFamily="18" charset="0"/>
              </a:rPr>
              <a:t> Exceptions: the Bulgaria and the Malta (residential buildings), for which there is no database implemented in the national software and assessors must calculate U-values separately using information from other official resources and enter the results into the software. </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1AD5FD7-3243-40EF-8C47-9D3802EAF816}" type="slidenum">
              <a:rPr lang="en-US" smtClean="0"/>
              <a:t>11</a:t>
            </a:fld>
            <a:endParaRPr lang="en-US" dirty="0"/>
          </a:p>
        </p:txBody>
      </p:sp>
    </p:spTree>
    <p:extLst>
      <p:ext uri="{BB962C8B-B14F-4D97-AF65-F5344CB8AC3E}">
        <p14:creationId xmlns:p14="http://schemas.microsoft.com/office/powerpoint/2010/main" val="201682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a:t>
            </a: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 standardize and facilitate better comparison between buildings.</a:t>
            </a:r>
          </a:p>
          <a:p>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Assessors must use these profiles in order for the EPC to be valid.</a:t>
            </a:r>
          </a:p>
          <a:p>
            <a:endParaRPr lang="en-US" dirty="0"/>
          </a:p>
        </p:txBody>
      </p:sp>
      <p:sp>
        <p:nvSpPr>
          <p:cNvPr id="4" name="Slide Number Placeholder 3"/>
          <p:cNvSpPr>
            <a:spLocks noGrp="1"/>
          </p:cNvSpPr>
          <p:nvPr>
            <p:ph type="sldNum" sz="quarter" idx="5"/>
          </p:nvPr>
        </p:nvSpPr>
        <p:spPr/>
        <p:txBody>
          <a:bodyPr/>
          <a:lstStyle/>
          <a:p>
            <a:fld id="{41AD5FD7-3243-40EF-8C47-9D3802EAF816}" type="slidenum">
              <a:rPr lang="en-US" smtClean="0"/>
              <a:t>13</a:t>
            </a:fld>
            <a:endParaRPr lang="en-US"/>
          </a:p>
        </p:txBody>
      </p:sp>
    </p:spTree>
    <p:extLst>
      <p:ext uri="{BB962C8B-B14F-4D97-AF65-F5344CB8AC3E}">
        <p14:creationId xmlns:p14="http://schemas.microsoft.com/office/powerpoint/2010/main" val="1510026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r>
              <a:rPr lang="en-US" sz="4400" b="0" strike="noStrike" spc="-1">
                <a:latin typeface="Arial"/>
              </a:rPr>
              <a:t>Click to edit Master title style</a:t>
            </a:r>
            <a:endParaRPr lang="en-GB" sz="4400" b="0" strike="noStrike" spc="-1">
              <a:latin typeface="Arial"/>
            </a:endParaRPr>
          </a:p>
        </p:txBody>
      </p:sp>
      <p:sp>
        <p:nvSpPr>
          <p:cNvPr id="25" name="PlaceHolder 2"/>
          <p:cNvSpPr>
            <a:spLocks noGrp="1"/>
          </p:cNvSpPr>
          <p:nvPr>
            <p:ph type="body"/>
          </p:nvPr>
        </p:nvSpPr>
        <p:spPr>
          <a:xfrm>
            <a:off x="609480" y="1604520"/>
            <a:ext cx="1097352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26" name="PlaceHolder 3"/>
          <p:cNvSpPr>
            <a:spLocks noGrp="1"/>
          </p:cNvSpPr>
          <p:nvPr>
            <p:ph type="body"/>
          </p:nvPr>
        </p:nvSpPr>
        <p:spPr>
          <a:xfrm>
            <a:off x="609480" y="3682080"/>
            <a:ext cx="10973520" cy="1896840"/>
          </a:xfrm>
          <a:prstGeom prst="rect">
            <a:avLst/>
          </a:prstGeom>
        </p:spPr>
        <p:txBody>
          <a:bodyPr lIns="0" tIns="0" rIns="0" bIns="0">
            <a:normAutofit/>
          </a:bodyPr>
          <a:lstStyle/>
          <a:p>
            <a:pPr lvl="0"/>
            <a:r>
              <a:rPr lang="en-US" sz="3200" b="0" strike="noStrike" spc="-1">
                <a:latin typeface="Arial"/>
              </a:rPr>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r>
              <a:rPr lang="en-US" sz="4400" b="0" strike="noStrike" spc="-1">
                <a:latin typeface="Arial"/>
              </a:rPr>
              <a:t>Click to edit Master title style</a:t>
            </a:r>
            <a:endParaRPr lang="en-GB" sz="4400" b="0" strike="noStrike" spc="-1">
              <a:latin typeface="Arial"/>
            </a:endParaRPr>
          </a:p>
        </p:txBody>
      </p:sp>
      <p:sp>
        <p:nvSpPr>
          <p:cNvPr id="28" name="PlaceHolder 2"/>
          <p:cNvSpPr>
            <a:spLocks noGrp="1"/>
          </p:cNvSpPr>
          <p:nvPr>
            <p:ph type="body"/>
          </p:nvPr>
        </p:nvSpPr>
        <p:spPr>
          <a:xfrm>
            <a:off x="609480" y="1604520"/>
            <a:ext cx="53550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29" name="PlaceHolder 3"/>
          <p:cNvSpPr>
            <a:spLocks noGrp="1"/>
          </p:cNvSpPr>
          <p:nvPr>
            <p:ph type="body"/>
          </p:nvPr>
        </p:nvSpPr>
        <p:spPr>
          <a:xfrm>
            <a:off x="6232680" y="1604520"/>
            <a:ext cx="53550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30" name="PlaceHolder 4"/>
          <p:cNvSpPr>
            <a:spLocks noGrp="1"/>
          </p:cNvSpPr>
          <p:nvPr>
            <p:ph type="body"/>
          </p:nvPr>
        </p:nvSpPr>
        <p:spPr>
          <a:xfrm>
            <a:off x="609480" y="3682080"/>
            <a:ext cx="53550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31" name="PlaceHolder 5"/>
          <p:cNvSpPr>
            <a:spLocks noGrp="1"/>
          </p:cNvSpPr>
          <p:nvPr>
            <p:ph type="body"/>
          </p:nvPr>
        </p:nvSpPr>
        <p:spPr>
          <a:xfrm>
            <a:off x="6232680" y="3682080"/>
            <a:ext cx="5355000" cy="1896840"/>
          </a:xfrm>
          <a:prstGeom prst="rect">
            <a:avLst/>
          </a:prstGeom>
        </p:spPr>
        <p:txBody>
          <a:bodyPr lIns="0" tIns="0" rIns="0" bIns="0">
            <a:normAutofit/>
          </a:bodyPr>
          <a:lstStyle/>
          <a:p>
            <a:pPr lvl="0"/>
            <a:r>
              <a:rPr lang="en-US" sz="3200" b="0" strike="noStrike" spc="-1">
                <a:latin typeface="Arial"/>
              </a:rPr>
              <a:t>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r>
              <a:rPr lang="en-US" sz="4400" b="0" strike="noStrike" spc="-1">
                <a:latin typeface="Arial"/>
              </a:rPr>
              <a:t>Click to edit Master title style</a:t>
            </a:r>
            <a:endParaRPr lang="en-GB" sz="4400" b="0" strike="noStrike" spc="-1">
              <a:latin typeface="Arial"/>
            </a:endParaRPr>
          </a:p>
        </p:txBody>
      </p:sp>
      <p:sp>
        <p:nvSpPr>
          <p:cNvPr id="33" name="PlaceHolder 2"/>
          <p:cNvSpPr>
            <a:spLocks noGrp="1"/>
          </p:cNvSpPr>
          <p:nvPr>
            <p:ph type="body"/>
          </p:nvPr>
        </p:nvSpPr>
        <p:spPr>
          <a:xfrm>
            <a:off x="609480" y="1604520"/>
            <a:ext cx="35334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34" name="PlaceHolder 3"/>
          <p:cNvSpPr>
            <a:spLocks noGrp="1"/>
          </p:cNvSpPr>
          <p:nvPr>
            <p:ph type="body"/>
          </p:nvPr>
        </p:nvSpPr>
        <p:spPr>
          <a:xfrm>
            <a:off x="4320000" y="1604520"/>
            <a:ext cx="35334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35" name="PlaceHolder 4"/>
          <p:cNvSpPr>
            <a:spLocks noGrp="1"/>
          </p:cNvSpPr>
          <p:nvPr>
            <p:ph type="body"/>
          </p:nvPr>
        </p:nvSpPr>
        <p:spPr>
          <a:xfrm>
            <a:off x="8030520" y="1604520"/>
            <a:ext cx="35334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36" name="PlaceHolder 5"/>
          <p:cNvSpPr>
            <a:spLocks noGrp="1"/>
          </p:cNvSpPr>
          <p:nvPr>
            <p:ph type="body"/>
          </p:nvPr>
        </p:nvSpPr>
        <p:spPr>
          <a:xfrm>
            <a:off x="609480" y="3682080"/>
            <a:ext cx="35334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37" name="PlaceHolder 6"/>
          <p:cNvSpPr>
            <a:spLocks noGrp="1"/>
          </p:cNvSpPr>
          <p:nvPr>
            <p:ph type="body"/>
          </p:nvPr>
        </p:nvSpPr>
        <p:spPr>
          <a:xfrm>
            <a:off x="4320000" y="3682080"/>
            <a:ext cx="35334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38" name="PlaceHolder 7"/>
          <p:cNvSpPr>
            <a:spLocks noGrp="1"/>
          </p:cNvSpPr>
          <p:nvPr>
            <p:ph type="body"/>
          </p:nvPr>
        </p:nvSpPr>
        <p:spPr>
          <a:xfrm>
            <a:off x="8030520" y="3682080"/>
            <a:ext cx="3533400" cy="1896840"/>
          </a:xfrm>
          <a:prstGeom prst="rect">
            <a:avLst/>
          </a:prstGeom>
        </p:spPr>
        <p:txBody>
          <a:bodyPr lIns="0" tIns="0" rIns="0" bIns="0">
            <a:normAutofit/>
          </a:bodyPr>
          <a:lstStyle/>
          <a:p>
            <a:pPr lvl="0"/>
            <a:r>
              <a:rPr lang="en-US" sz="3200" b="0" strike="noStrike" spc="-1">
                <a:latin typeface="Arial"/>
              </a:rPr>
              <a:t>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endParaRPr lang="en-GB" sz="4400" b="0" strike="noStrike" spc="-1">
              <a:latin typeface="Arial"/>
            </a:endParaRPr>
          </a:p>
        </p:txBody>
      </p:sp>
      <p:sp>
        <p:nvSpPr>
          <p:cNvPr id="43" name="PlaceHolder 2"/>
          <p:cNvSpPr>
            <a:spLocks noGrp="1"/>
          </p:cNvSpPr>
          <p:nvPr>
            <p:ph type="subTitle"/>
          </p:nvPr>
        </p:nvSpPr>
        <p:spPr>
          <a:xfrm>
            <a:off x="609480" y="1604520"/>
            <a:ext cx="10973520" cy="397728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endParaRPr lang="en-GB" sz="4400" b="0" strike="noStrike" spc="-1">
              <a:latin typeface="Arial"/>
            </a:endParaRPr>
          </a:p>
        </p:txBody>
      </p:sp>
      <p:sp>
        <p:nvSpPr>
          <p:cNvPr id="45" name="PlaceHolder 2"/>
          <p:cNvSpPr>
            <a:spLocks noGrp="1"/>
          </p:cNvSpPr>
          <p:nvPr>
            <p:ph type="body"/>
          </p:nvPr>
        </p:nvSpPr>
        <p:spPr>
          <a:xfrm>
            <a:off x="609480" y="1604520"/>
            <a:ext cx="1097352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endParaRPr lang="en-GB" sz="4400" b="0" strike="noStrike" spc="-1">
              <a:latin typeface="Arial"/>
            </a:endParaRPr>
          </a:p>
        </p:txBody>
      </p:sp>
      <p:sp>
        <p:nvSpPr>
          <p:cNvPr id="47" name="PlaceHolder 2"/>
          <p:cNvSpPr>
            <a:spLocks noGrp="1"/>
          </p:cNvSpPr>
          <p:nvPr>
            <p:ph type="body"/>
          </p:nvPr>
        </p:nvSpPr>
        <p:spPr>
          <a:xfrm>
            <a:off x="609480" y="1604520"/>
            <a:ext cx="5355000" cy="3977280"/>
          </a:xfrm>
          <a:prstGeom prst="rect">
            <a:avLst/>
          </a:prstGeom>
        </p:spPr>
        <p:txBody>
          <a:bodyPr lIns="0" tIns="0" rIns="0" bIns="0">
            <a:normAutofit/>
          </a:bodyPr>
          <a:lstStyle/>
          <a:p>
            <a:endParaRPr lang="en-GB" sz="3200" b="0" strike="noStrike" spc="-1">
              <a:latin typeface="Arial"/>
            </a:endParaRPr>
          </a:p>
        </p:txBody>
      </p:sp>
      <p:sp>
        <p:nvSpPr>
          <p:cNvPr id="48" name="PlaceHolder 3"/>
          <p:cNvSpPr>
            <a:spLocks noGrp="1"/>
          </p:cNvSpPr>
          <p:nvPr>
            <p:ph type="body"/>
          </p:nvPr>
        </p:nvSpPr>
        <p:spPr>
          <a:xfrm>
            <a:off x="6232680" y="1604520"/>
            <a:ext cx="535500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endParaRPr lang="en-GB"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609480" y="273600"/>
            <a:ext cx="10973520" cy="53078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endParaRPr lang="en-GB" sz="4400" b="0" strike="noStrike" spc="-1">
              <a:latin typeface="Arial"/>
            </a:endParaRPr>
          </a:p>
        </p:txBody>
      </p:sp>
      <p:sp>
        <p:nvSpPr>
          <p:cNvPr id="52" name="PlaceHolder 2"/>
          <p:cNvSpPr>
            <a:spLocks noGrp="1"/>
          </p:cNvSpPr>
          <p:nvPr>
            <p:ph type="body"/>
          </p:nvPr>
        </p:nvSpPr>
        <p:spPr>
          <a:xfrm>
            <a:off x="609480" y="1604520"/>
            <a:ext cx="5355000" cy="1896840"/>
          </a:xfrm>
          <a:prstGeom prst="rect">
            <a:avLst/>
          </a:prstGeom>
        </p:spPr>
        <p:txBody>
          <a:bodyPr lIns="0" tIns="0" rIns="0" bIns="0">
            <a:normAutofit/>
          </a:bodyPr>
          <a:lstStyle/>
          <a:p>
            <a:endParaRPr lang="en-GB" sz="3200" b="0" strike="noStrike" spc="-1">
              <a:latin typeface="Arial"/>
            </a:endParaRPr>
          </a:p>
        </p:txBody>
      </p:sp>
      <p:sp>
        <p:nvSpPr>
          <p:cNvPr id="53" name="PlaceHolder 3"/>
          <p:cNvSpPr>
            <a:spLocks noGrp="1"/>
          </p:cNvSpPr>
          <p:nvPr>
            <p:ph type="body"/>
          </p:nvPr>
        </p:nvSpPr>
        <p:spPr>
          <a:xfrm>
            <a:off x="6232680" y="1604520"/>
            <a:ext cx="5355000" cy="3977280"/>
          </a:xfrm>
          <a:prstGeom prst="rect">
            <a:avLst/>
          </a:prstGeom>
        </p:spPr>
        <p:txBody>
          <a:bodyPr lIns="0" tIns="0" rIns="0" bIns="0">
            <a:normAutofit/>
          </a:bodyPr>
          <a:lstStyle/>
          <a:p>
            <a:endParaRPr lang="en-GB" sz="3200" b="0" strike="noStrike" spc="-1">
              <a:latin typeface="Arial"/>
            </a:endParaRPr>
          </a:p>
        </p:txBody>
      </p:sp>
      <p:sp>
        <p:nvSpPr>
          <p:cNvPr id="54" name="PlaceHolder 4"/>
          <p:cNvSpPr>
            <a:spLocks noGrp="1"/>
          </p:cNvSpPr>
          <p:nvPr>
            <p:ph type="body"/>
          </p:nvPr>
        </p:nvSpPr>
        <p:spPr>
          <a:xfrm>
            <a:off x="609480" y="3682080"/>
            <a:ext cx="53550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r>
              <a:rPr lang="en-US" sz="4400" b="0" strike="noStrike" spc="-1">
                <a:latin typeface="Arial"/>
              </a:rPr>
              <a:t>Click to edit Master title style</a:t>
            </a:r>
            <a:endParaRPr lang="en-GB" sz="4400" b="0" strike="noStrike" spc="-1">
              <a:latin typeface="Arial"/>
            </a:endParaRPr>
          </a:p>
        </p:txBody>
      </p:sp>
      <p:sp>
        <p:nvSpPr>
          <p:cNvPr id="4" name="PlaceHolder 2"/>
          <p:cNvSpPr>
            <a:spLocks noGrp="1"/>
          </p:cNvSpPr>
          <p:nvPr>
            <p:ph type="subTitle"/>
          </p:nvPr>
        </p:nvSpPr>
        <p:spPr>
          <a:xfrm>
            <a:off x="609480" y="1604520"/>
            <a:ext cx="10973520" cy="3977280"/>
          </a:xfrm>
          <a:prstGeom prst="rect">
            <a:avLst/>
          </a:prstGeom>
        </p:spPr>
        <p:txBody>
          <a:bodyPr lIns="0" tIns="0" rIns="0" bIns="0" anchor="ctr">
            <a:noAutofit/>
          </a:bodyPr>
          <a:lstStyle/>
          <a:p>
            <a:pPr algn="ctr"/>
            <a:r>
              <a:rPr lang="en-US" sz="3200" b="0" strike="noStrike" spc="-1">
                <a:latin typeface="Arial"/>
              </a:rPr>
              <a:t>Click to edit Master subtitle style</a:t>
            </a:r>
            <a:endParaRPr lang="en-GB"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endParaRPr lang="en-GB" sz="4400" b="0" strike="noStrike" spc="-1">
              <a:latin typeface="Arial"/>
            </a:endParaRPr>
          </a:p>
        </p:txBody>
      </p:sp>
      <p:sp>
        <p:nvSpPr>
          <p:cNvPr id="56" name="PlaceHolder 2"/>
          <p:cNvSpPr>
            <a:spLocks noGrp="1"/>
          </p:cNvSpPr>
          <p:nvPr>
            <p:ph type="body"/>
          </p:nvPr>
        </p:nvSpPr>
        <p:spPr>
          <a:xfrm>
            <a:off x="609480" y="1604520"/>
            <a:ext cx="5355000" cy="3977280"/>
          </a:xfrm>
          <a:prstGeom prst="rect">
            <a:avLst/>
          </a:prstGeom>
        </p:spPr>
        <p:txBody>
          <a:bodyPr lIns="0" tIns="0" rIns="0" bIns="0">
            <a:normAutofit/>
          </a:bodyPr>
          <a:lstStyle/>
          <a:p>
            <a:endParaRPr lang="en-GB" sz="3200" b="0" strike="noStrike" spc="-1">
              <a:latin typeface="Arial"/>
            </a:endParaRPr>
          </a:p>
        </p:txBody>
      </p:sp>
      <p:sp>
        <p:nvSpPr>
          <p:cNvPr id="57" name="PlaceHolder 3"/>
          <p:cNvSpPr>
            <a:spLocks noGrp="1"/>
          </p:cNvSpPr>
          <p:nvPr>
            <p:ph type="body"/>
          </p:nvPr>
        </p:nvSpPr>
        <p:spPr>
          <a:xfrm>
            <a:off x="6232680" y="1604520"/>
            <a:ext cx="5355000" cy="1896840"/>
          </a:xfrm>
          <a:prstGeom prst="rect">
            <a:avLst/>
          </a:prstGeom>
        </p:spPr>
        <p:txBody>
          <a:bodyPr lIns="0" tIns="0" rIns="0" bIns="0">
            <a:normAutofit/>
          </a:bodyPr>
          <a:lstStyle/>
          <a:p>
            <a:endParaRPr lang="en-GB" sz="3200" b="0" strike="noStrike" spc="-1">
              <a:latin typeface="Arial"/>
            </a:endParaRPr>
          </a:p>
        </p:txBody>
      </p:sp>
      <p:sp>
        <p:nvSpPr>
          <p:cNvPr id="58" name="PlaceHolder 4"/>
          <p:cNvSpPr>
            <a:spLocks noGrp="1"/>
          </p:cNvSpPr>
          <p:nvPr>
            <p:ph type="body"/>
          </p:nvPr>
        </p:nvSpPr>
        <p:spPr>
          <a:xfrm>
            <a:off x="6232680" y="3682080"/>
            <a:ext cx="53550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endParaRPr lang="en-GB" sz="4400" b="0" strike="noStrike" spc="-1">
              <a:latin typeface="Arial"/>
            </a:endParaRPr>
          </a:p>
        </p:txBody>
      </p:sp>
      <p:sp>
        <p:nvSpPr>
          <p:cNvPr id="60" name="PlaceHolder 2"/>
          <p:cNvSpPr>
            <a:spLocks noGrp="1"/>
          </p:cNvSpPr>
          <p:nvPr>
            <p:ph type="body"/>
          </p:nvPr>
        </p:nvSpPr>
        <p:spPr>
          <a:xfrm>
            <a:off x="609480" y="1604520"/>
            <a:ext cx="5355000" cy="1896840"/>
          </a:xfrm>
          <a:prstGeom prst="rect">
            <a:avLst/>
          </a:prstGeom>
        </p:spPr>
        <p:txBody>
          <a:bodyPr lIns="0" tIns="0" rIns="0" bIns="0">
            <a:normAutofit/>
          </a:bodyPr>
          <a:lstStyle/>
          <a:p>
            <a:endParaRPr lang="en-GB" sz="3200" b="0" strike="noStrike" spc="-1">
              <a:latin typeface="Arial"/>
            </a:endParaRPr>
          </a:p>
        </p:txBody>
      </p:sp>
      <p:sp>
        <p:nvSpPr>
          <p:cNvPr id="61" name="PlaceHolder 3"/>
          <p:cNvSpPr>
            <a:spLocks noGrp="1"/>
          </p:cNvSpPr>
          <p:nvPr>
            <p:ph type="body"/>
          </p:nvPr>
        </p:nvSpPr>
        <p:spPr>
          <a:xfrm>
            <a:off x="6232680" y="1604520"/>
            <a:ext cx="5355000" cy="1896840"/>
          </a:xfrm>
          <a:prstGeom prst="rect">
            <a:avLst/>
          </a:prstGeom>
        </p:spPr>
        <p:txBody>
          <a:bodyPr lIns="0" tIns="0" rIns="0" bIns="0">
            <a:normAutofit/>
          </a:bodyPr>
          <a:lstStyle/>
          <a:p>
            <a:endParaRPr lang="en-GB" sz="3200" b="0" strike="noStrike" spc="-1">
              <a:latin typeface="Arial"/>
            </a:endParaRPr>
          </a:p>
        </p:txBody>
      </p:sp>
      <p:sp>
        <p:nvSpPr>
          <p:cNvPr id="62" name="PlaceHolder 4"/>
          <p:cNvSpPr>
            <a:spLocks noGrp="1"/>
          </p:cNvSpPr>
          <p:nvPr>
            <p:ph type="body"/>
          </p:nvPr>
        </p:nvSpPr>
        <p:spPr>
          <a:xfrm>
            <a:off x="609480" y="3682080"/>
            <a:ext cx="1097352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endParaRPr lang="en-GB" sz="4400" b="0" strike="noStrike" spc="-1">
              <a:latin typeface="Arial"/>
            </a:endParaRPr>
          </a:p>
        </p:txBody>
      </p:sp>
      <p:sp>
        <p:nvSpPr>
          <p:cNvPr id="64" name="PlaceHolder 2"/>
          <p:cNvSpPr>
            <a:spLocks noGrp="1"/>
          </p:cNvSpPr>
          <p:nvPr>
            <p:ph type="body"/>
          </p:nvPr>
        </p:nvSpPr>
        <p:spPr>
          <a:xfrm>
            <a:off x="609480" y="1604520"/>
            <a:ext cx="10973520" cy="1896840"/>
          </a:xfrm>
          <a:prstGeom prst="rect">
            <a:avLst/>
          </a:prstGeom>
        </p:spPr>
        <p:txBody>
          <a:bodyPr lIns="0" tIns="0" rIns="0" bIns="0">
            <a:normAutofit/>
          </a:bodyPr>
          <a:lstStyle/>
          <a:p>
            <a:endParaRPr lang="en-GB" sz="3200" b="0" strike="noStrike" spc="-1">
              <a:latin typeface="Arial"/>
            </a:endParaRPr>
          </a:p>
        </p:txBody>
      </p:sp>
      <p:sp>
        <p:nvSpPr>
          <p:cNvPr id="65" name="PlaceHolder 3"/>
          <p:cNvSpPr>
            <a:spLocks noGrp="1"/>
          </p:cNvSpPr>
          <p:nvPr>
            <p:ph type="body"/>
          </p:nvPr>
        </p:nvSpPr>
        <p:spPr>
          <a:xfrm>
            <a:off x="609480" y="3682080"/>
            <a:ext cx="1097352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endParaRPr lang="en-GB" sz="4400" b="0" strike="noStrike" spc="-1">
              <a:latin typeface="Arial"/>
            </a:endParaRPr>
          </a:p>
        </p:txBody>
      </p:sp>
      <p:sp>
        <p:nvSpPr>
          <p:cNvPr id="67" name="PlaceHolder 2"/>
          <p:cNvSpPr>
            <a:spLocks noGrp="1"/>
          </p:cNvSpPr>
          <p:nvPr>
            <p:ph type="body"/>
          </p:nvPr>
        </p:nvSpPr>
        <p:spPr>
          <a:xfrm>
            <a:off x="609480" y="1604520"/>
            <a:ext cx="5355000" cy="1896840"/>
          </a:xfrm>
          <a:prstGeom prst="rect">
            <a:avLst/>
          </a:prstGeom>
        </p:spPr>
        <p:txBody>
          <a:bodyPr lIns="0" tIns="0" rIns="0" bIns="0">
            <a:normAutofit/>
          </a:bodyPr>
          <a:lstStyle/>
          <a:p>
            <a:endParaRPr lang="en-GB" sz="3200" b="0" strike="noStrike" spc="-1">
              <a:latin typeface="Arial"/>
            </a:endParaRPr>
          </a:p>
        </p:txBody>
      </p:sp>
      <p:sp>
        <p:nvSpPr>
          <p:cNvPr id="68" name="PlaceHolder 3"/>
          <p:cNvSpPr>
            <a:spLocks noGrp="1"/>
          </p:cNvSpPr>
          <p:nvPr>
            <p:ph type="body"/>
          </p:nvPr>
        </p:nvSpPr>
        <p:spPr>
          <a:xfrm>
            <a:off x="6232680" y="1604520"/>
            <a:ext cx="5355000" cy="1896840"/>
          </a:xfrm>
          <a:prstGeom prst="rect">
            <a:avLst/>
          </a:prstGeom>
        </p:spPr>
        <p:txBody>
          <a:bodyPr lIns="0" tIns="0" rIns="0" bIns="0">
            <a:normAutofit/>
          </a:bodyPr>
          <a:lstStyle/>
          <a:p>
            <a:endParaRPr lang="en-GB" sz="3200" b="0" strike="noStrike" spc="-1">
              <a:latin typeface="Arial"/>
            </a:endParaRPr>
          </a:p>
        </p:txBody>
      </p:sp>
      <p:sp>
        <p:nvSpPr>
          <p:cNvPr id="69" name="PlaceHolder 4"/>
          <p:cNvSpPr>
            <a:spLocks noGrp="1"/>
          </p:cNvSpPr>
          <p:nvPr>
            <p:ph type="body"/>
          </p:nvPr>
        </p:nvSpPr>
        <p:spPr>
          <a:xfrm>
            <a:off x="609480" y="3682080"/>
            <a:ext cx="5355000" cy="1896840"/>
          </a:xfrm>
          <a:prstGeom prst="rect">
            <a:avLst/>
          </a:prstGeom>
        </p:spPr>
        <p:txBody>
          <a:bodyPr lIns="0" tIns="0" rIns="0" bIns="0">
            <a:normAutofit/>
          </a:bodyPr>
          <a:lstStyle/>
          <a:p>
            <a:endParaRPr lang="en-GB" sz="3200" b="0" strike="noStrike" spc="-1">
              <a:latin typeface="Arial"/>
            </a:endParaRPr>
          </a:p>
        </p:txBody>
      </p:sp>
      <p:sp>
        <p:nvSpPr>
          <p:cNvPr id="70" name="PlaceHolder 5"/>
          <p:cNvSpPr>
            <a:spLocks noGrp="1"/>
          </p:cNvSpPr>
          <p:nvPr>
            <p:ph type="body"/>
          </p:nvPr>
        </p:nvSpPr>
        <p:spPr>
          <a:xfrm>
            <a:off x="6232680" y="3682080"/>
            <a:ext cx="53550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endParaRPr lang="en-GB" sz="4400" b="0" strike="noStrike" spc="-1">
              <a:latin typeface="Arial"/>
            </a:endParaRPr>
          </a:p>
        </p:txBody>
      </p:sp>
      <p:sp>
        <p:nvSpPr>
          <p:cNvPr id="72" name="PlaceHolder 2"/>
          <p:cNvSpPr>
            <a:spLocks noGrp="1"/>
          </p:cNvSpPr>
          <p:nvPr>
            <p:ph type="body"/>
          </p:nvPr>
        </p:nvSpPr>
        <p:spPr>
          <a:xfrm>
            <a:off x="609480" y="1604520"/>
            <a:ext cx="3533400" cy="1896840"/>
          </a:xfrm>
          <a:prstGeom prst="rect">
            <a:avLst/>
          </a:prstGeom>
        </p:spPr>
        <p:txBody>
          <a:bodyPr lIns="0" tIns="0" rIns="0" bIns="0">
            <a:normAutofit/>
          </a:bodyPr>
          <a:lstStyle/>
          <a:p>
            <a:endParaRPr lang="en-GB" sz="3200" b="0" strike="noStrike" spc="-1">
              <a:latin typeface="Arial"/>
            </a:endParaRPr>
          </a:p>
        </p:txBody>
      </p:sp>
      <p:sp>
        <p:nvSpPr>
          <p:cNvPr id="73" name="PlaceHolder 3"/>
          <p:cNvSpPr>
            <a:spLocks noGrp="1"/>
          </p:cNvSpPr>
          <p:nvPr>
            <p:ph type="body"/>
          </p:nvPr>
        </p:nvSpPr>
        <p:spPr>
          <a:xfrm>
            <a:off x="4320000" y="1604520"/>
            <a:ext cx="3533400" cy="1896840"/>
          </a:xfrm>
          <a:prstGeom prst="rect">
            <a:avLst/>
          </a:prstGeom>
        </p:spPr>
        <p:txBody>
          <a:bodyPr lIns="0" tIns="0" rIns="0" bIns="0">
            <a:normAutofit/>
          </a:bodyPr>
          <a:lstStyle/>
          <a:p>
            <a:endParaRPr lang="en-GB" sz="3200" b="0" strike="noStrike" spc="-1">
              <a:latin typeface="Arial"/>
            </a:endParaRPr>
          </a:p>
        </p:txBody>
      </p:sp>
      <p:sp>
        <p:nvSpPr>
          <p:cNvPr id="74" name="PlaceHolder 4"/>
          <p:cNvSpPr>
            <a:spLocks noGrp="1"/>
          </p:cNvSpPr>
          <p:nvPr>
            <p:ph type="body"/>
          </p:nvPr>
        </p:nvSpPr>
        <p:spPr>
          <a:xfrm>
            <a:off x="8030520" y="1604520"/>
            <a:ext cx="3533400" cy="1896840"/>
          </a:xfrm>
          <a:prstGeom prst="rect">
            <a:avLst/>
          </a:prstGeom>
        </p:spPr>
        <p:txBody>
          <a:bodyPr lIns="0" tIns="0" rIns="0" bIns="0">
            <a:normAutofit/>
          </a:bodyPr>
          <a:lstStyle/>
          <a:p>
            <a:endParaRPr lang="en-GB" sz="3200" b="0" strike="noStrike" spc="-1">
              <a:latin typeface="Arial"/>
            </a:endParaRPr>
          </a:p>
        </p:txBody>
      </p:sp>
      <p:sp>
        <p:nvSpPr>
          <p:cNvPr id="75" name="PlaceHolder 5"/>
          <p:cNvSpPr>
            <a:spLocks noGrp="1"/>
          </p:cNvSpPr>
          <p:nvPr>
            <p:ph type="body"/>
          </p:nvPr>
        </p:nvSpPr>
        <p:spPr>
          <a:xfrm>
            <a:off x="609480" y="3682080"/>
            <a:ext cx="3533400" cy="1896840"/>
          </a:xfrm>
          <a:prstGeom prst="rect">
            <a:avLst/>
          </a:prstGeom>
        </p:spPr>
        <p:txBody>
          <a:bodyPr lIns="0" tIns="0" rIns="0" bIns="0">
            <a:normAutofit/>
          </a:bodyPr>
          <a:lstStyle/>
          <a:p>
            <a:endParaRPr lang="en-GB" sz="3200" b="0" strike="noStrike" spc="-1">
              <a:latin typeface="Arial"/>
            </a:endParaRPr>
          </a:p>
        </p:txBody>
      </p:sp>
      <p:sp>
        <p:nvSpPr>
          <p:cNvPr id="76" name="PlaceHolder 6"/>
          <p:cNvSpPr>
            <a:spLocks noGrp="1"/>
          </p:cNvSpPr>
          <p:nvPr>
            <p:ph type="body"/>
          </p:nvPr>
        </p:nvSpPr>
        <p:spPr>
          <a:xfrm>
            <a:off x="4320000" y="3682080"/>
            <a:ext cx="3533400" cy="1896840"/>
          </a:xfrm>
          <a:prstGeom prst="rect">
            <a:avLst/>
          </a:prstGeom>
        </p:spPr>
        <p:txBody>
          <a:bodyPr lIns="0" tIns="0" rIns="0" bIns="0">
            <a:normAutofit/>
          </a:bodyPr>
          <a:lstStyle/>
          <a:p>
            <a:endParaRPr lang="en-GB" sz="3200" b="0" strike="noStrike" spc="-1">
              <a:latin typeface="Arial"/>
            </a:endParaRPr>
          </a:p>
        </p:txBody>
      </p:sp>
      <p:sp>
        <p:nvSpPr>
          <p:cNvPr id="77" name="PlaceHolder 7"/>
          <p:cNvSpPr>
            <a:spLocks noGrp="1"/>
          </p:cNvSpPr>
          <p:nvPr>
            <p:ph type="body"/>
          </p:nvPr>
        </p:nvSpPr>
        <p:spPr>
          <a:xfrm>
            <a:off x="8030520" y="3682080"/>
            <a:ext cx="35334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r>
              <a:rPr lang="en-US" sz="4400" b="0" strike="noStrike" spc="-1">
                <a:latin typeface="Arial"/>
              </a:rPr>
              <a:t>Click to edit Master title style</a:t>
            </a:r>
            <a:endParaRPr lang="en-GB" sz="4400" b="0" strike="noStrike" spc="-1">
              <a:latin typeface="Arial"/>
            </a:endParaRPr>
          </a:p>
        </p:txBody>
      </p:sp>
      <p:sp>
        <p:nvSpPr>
          <p:cNvPr id="6" name="PlaceHolder 2"/>
          <p:cNvSpPr>
            <a:spLocks noGrp="1"/>
          </p:cNvSpPr>
          <p:nvPr>
            <p:ph type="body"/>
          </p:nvPr>
        </p:nvSpPr>
        <p:spPr>
          <a:xfrm>
            <a:off x="609480" y="1604520"/>
            <a:ext cx="10973520" cy="3977280"/>
          </a:xfrm>
          <a:prstGeom prst="rect">
            <a:avLst/>
          </a:prstGeom>
        </p:spPr>
        <p:txBody>
          <a:bodyPr lIns="0" tIns="0" rIns="0" bIns="0">
            <a:normAutofit/>
          </a:bodyPr>
          <a:lstStyle/>
          <a:p>
            <a:pPr lvl="0"/>
            <a:r>
              <a:rPr lang="en-US" sz="3200" b="0" strike="noStrike" spc="-1">
                <a:latin typeface="Arial"/>
              </a:rPr>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r>
              <a:rPr lang="en-US" sz="4400" b="0" strike="noStrike" spc="-1">
                <a:latin typeface="Arial"/>
              </a:rPr>
              <a:t>Click to edit Master title style</a:t>
            </a:r>
            <a:endParaRPr lang="en-GB" sz="4400" b="0" strike="noStrike" spc="-1">
              <a:latin typeface="Arial"/>
            </a:endParaRPr>
          </a:p>
        </p:txBody>
      </p:sp>
      <p:sp>
        <p:nvSpPr>
          <p:cNvPr id="8" name="PlaceHolder 2"/>
          <p:cNvSpPr>
            <a:spLocks noGrp="1"/>
          </p:cNvSpPr>
          <p:nvPr>
            <p:ph type="body"/>
          </p:nvPr>
        </p:nvSpPr>
        <p:spPr>
          <a:xfrm>
            <a:off x="609480" y="1604520"/>
            <a:ext cx="5355000" cy="3977280"/>
          </a:xfrm>
          <a:prstGeom prst="rect">
            <a:avLst/>
          </a:prstGeom>
        </p:spPr>
        <p:txBody>
          <a:bodyPr lIns="0" tIns="0" rIns="0" bIns="0">
            <a:normAutofit/>
          </a:bodyPr>
          <a:lstStyle/>
          <a:p>
            <a:pPr lvl="0"/>
            <a:r>
              <a:rPr lang="en-US" sz="3200" b="0" strike="noStrike" spc="-1">
                <a:latin typeface="Arial"/>
              </a:rPr>
              <a:t>Edit Master text styles</a:t>
            </a:r>
          </a:p>
        </p:txBody>
      </p:sp>
      <p:sp>
        <p:nvSpPr>
          <p:cNvPr id="9" name="PlaceHolder 3"/>
          <p:cNvSpPr>
            <a:spLocks noGrp="1"/>
          </p:cNvSpPr>
          <p:nvPr>
            <p:ph type="body"/>
          </p:nvPr>
        </p:nvSpPr>
        <p:spPr>
          <a:xfrm>
            <a:off x="6232680" y="1604520"/>
            <a:ext cx="5355000" cy="3977280"/>
          </a:xfrm>
          <a:prstGeom prst="rect">
            <a:avLst/>
          </a:prstGeom>
        </p:spPr>
        <p:txBody>
          <a:bodyPr lIns="0" tIns="0" rIns="0" bIns="0">
            <a:normAutofit/>
          </a:bodyPr>
          <a:lstStyle/>
          <a:p>
            <a:pPr lvl="0"/>
            <a:r>
              <a:rPr lang="en-US" sz="3200" b="0" strike="noStrike" spc="-1">
                <a:latin typeface="Arial"/>
              </a:rPr>
              <a:t>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r>
              <a:rPr lang="en-US" sz="4400" b="0" strike="noStrike" spc="-1">
                <a:latin typeface="Arial"/>
              </a:rPr>
              <a:t>Click to edit Master title style</a:t>
            </a:r>
            <a:endParaRPr lang="en-GB"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09480" y="273600"/>
            <a:ext cx="10973520" cy="5307840"/>
          </a:xfrm>
          <a:prstGeom prst="rect">
            <a:avLst/>
          </a:prstGeom>
        </p:spPr>
        <p:txBody>
          <a:bodyPr lIns="0" tIns="0" rIns="0" bIns="0" anchor="ctr">
            <a:noAutofit/>
          </a:bodyPr>
          <a:lstStyle/>
          <a:p>
            <a:pPr algn="ctr"/>
            <a:r>
              <a:rPr lang="en-US" sz="3200" b="0" strike="noStrike" spc="-1">
                <a:latin typeface="Arial"/>
              </a:rPr>
              <a:t>Click to edit Master subtitle style</a:t>
            </a: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r>
              <a:rPr lang="en-US" sz="4400" b="0" strike="noStrike" spc="-1">
                <a:latin typeface="Arial"/>
              </a:rPr>
              <a:t>Click to edit Master title style</a:t>
            </a:r>
            <a:endParaRPr lang="en-GB" sz="4400" b="0" strike="noStrike" spc="-1">
              <a:latin typeface="Arial"/>
            </a:endParaRPr>
          </a:p>
        </p:txBody>
      </p:sp>
      <p:sp>
        <p:nvSpPr>
          <p:cNvPr id="13" name="PlaceHolder 2"/>
          <p:cNvSpPr>
            <a:spLocks noGrp="1"/>
          </p:cNvSpPr>
          <p:nvPr>
            <p:ph type="body"/>
          </p:nvPr>
        </p:nvSpPr>
        <p:spPr>
          <a:xfrm>
            <a:off x="609480" y="1604520"/>
            <a:ext cx="53550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14" name="PlaceHolder 3"/>
          <p:cNvSpPr>
            <a:spLocks noGrp="1"/>
          </p:cNvSpPr>
          <p:nvPr>
            <p:ph type="body"/>
          </p:nvPr>
        </p:nvSpPr>
        <p:spPr>
          <a:xfrm>
            <a:off x="6232680" y="1604520"/>
            <a:ext cx="5355000" cy="3977280"/>
          </a:xfrm>
          <a:prstGeom prst="rect">
            <a:avLst/>
          </a:prstGeom>
        </p:spPr>
        <p:txBody>
          <a:bodyPr lIns="0" tIns="0" rIns="0" bIns="0">
            <a:normAutofit/>
          </a:bodyPr>
          <a:lstStyle/>
          <a:p>
            <a:pPr lvl="0"/>
            <a:r>
              <a:rPr lang="en-US" sz="3200" b="0" strike="noStrike" spc="-1">
                <a:latin typeface="Arial"/>
              </a:rPr>
              <a:t>Edit Master text styles</a:t>
            </a:r>
          </a:p>
        </p:txBody>
      </p:sp>
      <p:sp>
        <p:nvSpPr>
          <p:cNvPr id="15" name="PlaceHolder 4"/>
          <p:cNvSpPr>
            <a:spLocks noGrp="1"/>
          </p:cNvSpPr>
          <p:nvPr>
            <p:ph type="body"/>
          </p:nvPr>
        </p:nvSpPr>
        <p:spPr>
          <a:xfrm>
            <a:off x="609480" y="3682080"/>
            <a:ext cx="5355000" cy="1896840"/>
          </a:xfrm>
          <a:prstGeom prst="rect">
            <a:avLst/>
          </a:prstGeom>
        </p:spPr>
        <p:txBody>
          <a:bodyPr lIns="0" tIns="0" rIns="0" bIns="0">
            <a:normAutofit/>
          </a:bodyPr>
          <a:lstStyle/>
          <a:p>
            <a:pPr lvl="0"/>
            <a:r>
              <a:rPr lang="en-US" sz="3200" b="0" strike="noStrike" spc="-1">
                <a:latin typeface="Arial"/>
              </a:rPr>
              <a:t>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r>
              <a:rPr lang="en-US" sz="4400" b="0" strike="noStrike" spc="-1">
                <a:latin typeface="Arial"/>
              </a:rPr>
              <a:t>Click to edit Master title style</a:t>
            </a:r>
            <a:endParaRPr lang="en-GB" sz="4400" b="0" strike="noStrike" spc="-1">
              <a:latin typeface="Arial"/>
            </a:endParaRPr>
          </a:p>
        </p:txBody>
      </p:sp>
      <p:sp>
        <p:nvSpPr>
          <p:cNvPr id="17" name="PlaceHolder 2"/>
          <p:cNvSpPr>
            <a:spLocks noGrp="1"/>
          </p:cNvSpPr>
          <p:nvPr>
            <p:ph type="body"/>
          </p:nvPr>
        </p:nvSpPr>
        <p:spPr>
          <a:xfrm>
            <a:off x="609480" y="1604520"/>
            <a:ext cx="5355000" cy="3977280"/>
          </a:xfrm>
          <a:prstGeom prst="rect">
            <a:avLst/>
          </a:prstGeom>
        </p:spPr>
        <p:txBody>
          <a:bodyPr lIns="0" tIns="0" rIns="0" bIns="0">
            <a:normAutofit/>
          </a:bodyPr>
          <a:lstStyle/>
          <a:p>
            <a:pPr lvl="0"/>
            <a:r>
              <a:rPr lang="en-US" sz="3200" b="0" strike="noStrike" spc="-1">
                <a:latin typeface="Arial"/>
              </a:rPr>
              <a:t>Edit Master text styles</a:t>
            </a:r>
          </a:p>
        </p:txBody>
      </p:sp>
      <p:sp>
        <p:nvSpPr>
          <p:cNvPr id="18" name="PlaceHolder 3"/>
          <p:cNvSpPr>
            <a:spLocks noGrp="1"/>
          </p:cNvSpPr>
          <p:nvPr>
            <p:ph type="body"/>
          </p:nvPr>
        </p:nvSpPr>
        <p:spPr>
          <a:xfrm>
            <a:off x="6232680" y="1604520"/>
            <a:ext cx="53550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19" name="PlaceHolder 4"/>
          <p:cNvSpPr>
            <a:spLocks noGrp="1"/>
          </p:cNvSpPr>
          <p:nvPr>
            <p:ph type="body"/>
          </p:nvPr>
        </p:nvSpPr>
        <p:spPr>
          <a:xfrm>
            <a:off x="6232680" y="3682080"/>
            <a:ext cx="5355000" cy="1896840"/>
          </a:xfrm>
          <a:prstGeom prst="rect">
            <a:avLst/>
          </a:prstGeom>
        </p:spPr>
        <p:txBody>
          <a:bodyPr lIns="0" tIns="0" rIns="0" bIns="0">
            <a:normAutofit/>
          </a:bodyPr>
          <a:lstStyle/>
          <a:p>
            <a:pPr lvl="0"/>
            <a:r>
              <a:rPr lang="en-US" sz="3200" b="0" strike="noStrike" spc="-1">
                <a:latin typeface="Arial"/>
              </a:rPr>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r>
              <a:rPr lang="en-US" sz="4400" b="0" strike="noStrike" spc="-1">
                <a:latin typeface="Arial"/>
              </a:rPr>
              <a:t>Click to edit Master title style</a:t>
            </a:r>
            <a:endParaRPr lang="en-GB" sz="4400" b="0" strike="noStrike" spc="-1">
              <a:latin typeface="Arial"/>
            </a:endParaRPr>
          </a:p>
        </p:txBody>
      </p:sp>
      <p:sp>
        <p:nvSpPr>
          <p:cNvPr id="21" name="PlaceHolder 2"/>
          <p:cNvSpPr>
            <a:spLocks noGrp="1"/>
          </p:cNvSpPr>
          <p:nvPr>
            <p:ph type="body"/>
          </p:nvPr>
        </p:nvSpPr>
        <p:spPr>
          <a:xfrm>
            <a:off x="609480" y="1604520"/>
            <a:ext cx="53550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22" name="PlaceHolder 3"/>
          <p:cNvSpPr>
            <a:spLocks noGrp="1"/>
          </p:cNvSpPr>
          <p:nvPr>
            <p:ph type="body"/>
          </p:nvPr>
        </p:nvSpPr>
        <p:spPr>
          <a:xfrm>
            <a:off x="6232680" y="1604520"/>
            <a:ext cx="53550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23" name="PlaceHolder 4"/>
          <p:cNvSpPr>
            <a:spLocks noGrp="1"/>
          </p:cNvSpPr>
          <p:nvPr>
            <p:ph type="body"/>
          </p:nvPr>
        </p:nvSpPr>
        <p:spPr>
          <a:xfrm>
            <a:off x="609480" y="3682080"/>
            <a:ext cx="10973520" cy="1896840"/>
          </a:xfrm>
          <a:prstGeom prst="rect">
            <a:avLst/>
          </a:prstGeom>
        </p:spPr>
        <p:txBody>
          <a:bodyPr lIns="0" tIns="0" rIns="0" bIns="0">
            <a:normAutofit/>
          </a:bodyPr>
          <a:lstStyle/>
          <a:p>
            <a:pPr lvl="0"/>
            <a:r>
              <a:rPr lang="en-US" sz="3200" b="0" strike="noStrike" spc="-1">
                <a:latin typeface="Arial"/>
              </a:rPr>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ustomShape 1"/>
          <p:cNvSpPr/>
          <p:nvPr/>
        </p:nvSpPr>
        <p:spPr>
          <a:xfrm>
            <a:off x="4038480" y="6356520"/>
            <a:ext cx="4114440" cy="3646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4" name="PlaceHolder 2"/>
          <p:cNvSpPr>
            <a:spLocks noGrp="1"/>
          </p:cNvSpPr>
          <p:nvPr>
            <p:ph type="title"/>
          </p:nvPr>
        </p:nvSpPr>
        <p:spPr>
          <a:xfrm>
            <a:off x="838080" y="365040"/>
            <a:ext cx="10513800" cy="1323720"/>
          </a:xfrm>
          <a:prstGeom prst="rect">
            <a:avLst/>
          </a:prstGeom>
        </p:spPr>
        <p:txBody>
          <a:bodyPr lIns="90000" tIns="45000" rIns="90000" bIns="45000" anchor="ctr">
            <a:noAutofit/>
          </a:bodyPr>
          <a:lstStyle/>
          <a:p>
            <a:r>
              <a:rPr lang="en-GB" sz="1800" b="0" strike="noStrike" spc="-1">
                <a:latin typeface="Arial"/>
              </a:rPr>
              <a:t>Click to edit the title text format</a:t>
            </a:r>
          </a:p>
        </p:txBody>
      </p:sp>
      <p:sp>
        <p:nvSpPr>
          <p:cNvPr id="2" name="PlaceHolder 3"/>
          <p:cNvSpPr>
            <a:spLocks noGrp="1"/>
          </p:cNvSpPr>
          <p:nvPr>
            <p:ph type="body"/>
          </p:nvPr>
        </p:nvSpPr>
        <p:spPr>
          <a:xfrm>
            <a:off x="609480" y="1604520"/>
            <a:ext cx="1097352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CustomShape 1"/>
          <p:cNvSpPr/>
          <p:nvPr/>
        </p:nvSpPr>
        <p:spPr>
          <a:xfrm>
            <a:off x="4038480" y="6356520"/>
            <a:ext cx="4114440" cy="3646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40" name="PlaceHolder 2"/>
          <p:cNvSpPr>
            <a:spLocks noGrp="1"/>
          </p:cNvSpPr>
          <p:nvPr>
            <p:ph type="title"/>
          </p:nvPr>
        </p:nvSpPr>
        <p:spPr>
          <a:xfrm>
            <a:off x="609480" y="273600"/>
            <a:ext cx="10973520" cy="1144800"/>
          </a:xfrm>
          <a:prstGeom prst="rect">
            <a:avLst/>
          </a:prstGeom>
        </p:spPr>
        <p:txBody>
          <a:bodyPr lIns="0" tIns="0" rIns="0" bIns="0" anchor="ctr">
            <a:noAutofit/>
          </a:bodyPr>
          <a:lstStyle/>
          <a:p>
            <a:pPr algn="ctr"/>
            <a:r>
              <a:rPr lang="en-GB" sz="4400" b="0" strike="noStrike" spc="-1">
                <a:latin typeface="Arial"/>
              </a:rPr>
              <a:t>Click to edit the title text format</a:t>
            </a:r>
          </a:p>
        </p:txBody>
      </p:sp>
      <p:sp>
        <p:nvSpPr>
          <p:cNvPr id="41" name="PlaceHolder 3"/>
          <p:cNvSpPr>
            <a:spLocks noGrp="1"/>
          </p:cNvSpPr>
          <p:nvPr>
            <p:ph type="body"/>
          </p:nvPr>
        </p:nvSpPr>
        <p:spPr>
          <a:xfrm>
            <a:off x="609480" y="1604520"/>
            <a:ext cx="1097352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emf"/><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 name="CustomShape 1"/>
          <p:cNvSpPr/>
          <p:nvPr/>
        </p:nvSpPr>
        <p:spPr>
          <a:xfrm>
            <a:off x="1523880" y="1384560"/>
            <a:ext cx="9143640" cy="238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9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US" sz="4400" b="1" strike="noStrike" spc="-1" dirty="0">
                <a:solidFill>
                  <a:srgbClr val="000000"/>
                </a:solidFill>
                <a:latin typeface="Calibri Light"/>
              </a:rPr>
              <a:t>Variations of input parameters in EPC calculation methodologies across European countries</a:t>
            </a:r>
            <a:endParaRPr lang="en-GB" sz="4400" b="1" strike="noStrike" spc="-1" dirty="0">
              <a:latin typeface="Arial"/>
            </a:endParaRPr>
          </a:p>
        </p:txBody>
      </p:sp>
      <p:sp>
        <p:nvSpPr>
          <p:cNvPr id="79" name="CustomShape 2"/>
          <p:cNvSpPr/>
          <p:nvPr/>
        </p:nvSpPr>
        <p:spPr>
          <a:xfrm>
            <a:off x="1523880" y="4173300"/>
            <a:ext cx="9143640" cy="165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b="0" strike="noStrike" spc="-1" dirty="0">
                <a:solidFill>
                  <a:srgbClr val="000000"/>
                </a:solidFill>
                <a:latin typeface="Calibri"/>
              </a:rPr>
              <a:t>Mahsa Sayfikar</a:t>
            </a:r>
            <a:r>
              <a:rPr lang="en-GB" sz="1400" b="0" strike="noStrike" spc="-1" dirty="0">
                <a:solidFill>
                  <a:srgbClr val="000000"/>
                </a:solidFill>
                <a:latin typeface="Calibri"/>
              </a:rPr>
              <a:t>1</a:t>
            </a:r>
          </a:p>
          <a:p>
            <a:pPr algn="ct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spc="-1" dirty="0">
                <a:solidFill>
                  <a:srgbClr val="000000"/>
                </a:solidFill>
                <a:latin typeface="Calibri"/>
              </a:rPr>
              <a:t>Prof David Jenkins</a:t>
            </a:r>
            <a:r>
              <a:rPr lang="en-GB" sz="1400" spc="-1" dirty="0">
                <a:solidFill>
                  <a:srgbClr val="000000"/>
                </a:solidFill>
                <a:latin typeface="Calibri"/>
              </a:rPr>
              <a:t>1</a:t>
            </a:r>
          </a:p>
          <a:p>
            <a:pPr algn="ct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1200" b="0" strike="noStrike" spc="-1" dirty="0">
                <a:solidFill>
                  <a:srgbClr val="000000"/>
                </a:solidFill>
                <a:latin typeface="Calibri"/>
              </a:rPr>
              <a:t>1</a:t>
            </a:r>
            <a:r>
              <a:rPr lang="en-GB" sz="2000" b="0" strike="noStrike" spc="-1" dirty="0">
                <a:solidFill>
                  <a:srgbClr val="000000"/>
                </a:solidFill>
                <a:latin typeface="Calibri"/>
              </a:rPr>
              <a:t> Urban Energy Research Group, Heriot-Watt University</a:t>
            </a:r>
            <a:endParaRPr lang="en-GB" sz="2000" b="0" strike="noStrike" spc="-1" dirty="0">
              <a:latin typeface="Arial"/>
            </a:endParaRPr>
          </a:p>
        </p:txBody>
      </p:sp>
      <p:sp>
        <p:nvSpPr>
          <p:cNvPr id="80" name="CustomShape 3"/>
          <p:cNvSpPr/>
          <p:nvPr/>
        </p:nvSpPr>
        <p:spPr>
          <a:xfrm>
            <a:off x="8460000" y="277920"/>
            <a:ext cx="1980000" cy="121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b="1" strike="noStrike" spc="-1" dirty="0">
                <a:solidFill>
                  <a:srgbClr val="000000"/>
                </a:solidFill>
                <a:latin typeface="Times New Roman"/>
                <a:ea typeface="DejaVu Sans"/>
              </a:rPr>
              <a:t>ICARB 2023</a:t>
            </a:r>
            <a:endParaRPr lang="en-GB" sz="24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1600" b="0" i="1" strike="noStrike" spc="-1" dirty="0">
                <a:solidFill>
                  <a:srgbClr val="000000"/>
                </a:solidFill>
                <a:latin typeface="Times New Roman"/>
                <a:ea typeface="Microsoft YaHei"/>
              </a:rPr>
              <a:t> Measuring Net Zero</a:t>
            </a:r>
            <a:endParaRPr lang="en-GB" sz="16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latin typeface="Arial"/>
            </a:endParaRPr>
          </a:p>
        </p:txBody>
      </p:sp>
      <p:sp>
        <p:nvSpPr>
          <p:cNvPr id="81" name="Line 4"/>
          <p:cNvSpPr/>
          <p:nvPr/>
        </p:nvSpPr>
        <p:spPr>
          <a:xfrm flipH="1" flipV="1">
            <a:off x="853920" y="661680"/>
            <a:ext cx="9398160" cy="27000"/>
          </a:xfrm>
          <a:prstGeom prst="line">
            <a:avLst/>
          </a:prstGeom>
          <a:ln w="6480">
            <a:solidFill>
              <a:srgbClr val="4472C4"/>
            </a:solidFill>
            <a:miter/>
          </a:ln>
        </p:spPr>
        <p:style>
          <a:lnRef idx="0">
            <a:scrgbClr r="0" g="0" b="0"/>
          </a:lnRef>
          <a:fillRef idx="0">
            <a:scrgbClr r="0" g="0" b="0"/>
          </a:fillRef>
          <a:effectRef idx="0">
            <a:scrgbClr r="0" g="0" b="0"/>
          </a:effectRef>
          <a:fontRef idx="minor"/>
        </p:style>
        <p:txBody>
          <a:bodyPr/>
          <a:lstStyle/>
          <a:p>
            <a:endParaRPr lang="en-US" dirty="0"/>
          </a:p>
        </p:txBody>
      </p:sp>
      <p:pic>
        <p:nvPicPr>
          <p:cNvPr id="82" name="Picture 81"/>
          <p:cNvPicPr/>
          <p:nvPr/>
        </p:nvPicPr>
        <p:blipFill>
          <a:blip r:embed="rId2"/>
          <a:stretch/>
        </p:blipFill>
        <p:spPr>
          <a:xfrm>
            <a:off x="10376640" y="180000"/>
            <a:ext cx="1683360" cy="82080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green symbol with a house and a light bulb&#10;&#10;Description automatically generated">
            <a:extLst>
              <a:ext uri="{FF2B5EF4-FFF2-40B4-BE49-F238E27FC236}">
                <a16:creationId xmlns:a16="http://schemas.microsoft.com/office/drawing/2014/main" id="{F14CFACD-3060-295F-422F-DAEB67E87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0834" y="1411963"/>
            <a:ext cx="2612720" cy="2519406"/>
          </a:xfrm>
          <a:prstGeom prst="rect">
            <a:avLst/>
          </a:prstGeom>
        </p:spPr>
      </p:pic>
      <p:sp>
        <p:nvSpPr>
          <p:cNvPr id="2" name="Title 1">
            <a:extLst>
              <a:ext uri="{FF2B5EF4-FFF2-40B4-BE49-F238E27FC236}">
                <a16:creationId xmlns:a16="http://schemas.microsoft.com/office/drawing/2014/main" id="{3EB7DA11-7E91-B335-5670-67BD30EB5946}"/>
              </a:ext>
            </a:extLst>
          </p:cNvPr>
          <p:cNvSpPr>
            <a:spLocks noGrp="1"/>
          </p:cNvSpPr>
          <p:nvPr>
            <p:ph type="title"/>
          </p:nvPr>
        </p:nvSpPr>
        <p:spPr>
          <a:xfrm>
            <a:off x="610034" y="25337"/>
            <a:ext cx="10973520" cy="1144800"/>
          </a:xfrm>
        </p:spPr>
        <p:txBody>
          <a:bodyPr/>
          <a:lstStyle/>
          <a:p>
            <a:r>
              <a:rPr lang="en-US" dirty="0"/>
              <a:t>Energy categories</a:t>
            </a:r>
          </a:p>
        </p:txBody>
      </p:sp>
      <p:pic>
        <p:nvPicPr>
          <p:cNvPr id="10" name="Picture 9">
            <a:extLst>
              <a:ext uri="{FF2B5EF4-FFF2-40B4-BE49-F238E27FC236}">
                <a16:creationId xmlns:a16="http://schemas.microsoft.com/office/drawing/2014/main" id="{D869D0FA-00FA-1941-BEFE-E578212ED736}"/>
              </a:ext>
            </a:extLst>
          </p:cNvPr>
          <p:cNvPicPr>
            <a:picLocks noChangeAspect="1"/>
          </p:cNvPicPr>
          <p:nvPr/>
        </p:nvPicPr>
        <p:blipFill>
          <a:blip r:embed="rId3"/>
          <a:stretch>
            <a:fillRect/>
          </a:stretch>
        </p:blipFill>
        <p:spPr>
          <a:xfrm>
            <a:off x="422140" y="1000800"/>
            <a:ext cx="8225754" cy="5631835"/>
          </a:xfrm>
          <a:prstGeom prst="rect">
            <a:avLst/>
          </a:prstGeom>
        </p:spPr>
      </p:pic>
      <p:sp>
        <p:nvSpPr>
          <p:cNvPr id="11" name="TextBox 10">
            <a:extLst>
              <a:ext uri="{FF2B5EF4-FFF2-40B4-BE49-F238E27FC236}">
                <a16:creationId xmlns:a16="http://schemas.microsoft.com/office/drawing/2014/main" id="{6E865353-4129-6398-0B85-F30EE3AB0E75}"/>
              </a:ext>
            </a:extLst>
          </p:cNvPr>
          <p:cNvSpPr txBox="1"/>
          <p:nvPr/>
        </p:nvSpPr>
        <p:spPr>
          <a:xfrm>
            <a:off x="9048951" y="3931369"/>
            <a:ext cx="2689412" cy="738664"/>
          </a:xfrm>
          <a:prstGeom prst="rect">
            <a:avLst/>
          </a:prstGeom>
          <a:noFill/>
        </p:spPr>
        <p:txBody>
          <a:bodyPr wrap="square" rtlCol="0">
            <a:spAutoFit/>
          </a:bodyPr>
          <a:lstStyle/>
          <a:p>
            <a:r>
              <a:rPr lang="en-US" sz="600" dirty="0"/>
              <a:t>Jessica Few, Despina </a:t>
            </a:r>
            <a:r>
              <a:rPr lang="en-US" sz="600" dirty="0" err="1"/>
              <a:t>Manouseli</a:t>
            </a:r>
            <a:r>
              <a:rPr lang="en-US" sz="600" dirty="0"/>
              <a:t>, Eoghan McKenna, Martin </a:t>
            </a:r>
            <a:r>
              <a:rPr lang="en-US" sz="600" dirty="0" err="1"/>
              <a:t>Pullinger</a:t>
            </a:r>
            <a:r>
              <a:rPr lang="en-US" sz="600" dirty="0"/>
              <a:t>, Ellen Zapata-</a:t>
            </a:r>
            <a:r>
              <a:rPr lang="en-US" sz="600" dirty="0" err="1"/>
              <a:t>Webborn</a:t>
            </a:r>
            <a:r>
              <a:rPr lang="en-US" sz="600" dirty="0"/>
              <a:t>, Simon Elam, David </a:t>
            </a:r>
            <a:r>
              <a:rPr lang="en-US" sz="600" dirty="0" err="1"/>
              <a:t>Shipworth</a:t>
            </a:r>
            <a:r>
              <a:rPr lang="en-US" sz="600" dirty="0"/>
              <a:t>, </a:t>
            </a:r>
            <a:r>
              <a:rPr lang="en-US" sz="600" dirty="0" err="1"/>
              <a:t>Tadj</a:t>
            </a:r>
            <a:r>
              <a:rPr lang="en-US" sz="600" dirty="0"/>
              <a:t> </a:t>
            </a:r>
            <a:r>
              <a:rPr lang="en-US" sz="600" dirty="0" err="1"/>
              <a:t>Oreszczyn</a:t>
            </a:r>
            <a:r>
              <a:rPr lang="en-US" sz="600" dirty="0"/>
              <a:t>,</a:t>
            </a:r>
          </a:p>
          <a:p>
            <a:r>
              <a:rPr lang="en-US" sz="600" dirty="0"/>
              <a:t>The over-prediction of energy use by EPCs in Great Britain: A comparison of EPC-modelled and metered primary energy use intensity,</a:t>
            </a:r>
          </a:p>
          <a:p>
            <a:r>
              <a:rPr lang="en-US" sz="600" dirty="0"/>
              <a:t>Energy and Buildings,</a:t>
            </a:r>
          </a:p>
          <a:p>
            <a:r>
              <a:rPr lang="en-US" sz="600" dirty="0"/>
              <a:t>Volume 288,</a:t>
            </a:r>
          </a:p>
          <a:p>
            <a:r>
              <a:rPr lang="en-US" sz="600" dirty="0"/>
              <a:t>2023,</a:t>
            </a:r>
          </a:p>
        </p:txBody>
      </p:sp>
      <p:sp>
        <p:nvSpPr>
          <p:cNvPr id="16" name="Line 4">
            <a:extLst>
              <a:ext uri="{FF2B5EF4-FFF2-40B4-BE49-F238E27FC236}">
                <a16:creationId xmlns:a16="http://schemas.microsoft.com/office/drawing/2014/main" id="{A474940F-8C13-AF3C-152B-E1614B8BB48F}"/>
              </a:ext>
            </a:extLst>
          </p:cNvPr>
          <p:cNvSpPr/>
          <p:nvPr/>
        </p:nvSpPr>
        <p:spPr>
          <a:xfrm flipH="1" flipV="1">
            <a:off x="5355568" y="661680"/>
            <a:ext cx="5040000" cy="27000"/>
          </a:xfrm>
          <a:prstGeom prst="line">
            <a:avLst/>
          </a:prstGeom>
          <a:ln w="6480">
            <a:solidFill>
              <a:srgbClr val="4472C4"/>
            </a:solidFill>
            <a:miter/>
          </a:ln>
        </p:spPr>
        <p:style>
          <a:lnRef idx="0">
            <a:scrgbClr r="0" g="0" b="0"/>
          </a:lnRef>
          <a:fillRef idx="0">
            <a:scrgbClr r="0" g="0" b="0"/>
          </a:fillRef>
          <a:effectRef idx="0">
            <a:scrgbClr r="0" g="0" b="0"/>
          </a:effectRef>
          <a:fontRef idx="minor"/>
        </p:style>
        <p:txBody>
          <a:bodyPr/>
          <a:lstStyle/>
          <a:p>
            <a:endParaRPr lang="en-US" dirty="0"/>
          </a:p>
        </p:txBody>
      </p:sp>
      <p:sp>
        <p:nvSpPr>
          <p:cNvPr id="17" name="CustomShape 3">
            <a:extLst>
              <a:ext uri="{FF2B5EF4-FFF2-40B4-BE49-F238E27FC236}">
                <a16:creationId xmlns:a16="http://schemas.microsoft.com/office/drawing/2014/main" id="{5778D514-29D7-4F6D-6345-B0D4613A5F99}"/>
              </a:ext>
            </a:extLst>
          </p:cNvPr>
          <p:cNvSpPr/>
          <p:nvPr/>
        </p:nvSpPr>
        <p:spPr>
          <a:xfrm>
            <a:off x="8460000" y="277920"/>
            <a:ext cx="1980000" cy="121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b="1" strike="noStrike" spc="-1" dirty="0">
                <a:solidFill>
                  <a:srgbClr val="000000"/>
                </a:solidFill>
                <a:latin typeface="Times New Roman"/>
                <a:ea typeface="DejaVu Sans"/>
              </a:rPr>
              <a:t>ICARB 2023</a:t>
            </a:r>
            <a:endParaRPr lang="en-GB" sz="24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1600" b="0" i="1" strike="noStrike" spc="-1" dirty="0">
                <a:solidFill>
                  <a:srgbClr val="000000"/>
                </a:solidFill>
                <a:latin typeface="Times New Roman"/>
                <a:ea typeface="Microsoft YaHei"/>
              </a:rPr>
              <a:t> Measuring Net Zero</a:t>
            </a:r>
            <a:endParaRPr lang="en-GB" sz="16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latin typeface="Arial"/>
            </a:endParaRPr>
          </a:p>
        </p:txBody>
      </p:sp>
      <p:pic>
        <p:nvPicPr>
          <p:cNvPr id="18" name="Picture 17">
            <a:extLst>
              <a:ext uri="{FF2B5EF4-FFF2-40B4-BE49-F238E27FC236}">
                <a16:creationId xmlns:a16="http://schemas.microsoft.com/office/drawing/2014/main" id="{71AF3DB7-F3B7-1AFF-6D49-2685A517E5C1}"/>
              </a:ext>
            </a:extLst>
          </p:cNvPr>
          <p:cNvPicPr/>
          <p:nvPr/>
        </p:nvPicPr>
        <p:blipFill>
          <a:blip r:embed="rId4"/>
          <a:stretch/>
        </p:blipFill>
        <p:spPr>
          <a:xfrm>
            <a:off x="10376640" y="180000"/>
            <a:ext cx="1683360" cy="820800"/>
          </a:xfrm>
          <a:prstGeom prst="rect">
            <a:avLst/>
          </a:prstGeom>
          <a:ln w="0">
            <a:noFill/>
          </a:ln>
        </p:spPr>
      </p:pic>
    </p:spTree>
    <p:extLst>
      <p:ext uri="{BB962C8B-B14F-4D97-AF65-F5344CB8AC3E}">
        <p14:creationId xmlns:p14="http://schemas.microsoft.com/office/powerpoint/2010/main" val="537528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brick wall&#10;&#10;Description automatically generated">
            <a:extLst>
              <a:ext uri="{FF2B5EF4-FFF2-40B4-BE49-F238E27FC236}">
                <a16:creationId xmlns:a16="http://schemas.microsoft.com/office/drawing/2014/main" id="{63BB36F2-E653-37C1-0210-37B15C91FB53}"/>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85834" r="500" b="11478"/>
          <a:stretch/>
        </p:blipFill>
        <p:spPr>
          <a:xfrm>
            <a:off x="10510228" y="0"/>
            <a:ext cx="1683360" cy="6858000"/>
          </a:xfrm>
          <a:prstGeom prst="rect">
            <a:avLst/>
          </a:prstGeom>
        </p:spPr>
      </p:pic>
      <p:sp>
        <p:nvSpPr>
          <p:cNvPr id="2" name="Title 1">
            <a:extLst>
              <a:ext uri="{FF2B5EF4-FFF2-40B4-BE49-F238E27FC236}">
                <a16:creationId xmlns:a16="http://schemas.microsoft.com/office/drawing/2014/main" id="{73DD1860-2E1A-589F-79BA-1A9C8A6A7EE7}"/>
              </a:ext>
            </a:extLst>
          </p:cNvPr>
          <p:cNvSpPr>
            <a:spLocks noGrp="1"/>
          </p:cNvSpPr>
          <p:nvPr>
            <p:ph type="title"/>
          </p:nvPr>
        </p:nvSpPr>
        <p:spPr>
          <a:xfrm>
            <a:off x="609480" y="64865"/>
            <a:ext cx="10973520" cy="1144800"/>
          </a:xfrm>
        </p:spPr>
        <p:txBody>
          <a:bodyPr/>
          <a:lstStyle/>
          <a:p>
            <a:r>
              <a:rPr lang="en-GB" sz="4000" dirty="0">
                <a:solidFill>
                  <a:srgbClr val="000000"/>
                </a:solidFill>
                <a:effectLst/>
                <a:ea typeface="Times New Roman" panose="02020603050405020304" pitchFamily="18" charset="0"/>
                <a:cs typeface="Times New Roman" panose="02020603050405020304" pitchFamily="18" charset="0"/>
              </a:rPr>
              <a:t>Building envelope parameters</a:t>
            </a:r>
            <a:endParaRPr lang="en-US" sz="8000" dirty="0"/>
          </a:p>
        </p:txBody>
      </p:sp>
      <p:sp>
        <p:nvSpPr>
          <p:cNvPr id="3" name="Subtitle 2">
            <a:extLst>
              <a:ext uri="{FF2B5EF4-FFF2-40B4-BE49-F238E27FC236}">
                <a16:creationId xmlns:a16="http://schemas.microsoft.com/office/drawing/2014/main" id="{07FFC0E3-4515-0903-248F-1E2C58BCD933}"/>
              </a:ext>
            </a:extLst>
          </p:cNvPr>
          <p:cNvSpPr>
            <a:spLocks noGrp="1"/>
          </p:cNvSpPr>
          <p:nvPr>
            <p:ph type="subTitle"/>
          </p:nvPr>
        </p:nvSpPr>
        <p:spPr>
          <a:xfrm>
            <a:off x="609480" y="1878840"/>
            <a:ext cx="9624766" cy="3977280"/>
          </a:xfrm>
        </p:spPr>
        <p:txBody>
          <a:bodyPr/>
          <a:lstStyle/>
          <a:p>
            <a:r>
              <a:rPr lang="en-US" sz="3200" dirty="0"/>
              <a:t>U-values:</a:t>
            </a:r>
          </a:p>
          <a:p>
            <a:pPr algn="just">
              <a:spcAft>
                <a:spcPts val="600"/>
              </a:spcAft>
            </a:pPr>
            <a:r>
              <a:rPr lang="en-GB"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a:t>
            </a:r>
            <a:r>
              <a:rPr lang="en-GB"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ost countries, a database of</a:t>
            </a:r>
            <a:r>
              <a:rPr lang="en-GB" sz="2400" dirty="0">
                <a:solidFill>
                  <a:srgbClr val="2E2E2E"/>
                </a:solidFill>
                <a:effectLst/>
                <a:latin typeface="Calibri" panose="020F0502020204030204" pitchFamily="34" charset="0"/>
                <a:ea typeface="Times New Roman" panose="02020603050405020304" pitchFamily="18" charset="0"/>
                <a:cs typeface="Times New Roman" panose="02020603050405020304" pitchFamily="18" charset="0"/>
              </a:rPr>
              <a:t> commonly used building fabric material implemented in the software.</a:t>
            </a:r>
          </a:p>
          <a:p>
            <a:pPr lvl="1" algn="just">
              <a:spcAft>
                <a:spcPts val="600"/>
              </a:spcAft>
            </a:pPr>
            <a:r>
              <a:rPr lang="en-GB" sz="2000" dirty="0">
                <a:solidFill>
                  <a:srgbClr val="2E2E2E"/>
                </a:solidFill>
                <a:effectLst/>
                <a:latin typeface="Calibri" panose="020F0502020204030204" pitchFamily="34" charset="0"/>
                <a:ea typeface="Times New Roman" panose="02020603050405020304" pitchFamily="18" charset="0"/>
                <a:cs typeface="Times New Roman" panose="02020603050405020304" pitchFamily="18" charset="0"/>
              </a:rPr>
              <a:t> Exceptions: Bulgaria and Malta (residential buildings). </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600"/>
              </a:spcAft>
            </a:pPr>
            <a:r>
              <a:rPr lang="en-GB"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Some countries allow inferring values based on the building sector, climate zone and the building regulations that were in use at the time of construction.</a:t>
            </a:r>
          </a:p>
          <a:p>
            <a:pPr lvl="1" algn="just">
              <a:spcAft>
                <a:spcPts val="600"/>
              </a:spcAft>
            </a:pPr>
            <a:r>
              <a:rPr lang="en-GB"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Spain and UK </a:t>
            </a:r>
          </a:p>
          <a:p>
            <a:pPr algn="just">
              <a:spcAft>
                <a:spcPts val="600"/>
              </a:spcAft>
            </a:pPr>
            <a:r>
              <a:rPr lang="en-GB"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Infiltration rates </a:t>
            </a:r>
            <a:endPar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Pressure test</a:t>
            </a:r>
          </a:p>
          <a:p>
            <a:r>
              <a:rPr lang="en-GB"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Some provide default values based on building characteristics. </a:t>
            </a:r>
          </a:p>
          <a:p>
            <a:pPr lvl="1"/>
            <a:r>
              <a:rPr lang="en-GB"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all buildings in Greece and Spain and </a:t>
            </a:r>
            <a:r>
              <a:rPr lang="en-GB"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UK, existing </a:t>
            </a:r>
            <a:r>
              <a:rPr lang="en-GB"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residential buildings in Malta.</a:t>
            </a:r>
            <a:endParaRPr lang="en-US" sz="3200" dirty="0"/>
          </a:p>
        </p:txBody>
      </p:sp>
      <p:sp>
        <p:nvSpPr>
          <p:cNvPr id="6" name="Line 4">
            <a:extLst>
              <a:ext uri="{FF2B5EF4-FFF2-40B4-BE49-F238E27FC236}">
                <a16:creationId xmlns:a16="http://schemas.microsoft.com/office/drawing/2014/main" id="{FA0CE0B8-801E-BA49-CF9D-1A3B77A7BC33}"/>
              </a:ext>
            </a:extLst>
          </p:cNvPr>
          <p:cNvSpPr/>
          <p:nvPr/>
        </p:nvSpPr>
        <p:spPr>
          <a:xfrm flipH="1" flipV="1">
            <a:off x="4370836" y="661680"/>
            <a:ext cx="5976000" cy="27000"/>
          </a:xfrm>
          <a:prstGeom prst="line">
            <a:avLst/>
          </a:prstGeom>
          <a:ln w="6480">
            <a:solidFill>
              <a:srgbClr val="4472C4"/>
            </a:solidFill>
            <a:miter/>
          </a:ln>
        </p:spPr>
        <p:style>
          <a:lnRef idx="0">
            <a:scrgbClr r="0" g="0" b="0"/>
          </a:lnRef>
          <a:fillRef idx="0">
            <a:scrgbClr r="0" g="0" b="0"/>
          </a:fillRef>
          <a:effectRef idx="0">
            <a:scrgbClr r="0" g="0" b="0"/>
          </a:effectRef>
          <a:fontRef idx="minor"/>
        </p:style>
        <p:txBody>
          <a:bodyPr/>
          <a:lstStyle/>
          <a:p>
            <a:endParaRPr lang="en-US" dirty="0"/>
          </a:p>
        </p:txBody>
      </p:sp>
      <p:sp>
        <p:nvSpPr>
          <p:cNvPr id="7" name="CustomShape 3">
            <a:extLst>
              <a:ext uri="{FF2B5EF4-FFF2-40B4-BE49-F238E27FC236}">
                <a16:creationId xmlns:a16="http://schemas.microsoft.com/office/drawing/2014/main" id="{4F76804F-CE8E-98E3-99BD-E88E15780778}"/>
              </a:ext>
            </a:extLst>
          </p:cNvPr>
          <p:cNvSpPr/>
          <p:nvPr/>
        </p:nvSpPr>
        <p:spPr>
          <a:xfrm>
            <a:off x="8460000" y="277920"/>
            <a:ext cx="1980000" cy="121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b="1" strike="noStrike" spc="-1" dirty="0">
                <a:solidFill>
                  <a:srgbClr val="000000"/>
                </a:solidFill>
                <a:latin typeface="Times New Roman"/>
                <a:ea typeface="DejaVu Sans"/>
              </a:rPr>
              <a:t>ICARB 2023</a:t>
            </a:r>
            <a:endParaRPr lang="en-GB" sz="24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1600" b="0" i="1" strike="noStrike" spc="-1" dirty="0">
                <a:solidFill>
                  <a:srgbClr val="000000"/>
                </a:solidFill>
                <a:latin typeface="Times New Roman"/>
                <a:ea typeface="Microsoft YaHei"/>
              </a:rPr>
              <a:t> Measuring Net Zero</a:t>
            </a:r>
            <a:endParaRPr lang="en-GB" sz="16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latin typeface="Arial"/>
            </a:endParaRPr>
          </a:p>
        </p:txBody>
      </p:sp>
      <p:pic>
        <p:nvPicPr>
          <p:cNvPr id="8" name="Picture 7">
            <a:extLst>
              <a:ext uri="{FF2B5EF4-FFF2-40B4-BE49-F238E27FC236}">
                <a16:creationId xmlns:a16="http://schemas.microsoft.com/office/drawing/2014/main" id="{FAF745B7-CB77-9A82-5CA2-B0228F5908D9}"/>
              </a:ext>
            </a:extLst>
          </p:cNvPr>
          <p:cNvPicPr/>
          <p:nvPr/>
        </p:nvPicPr>
        <p:blipFill>
          <a:blip r:embed="rId4"/>
          <a:stretch/>
        </p:blipFill>
        <p:spPr>
          <a:xfrm>
            <a:off x="10376640" y="180000"/>
            <a:ext cx="1683360" cy="820800"/>
          </a:xfrm>
          <a:prstGeom prst="rect">
            <a:avLst/>
          </a:prstGeom>
          <a:ln w="0">
            <a:noFill/>
          </a:ln>
        </p:spPr>
      </p:pic>
    </p:spTree>
    <p:extLst>
      <p:ext uri="{BB962C8B-B14F-4D97-AF65-F5344CB8AC3E}">
        <p14:creationId xmlns:p14="http://schemas.microsoft.com/office/powerpoint/2010/main" val="65112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3F76-DE13-29F0-A947-0A3C212F5522}"/>
              </a:ext>
            </a:extLst>
          </p:cNvPr>
          <p:cNvSpPr>
            <a:spLocks noGrp="1"/>
          </p:cNvSpPr>
          <p:nvPr>
            <p:ph type="title"/>
          </p:nvPr>
        </p:nvSpPr>
        <p:spPr/>
        <p:txBody>
          <a:bodyPr/>
          <a:lstStyle/>
          <a:p>
            <a:r>
              <a:rPr lang="en-GB" sz="4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Temperature setpoints</a:t>
            </a:r>
            <a:endParaRPr lang="en-US" sz="8000" dirty="0"/>
          </a:p>
        </p:txBody>
      </p:sp>
      <p:sp>
        <p:nvSpPr>
          <p:cNvPr id="3" name="Subtitle 2">
            <a:extLst>
              <a:ext uri="{FF2B5EF4-FFF2-40B4-BE49-F238E27FC236}">
                <a16:creationId xmlns:a16="http://schemas.microsoft.com/office/drawing/2014/main" id="{ACA582B9-1DC7-63FE-A8CD-CA680EF6AFE2}"/>
              </a:ext>
            </a:extLst>
          </p:cNvPr>
          <p:cNvSpPr>
            <a:spLocks noGrp="1"/>
          </p:cNvSpPr>
          <p:nvPr>
            <p:ph type="subTitle"/>
          </p:nvPr>
        </p:nvSpPr>
        <p:spPr>
          <a:xfrm>
            <a:off x="609480" y="1802160"/>
            <a:ext cx="5076212" cy="1996117"/>
          </a:xfrm>
        </p:spPr>
        <p:txBody>
          <a:bodyPr/>
          <a:lstStyle/>
          <a:p>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Default temperature setpoints </a:t>
            </a:r>
          </a:p>
          <a:p>
            <a:pPr lvl="1"/>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Exception: Bulgaria</a:t>
            </a:r>
          </a:p>
          <a:p>
            <a:pPr lvl="1"/>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different across different countries</a:t>
            </a:r>
          </a:p>
          <a:p>
            <a:pPr marL="457200" lvl="1" indent="0">
              <a:buNone/>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due to the country specific norms of temperature settings in buildings.</a:t>
            </a:r>
          </a:p>
        </p:txBody>
      </p:sp>
      <p:pic>
        <p:nvPicPr>
          <p:cNvPr id="4" name="Picture 3" descr="A picture containing text, screenshot, diagram, plot&#10;&#10;Description automatically generated">
            <a:extLst>
              <a:ext uri="{FF2B5EF4-FFF2-40B4-BE49-F238E27FC236}">
                <a16:creationId xmlns:a16="http://schemas.microsoft.com/office/drawing/2014/main" id="{B6164358-15E1-BA11-69E1-61E9119303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8400" y="1512000"/>
            <a:ext cx="4927002" cy="4176098"/>
          </a:xfrm>
          <a:prstGeom prst="rect">
            <a:avLst/>
          </a:prstGeom>
        </p:spPr>
      </p:pic>
      <p:sp>
        <p:nvSpPr>
          <p:cNvPr id="5" name="Line 4">
            <a:extLst>
              <a:ext uri="{FF2B5EF4-FFF2-40B4-BE49-F238E27FC236}">
                <a16:creationId xmlns:a16="http://schemas.microsoft.com/office/drawing/2014/main" id="{78E90E5F-5B0D-1466-E001-47541BB286E4}"/>
              </a:ext>
            </a:extLst>
          </p:cNvPr>
          <p:cNvSpPr/>
          <p:nvPr/>
        </p:nvSpPr>
        <p:spPr>
          <a:xfrm flipH="1" flipV="1">
            <a:off x="4370836" y="661680"/>
            <a:ext cx="5976000" cy="27000"/>
          </a:xfrm>
          <a:prstGeom prst="line">
            <a:avLst/>
          </a:prstGeom>
          <a:ln w="6480">
            <a:solidFill>
              <a:srgbClr val="4472C4"/>
            </a:solidFill>
            <a:miter/>
          </a:ln>
        </p:spPr>
        <p:style>
          <a:lnRef idx="0">
            <a:scrgbClr r="0" g="0" b="0"/>
          </a:lnRef>
          <a:fillRef idx="0">
            <a:scrgbClr r="0" g="0" b="0"/>
          </a:fillRef>
          <a:effectRef idx="0">
            <a:scrgbClr r="0" g="0" b="0"/>
          </a:effectRef>
          <a:fontRef idx="minor"/>
        </p:style>
        <p:txBody>
          <a:bodyPr/>
          <a:lstStyle/>
          <a:p>
            <a:endParaRPr lang="en-US" dirty="0"/>
          </a:p>
        </p:txBody>
      </p:sp>
      <p:sp>
        <p:nvSpPr>
          <p:cNvPr id="6" name="CustomShape 3">
            <a:extLst>
              <a:ext uri="{FF2B5EF4-FFF2-40B4-BE49-F238E27FC236}">
                <a16:creationId xmlns:a16="http://schemas.microsoft.com/office/drawing/2014/main" id="{0BDEC5D1-1AEF-84CD-C18A-658DE98D57F7}"/>
              </a:ext>
            </a:extLst>
          </p:cNvPr>
          <p:cNvSpPr/>
          <p:nvPr/>
        </p:nvSpPr>
        <p:spPr>
          <a:xfrm>
            <a:off x="8460000" y="277920"/>
            <a:ext cx="1980000" cy="121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b="1" strike="noStrike" spc="-1" dirty="0">
                <a:solidFill>
                  <a:srgbClr val="000000"/>
                </a:solidFill>
                <a:latin typeface="Times New Roman"/>
                <a:ea typeface="DejaVu Sans"/>
              </a:rPr>
              <a:t>ICARB 2023</a:t>
            </a:r>
            <a:endParaRPr lang="en-GB" sz="24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1600" b="0" i="1" strike="noStrike" spc="-1" dirty="0">
                <a:solidFill>
                  <a:srgbClr val="000000"/>
                </a:solidFill>
                <a:latin typeface="Times New Roman"/>
                <a:ea typeface="Microsoft YaHei"/>
              </a:rPr>
              <a:t> Measuring Net Zero</a:t>
            </a:r>
            <a:endParaRPr lang="en-GB" sz="16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latin typeface="Arial"/>
            </a:endParaRPr>
          </a:p>
        </p:txBody>
      </p:sp>
      <p:pic>
        <p:nvPicPr>
          <p:cNvPr id="7" name="Picture 6">
            <a:extLst>
              <a:ext uri="{FF2B5EF4-FFF2-40B4-BE49-F238E27FC236}">
                <a16:creationId xmlns:a16="http://schemas.microsoft.com/office/drawing/2014/main" id="{630277C2-E1AD-1117-B09C-493E9924B95D}"/>
              </a:ext>
            </a:extLst>
          </p:cNvPr>
          <p:cNvPicPr/>
          <p:nvPr/>
        </p:nvPicPr>
        <p:blipFill>
          <a:blip r:embed="rId3"/>
          <a:stretch/>
        </p:blipFill>
        <p:spPr>
          <a:xfrm>
            <a:off x="10376640" y="180000"/>
            <a:ext cx="1683360" cy="820800"/>
          </a:xfrm>
          <a:prstGeom prst="rect">
            <a:avLst/>
          </a:prstGeom>
          <a:ln w="0">
            <a:noFill/>
          </a:ln>
        </p:spPr>
      </p:pic>
      <p:sp>
        <p:nvSpPr>
          <p:cNvPr id="8" name="TextBox 7">
            <a:extLst>
              <a:ext uri="{FF2B5EF4-FFF2-40B4-BE49-F238E27FC236}">
                <a16:creationId xmlns:a16="http://schemas.microsoft.com/office/drawing/2014/main" id="{57D15AB2-9C11-84C0-73E0-D8A2EF827621}"/>
              </a:ext>
            </a:extLst>
          </p:cNvPr>
          <p:cNvSpPr txBox="1"/>
          <p:nvPr/>
        </p:nvSpPr>
        <p:spPr>
          <a:xfrm>
            <a:off x="6424246" y="5628565"/>
            <a:ext cx="4958861" cy="307777"/>
          </a:xfrm>
          <a:prstGeom prst="rect">
            <a:avLst/>
          </a:prstGeom>
          <a:noFill/>
        </p:spPr>
        <p:txBody>
          <a:bodyPr wrap="square" rtlCol="0">
            <a:spAutoFit/>
          </a:bodyPr>
          <a:lstStyle/>
          <a:p>
            <a:r>
              <a:rPr lang="en-US" sz="1400" dirty="0"/>
              <a:t>Temperature setpoints for residential buildings</a:t>
            </a:r>
          </a:p>
        </p:txBody>
      </p:sp>
      <p:sp>
        <p:nvSpPr>
          <p:cNvPr id="9" name="TextBox 8">
            <a:extLst>
              <a:ext uri="{FF2B5EF4-FFF2-40B4-BE49-F238E27FC236}">
                <a16:creationId xmlns:a16="http://schemas.microsoft.com/office/drawing/2014/main" id="{830FBE35-BC70-36E2-CBE2-76F7289326CC}"/>
              </a:ext>
            </a:extLst>
          </p:cNvPr>
          <p:cNvSpPr txBox="1"/>
          <p:nvPr/>
        </p:nvSpPr>
        <p:spPr>
          <a:xfrm>
            <a:off x="521617" y="3751128"/>
            <a:ext cx="5251938" cy="150810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Default temperature setpoints are generally defined in a static way; </a:t>
            </a:r>
          </a:p>
          <a:p>
            <a:pPr marL="800100" lvl="1" indent="-342900">
              <a:buFont typeface="Arial" panose="020B0604020202020204" pitchFamily="34" charset="0"/>
              <a:buChar char="•"/>
            </a:pPr>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Exceptions: UK and Spain</a:t>
            </a:r>
          </a:p>
          <a:p>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solidFill>
                <a:srgbClr val="00000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595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6CCFDBD-D389-0838-EC30-47252E65EBD8}"/>
              </a:ext>
            </a:extLst>
          </p:cNvPr>
          <p:cNvPicPr>
            <a:picLocks noChangeAspect="1"/>
          </p:cNvPicPr>
          <p:nvPr/>
        </p:nvPicPr>
        <p:blipFill>
          <a:blip r:embed="rId3"/>
          <a:stretch>
            <a:fillRect/>
          </a:stretch>
        </p:blipFill>
        <p:spPr>
          <a:xfrm>
            <a:off x="6357480" y="1384560"/>
            <a:ext cx="5702520" cy="3427579"/>
          </a:xfrm>
          <a:prstGeom prst="rect">
            <a:avLst/>
          </a:prstGeom>
        </p:spPr>
      </p:pic>
      <p:sp>
        <p:nvSpPr>
          <p:cNvPr id="10" name="TextBox 9">
            <a:extLst>
              <a:ext uri="{FF2B5EF4-FFF2-40B4-BE49-F238E27FC236}">
                <a16:creationId xmlns:a16="http://schemas.microsoft.com/office/drawing/2014/main" id="{29AD479D-AEB6-D847-6BE7-47CE8476ED66}"/>
              </a:ext>
            </a:extLst>
          </p:cNvPr>
          <p:cNvSpPr txBox="1"/>
          <p:nvPr/>
        </p:nvSpPr>
        <p:spPr>
          <a:xfrm>
            <a:off x="6318284" y="4857345"/>
            <a:ext cx="6263432" cy="338554"/>
          </a:xfrm>
          <a:prstGeom prst="rect">
            <a:avLst/>
          </a:prstGeom>
          <a:noFill/>
        </p:spPr>
        <p:txBody>
          <a:bodyPr wrap="square" rtlCol="0">
            <a:spAutoFit/>
          </a:bodyPr>
          <a:lstStyle/>
          <a:p>
            <a:pPr algn="ctr"/>
            <a:r>
              <a:rPr lang="en-GB"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HVAC </a:t>
            </a:r>
            <a:r>
              <a:rPr lang="en-GB" sz="1600" dirty="0">
                <a:solidFill>
                  <a:srgbClr val="000000"/>
                </a:solidFill>
                <a:latin typeface="Calibri" panose="020F0502020204030204" pitchFamily="34" charset="0"/>
                <a:cs typeface="Times New Roman" panose="02020603050405020304" pitchFamily="18" charset="0"/>
              </a:rPr>
              <a:t>operation profiles for residential buildings </a:t>
            </a:r>
            <a:endParaRPr lang="en-US" sz="1600" dirty="0"/>
          </a:p>
        </p:txBody>
      </p:sp>
      <p:sp>
        <p:nvSpPr>
          <p:cNvPr id="3" name="Subtitle 2">
            <a:extLst>
              <a:ext uri="{FF2B5EF4-FFF2-40B4-BE49-F238E27FC236}">
                <a16:creationId xmlns:a16="http://schemas.microsoft.com/office/drawing/2014/main" id="{60C0B215-D15E-7EC7-58FE-B8CEC7AC65B6}"/>
              </a:ext>
            </a:extLst>
          </p:cNvPr>
          <p:cNvSpPr>
            <a:spLocks noGrp="1"/>
          </p:cNvSpPr>
          <p:nvPr>
            <p:ph type="subTitle"/>
          </p:nvPr>
        </p:nvSpPr>
        <p:spPr>
          <a:xfrm>
            <a:off x="609480" y="1384559"/>
            <a:ext cx="5702520" cy="4137009"/>
          </a:xfrm>
        </p:spPr>
        <p:txBody>
          <a:bodyPr/>
          <a:lstStyle/>
          <a:p>
            <a:r>
              <a:rPr lang="en-GB"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occupancy, lighting, and electrical appliances, HVAC operation times </a:t>
            </a:r>
          </a:p>
          <a:p>
            <a:r>
              <a:rPr lang="en-GB"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Most countries: pre-defined profiles </a:t>
            </a:r>
          </a:p>
          <a:p>
            <a:r>
              <a:rPr lang="en-GB"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Different across countries</a:t>
            </a:r>
            <a:endParaRPr lang="en-GB"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3600" dirty="0"/>
          </a:p>
        </p:txBody>
      </p:sp>
      <p:sp>
        <p:nvSpPr>
          <p:cNvPr id="2" name="Title 1">
            <a:extLst>
              <a:ext uri="{FF2B5EF4-FFF2-40B4-BE49-F238E27FC236}">
                <a16:creationId xmlns:a16="http://schemas.microsoft.com/office/drawing/2014/main" id="{FEF88990-F6C1-2AF0-806D-A35255481A25}"/>
              </a:ext>
            </a:extLst>
          </p:cNvPr>
          <p:cNvSpPr>
            <a:spLocks noGrp="1"/>
          </p:cNvSpPr>
          <p:nvPr>
            <p:ph type="title"/>
          </p:nvPr>
        </p:nvSpPr>
        <p:spPr/>
        <p:txBody>
          <a:bodyPr/>
          <a:lstStyle/>
          <a:p>
            <a:r>
              <a:rPr lang="en-GB" sz="4000" dirty="0">
                <a:solidFill>
                  <a:srgbClr val="000000"/>
                </a:solidFill>
                <a:cs typeface="Times New Roman" panose="02020603050405020304" pitchFamily="18" charset="0"/>
              </a:rPr>
              <a:t>Profiles</a:t>
            </a:r>
            <a:endParaRPr lang="en-US" sz="8000" dirty="0"/>
          </a:p>
        </p:txBody>
      </p:sp>
      <p:sp>
        <p:nvSpPr>
          <p:cNvPr id="6" name="Line 4">
            <a:extLst>
              <a:ext uri="{FF2B5EF4-FFF2-40B4-BE49-F238E27FC236}">
                <a16:creationId xmlns:a16="http://schemas.microsoft.com/office/drawing/2014/main" id="{6DB51FE3-C667-3D9E-A502-BC99DF3FB688}"/>
              </a:ext>
            </a:extLst>
          </p:cNvPr>
          <p:cNvSpPr/>
          <p:nvPr/>
        </p:nvSpPr>
        <p:spPr>
          <a:xfrm flipH="1" flipV="1">
            <a:off x="4370836" y="661680"/>
            <a:ext cx="5976000" cy="27000"/>
          </a:xfrm>
          <a:prstGeom prst="line">
            <a:avLst/>
          </a:prstGeom>
          <a:ln w="6480">
            <a:solidFill>
              <a:srgbClr val="4472C4"/>
            </a:solidFill>
            <a:miter/>
          </a:ln>
        </p:spPr>
        <p:style>
          <a:lnRef idx="0">
            <a:scrgbClr r="0" g="0" b="0"/>
          </a:lnRef>
          <a:fillRef idx="0">
            <a:scrgbClr r="0" g="0" b="0"/>
          </a:fillRef>
          <a:effectRef idx="0">
            <a:scrgbClr r="0" g="0" b="0"/>
          </a:effectRef>
          <a:fontRef idx="minor"/>
        </p:style>
        <p:txBody>
          <a:bodyPr/>
          <a:lstStyle/>
          <a:p>
            <a:endParaRPr lang="en-US" dirty="0"/>
          </a:p>
        </p:txBody>
      </p:sp>
      <p:sp>
        <p:nvSpPr>
          <p:cNvPr id="7" name="CustomShape 3">
            <a:extLst>
              <a:ext uri="{FF2B5EF4-FFF2-40B4-BE49-F238E27FC236}">
                <a16:creationId xmlns:a16="http://schemas.microsoft.com/office/drawing/2014/main" id="{ED000608-F169-B5F3-6E92-D14DF02EA1D0}"/>
              </a:ext>
            </a:extLst>
          </p:cNvPr>
          <p:cNvSpPr/>
          <p:nvPr/>
        </p:nvSpPr>
        <p:spPr>
          <a:xfrm>
            <a:off x="8460000" y="277920"/>
            <a:ext cx="1980000" cy="121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b="1" strike="noStrike" spc="-1" dirty="0">
                <a:solidFill>
                  <a:srgbClr val="000000"/>
                </a:solidFill>
                <a:latin typeface="Times New Roman"/>
                <a:ea typeface="DejaVu Sans"/>
              </a:rPr>
              <a:t>ICARB 2023</a:t>
            </a:r>
            <a:endParaRPr lang="en-GB" sz="24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1600" b="0" i="1" strike="noStrike" spc="-1" dirty="0">
                <a:solidFill>
                  <a:srgbClr val="000000"/>
                </a:solidFill>
                <a:latin typeface="Times New Roman"/>
                <a:ea typeface="Microsoft YaHei"/>
              </a:rPr>
              <a:t> Measuring Net Zero</a:t>
            </a:r>
            <a:endParaRPr lang="en-GB" sz="16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latin typeface="Arial"/>
            </a:endParaRPr>
          </a:p>
        </p:txBody>
      </p:sp>
      <p:pic>
        <p:nvPicPr>
          <p:cNvPr id="8" name="Picture 7">
            <a:extLst>
              <a:ext uri="{FF2B5EF4-FFF2-40B4-BE49-F238E27FC236}">
                <a16:creationId xmlns:a16="http://schemas.microsoft.com/office/drawing/2014/main" id="{E99EB9EB-D228-0041-BB74-92F238B8B537}"/>
              </a:ext>
            </a:extLst>
          </p:cNvPr>
          <p:cNvPicPr/>
          <p:nvPr/>
        </p:nvPicPr>
        <p:blipFill>
          <a:blip r:embed="rId4"/>
          <a:stretch/>
        </p:blipFill>
        <p:spPr>
          <a:xfrm>
            <a:off x="10376640" y="180000"/>
            <a:ext cx="1683360" cy="820800"/>
          </a:xfrm>
          <a:prstGeom prst="rect">
            <a:avLst/>
          </a:prstGeom>
          <a:ln w="0">
            <a:noFill/>
          </a:ln>
        </p:spPr>
      </p:pic>
      <p:sp>
        <p:nvSpPr>
          <p:cNvPr id="11" name="Subtitle 2">
            <a:extLst>
              <a:ext uri="{FF2B5EF4-FFF2-40B4-BE49-F238E27FC236}">
                <a16:creationId xmlns:a16="http://schemas.microsoft.com/office/drawing/2014/main" id="{DD937254-F109-C2CD-4389-F91ADDB78380}"/>
              </a:ext>
            </a:extLst>
          </p:cNvPr>
          <p:cNvSpPr txBox="1">
            <a:spLocks/>
          </p:cNvSpPr>
          <p:nvPr/>
        </p:nvSpPr>
        <p:spPr>
          <a:xfrm>
            <a:off x="609480" y="4181334"/>
            <a:ext cx="11239006" cy="2036113"/>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indent="-228600">
              <a:spcBef>
                <a:spcPts val="1000"/>
              </a:spcBef>
              <a:buFont typeface="Arial" panose="020B0604020202020204" pitchFamily="34" charset="0"/>
              <a:buChar char="•"/>
            </a:pPr>
            <a:r>
              <a:rPr lang="en-GB"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Exceptions:</a:t>
            </a:r>
          </a:p>
          <a:p>
            <a:pPr marL="228600" indent="-228600">
              <a:spcBef>
                <a:spcPts val="1000"/>
              </a:spcBef>
              <a:buFont typeface="Arial" panose="020B0604020202020204" pitchFamily="34" charset="0"/>
              <a:buChar char="•"/>
            </a:pPr>
            <a:r>
              <a:rPr lang="en-GB"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Bulgaria and Poland: up to the assessor </a:t>
            </a:r>
          </a:p>
          <a:p>
            <a:pPr marL="228600" indent="-228600">
              <a:spcBef>
                <a:spcPts val="1000"/>
              </a:spcBef>
              <a:buFont typeface="Arial" panose="020B0604020202020204" pitchFamily="34" charset="0"/>
              <a:buChar char="•"/>
            </a:pPr>
            <a:r>
              <a:rPr lang="en-GB"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Slovenia provides default schedules, allows the assessor to override these</a:t>
            </a:r>
          </a:p>
          <a:p>
            <a:pPr marL="228600" indent="-228600">
              <a:spcBef>
                <a:spcPts val="1000"/>
              </a:spcBef>
              <a:buFont typeface="Arial" panose="020B0604020202020204" pitchFamily="34" charset="0"/>
              <a:buChar char="•"/>
            </a:pPr>
            <a:r>
              <a:rPr lang="en-GB"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Spain: actual schedules for HVAC operation allowed,  only for non-residential buildings</a:t>
            </a:r>
          </a:p>
        </p:txBody>
      </p:sp>
    </p:spTree>
    <p:extLst>
      <p:ext uri="{BB962C8B-B14F-4D97-AF65-F5344CB8AC3E}">
        <p14:creationId xmlns:p14="http://schemas.microsoft.com/office/powerpoint/2010/main" val="186330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fade">
                                      <p:cBhvr>
                                        <p:cTn id="24" dur="500"/>
                                        <p:tgtEl>
                                          <p:spTgt spid="11">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fade">
                                      <p:cBhvr>
                                        <p:cTn id="27" dur="500"/>
                                        <p:tgtEl>
                                          <p:spTgt spid="11">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fade">
                                      <p:cBhvr>
                                        <p:cTn id="30" dur="500"/>
                                        <p:tgtEl>
                                          <p:spTgt spid="11">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fade">
                                      <p:cBhvr>
                                        <p:cTn id="33"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5D5A3-58A0-F359-9794-0EBF48ABAA00}"/>
              </a:ext>
            </a:extLst>
          </p:cNvPr>
          <p:cNvSpPr>
            <a:spLocks noGrp="1"/>
          </p:cNvSpPr>
          <p:nvPr>
            <p:ph type="title"/>
          </p:nvPr>
        </p:nvSpPr>
        <p:spPr/>
        <p:txBody>
          <a:bodyPr/>
          <a:lstStyle/>
          <a:p>
            <a:r>
              <a:rPr lang="en-GB" sz="4000" dirty="0">
                <a:solidFill>
                  <a:srgbClr val="000000"/>
                </a:solidFill>
                <a:effectLst/>
                <a:ea typeface="Times New Roman" panose="02020603050405020304" pitchFamily="18" charset="0"/>
                <a:cs typeface="Times New Roman" panose="02020603050405020304" pitchFamily="18" charset="0"/>
              </a:rPr>
              <a:t>HVAC systems</a:t>
            </a:r>
            <a:endParaRPr lang="en-US" sz="8000" dirty="0"/>
          </a:p>
        </p:txBody>
      </p:sp>
      <p:sp>
        <p:nvSpPr>
          <p:cNvPr id="3" name="Subtitle 2">
            <a:extLst>
              <a:ext uri="{FF2B5EF4-FFF2-40B4-BE49-F238E27FC236}">
                <a16:creationId xmlns:a16="http://schemas.microsoft.com/office/drawing/2014/main" id="{3EBDC5F6-B51B-631B-7383-1F064EE35E6A}"/>
              </a:ext>
            </a:extLst>
          </p:cNvPr>
          <p:cNvSpPr>
            <a:spLocks noGrp="1"/>
          </p:cNvSpPr>
          <p:nvPr>
            <p:ph type="subTitle"/>
          </p:nvPr>
        </p:nvSpPr>
        <p:spPr>
          <a:xfrm>
            <a:off x="609480" y="1072440"/>
            <a:ext cx="10973520" cy="3977280"/>
          </a:xfrm>
        </p:spPr>
        <p:txBody>
          <a:bodyPr/>
          <a:lstStyle/>
          <a:p>
            <a:r>
              <a:rPr lang="en-GB"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Most countries: the assessor collects information (COP, EER, </a:t>
            </a:r>
            <a:r>
              <a:rPr lang="en-GB"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t>
            </a:r>
            <a:r>
              <a:rPr lang="en-GB"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EER)</a:t>
            </a:r>
          </a:p>
          <a:p>
            <a:r>
              <a:rPr lang="en-GB"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Default values:  Austria</a:t>
            </a:r>
            <a:r>
              <a:rPr lang="en-GB"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Denmark, Greece, Malta (only for non-residential buildings), Poland, Slovenia, and the UK </a:t>
            </a:r>
          </a:p>
          <a:p>
            <a:r>
              <a:rPr lang="en-GB"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Exception: Bulgaria, if manufacturer data isn’t available, the assessor should measure device performance on-site. </a:t>
            </a:r>
            <a:endParaRPr lang="en-GB"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r>
              <a:rPr lang="en-GB"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Spain only allows using default parameters in cases where the installed HVAC system doesn’t meet the necessary setpoint temperatures, for example in older buildings with no installed heating systems.</a:t>
            </a:r>
            <a:endParaRPr lang="en-US" sz="3600" dirty="0"/>
          </a:p>
        </p:txBody>
      </p:sp>
      <p:sp>
        <p:nvSpPr>
          <p:cNvPr id="4" name="Line 4">
            <a:extLst>
              <a:ext uri="{FF2B5EF4-FFF2-40B4-BE49-F238E27FC236}">
                <a16:creationId xmlns:a16="http://schemas.microsoft.com/office/drawing/2014/main" id="{B34BD220-6714-2CE9-B374-BFC46D2E18E6}"/>
              </a:ext>
            </a:extLst>
          </p:cNvPr>
          <p:cNvSpPr/>
          <p:nvPr/>
        </p:nvSpPr>
        <p:spPr>
          <a:xfrm flipH="1" flipV="1">
            <a:off x="4370836" y="661680"/>
            <a:ext cx="5976000" cy="27000"/>
          </a:xfrm>
          <a:prstGeom prst="line">
            <a:avLst/>
          </a:prstGeom>
          <a:ln w="6480">
            <a:solidFill>
              <a:srgbClr val="4472C4"/>
            </a:solidFill>
            <a:miter/>
          </a:ln>
        </p:spPr>
        <p:style>
          <a:lnRef idx="0">
            <a:scrgbClr r="0" g="0" b="0"/>
          </a:lnRef>
          <a:fillRef idx="0">
            <a:scrgbClr r="0" g="0" b="0"/>
          </a:fillRef>
          <a:effectRef idx="0">
            <a:scrgbClr r="0" g="0" b="0"/>
          </a:effectRef>
          <a:fontRef idx="minor"/>
        </p:style>
        <p:txBody>
          <a:bodyPr/>
          <a:lstStyle/>
          <a:p>
            <a:endParaRPr lang="en-US" dirty="0"/>
          </a:p>
        </p:txBody>
      </p:sp>
      <p:sp>
        <p:nvSpPr>
          <p:cNvPr id="5" name="CustomShape 3">
            <a:extLst>
              <a:ext uri="{FF2B5EF4-FFF2-40B4-BE49-F238E27FC236}">
                <a16:creationId xmlns:a16="http://schemas.microsoft.com/office/drawing/2014/main" id="{D256C520-08CD-BC0A-D92C-D2D8BEBBA019}"/>
              </a:ext>
            </a:extLst>
          </p:cNvPr>
          <p:cNvSpPr/>
          <p:nvPr/>
        </p:nvSpPr>
        <p:spPr>
          <a:xfrm>
            <a:off x="8460000" y="277920"/>
            <a:ext cx="1980000" cy="121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b="1" strike="noStrike" spc="-1" dirty="0">
                <a:solidFill>
                  <a:srgbClr val="000000"/>
                </a:solidFill>
                <a:latin typeface="Times New Roman"/>
                <a:ea typeface="DejaVu Sans"/>
              </a:rPr>
              <a:t>ICARB 2023</a:t>
            </a:r>
            <a:endParaRPr lang="en-GB" sz="24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1600" b="0" i="1" strike="noStrike" spc="-1" dirty="0">
                <a:solidFill>
                  <a:srgbClr val="000000"/>
                </a:solidFill>
                <a:latin typeface="Times New Roman"/>
                <a:ea typeface="Microsoft YaHei"/>
              </a:rPr>
              <a:t> Measuring Net Zero</a:t>
            </a:r>
            <a:endParaRPr lang="en-GB" sz="16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latin typeface="Arial"/>
            </a:endParaRPr>
          </a:p>
        </p:txBody>
      </p:sp>
      <p:pic>
        <p:nvPicPr>
          <p:cNvPr id="6" name="Picture 5">
            <a:extLst>
              <a:ext uri="{FF2B5EF4-FFF2-40B4-BE49-F238E27FC236}">
                <a16:creationId xmlns:a16="http://schemas.microsoft.com/office/drawing/2014/main" id="{B28047EA-D31D-3524-F10F-6C8AC31BDEF7}"/>
              </a:ext>
            </a:extLst>
          </p:cNvPr>
          <p:cNvPicPr/>
          <p:nvPr/>
        </p:nvPicPr>
        <p:blipFill>
          <a:blip r:embed="rId3"/>
          <a:stretch/>
        </p:blipFill>
        <p:spPr>
          <a:xfrm>
            <a:off x="10376640" y="180000"/>
            <a:ext cx="1683360" cy="820800"/>
          </a:xfrm>
          <a:prstGeom prst="rect">
            <a:avLst/>
          </a:prstGeom>
          <a:ln w="0">
            <a:noFill/>
          </a:ln>
        </p:spPr>
      </p:pic>
      <p:pic>
        <p:nvPicPr>
          <p:cNvPr id="7" name="Picture 6">
            <a:extLst>
              <a:ext uri="{FF2B5EF4-FFF2-40B4-BE49-F238E27FC236}">
                <a16:creationId xmlns:a16="http://schemas.microsoft.com/office/drawing/2014/main" id="{1749E7EC-A3C3-4CC4-B053-0B0669314489}"/>
              </a:ext>
            </a:extLst>
          </p:cNvPr>
          <p:cNvPicPr>
            <a:picLocks noChangeAspect="1"/>
          </p:cNvPicPr>
          <p:nvPr/>
        </p:nvPicPr>
        <p:blipFill rotWithShape="1">
          <a:blip r:embed="rId4"/>
          <a:srcRect l="2296" t="14144" r="4261" b="18215"/>
          <a:stretch/>
        </p:blipFill>
        <p:spPr>
          <a:xfrm>
            <a:off x="4802434" y="4235770"/>
            <a:ext cx="3192703" cy="2214821"/>
          </a:xfrm>
          <a:prstGeom prst="rect">
            <a:avLst/>
          </a:prstGeom>
        </p:spPr>
      </p:pic>
      <p:sp>
        <p:nvSpPr>
          <p:cNvPr id="8" name="TextBox 7">
            <a:extLst>
              <a:ext uri="{FF2B5EF4-FFF2-40B4-BE49-F238E27FC236}">
                <a16:creationId xmlns:a16="http://schemas.microsoft.com/office/drawing/2014/main" id="{D3863085-E30B-5804-A47D-011153A6C564}"/>
              </a:ext>
            </a:extLst>
          </p:cNvPr>
          <p:cNvSpPr txBox="1"/>
          <p:nvPr/>
        </p:nvSpPr>
        <p:spPr>
          <a:xfrm>
            <a:off x="4460512" y="6450591"/>
            <a:ext cx="6072554" cy="261610"/>
          </a:xfrm>
          <a:prstGeom prst="rect">
            <a:avLst/>
          </a:prstGeom>
          <a:noFill/>
        </p:spPr>
        <p:txBody>
          <a:bodyPr wrap="square" rtlCol="0">
            <a:spAutoFit/>
          </a:bodyPr>
          <a:lstStyle/>
          <a:p>
            <a:r>
              <a:rPr lang="en-US" sz="1100" dirty="0"/>
              <a:t>Source: https://www.theseverngroup.com/hvac-system/</a:t>
            </a:r>
          </a:p>
        </p:txBody>
      </p:sp>
    </p:spTree>
    <p:extLst>
      <p:ext uri="{BB962C8B-B14F-4D97-AF65-F5344CB8AC3E}">
        <p14:creationId xmlns:p14="http://schemas.microsoft.com/office/powerpoint/2010/main" val="3487744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CB99E-1D47-18DF-E19F-AE6981AAB878}"/>
              </a:ext>
            </a:extLst>
          </p:cNvPr>
          <p:cNvSpPr>
            <a:spLocks noGrp="1"/>
          </p:cNvSpPr>
          <p:nvPr>
            <p:ph type="title"/>
          </p:nvPr>
        </p:nvSpPr>
        <p:spPr/>
        <p:txBody>
          <a:bodyPr/>
          <a:lstStyle/>
          <a:p>
            <a:r>
              <a:rPr lang="en-GB" sz="4400" kern="0" dirty="0">
                <a:solidFill>
                  <a:srgbClr val="000000"/>
                </a:solidFill>
                <a:effectLst/>
                <a:ea typeface="Times New Roman" panose="02020603050405020304" pitchFamily="18" charset="0"/>
                <a:cs typeface="Times New Roman" panose="02020603050405020304" pitchFamily="18" charset="0"/>
              </a:rPr>
              <a:t>Conclusion</a:t>
            </a:r>
            <a:endParaRPr lang="en-US" dirty="0"/>
          </a:p>
        </p:txBody>
      </p:sp>
      <p:sp>
        <p:nvSpPr>
          <p:cNvPr id="3" name="Subtitle 2">
            <a:extLst>
              <a:ext uri="{FF2B5EF4-FFF2-40B4-BE49-F238E27FC236}">
                <a16:creationId xmlns:a16="http://schemas.microsoft.com/office/drawing/2014/main" id="{05D6F708-9BD8-B5F4-4828-8A3C964F49A9}"/>
              </a:ext>
            </a:extLst>
          </p:cNvPr>
          <p:cNvSpPr>
            <a:spLocks noGrp="1"/>
          </p:cNvSpPr>
          <p:nvPr>
            <p:ph type="subTitle"/>
          </p:nvPr>
        </p:nvSpPr>
        <p:spPr>
          <a:xfrm>
            <a:off x="609480" y="1604520"/>
            <a:ext cx="9413751" cy="3977280"/>
          </a:xfrm>
        </p:spPr>
        <p:txBody>
          <a:bodyPr/>
          <a:lstStyle/>
          <a:p>
            <a:r>
              <a:rPr lang="en-GB"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Methodologies vary in terms of the level of standardization</a:t>
            </a:r>
          </a:p>
          <a:p>
            <a:r>
              <a:rPr lang="en-GB"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Given the comparative purpose of an EPC, most partner countries’ approaches are closer to the standardized end of the spectrum with the exception of Bulgaria, and Poland which uses a highly tailored approach. </a:t>
            </a:r>
          </a:p>
          <a:p>
            <a:pPr lvl="1"/>
            <a:r>
              <a:rPr lang="en-GB"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It is not necessarily the case that a country using a high degree of standardisation for one parameter will adopt the same approach for other parameters.</a:t>
            </a:r>
          </a:p>
          <a:p>
            <a:endParaRPr lang="en-US" sz="3600" dirty="0"/>
          </a:p>
        </p:txBody>
      </p:sp>
      <p:pic>
        <p:nvPicPr>
          <p:cNvPr id="5" name="Picture 4">
            <a:extLst>
              <a:ext uri="{FF2B5EF4-FFF2-40B4-BE49-F238E27FC236}">
                <a16:creationId xmlns:a16="http://schemas.microsoft.com/office/drawing/2014/main" id="{17FDF781-4919-05C9-97C6-CD6985808D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5000" b="6439"/>
          <a:stretch/>
        </p:blipFill>
        <p:spPr bwMode="auto">
          <a:xfrm>
            <a:off x="10187355" y="1604520"/>
            <a:ext cx="1763150" cy="4223938"/>
          </a:xfrm>
          <a:prstGeom prst="rect">
            <a:avLst/>
          </a:prstGeom>
          <a:noFill/>
          <a:ln>
            <a:noFill/>
          </a:ln>
          <a:extLst>
            <a:ext uri="{53640926-AAD7-44D8-BBD7-CCE9431645EC}">
              <a14:shadowObscured xmlns:a14="http://schemas.microsoft.com/office/drawing/2010/main"/>
            </a:ext>
          </a:extLst>
        </p:spPr>
      </p:pic>
      <p:sp>
        <p:nvSpPr>
          <p:cNvPr id="6" name="Line 4">
            <a:extLst>
              <a:ext uri="{FF2B5EF4-FFF2-40B4-BE49-F238E27FC236}">
                <a16:creationId xmlns:a16="http://schemas.microsoft.com/office/drawing/2014/main" id="{E106A1F6-2E2A-9833-5E10-17879481DBD5}"/>
              </a:ext>
            </a:extLst>
          </p:cNvPr>
          <p:cNvSpPr/>
          <p:nvPr/>
        </p:nvSpPr>
        <p:spPr>
          <a:xfrm flipH="1" flipV="1">
            <a:off x="4370836" y="661680"/>
            <a:ext cx="5976000" cy="27000"/>
          </a:xfrm>
          <a:prstGeom prst="line">
            <a:avLst/>
          </a:prstGeom>
          <a:ln w="6480">
            <a:solidFill>
              <a:srgbClr val="4472C4"/>
            </a:solidFill>
            <a:miter/>
          </a:ln>
        </p:spPr>
        <p:style>
          <a:lnRef idx="0">
            <a:scrgbClr r="0" g="0" b="0"/>
          </a:lnRef>
          <a:fillRef idx="0">
            <a:scrgbClr r="0" g="0" b="0"/>
          </a:fillRef>
          <a:effectRef idx="0">
            <a:scrgbClr r="0" g="0" b="0"/>
          </a:effectRef>
          <a:fontRef idx="minor"/>
        </p:style>
        <p:txBody>
          <a:bodyPr/>
          <a:lstStyle/>
          <a:p>
            <a:endParaRPr lang="en-US" dirty="0"/>
          </a:p>
        </p:txBody>
      </p:sp>
      <p:sp>
        <p:nvSpPr>
          <p:cNvPr id="7" name="CustomShape 3">
            <a:extLst>
              <a:ext uri="{FF2B5EF4-FFF2-40B4-BE49-F238E27FC236}">
                <a16:creationId xmlns:a16="http://schemas.microsoft.com/office/drawing/2014/main" id="{A57EC464-79C5-8D24-3EA7-BB970DF0EEE0}"/>
              </a:ext>
            </a:extLst>
          </p:cNvPr>
          <p:cNvSpPr/>
          <p:nvPr/>
        </p:nvSpPr>
        <p:spPr>
          <a:xfrm>
            <a:off x="8460000" y="277920"/>
            <a:ext cx="1980000" cy="121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b="1" strike="noStrike" spc="-1" dirty="0">
                <a:solidFill>
                  <a:srgbClr val="000000"/>
                </a:solidFill>
                <a:latin typeface="Times New Roman"/>
                <a:ea typeface="DejaVu Sans"/>
              </a:rPr>
              <a:t>ICARB 2023</a:t>
            </a:r>
            <a:endParaRPr lang="en-GB" sz="24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1600" b="0" i="1" strike="noStrike" spc="-1" dirty="0">
                <a:solidFill>
                  <a:srgbClr val="000000"/>
                </a:solidFill>
                <a:latin typeface="Times New Roman"/>
                <a:ea typeface="Microsoft YaHei"/>
              </a:rPr>
              <a:t> Measuring Net Zero</a:t>
            </a:r>
            <a:endParaRPr lang="en-GB" sz="16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latin typeface="Arial"/>
            </a:endParaRPr>
          </a:p>
        </p:txBody>
      </p:sp>
      <p:pic>
        <p:nvPicPr>
          <p:cNvPr id="8" name="Picture 7">
            <a:extLst>
              <a:ext uri="{FF2B5EF4-FFF2-40B4-BE49-F238E27FC236}">
                <a16:creationId xmlns:a16="http://schemas.microsoft.com/office/drawing/2014/main" id="{A68BE043-5930-C762-4DBF-9CD055399D7D}"/>
              </a:ext>
            </a:extLst>
          </p:cNvPr>
          <p:cNvPicPr/>
          <p:nvPr/>
        </p:nvPicPr>
        <p:blipFill>
          <a:blip r:embed="rId4"/>
          <a:stretch/>
        </p:blipFill>
        <p:spPr>
          <a:xfrm>
            <a:off x="10376640" y="180000"/>
            <a:ext cx="1683360" cy="820800"/>
          </a:xfrm>
          <a:prstGeom prst="rect">
            <a:avLst/>
          </a:prstGeom>
          <a:ln w="0">
            <a:noFill/>
          </a:ln>
        </p:spPr>
      </p:pic>
    </p:spTree>
    <p:extLst>
      <p:ext uri="{BB962C8B-B14F-4D97-AF65-F5344CB8AC3E}">
        <p14:creationId xmlns:p14="http://schemas.microsoft.com/office/powerpoint/2010/main" val="2728258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68958ED-CD83-7599-161D-B2E128D89DC1}"/>
              </a:ext>
            </a:extLst>
          </p:cNvPr>
          <p:cNvSpPr>
            <a:spLocks noGrp="1"/>
          </p:cNvSpPr>
          <p:nvPr>
            <p:ph type="subTitle"/>
          </p:nvPr>
        </p:nvSpPr>
        <p:spPr/>
        <p:txBody>
          <a:bodyPr/>
          <a:lstStyle/>
          <a:p>
            <a:pPr marL="0" indent="0" algn="ctr">
              <a:buNone/>
            </a:pPr>
            <a:r>
              <a:rPr lang="en-US" dirty="0"/>
              <a:t>Thank you for your attention!</a:t>
            </a:r>
          </a:p>
        </p:txBody>
      </p:sp>
      <p:sp>
        <p:nvSpPr>
          <p:cNvPr id="4" name="Line 4">
            <a:extLst>
              <a:ext uri="{FF2B5EF4-FFF2-40B4-BE49-F238E27FC236}">
                <a16:creationId xmlns:a16="http://schemas.microsoft.com/office/drawing/2014/main" id="{AD57D0E8-EBE4-A510-11D3-25C3799F18E2}"/>
              </a:ext>
            </a:extLst>
          </p:cNvPr>
          <p:cNvSpPr/>
          <p:nvPr/>
        </p:nvSpPr>
        <p:spPr>
          <a:xfrm flipH="1" flipV="1">
            <a:off x="4370836" y="661680"/>
            <a:ext cx="5976000" cy="27000"/>
          </a:xfrm>
          <a:prstGeom prst="line">
            <a:avLst/>
          </a:prstGeom>
          <a:ln w="6480">
            <a:solidFill>
              <a:srgbClr val="4472C4"/>
            </a:solidFill>
            <a:miter/>
          </a:ln>
        </p:spPr>
        <p:style>
          <a:lnRef idx="0">
            <a:scrgbClr r="0" g="0" b="0"/>
          </a:lnRef>
          <a:fillRef idx="0">
            <a:scrgbClr r="0" g="0" b="0"/>
          </a:fillRef>
          <a:effectRef idx="0">
            <a:scrgbClr r="0" g="0" b="0"/>
          </a:effectRef>
          <a:fontRef idx="minor"/>
        </p:style>
        <p:txBody>
          <a:bodyPr/>
          <a:lstStyle/>
          <a:p>
            <a:endParaRPr lang="en-US" dirty="0"/>
          </a:p>
        </p:txBody>
      </p:sp>
      <p:sp>
        <p:nvSpPr>
          <p:cNvPr id="5" name="CustomShape 3">
            <a:extLst>
              <a:ext uri="{FF2B5EF4-FFF2-40B4-BE49-F238E27FC236}">
                <a16:creationId xmlns:a16="http://schemas.microsoft.com/office/drawing/2014/main" id="{A6D0ED10-EBC4-9C3D-7C14-085C89562705}"/>
              </a:ext>
            </a:extLst>
          </p:cNvPr>
          <p:cNvSpPr/>
          <p:nvPr/>
        </p:nvSpPr>
        <p:spPr>
          <a:xfrm>
            <a:off x="8460000" y="277920"/>
            <a:ext cx="1980000" cy="121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b="1" strike="noStrike" spc="-1" dirty="0">
                <a:solidFill>
                  <a:srgbClr val="000000"/>
                </a:solidFill>
                <a:latin typeface="Times New Roman"/>
                <a:ea typeface="DejaVu Sans"/>
              </a:rPr>
              <a:t>ICARB 2023</a:t>
            </a:r>
            <a:endParaRPr lang="en-GB" sz="24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1600" b="0" i="1" strike="noStrike" spc="-1" dirty="0">
                <a:solidFill>
                  <a:srgbClr val="000000"/>
                </a:solidFill>
                <a:latin typeface="Times New Roman"/>
                <a:ea typeface="Microsoft YaHei"/>
              </a:rPr>
              <a:t> Measuring Net Zero</a:t>
            </a:r>
            <a:endParaRPr lang="en-GB" sz="16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latin typeface="Arial"/>
            </a:endParaRPr>
          </a:p>
        </p:txBody>
      </p:sp>
      <p:pic>
        <p:nvPicPr>
          <p:cNvPr id="6" name="Picture 5">
            <a:extLst>
              <a:ext uri="{FF2B5EF4-FFF2-40B4-BE49-F238E27FC236}">
                <a16:creationId xmlns:a16="http://schemas.microsoft.com/office/drawing/2014/main" id="{075E833C-1A1D-CAF9-FC14-070F0ED8D9E8}"/>
              </a:ext>
            </a:extLst>
          </p:cNvPr>
          <p:cNvPicPr/>
          <p:nvPr/>
        </p:nvPicPr>
        <p:blipFill>
          <a:blip r:embed="rId2"/>
          <a:stretch/>
        </p:blipFill>
        <p:spPr>
          <a:xfrm>
            <a:off x="10376640" y="180000"/>
            <a:ext cx="1683360" cy="820800"/>
          </a:xfrm>
          <a:prstGeom prst="rect">
            <a:avLst/>
          </a:prstGeom>
          <a:ln w="0">
            <a:noFill/>
          </a:ln>
        </p:spPr>
      </p:pic>
    </p:spTree>
    <p:extLst>
      <p:ext uri="{BB962C8B-B14F-4D97-AF65-F5344CB8AC3E}">
        <p14:creationId xmlns:p14="http://schemas.microsoft.com/office/powerpoint/2010/main" val="187362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Line 4">
            <a:extLst>
              <a:ext uri="{FF2B5EF4-FFF2-40B4-BE49-F238E27FC236}">
                <a16:creationId xmlns:a16="http://schemas.microsoft.com/office/drawing/2014/main" id="{CBB24357-CE56-4897-810D-9D8F742E0A3A}"/>
              </a:ext>
            </a:extLst>
          </p:cNvPr>
          <p:cNvSpPr/>
          <p:nvPr/>
        </p:nvSpPr>
        <p:spPr>
          <a:xfrm flipH="1" flipV="1">
            <a:off x="4370836" y="661680"/>
            <a:ext cx="5976000" cy="27000"/>
          </a:xfrm>
          <a:prstGeom prst="line">
            <a:avLst/>
          </a:prstGeom>
          <a:ln w="6480">
            <a:solidFill>
              <a:srgbClr val="4472C4"/>
            </a:solidFill>
            <a:miter/>
          </a:ln>
        </p:spPr>
        <p:style>
          <a:lnRef idx="0">
            <a:scrgbClr r="0" g="0" b="0"/>
          </a:lnRef>
          <a:fillRef idx="0">
            <a:scrgbClr r="0" g="0" b="0"/>
          </a:fillRef>
          <a:effectRef idx="0">
            <a:scrgbClr r="0" g="0" b="0"/>
          </a:effectRef>
          <a:fontRef idx="minor"/>
        </p:style>
        <p:txBody>
          <a:bodyPr/>
          <a:lstStyle/>
          <a:p>
            <a:endParaRPr lang="en-US" dirty="0"/>
          </a:p>
        </p:txBody>
      </p:sp>
      <p:sp>
        <p:nvSpPr>
          <p:cNvPr id="6" name="CustomShape 3">
            <a:extLst>
              <a:ext uri="{FF2B5EF4-FFF2-40B4-BE49-F238E27FC236}">
                <a16:creationId xmlns:a16="http://schemas.microsoft.com/office/drawing/2014/main" id="{AD09C3FD-BE34-036E-1B7E-1CE3B7EB4B05}"/>
              </a:ext>
            </a:extLst>
          </p:cNvPr>
          <p:cNvSpPr/>
          <p:nvPr/>
        </p:nvSpPr>
        <p:spPr>
          <a:xfrm>
            <a:off x="8460000" y="277920"/>
            <a:ext cx="1980000" cy="121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b="1" strike="noStrike" spc="-1" dirty="0">
                <a:solidFill>
                  <a:srgbClr val="000000"/>
                </a:solidFill>
                <a:latin typeface="Times New Roman"/>
                <a:ea typeface="DejaVu Sans"/>
              </a:rPr>
              <a:t>ICARB 2023</a:t>
            </a:r>
            <a:endParaRPr lang="en-GB" sz="24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1600" b="0" i="1" strike="noStrike" spc="-1" dirty="0">
                <a:solidFill>
                  <a:srgbClr val="000000"/>
                </a:solidFill>
                <a:latin typeface="Times New Roman"/>
                <a:ea typeface="Microsoft YaHei"/>
              </a:rPr>
              <a:t> Measuring Net Zero</a:t>
            </a:r>
            <a:endParaRPr lang="en-GB" sz="16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latin typeface="Arial"/>
            </a:endParaRPr>
          </a:p>
        </p:txBody>
      </p:sp>
      <p:pic>
        <p:nvPicPr>
          <p:cNvPr id="8" name="Picture 7">
            <a:extLst>
              <a:ext uri="{FF2B5EF4-FFF2-40B4-BE49-F238E27FC236}">
                <a16:creationId xmlns:a16="http://schemas.microsoft.com/office/drawing/2014/main" id="{C82BF540-D628-F9CF-3A6C-052457E78ADA}"/>
              </a:ext>
            </a:extLst>
          </p:cNvPr>
          <p:cNvPicPr/>
          <p:nvPr/>
        </p:nvPicPr>
        <p:blipFill>
          <a:blip r:embed="rId3"/>
          <a:stretch/>
        </p:blipFill>
        <p:spPr>
          <a:xfrm>
            <a:off x="10376640" y="180000"/>
            <a:ext cx="1683360" cy="820800"/>
          </a:xfrm>
          <a:prstGeom prst="rect">
            <a:avLst/>
          </a:prstGeom>
          <a:ln w="0">
            <a:noFill/>
          </a:ln>
        </p:spPr>
      </p:pic>
      <p:pic>
        <p:nvPicPr>
          <p:cNvPr id="5" name="Picture 4">
            <a:extLst>
              <a:ext uri="{FF2B5EF4-FFF2-40B4-BE49-F238E27FC236}">
                <a16:creationId xmlns:a16="http://schemas.microsoft.com/office/drawing/2014/main" id="{1DF08088-22E8-EF45-D14B-8222A88B860C}"/>
              </a:ext>
            </a:extLst>
          </p:cNvPr>
          <p:cNvPicPr>
            <a:picLocks noChangeAspect="1"/>
          </p:cNvPicPr>
          <p:nvPr/>
        </p:nvPicPr>
        <p:blipFill rotWithShape="1">
          <a:blip r:embed="rId4"/>
          <a:srcRect r="7890" b="163"/>
          <a:stretch/>
        </p:blipFill>
        <p:spPr>
          <a:xfrm>
            <a:off x="1062313" y="1781908"/>
            <a:ext cx="3228334" cy="1832238"/>
          </a:xfrm>
          <a:prstGeom prst="rect">
            <a:avLst/>
          </a:prstGeom>
        </p:spPr>
      </p:pic>
      <p:sp>
        <p:nvSpPr>
          <p:cNvPr id="83" name="CustomShape 1"/>
          <p:cNvSpPr/>
          <p:nvPr/>
        </p:nvSpPr>
        <p:spPr>
          <a:xfrm>
            <a:off x="836280" y="256631"/>
            <a:ext cx="10517040" cy="96448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 pos="11231280" algn="l"/>
              </a:tabLst>
            </a:pPr>
            <a:r>
              <a:rPr lang="en-GB" sz="3600" spc="-1" dirty="0">
                <a:solidFill>
                  <a:srgbClr val="000000"/>
                </a:solidFill>
                <a:latin typeface="Calibri Light"/>
              </a:rPr>
              <a:t>EPCs</a:t>
            </a:r>
            <a:endParaRPr lang="en-GB" sz="3600" b="0" strike="noStrike" spc="-1" dirty="0">
              <a:latin typeface="Arial"/>
            </a:endParaRPr>
          </a:p>
        </p:txBody>
      </p:sp>
      <p:sp>
        <p:nvSpPr>
          <p:cNvPr id="84" name="CustomShape 2"/>
          <p:cNvSpPr/>
          <p:nvPr/>
        </p:nvSpPr>
        <p:spPr>
          <a:xfrm>
            <a:off x="838080" y="1359720"/>
            <a:ext cx="10515240" cy="3902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lnSpc>
                <a:spcPct val="90000"/>
              </a:lnSpc>
              <a:spcBef>
                <a:spcPts val="998"/>
              </a:spcBef>
              <a:buFont typeface="Arial" panose="020B0604020202020204" pitchFamily="34" charset="0"/>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What are EPC?</a:t>
            </a:r>
          </a:p>
          <a:p>
            <a:pPr marL="342900" indent="-342900">
              <a:lnSpc>
                <a:spcPct val="90000"/>
              </a:lnSpc>
              <a:spcBef>
                <a:spcPts val="998"/>
              </a:spcBef>
              <a:buFont typeface="Arial" panose="020B0604020202020204" pitchFamily="34" charset="0"/>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ct val="90000"/>
              </a:lnSpc>
              <a:spcBef>
                <a:spcPts val="998"/>
              </a:spcBef>
              <a:buFont typeface="Arial" panose="020B0604020202020204" pitchFamily="34" charset="0"/>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ct val="90000"/>
              </a:lnSpc>
              <a:spcBef>
                <a:spcPts val="998"/>
              </a:spcBef>
              <a:buFont typeface="Arial" panose="020B0604020202020204" pitchFamily="34" charset="0"/>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ct val="90000"/>
              </a:lnSpc>
              <a:spcBef>
                <a:spcPts val="998"/>
              </a:spcBef>
              <a:buFont typeface="Arial" panose="020B0604020202020204" pitchFamily="34" charset="0"/>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ct val="90000"/>
              </a:lnSpc>
              <a:spcBef>
                <a:spcPts val="998"/>
              </a:spcBef>
              <a:buFont typeface="Arial" panose="020B0604020202020204" pitchFamily="34" charset="0"/>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What are EPCs used for?</a:t>
            </a:r>
          </a:p>
          <a:p>
            <a:pPr marL="800100" lvl="1" indent="-342900">
              <a:lnSpc>
                <a:spcPct val="90000"/>
              </a:lnSpc>
              <a:spcBef>
                <a:spcPts val="998"/>
              </a:spcBef>
              <a:buFont typeface="Arial" panose="020B0604020202020204" pitchFamily="34" charset="0"/>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Energy performance and Carbon emissions</a:t>
            </a:r>
          </a:p>
          <a:p>
            <a:pPr marL="800100" lvl="1" indent="-342900">
              <a:lnSpc>
                <a:spcPct val="90000"/>
              </a:lnSpc>
              <a:spcBef>
                <a:spcPts val="998"/>
              </a:spcBef>
              <a:buFont typeface="Arial" panose="020B0604020202020204" pitchFamily="34" charset="0"/>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Compliance</a:t>
            </a:r>
          </a:p>
          <a:p>
            <a:pPr marL="800100" lvl="1" indent="-342900">
              <a:lnSpc>
                <a:spcPct val="90000"/>
              </a:lnSpc>
              <a:spcBef>
                <a:spcPts val="998"/>
              </a:spcBef>
              <a:buFont typeface="Arial" panose="020B0604020202020204" pitchFamily="34" charset="0"/>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Legislations and policies</a:t>
            </a:r>
          </a:p>
          <a:p>
            <a:pPr marL="342900" indent="-342900">
              <a:lnSpc>
                <a:spcPct val="90000"/>
              </a:lnSpc>
              <a:spcBef>
                <a:spcPts val="998"/>
              </a:spcBef>
              <a:buFont typeface="Arial" panose="020B0604020202020204" pitchFamily="34" charset="0"/>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ct val="90000"/>
              </a:lnSpc>
              <a:spcBef>
                <a:spcPts val="998"/>
              </a:spcBef>
              <a:buFont typeface="Arial" panose="020B0604020202020204" pitchFamily="34" charset="0"/>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5" name="Line 3"/>
          <p:cNvSpPr/>
          <p:nvPr/>
        </p:nvSpPr>
        <p:spPr>
          <a:xfrm flipH="1">
            <a:off x="836280" y="1224000"/>
            <a:ext cx="10518840" cy="1440"/>
          </a:xfrm>
          <a:prstGeom prst="line">
            <a:avLst/>
          </a:prstGeom>
          <a:ln w="6480">
            <a:solidFill>
              <a:srgbClr val="4472C4"/>
            </a:solidFill>
            <a:miter/>
          </a:ln>
        </p:spPr>
        <p:style>
          <a:lnRef idx="0">
            <a:scrgbClr r="0" g="0" b="0"/>
          </a:lnRef>
          <a:fillRef idx="0">
            <a:scrgbClr r="0" g="0" b="0"/>
          </a:fillRef>
          <a:effectRef idx="0">
            <a:scrgbClr r="0" g="0" b="0"/>
          </a:effectRef>
          <a:fontRef idx="minor"/>
        </p:style>
        <p:txBody>
          <a:bodyPr/>
          <a:lstStyle/>
          <a:p>
            <a:endParaRPr lang="en-US" dirty="0"/>
          </a:p>
        </p:txBody>
      </p:sp>
      <p:pic>
        <p:nvPicPr>
          <p:cNvPr id="3" name="Picture 2">
            <a:extLst>
              <a:ext uri="{FF2B5EF4-FFF2-40B4-BE49-F238E27FC236}">
                <a16:creationId xmlns:a16="http://schemas.microsoft.com/office/drawing/2014/main" id="{0239B761-7CB6-0942-467D-B25965DD3727}"/>
              </a:ext>
            </a:extLst>
          </p:cNvPr>
          <p:cNvPicPr>
            <a:picLocks noChangeAspect="1"/>
          </p:cNvPicPr>
          <p:nvPr/>
        </p:nvPicPr>
        <p:blipFill rotWithShape="1">
          <a:blip r:embed="rId5"/>
          <a:srcRect l="3377" t="1" r="3065" b="-520"/>
          <a:stretch/>
        </p:blipFill>
        <p:spPr>
          <a:xfrm>
            <a:off x="4514880" y="1733320"/>
            <a:ext cx="7445742" cy="187015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F6B2C-3B81-4B2C-D3D0-F8DDCA6AC588}"/>
              </a:ext>
            </a:extLst>
          </p:cNvPr>
          <p:cNvSpPr>
            <a:spLocks noGrp="1"/>
          </p:cNvSpPr>
          <p:nvPr>
            <p:ph type="title"/>
          </p:nvPr>
        </p:nvSpPr>
        <p:spPr/>
        <p:txBody>
          <a:bodyPr/>
          <a:lstStyle/>
          <a:p>
            <a:r>
              <a:rPr lang="en-US" dirty="0"/>
              <a:t>EPBD</a:t>
            </a:r>
          </a:p>
        </p:txBody>
      </p:sp>
      <p:sp>
        <p:nvSpPr>
          <p:cNvPr id="3" name="Subtitle 2">
            <a:extLst>
              <a:ext uri="{FF2B5EF4-FFF2-40B4-BE49-F238E27FC236}">
                <a16:creationId xmlns:a16="http://schemas.microsoft.com/office/drawing/2014/main" id="{9C9D09DB-FB30-C2A5-8B8F-A5F1DBAED498}"/>
              </a:ext>
            </a:extLst>
          </p:cNvPr>
          <p:cNvSpPr>
            <a:spLocks noGrp="1"/>
          </p:cNvSpPr>
          <p:nvPr>
            <p:ph type="subTitle"/>
          </p:nvPr>
        </p:nvSpPr>
        <p:spPr>
          <a:xfrm>
            <a:off x="609480" y="1495079"/>
            <a:ext cx="10973520" cy="4365893"/>
          </a:xfrm>
        </p:spPr>
        <p:txBody>
          <a:bodyPr/>
          <a:lstStyle/>
          <a:p>
            <a:pPr marL="342900" indent="-342900">
              <a:lnSpc>
                <a:spcPct val="90000"/>
              </a:lnSpc>
              <a:spcBef>
                <a:spcPts val="998"/>
              </a:spcBef>
              <a:buFont typeface="Arial" panose="020B0604020202020204" pitchFamily="34" charset="0"/>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Energy Performance of Buildings Directive </a:t>
            </a:r>
          </a:p>
          <a:p>
            <a:pPr marL="342900" indent="-342900">
              <a:lnSpc>
                <a:spcPct val="90000"/>
              </a:lnSpc>
              <a:spcBef>
                <a:spcPts val="998"/>
              </a:spcBef>
              <a:buFont typeface="Arial" panose="020B0604020202020204" pitchFamily="34" charset="0"/>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main EPC legislative tool in EU</a:t>
            </a:r>
          </a:p>
          <a:p>
            <a:pPr marL="800100" lvl="1" indent="-342900">
              <a:lnSpc>
                <a:spcPct val="90000"/>
              </a:lnSpc>
              <a:spcBef>
                <a:spcPts val="998"/>
              </a:spcBef>
              <a:buFont typeface="Arial" panose="020B0604020202020204" pitchFamily="34" charset="0"/>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general outlines of regulations</a:t>
            </a:r>
          </a:p>
          <a:p>
            <a:pPr marL="800100" lvl="1" indent="-342900">
              <a:lnSpc>
                <a:spcPct val="90000"/>
              </a:lnSpc>
              <a:spcBef>
                <a:spcPts val="998"/>
              </a:spcBef>
              <a:buFont typeface="Arial" panose="020B0604020202020204" pitchFamily="34" charset="0"/>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leaves the calculation details to each country.</a:t>
            </a:r>
          </a:p>
          <a:p>
            <a:pPr marL="800100" lvl="1" indent="-342900">
              <a:lnSpc>
                <a:spcPct val="90000"/>
              </a:lnSpc>
              <a:spcBef>
                <a:spcPts val="998"/>
              </a:spcBef>
              <a:buFont typeface="Arial" panose="020B0604020202020204" pitchFamily="34" charset="0"/>
              <a:buChar char="•"/>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Differences across countries </a:t>
            </a:r>
            <a:r>
              <a:rPr lang="en-GB"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Line 4">
            <a:extLst>
              <a:ext uri="{FF2B5EF4-FFF2-40B4-BE49-F238E27FC236}">
                <a16:creationId xmlns:a16="http://schemas.microsoft.com/office/drawing/2014/main" id="{E7427A86-6D66-400E-BD76-C1C8A0FD7391}"/>
              </a:ext>
            </a:extLst>
          </p:cNvPr>
          <p:cNvSpPr/>
          <p:nvPr/>
        </p:nvSpPr>
        <p:spPr>
          <a:xfrm flipH="1" flipV="1">
            <a:off x="4370836" y="661680"/>
            <a:ext cx="5976000" cy="27000"/>
          </a:xfrm>
          <a:prstGeom prst="line">
            <a:avLst/>
          </a:prstGeom>
          <a:ln w="6480">
            <a:solidFill>
              <a:srgbClr val="4472C4"/>
            </a:solidFill>
            <a:miter/>
          </a:ln>
        </p:spPr>
        <p:style>
          <a:lnRef idx="0">
            <a:scrgbClr r="0" g="0" b="0"/>
          </a:lnRef>
          <a:fillRef idx="0">
            <a:scrgbClr r="0" g="0" b="0"/>
          </a:fillRef>
          <a:effectRef idx="0">
            <a:scrgbClr r="0" g="0" b="0"/>
          </a:effectRef>
          <a:fontRef idx="minor"/>
        </p:style>
        <p:txBody>
          <a:bodyPr/>
          <a:lstStyle/>
          <a:p>
            <a:endParaRPr lang="en-US" dirty="0"/>
          </a:p>
        </p:txBody>
      </p:sp>
      <p:sp>
        <p:nvSpPr>
          <p:cNvPr id="5" name="CustomShape 3">
            <a:extLst>
              <a:ext uri="{FF2B5EF4-FFF2-40B4-BE49-F238E27FC236}">
                <a16:creationId xmlns:a16="http://schemas.microsoft.com/office/drawing/2014/main" id="{82A7F98C-9006-7766-F0EC-3FC6348B7C8B}"/>
              </a:ext>
            </a:extLst>
          </p:cNvPr>
          <p:cNvSpPr/>
          <p:nvPr/>
        </p:nvSpPr>
        <p:spPr>
          <a:xfrm>
            <a:off x="8460000" y="277920"/>
            <a:ext cx="1980000" cy="121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b="1" strike="noStrike" spc="-1" dirty="0">
                <a:solidFill>
                  <a:srgbClr val="000000"/>
                </a:solidFill>
                <a:latin typeface="Times New Roman"/>
                <a:ea typeface="DejaVu Sans"/>
              </a:rPr>
              <a:t>ICARB 2023</a:t>
            </a:r>
            <a:endParaRPr lang="en-GB" sz="24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1600" b="0" i="1" strike="noStrike" spc="-1" dirty="0">
                <a:solidFill>
                  <a:srgbClr val="000000"/>
                </a:solidFill>
                <a:latin typeface="Times New Roman"/>
                <a:ea typeface="Microsoft YaHei"/>
              </a:rPr>
              <a:t> Measuring Net Zero</a:t>
            </a:r>
            <a:endParaRPr lang="en-GB" sz="16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latin typeface="Arial"/>
            </a:endParaRPr>
          </a:p>
        </p:txBody>
      </p:sp>
      <p:pic>
        <p:nvPicPr>
          <p:cNvPr id="6" name="Picture 5">
            <a:extLst>
              <a:ext uri="{FF2B5EF4-FFF2-40B4-BE49-F238E27FC236}">
                <a16:creationId xmlns:a16="http://schemas.microsoft.com/office/drawing/2014/main" id="{19F0ACE9-248F-DA3B-6064-E93471D9F1FA}"/>
              </a:ext>
            </a:extLst>
          </p:cNvPr>
          <p:cNvPicPr/>
          <p:nvPr/>
        </p:nvPicPr>
        <p:blipFill>
          <a:blip r:embed="rId2"/>
          <a:stretch/>
        </p:blipFill>
        <p:spPr>
          <a:xfrm>
            <a:off x="10376640" y="180000"/>
            <a:ext cx="1683360" cy="820800"/>
          </a:xfrm>
          <a:prstGeom prst="rect">
            <a:avLst/>
          </a:prstGeom>
          <a:ln w="0">
            <a:noFill/>
          </a:ln>
        </p:spPr>
      </p:pic>
    </p:spTree>
    <p:extLst>
      <p:ext uri="{BB962C8B-B14F-4D97-AF65-F5344CB8AC3E}">
        <p14:creationId xmlns:p14="http://schemas.microsoft.com/office/powerpoint/2010/main" val="1911652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ACA1-0D14-850F-D9A3-59A2090D8765}"/>
              </a:ext>
            </a:extLst>
          </p:cNvPr>
          <p:cNvSpPr>
            <a:spLocks noGrp="1"/>
          </p:cNvSpPr>
          <p:nvPr>
            <p:ph type="title"/>
          </p:nvPr>
        </p:nvSpPr>
        <p:spPr>
          <a:xfrm>
            <a:off x="797168" y="273600"/>
            <a:ext cx="10785831" cy="1144800"/>
          </a:xfrm>
        </p:spPr>
        <p:txBody>
          <a:bodyPr/>
          <a:lstStyle/>
          <a:p>
            <a:r>
              <a:rPr lang="en-US" dirty="0"/>
              <a:t>Fit for 55 package</a:t>
            </a:r>
            <a:br>
              <a:rPr lang="en-US" dirty="0"/>
            </a:br>
            <a:endParaRPr lang="en-US" dirty="0"/>
          </a:p>
        </p:txBody>
      </p:sp>
      <p:pic>
        <p:nvPicPr>
          <p:cNvPr id="4" name="Picture 3" descr="A diagram of a greenhouse gas emission&#10;&#10;Description automatically generated">
            <a:extLst>
              <a:ext uri="{FF2B5EF4-FFF2-40B4-BE49-F238E27FC236}">
                <a16:creationId xmlns:a16="http://schemas.microsoft.com/office/drawing/2014/main" id="{55E2B9EB-157A-7E0B-E6EC-431AE53F8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0589" y="1418400"/>
            <a:ext cx="5532410" cy="4337668"/>
          </a:xfrm>
          <a:prstGeom prst="rect">
            <a:avLst/>
          </a:prstGeom>
        </p:spPr>
      </p:pic>
      <p:sp>
        <p:nvSpPr>
          <p:cNvPr id="5" name="TextBox 4">
            <a:extLst>
              <a:ext uri="{FF2B5EF4-FFF2-40B4-BE49-F238E27FC236}">
                <a16:creationId xmlns:a16="http://schemas.microsoft.com/office/drawing/2014/main" id="{C09A2C96-E28F-2092-EBC2-A6A52BB356F4}"/>
              </a:ext>
            </a:extLst>
          </p:cNvPr>
          <p:cNvSpPr txBox="1"/>
          <p:nvPr/>
        </p:nvSpPr>
        <p:spPr>
          <a:xfrm>
            <a:off x="797168" y="1418400"/>
            <a:ext cx="5299626" cy="433965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2021</a:t>
            </a:r>
          </a:p>
          <a:p>
            <a:pPr marL="285750" indent="-285750">
              <a:lnSpc>
                <a:spcPct val="150000"/>
              </a:lnSpc>
              <a:buFont typeface="Arial" panose="020B0604020202020204" pitchFamily="34" charset="0"/>
              <a:buChar char="•"/>
            </a:pPr>
            <a:r>
              <a:rPr lang="en-US" sz="2400" b="0" i="0" dirty="0">
                <a:effectLst/>
                <a:latin typeface="Calibri" panose="020F0502020204030204" pitchFamily="34" charset="0"/>
                <a:cs typeface="Calibri" panose="020F0502020204030204" pitchFamily="34" charset="0"/>
              </a:rPr>
              <a:t>makes all sectors of the EU’s economy fit to meet: </a:t>
            </a:r>
          </a:p>
          <a:p>
            <a:pPr marL="285750" indent="-285750">
              <a:lnSpc>
                <a:spcPct val="150000"/>
              </a:lnSpc>
              <a:buFont typeface="Arial" panose="020B0604020202020204" pitchFamily="34" charset="0"/>
              <a:buChar char="•"/>
            </a:pPr>
            <a:r>
              <a:rPr lang="en-GB"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reaching at least 55% net greenhouse gas emissions reduction by 2030</a:t>
            </a:r>
          </a:p>
          <a:p>
            <a:pPr marL="285750" indent="-285750">
              <a:lnSpc>
                <a:spcPct val="150000"/>
              </a:lnSpc>
              <a:buFont typeface="Arial" panose="020B0604020202020204" pitchFamily="34" charset="0"/>
              <a:buChar char="•"/>
            </a:pPr>
            <a:r>
              <a:rPr lang="en-GB"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achieving climate neutrality by 2050</a:t>
            </a:r>
          </a:p>
          <a:p>
            <a:pPr marL="285750" indent="-285750">
              <a:lnSpc>
                <a:spcPct val="150000"/>
              </a:lnSpc>
              <a:buFont typeface="Arial" panose="020B0604020202020204" pitchFamily="34" charset="0"/>
              <a:buChar char="•"/>
            </a:pPr>
            <a:r>
              <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Revised EPBD</a:t>
            </a:r>
            <a:endParaRPr lang="en-US" sz="2400" dirty="0"/>
          </a:p>
          <a:p>
            <a:endParaRPr lang="en-US" sz="2400" dirty="0"/>
          </a:p>
        </p:txBody>
      </p:sp>
      <p:sp>
        <p:nvSpPr>
          <p:cNvPr id="6" name="Line 4">
            <a:extLst>
              <a:ext uri="{FF2B5EF4-FFF2-40B4-BE49-F238E27FC236}">
                <a16:creationId xmlns:a16="http://schemas.microsoft.com/office/drawing/2014/main" id="{72F41E44-42E3-D351-317E-59FFCEB8A0C2}"/>
              </a:ext>
            </a:extLst>
          </p:cNvPr>
          <p:cNvSpPr/>
          <p:nvPr/>
        </p:nvSpPr>
        <p:spPr>
          <a:xfrm flipH="1" flipV="1">
            <a:off x="4370836" y="661680"/>
            <a:ext cx="5976000" cy="27000"/>
          </a:xfrm>
          <a:prstGeom prst="line">
            <a:avLst/>
          </a:prstGeom>
          <a:ln w="6480">
            <a:solidFill>
              <a:srgbClr val="4472C4"/>
            </a:solidFill>
            <a:miter/>
          </a:ln>
        </p:spPr>
        <p:style>
          <a:lnRef idx="0">
            <a:scrgbClr r="0" g="0" b="0"/>
          </a:lnRef>
          <a:fillRef idx="0">
            <a:scrgbClr r="0" g="0" b="0"/>
          </a:fillRef>
          <a:effectRef idx="0">
            <a:scrgbClr r="0" g="0" b="0"/>
          </a:effectRef>
          <a:fontRef idx="minor"/>
        </p:style>
        <p:txBody>
          <a:bodyPr/>
          <a:lstStyle/>
          <a:p>
            <a:endParaRPr lang="en-US" dirty="0"/>
          </a:p>
        </p:txBody>
      </p:sp>
      <p:sp>
        <p:nvSpPr>
          <p:cNvPr id="7" name="CustomShape 3">
            <a:extLst>
              <a:ext uri="{FF2B5EF4-FFF2-40B4-BE49-F238E27FC236}">
                <a16:creationId xmlns:a16="http://schemas.microsoft.com/office/drawing/2014/main" id="{B9583631-1C7D-135C-E2F5-0F6243087E07}"/>
              </a:ext>
            </a:extLst>
          </p:cNvPr>
          <p:cNvSpPr/>
          <p:nvPr/>
        </p:nvSpPr>
        <p:spPr>
          <a:xfrm>
            <a:off x="8460000" y="277920"/>
            <a:ext cx="1980000" cy="121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b="1" strike="noStrike" spc="-1" dirty="0">
                <a:solidFill>
                  <a:srgbClr val="000000"/>
                </a:solidFill>
                <a:latin typeface="Times New Roman"/>
                <a:ea typeface="DejaVu Sans"/>
              </a:rPr>
              <a:t>ICARB 2023</a:t>
            </a:r>
            <a:endParaRPr lang="en-GB" sz="24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1600" b="0" i="1" strike="noStrike" spc="-1" dirty="0">
                <a:solidFill>
                  <a:srgbClr val="000000"/>
                </a:solidFill>
                <a:latin typeface="Times New Roman"/>
                <a:ea typeface="Microsoft YaHei"/>
              </a:rPr>
              <a:t> Measuring Net Zero</a:t>
            </a:r>
            <a:endParaRPr lang="en-GB" sz="16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latin typeface="Arial"/>
            </a:endParaRPr>
          </a:p>
        </p:txBody>
      </p:sp>
      <p:pic>
        <p:nvPicPr>
          <p:cNvPr id="8" name="Picture 7">
            <a:extLst>
              <a:ext uri="{FF2B5EF4-FFF2-40B4-BE49-F238E27FC236}">
                <a16:creationId xmlns:a16="http://schemas.microsoft.com/office/drawing/2014/main" id="{43E16826-103F-5E3A-AC5A-569570041C17}"/>
              </a:ext>
            </a:extLst>
          </p:cNvPr>
          <p:cNvPicPr/>
          <p:nvPr/>
        </p:nvPicPr>
        <p:blipFill>
          <a:blip r:embed="rId4"/>
          <a:stretch/>
        </p:blipFill>
        <p:spPr>
          <a:xfrm>
            <a:off x="10376640" y="180000"/>
            <a:ext cx="1683360" cy="820800"/>
          </a:xfrm>
          <a:prstGeom prst="rect">
            <a:avLst/>
          </a:prstGeom>
          <a:ln w="0">
            <a:noFill/>
          </a:ln>
        </p:spPr>
      </p:pic>
    </p:spTree>
    <p:extLst>
      <p:ext uri="{BB962C8B-B14F-4D97-AF65-F5344CB8AC3E}">
        <p14:creationId xmlns:p14="http://schemas.microsoft.com/office/powerpoint/2010/main" val="340335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3284DC0-E124-0EDC-4C34-E593AFFC4F30}"/>
              </a:ext>
            </a:extLst>
          </p:cNvPr>
          <p:cNvSpPr>
            <a:spLocks noGrp="1"/>
          </p:cNvSpPr>
          <p:nvPr>
            <p:ph type="subTitle"/>
          </p:nvPr>
        </p:nvSpPr>
        <p:spPr>
          <a:xfrm>
            <a:off x="582060" y="1166940"/>
            <a:ext cx="10973520" cy="2872396"/>
          </a:xfrm>
        </p:spPr>
        <p:txBody>
          <a:bodyPr/>
          <a:lstStyle/>
          <a:p>
            <a:r>
              <a:rPr lang="en-US" sz="2800" b="0" i="0" dirty="0">
                <a:solidFill>
                  <a:srgbClr val="000000"/>
                </a:solidFill>
                <a:effectLst/>
                <a:latin typeface="Arial" panose="020B0604020202020204" pitchFamily="34" charset="0"/>
              </a:rPr>
              <a:t>EU–wide minimum energy performance standards for worst performing buildings</a:t>
            </a:r>
            <a:endPar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b="0" i="0" dirty="0">
                <a:solidFill>
                  <a:srgbClr val="000000"/>
                </a:solidFill>
                <a:effectLst/>
                <a:latin typeface="Arial" panose="020B0604020202020204" pitchFamily="34" charset="0"/>
              </a:rPr>
              <a:t>public and non-residential buildings: </a:t>
            </a:r>
          </a:p>
          <a:p>
            <a:pPr marL="457200" lvl="1" indent="0">
              <a:buNone/>
            </a:pPr>
            <a:r>
              <a:rPr lang="en-US" dirty="0">
                <a:solidFill>
                  <a:srgbClr val="000000"/>
                </a:solidFill>
                <a:latin typeface="Arial" panose="020B0604020202020204" pitchFamily="34" charset="0"/>
              </a:rPr>
              <a:t>   </a:t>
            </a:r>
            <a:r>
              <a:rPr lang="en-US" b="0" i="0" dirty="0">
                <a:solidFill>
                  <a:srgbClr val="000000"/>
                </a:solidFill>
                <a:effectLst/>
                <a:latin typeface="Arial" panose="020B0604020202020204" pitchFamily="34" charset="0"/>
              </a:rPr>
              <a:t>at least level F by 2027, at least level E by 2030 </a:t>
            </a:r>
          </a:p>
          <a:p>
            <a:pPr lvl="1"/>
            <a:r>
              <a:rPr lang="en-US" b="0" i="0" dirty="0">
                <a:solidFill>
                  <a:srgbClr val="000000"/>
                </a:solidFill>
                <a:effectLst/>
                <a:latin typeface="Arial" panose="020B0604020202020204" pitchFamily="34" charset="0"/>
              </a:rPr>
              <a:t>Residential buildings:</a:t>
            </a:r>
          </a:p>
          <a:p>
            <a:pPr lvl="1"/>
            <a:r>
              <a:rPr lang="en-US" b="0" i="0" dirty="0">
                <a:solidFill>
                  <a:srgbClr val="000000"/>
                </a:solidFill>
                <a:effectLst/>
                <a:latin typeface="Arial" panose="020B0604020202020204" pitchFamily="34" charset="0"/>
              </a:rPr>
              <a:t>From G to at least F by 2030, and to at least E by 2033</a:t>
            </a:r>
          </a:p>
          <a:p>
            <a:pPr lvl="1"/>
            <a:endParaRPr lang="en-US" dirty="0">
              <a:solidFill>
                <a:srgbClr val="000000"/>
              </a:solidFill>
              <a:latin typeface="Arial" panose="020B0604020202020204" pitchFamily="34" charset="0"/>
            </a:endParaRPr>
          </a:p>
        </p:txBody>
      </p:sp>
      <p:sp>
        <p:nvSpPr>
          <p:cNvPr id="6" name="Line 4">
            <a:extLst>
              <a:ext uri="{FF2B5EF4-FFF2-40B4-BE49-F238E27FC236}">
                <a16:creationId xmlns:a16="http://schemas.microsoft.com/office/drawing/2014/main" id="{434A40D7-9905-82EA-A107-3C68D1F8D5DE}"/>
              </a:ext>
            </a:extLst>
          </p:cNvPr>
          <p:cNvSpPr/>
          <p:nvPr/>
        </p:nvSpPr>
        <p:spPr>
          <a:xfrm flipH="1" flipV="1">
            <a:off x="4370836" y="661680"/>
            <a:ext cx="5976000" cy="27000"/>
          </a:xfrm>
          <a:prstGeom prst="line">
            <a:avLst/>
          </a:prstGeom>
          <a:ln w="6480">
            <a:solidFill>
              <a:srgbClr val="4472C4"/>
            </a:solidFill>
            <a:miter/>
          </a:ln>
        </p:spPr>
        <p:style>
          <a:lnRef idx="0">
            <a:scrgbClr r="0" g="0" b="0"/>
          </a:lnRef>
          <a:fillRef idx="0">
            <a:scrgbClr r="0" g="0" b="0"/>
          </a:fillRef>
          <a:effectRef idx="0">
            <a:scrgbClr r="0" g="0" b="0"/>
          </a:effectRef>
          <a:fontRef idx="minor"/>
        </p:style>
        <p:txBody>
          <a:bodyPr/>
          <a:lstStyle/>
          <a:p>
            <a:endParaRPr lang="en-US" dirty="0"/>
          </a:p>
        </p:txBody>
      </p:sp>
      <p:sp>
        <p:nvSpPr>
          <p:cNvPr id="7" name="CustomShape 3">
            <a:extLst>
              <a:ext uri="{FF2B5EF4-FFF2-40B4-BE49-F238E27FC236}">
                <a16:creationId xmlns:a16="http://schemas.microsoft.com/office/drawing/2014/main" id="{693C3656-3E7A-3859-236A-2A9610409ED5}"/>
              </a:ext>
            </a:extLst>
          </p:cNvPr>
          <p:cNvSpPr/>
          <p:nvPr/>
        </p:nvSpPr>
        <p:spPr>
          <a:xfrm>
            <a:off x="8460000" y="277920"/>
            <a:ext cx="1980000" cy="121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b="1" strike="noStrike" spc="-1" dirty="0">
                <a:solidFill>
                  <a:srgbClr val="000000"/>
                </a:solidFill>
                <a:latin typeface="Times New Roman"/>
                <a:ea typeface="DejaVu Sans"/>
              </a:rPr>
              <a:t>ICARB 2023</a:t>
            </a:r>
            <a:endParaRPr lang="en-GB" sz="24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1600" b="0" i="1" strike="noStrike" spc="-1" dirty="0">
                <a:solidFill>
                  <a:srgbClr val="000000"/>
                </a:solidFill>
                <a:latin typeface="Times New Roman"/>
                <a:ea typeface="Microsoft YaHei"/>
              </a:rPr>
              <a:t> Measuring Net Zero</a:t>
            </a:r>
            <a:endParaRPr lang="en-GB" sz="16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latin typeface="Arial"/>
            </a:endParaRPr>
          </a:p>
        </p:txBody>
      </p:sp>
      <p:pic>
        <p:nvPicPr>
          <p:cNvPr id="8" name="Picture 7">
            <a:extLst>
              <a:ext uri="{FF2B5EF4-FFF2-40B4-BE49-F238E27FC236}">
                <a16:creationId xmlns:a16="http://schemas.microsoft.com/office/drawing/2014/main" id="{D9CB0287-C0D5-2204-FB0A-14058D992385}"/>
              </a:ext>
            </a:extLst>
          </p:cNvPr>
          <p:cNvPicPr/>
          <p:nvPr/>
        </p:nvPicPr>
        <p:blipFill>
          <a:blip r:embed="rId3"/>
          <a:stretch/>
        </p:blipFill>
        <p:spPr>
          <a:xfrm>
            <a:off x="10376640" y="180000"/>
            <a:ext cx="1683360" cy="820800"/>
          </a:xfrm>
          <a:prstGeom prst="rect">
            <a:avLst/>
          </a:prstGeom>
          <a:ln w="0">
            <a:noFill/>
          </a:ln>
        </p:spPr>
      </p:pic>
      <p:pic>
        <p:nvPicPr>
          <p:cNvPr id="10" name="Picture 9" descr="A building with scaffolding&#10;&#10;Description automatically generated">
            <a:extLst>
              <a:ext uri="{FF2B5EF4-FFF2-40B4-BE49-F238E27FC236}">
                <a16:creationId xmlns:a16="http://schemas.microsoft.com/office/drawing/2014/main" id="{CC926B1E-B879-5428-F105-4E61941156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2424" y="4148596"/>
            <a:ext cx="7308737" cy="1956379"/>
          </a:xfrm>
          <a:prstGeom prst="rect">
            <a:avLst/>
          </a:prstGeom>
        </p:spPr>
      </p:pic>
      <p:sp>
        <p:nvSpPr>
          <p:cNvPr id="11" name="TextBox 10">
            <a:extLst>
              <a:ext uri="{FF2B5EF4-FFF2-40B4-BE49-F238E27FC236}">
                <a16:creationId xmlns:a16="http://schemas.microsoft.com/office/drawing/2014/main" id="{98A67087-5516-CE9A-4889-3D46587725DE}"/>
              </a:ext>
            </a:extLst>
          </p:cNvPr>
          <p:cNvSpPr txBox="1"/>
          <p:nvPr/>
        </p:nvSpPr>
        <p:spPr>
          <a:xfrm>
            <a:off x="4978334" y="6196320"/>
            <a:ext cx="2236919" cy="246221"/>
          </a:xfrm>
          <a:prstGeom prst="rect">
            <a:avLst/>
          </a:prstGeom>
          <a:noFill/>
        </p:spPr>
        <p:txBody>
          <a:bodyPr wrap="square" rtlCol="0">
            <a:spAutoFit/>
          </a:bodyPr>
          <a:lstStyle/>
          <a:p>
            <a:r>
              <a:rPr lang="en-US" sz="1000" dirty="0"/>
              <a:t>Source: https://energy.ec.europa.eu/</a:t>
            </a:r>
          </a:p>
        </p:txBody>
      </p:sp>
      <p:sp>
        <p:nvSpPr>
          <p:cNvPr id="14" name="Title 1">
            <a:extLst>
              <a:ext uri="{FF2B5EF4-FFF2-40B4-BE49-F238E27FC236}">
                <a16:creationId xmlns:a16="http://schemas.microsoft.com/office/drawing/2014/main" id="{9CD79C5E-32BE-1D68-E271-1B1C699B18E8}"/>
              </a:ext>
            </a:extLst>
          </p:cNvPr>
          <p:cNvSpPr>
            <a:spLocks noGrp="1"/>
          </p:cNvSpPr>
          <p:nvPr>
            <p:ph type="title"/>
          </p:nvPr>
        </p:nvSpPr>
        <p:spPr>
          <a:xfrm>
            <a:off x="797169" y="382860"/>
            <a:ext cx="10785831" cy="415080"/>
          </a:xfrm>
        </p:spPr>
        <p:txBody>
          <a:bodyPr/>
          <a:lstStyle/>
          <a:p>
            <a:r>
              <a:rPr lang="en-US" sz="4400" b="0" i="0" dirty="0">
                <a:solidFill>
                  <a:srgbClr val="000000"/>
                </a:solidFill>
                <a:effectLst/>
                <a:latin typeface="Arial" panose="020B0604020202020204" pitchFamily="34" charset="0"/>
              </a:rPr>
              <a:t>The revised EPBD </a:t>
            </a:r>
          </a:p>
        </p:txBody>
      </p:sp>
    </p:spTree>
    <p:extLst>
      <p:ext uri="{BB962C8B-B14F-4D97-AF65-F5344CB8AC3E}">
        <p14:creationId xmlns:p14="http://schemas.microsoft.com/office/powerpoint/2010/main" val="369288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3CF0DD8-C945-F7C2-6746-E8A1DC6DCCF9}"/>
              </a:ext>
            </a:extLst>
          </p:cNvPr>
          <p:cNvSpPr>
            <a:spLocks noGrp="1"/>
          </p:cNvSpPr>
          <p:nvPr>
            <p:ph type="subTitle"/>
          </p:nvPr>
        </p:nvSpPr>
        <p:spPr>
          <a:xfrm>
            <a:off x="554771" y="378229"/>
            <a:ext cx="10973520" cy="3977280"/>
          </a:xfrm>
        </p:spPr>
        <p:txBody>
          <a:bodyPr/>
          <a:lstStyle/>
          <a:p>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H</a:t>
            </a:r>
            <a:r>
              <a:rPr lang="en-GB"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armonization of EPCs across the EU </a:t>
            </a:r>
          </a:p>
          <a:p>
            <a:r>
              <a:rPr lang="en-GB"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several H2020 projects </a:t>
            </a:r>
            <a:endParaRPr lang="en-US" dirty="0"/>
          </a:p>
        </p:txBody>
      </p:sp>
      <p:pic>
        <p:nvPicPr>
          <p:cNvPr id="5" name="Picture 4" descr="A black background with green and grey text&#10;&#10;Description automatically generated">
            <a:extLst>
              <a:ext uri="{FF2B5EF4-FFF2-40B4-BE49-F238E27FC236}">
                <a16:creationId xmlns:a16="http://schemas.microsoft.com/office/drawing/2014/main" id="{E6DA3EA5-91C3-5E4B-21E9-6B7E52BF5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543" y="3209566"/>
            <a:ext cx="3069767" cy="1049226"/>
          </a:xfrm>
          <a:prstGeom prst="rect">
            <a:avLst/>
          </a:prstGeom>
        </p:spPr>
      </p:pic>
      <p:sp>
        <p:nvSpPr>
          <p:cNvPr id="6" name="Line 4">
            <a:extLst>
              <a:ext uri="{FF2B5EF4-FFF2-40B4-BE49-F238E27FC236}">
                <a16:creationId xmlns:a16="http://schemas.microsoft.com/office/drawing/2014/main" id="{5CF07874-5C3F-8C62-0FBA-EE37FFBFE4FB}"/>
              </a:ext>
            </a:extLst>
          </p:cNvPr>
          <p:cNvSpPr/>
          <p:nvPr/>
        </p:nvSpPr>
        <p:spPr>
          <a:xfrm flipH="1" flipV="1">
            <a:off x="4370836" y="661680"/>
            <a:ext cx="5976000" cy="27000"/>
          </a:xfrm>
          <a:prstGeom prst="line">
            <a:avLst/>
          </a:prstGeom>
          <a:ln w="6480">
            <a:solidFill>
              <a:srgbClr val="4472C4"/>
            </a:solidFill>
            <a:miter/>
          </a:ln>
        </p:spPr>
        <p:style>
          <a:lnRef idx="0">
            <a:scrgbClr r="0" g="0" b="0"/>
          </a:lnRef>
          <a:fillRef idx="0">
            <a:scrgbClr r="0" g="0" b="0"/>
          </a:fillRef>
          <a:effectRef idx="0">
            <a:scrgbClr r="0" g="0" b="0"/>
          </a:effectRef>
          <a:fontRef idx="minor"/>
        </p:style>
        <p:txBody>
          <a:bodyPr/>
          <a:lstStyle/>
          <a:p>
            <a:endParaRPr lang="en-US" dirty="0"/>
          </a:p>
        </p:txBody>
      </p:sp>
      <p:sp>
        <p:nvSpPr>
          <p:cNvPr id="7" name="CustomShape 3">
            <a:extLst>
              <a:ext uri="{FF2B5EF4-FFF2-40B4-BE49-F238E27FC236}">
                <a16:creationId xmlns:a16="http://schemas.microsoft.com/office/drawing/2014/main" id="{E41447A8-E66B-21A9-078F-AC8A8FCFFE8D}"/>
              </a:ext>
            </a:extLst>
          </p:cNvPr>
          <p:cNvSpPr/>
          <p:nvPr/>
        </p:nvSpPr>
        <p:spPr>
          <a:xfrm>
            <a:off x="8460000" y="277920"/>
            <a:ext cx="1980000" cy="121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b="1" strike="noStrike" spc="-1" dirty="0">
                <a:solidFill>
                  <a:srgbClr val="000000"/>
                </a:solidFill>
                <a:latin typeface="Times New Roman"/>
                <a:ea typeface="DejaVu Sans"/>
              </a:rPr>
              <a:t>ICARB 2023</a:t>
            </a:r>
            <a:endParaRPr lang="en-GB" sz="24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1600" b="0" i="1" strike="noStrike" spc="-1" dirty="0">
                <a:solidFill>
                  <a:srgbClr val="000000"/>
                </a:solidFill>
                <a:latin typeface="Times New Roman"/>
                <a:ea typeface="Microsoft YaHei"/>
              </a:rPr>
              <a:t> Measuring Net Zero</a:t>
            </a:r>
            <a:endParaRPr lang="en-GB" sz="16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latin typeface="Arial"/>
            </a:endParaRPr>
          </a:p>
        </p:txBody>
      </p:sp>
      <p:pic>
        <p:nvPicPr>
          <p:cNvPr id="8" name="Picture 7">
            <a:extLst>
              <a:ext uri="{FF2B5EF4-FFF2-40B4-BE49-F238E27FC236}">
                <a16:creationId xmlns:a16="http://schemas.microsoft.com/office/drawing/2014/main" id="{09501A4D-A5FC-1CA9-3EB8-845A0072D17D}"/>
              </a:ext>
            </a:extLst>
          </p:cNvPr>
          <p:cNvPicPr/>
          <p:nvPr/>
        </p:nvPicPr>
        <p:blipFill>
          <a:blip r:embed="rId4"/>
          <a:stretch/>
        </p:blipFill>
        <p:spPr>
          <a:xfrm>
            <a:off x="10376640" y="180000"/>
            <a:ext cx="1683360" cy="820800"/>
          </a:xfrm>
          <a:prstGeom prst="rect">
            <a:avLst/>
          </a:prstGeom>
          <a:ln w="0">
            <a:noFill/>
          </a:ln>
        </p:spPr>
      </p:pic>
      <p:pic>
        <p:nvPicPr>
          <p:cNvPr id="3074" name="Picture 2">
            <a:extLst>
              <a:ext uri="{FF2B5EF4-FFF2-40B4-BE49-F238E27FC236}">
                <a16:creationId xmlns:a16="http://schemas.microsoft.com/office/drawing/2014/main" id="{69AC44F8-CF2F-0EAC-AFE5-61CB806B76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9399" y="2682043"/>
            <a:ext cx="2505401" cy="11634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008943B5-12C3-D392-EFFB-EC7F817FAE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3825" y="2718970"/>
            <a:ext cx="3011703" cy="112657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D441927C-3083-5D94-FDCD-384607D4B4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7373" y="4618315"/>
            <a:ext cx="280987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AC932657-65C3-DDDC-2BCE-A065C7BB75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31060" y="4258792"/>
            <a:ext cx="2597231" cy="12526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5E42648-5ED5-E93F-EE40-83A03C159F88}"/>
              </a:ext>
            </a:extLst>
          </p:cNvPr>
          <p:cNvPicPr>
            <a:picLocks noChangeAspect="1"/>
          </p:cNvPicPr>
          <p:nvPr/>
        </p:nvPicPr>
        <p:blipFill>
          <a:blip r:embed="rId9"/>
          <a:stretch>
            <a:fillRect/>
          </a:stretch>
        </p:blipFill>
        <p:spPr>
          <a:xfrm>
            <a:off x="6367158" y="4562134"/>
            <a:ext cx="1323975" cy="628650"/>
          </a:xfrm>
          <a:prstGeom prst="rect">
            <a:avLst/>
          </a:prstGeom>
        </p:spPr>
      </p:pic>
    </p:spTree>
    <p:extLst>
      <p:ext uri="{BB962C8B-B14F-4D97-AF65-F5344CB8AC3E}">
        <p14:creationId xmlns:p14="http://schemas.microsoft.com/office/powerpoint/2010/main" val="994135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E97A-B00A-DCDD-FB3E-9F259718CBF1}"/>
              </a:ext>
            </a:extLst>
          </p:cNvPr>
          <p:cNvSpPr>
            <a:spLocks noGrp="1"/>
          </p:cNvSpPr>
          <p:nvPr>
            <p:ph type="title"/>
          </p:nvPr>
        </p:nvSpPr>
        <p:spPr/>
        <p:txBody>
          <a:bodyPr/>
          <a:lstStyle/>
          <a:p>
            <a:r>
              <a:rPr lang="en-US" dirty="0"/>
              <a:t>crossCert</a:t>
            </a:r>
          </a:p>
        </p:txBody>
      </p:sp>
      <p:pic>
        <p:nvPicPr>
          <p:cNvPr id="7" name="Picture 6" descr="A map of europe with red and green text&#10;&#10;Description automatically generated">
            <a:extLst>
              <a:ext uri="{FF2B5EF4-FFF2-40B4-BE49-F238E27FC236}">
                <a16:creationId xmlns:a16="http://schemas.microsoft.com/office/drawing/2014/main" id="{5A2F2C9F-1A10-AED4-E89E-B0F553E013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131" y="1648383"/>
            <a:ext cx="6534457" cy="4547937"/>
          </a:xfrm>
          <a:prstGeom prst="rect">
            <a:avLst/>
          </a:prstGeom>
        </p:spPr>
      </p:pic>
      <p:sp>
        <p:nvSpPr>
          <p:cNvPr id="8" name="Line 4">
            <a:extLst>
              <a:ext uri="{FF2B5EF4-FFF2-40B4-BE49-F238E27FC236}">
                <a16:creationId xmlns:a16="http://schemas.microsoft.com/office/drawing/2014/main" id="{C501ADA9-C854-8EF7-C67C-8B81EA19C1FF}"/>
              </a:ext>
            </a:extLst>
          </p:cNvPr>
          <p:cNvSpPr/>
          <p:nvPr/>
        </p:nvSpPr>
        <p:spPr>
          <a:xfrm flipH="1" flipV="1">
            <a:off x="4370836" y="661680"/>
            <a:ext cx="5976000" cy="27000"/>
          </a:xfrm>
          <a:prstGeom prst="line">
            <a:avLst/>
          </a:prstGeom>
          <a:ln w="6480">
            <a:solidFill>
              <a:srgbClr val="4472C4"/>
            </a:solidFill>
            <a:miter/>
          </a:ln>
        </p:spPr>
        <p:style>
          <a:lnRef idx="0">
            <a:scrgbClr r="0" g="0" b="0"/>
          </a:lnRef>
          <a:fillRef idx="0">
            <a:scrgbClr r="0" g="0" b="0"/>
          </a:fillRef>
          <a:effectRef idx="0">
            <a:scrgbClr r="0" g="0" b="0"/>
          </a:effectRef>
          <a:fontRef idx="minor"/>
        </p:style>
        <p:txBody>
          <a:bodyPr/>
          <a:lstStyle/>
          <a:p>
            <a:endParaRPr lang="en-US" dirty="0"/>
          </a:p>
        </p:txBody>
      </p:sp>
      <p:sp>
        <p:nvSpPr>
          <p:cNvPr id="9" name="CustomShape 3">
            <a:extLst>
              <a:ext uri="{FF2B5EF4-FFF2-40B4-BE49-F238E27FC236}">
                <a16:creationId xmlns:a16="http://schemas.microsoft.com/office/drawing/2014/main" id="{CA27FF82-700B-F6A5-5415-485FAFBE5FD5}"/>
              </a:ext>
            </a:extLst>
          </p:cNvPr>
          <p:cNvSpPr/>
          <p:nvPr/>
        </p:nvSpPr>
        <p:spPr>
          <a:xfrm>
            <a:off x="8460000" y="277920"/>
            <a:ext cx="1980000" cy="121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b="1" strike="noStrike" spc="-1" dirty="0">
                <a:solidFill>
                  <a:srgbClr val="000000"/>
                </a:solidFill>
                <a:latin typeface="Times New Roman"/>
                <a:ea typeface="DejaVu Sans"/>
              </a:rPr>
              <a:t>ICARB 2023</a:t>
            </a:r>
            <a:endParaRPr lang="en-GB" sz="24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1600" b="0" i="1" strike="noStrike" spc="-1" dirty="0">
                <a:solidFill>
                  <a:srgbClr val="000000"/>
                </a:solidFill>
                <a:latin typeface="Times New Roman"/>
                <a:ea typeface="Microsoft YaHei"/>
              </a:rPr>
              <a:t> Measuring Net Zero</a:t>
            </a:r>
            <a:endParaRPr lang="en-GB" sz="16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latin typeface="Arial"/>
            </a:endParaRPr>
          </a:p>
        </p:txBody>
      </p:sp>
      <p:pic>
        <p:nvPicPr>
          <p:cNvPr id="10" name="Picture 9">
            <a:extLst>
              <a:ext uri="{FF2B5EF4-FFF2-40B4-BE49-F238E27FC236}">
                <a16:creationId xmlns:a16="http://schemas.microsoft.com/office/drawing/2014/main" id="{EA408E21-1A8C-D36E-B088-E36D58120D8C}"/>
              </a:ext>
            </a:extLst>
          </p:cNvPr>
          <p:cNvPicPr/>
          <p:nvPr/>
        </p:nvPicPr>
        <p:blipFill>
          <a:blip r:embed="rId4"/>
          <a:stretch/>
        </p:blipFill>
        <p:spPr>
          <a:xfrm>
            <a:off x="10376640" y="180000"/>
            <a:ext cx="1683360" cy="820800"/>
          </a:xfrm>
          <a:prstGeom prst="rect">
            <a:avLst/>
          </a:prstGeom>
          <a:ln w="0">
            <a:noFill/>
          </a:ln>
        </p:spPr>
      </p:pic>
      <p:sp>
        <p:nvSpPr>
          <p:cNvPr id="13" name="Subtitle 2">
            <a:extLst>
              <a:ext uri="{FF2B5EF4-FFF2-40B4-BE49-F238E27FC236}">
                <a16:creationId xmlns:a16="http://schemas.microsoft.com/office/drawing/2014/main" id="{24A3A1ED-F36F-76D3-3E3F-5FB20399AE1D}"/>
              </a:ext>
            </a:extLst>
          </p:cNvPr>
          <p:cNvSpPr>
            <a:spLocks noGrp="1"/>
          </p:cNvSpPr>
          <p:nvPr>
            <p:ph type="subTitle"/>
          </p:nvPr>
        </p:nvSpPr>
        <p:spPr>
          <a:xfrm>
            <a:off x="609480" y="1495080"/>
            <a:ext cx="10973520" cy="3977280"/>
          </a:xfrm>
        </p:spPr>
        <p:txBody>
          <a:bodyPr/>
          <a:lstStyle/>
          <a:p>
            <a:pPr marL="457200" indent="-457200">
              <a:lnSpc>
                <a:spcPct val="150000"/>
              </a:lnSpc>
              <a:buFont typeface="Arial" panose="020B0604020202020204" pitchFamily="34" charset="0"/>
              <a:buChar char="•"/>
            </a:pPr>
            <a:r>
              <a:rPr lang="en-GB"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cross assessing EPCs across ten European countries</a:t>
            </a:r>
          </a:p>
          <a:p>
            <a:pPr marL="457200" indent="-457200">
              <a:lnSpc>
                <a:spcPct val="150000"/>
              </a:lnSpc>
              <a:buFont typeface="Arial" panose="020B0604020202020204" pitchFamily="34" charset="0"/>
              <a:buChar char="•"/>
            </a:pPr>
            <a:r>
              <a:rPr lang="en-GB"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comparing details to highlight the main differences</a:t>
            </a:r>
          </a:p>
          <a:p>
            <a:pPr marL="457200" indent="-457200">
              <a:lnSpc>
                <a:spcPct val="150000"/>
              </a:lnSpc>
              <a:buFont typeface="Arial" panose="020B0604020202020204" pitchFamily="34" charset="0"/>
              <a:buChar char="•"/>
            </a:pPr>
            <a:r>
              <a:rPr lang="en-GB"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devising recommendations towards </a:t>
            </a:r>
          </a:p>
          <a:p>
            <a:pPr>
              <a:lnSpc>
                <a:spcPct val="150000"/>
              </a:lnSpc>
            </a:pPr>
            <a:r>
              <a:rPr lang="en-GB" sz="2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next generation harmonized EPCs</a:t>
            </a:r>
            <a:endParaRPr lang="en-GB" sz="2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3973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C4BDD-414F-FB32-E578-DF4D471B4220}"/>
              </a:ext>
            </a:extLst>
          </p:cNvPr>
          <p:cNvSpPr>
            <a:spLocks noGrp="1"/>
          </p:cNvSpPr>
          <p:nvPr>
            <p:ph type="title"/>
          </p:nvPr>
        </p:nvSpPr>
        <p:spPr>
          <a:xfrm>
            <a:off x="591684" y="428400"/>
            <a:ext cx="10973520" cy="1144800"/>
          </a:xfrm>
        </p:spPr>
        <p:txBody>
          <a:bodyPr/>
          <a:lstStyle/>
          <a:p>
            <a:r>
              <a:rPr lang="en-GB" dirty="0">
                <a:solidFill>
                  <a:srgbClr val="000000"/>
                </a:solidFill>
                <a:effectLst/>
                <a:ea typeface="Times New Roman" panose="02020603050405020304" pitchFamily="18" charset="0"/>
                <a:cs typeface="Times New Roman" panose="02020603050405020304" pitchFamily="18" charset="0"/>
              </a:rPr>
              <a:t>General assessment methodology</a:t>
            </a:r>
            <a:endParaRPr lang="en-US" sz="8800" dirty="0"/>
          </a:p>
        </p:txBody>
      </p:sp>
      <p:sp>
        <p:nvSpPr>
          <p:cNvPr id="3" name="Subtitle 2">
            <a:extLst>
              <a:ext uri="{FF2B5EF4-FFF2-40B4-BE49-F238E27FC236}">
                <a16:creationId xmlns:a16="http://schemas.microsoft.com/office/drawing/2014/main" id="{DE522548-FD72-C1CF-1B93-2981B326F3EE}"/>
              </a:ext>
            </a:extLst>
          </p:cNvPr>
          <p:cNvSpPr>
            <a:spLocks noGrp="1"/>
          </p:cNvSpPr>
          <p:nvPr>
            <p:ph type="subTitle"/>
          </p:nvPr>
        </p:nvSpPr>
        <p:spPr>
          <a:xfrm>
            <a:off x="591685" y="1815959"/>
            <a:ext cx="6377558" cy="4244031"/>
          </a:xfrm>
        </p:spPr>
        <p:txBody>
          <a:bodyPr/>
          <a:lstStyle/>
          <a:p>
            <a:r>
              <a:rPr lang="en-GB"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EPBD: Asset rating OR operational rating</a:t>
            </a:r>
          </a:p>
          <a:p>
            <a:pPr lvl="1"/>
            <a:r>
              <a:rPr lang="en-GB"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Denmark</a:t>
            </a:r>
            <a:endParaRPr lang="en-GB"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lvl="1"/>
            <a:r>
              <a:rPr lang="en-GB"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Poland</a:t>
            </a:r>
          </a:p>
          <a:p>
            <a:pPr lvl="1"/>
            <a:r>
              <a:rPr lang="en-GB"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Slovenia </a:t>
            </a:r>
          </a:p>
          <a:p>
            <a:pPr lvl="1"/>
            <a:r>
              <a:rPr lang="en-GB"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Bulgaria, based on calculation, calibration based on the energy consumption data. </a:t>
            </a:r>
          </a:p>
          <a:p>
            <a:r>
              <a:rPr lang="en-GB"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Steady state or dynamic</a:t>
            </a:r>
          </a:p>
          <a:p>
            <a:pPr lvl="1"/>
            <a:r>
              <a:rPr lang="en-GB"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UK and Spain</a:t>
            </a:r>
          </a:p>
          <a:p>
            <a:r>
              <a:rPr lang="en-GB"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Simplified methodology for certain buildings: </a:t>
            </a:r>
          </a:p>
          <a:p>
            <a:pPr lvl="1"/>
            <a:r>
              <a:rPr lang="en-GB"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Spain, UK and Austria</a:t>
            </a:r>
            <a:endParaRPr lang="en-GB"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GB" sz="2400" dirty="0">
              <a:solidFill>
                <a:srgbClr val="000000"/>
              </a:solidFill>
              <a:latin typeface="Calibri" panose="020F0502020204030204" pitchFamily="34" charset="0"/>
              <a:cs typeface="Times New Roman" panose="02020603050405020304" pitchFamily="18" charset="0"/>
            </a:endParaRPr>
          </a:p>
        </p:txBody>
      </p:sp>
      <p:pic>
        <p:nvPicPr>
          <p:cNvPr id="5" name="Picture 4" descr="A map of europe with countries/regions&#10;&#10;Description automatically generated">
            <a:extLst>
              <a:ext uri="{FF2B5EF4-FFF2-40B4-BE49-F238E27FC236}">
                <a16:creationId xmlns:a16="http://schemas.microsoft.com/office/drawing/2014/main" id="{258580E6-2E30-1F3B-8A09-81A98CD513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9242" y="1815959"/>
            <a:ext cx="5224346" cy="3636109"/>
          </a:xfrm>
          <a:prstGeom prst="rect">
            <a:avLst/>
          </a:prstGeom>
        </p:spPr>
      </p:pic>
      <p:pic>
        <p:nvPicPr>
          <p:cNvPr id="8" name="Picture 7">
            <a:extLst>
              <a:ext uri="{FF2B5EF4-FFF2-40B4-BE49-F238E27FC236}">
                <a16:creationId xmlns:a16="http://schemas.microsoft.com/office/drawing/2014/main" id="{4DEEF784-B648-1752-1178-F312C6F30F92}"/>
              </a:ext>
            </a:extLst>
          </p:cNvPr>
          <p:cNvPicPr/>
          <p:nvPr/>
        </p:nvPicPr>
        <p:blipFill>
          <a:blip r:embed="rId4"/>
          <a:stretch/>
        </p:blipFill>
        <p:spPr>
          <a:xfrm>
            <a:off x="10376640" y="180000"/>
            <a:ext cx="1683360" cy="820800"/>
          </a:xfrm>
          <a:prstGeom prst="rect">
            <a:avLst/>
          </a:prstGeom>
          <a:ln w="0">
            <a:noFill/>
          </a:ln>
        </p:spPr>
      </p:pic>
    </p:spTree>
    <p:extLst>
      <p:ext uri="{BB962C8B-B14F-4D97-AF65-F5344CB8AC3E}">
        <p14:creationId xmlns:p14="http://schemas.microsoft.com/office/powerpoint/2010/main" val="353725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5953B-8950-E68F-2E6B-13F6B743D5DD}"/>
              </a:ext>
            </a:extLst>
          </p:cNvPr>
          <p:cNvSpPr>
            <a:spLocks noGrp="1"/>
          </p:cNvSpPr>
          <p:nvPr>
            <p:ph type="title"/>
          </p:nvPr>
        </p:nvSpPr>
        <p:spPr/>
        <p:txBody>
          <a:bodyPr/>
          <a:lstStyle/>
          <a:p>
            <a:r>
              <a:rPr lang="en-GB" dirty="0">
                <a:solidFill>
                  <a:srgbClr val="000000"/>
                </a:solidFill>
                <a:effectLst/>
                <a:ea typeface="Times New Roman" panose="02020603050405020304" pitchFamily="18" charset="0"/>
                <a:cs typeface="Times New Roman" panose="02020603050405020304" pitchFamily="18" charset="0"/>
              </a:rPr>
              <a:t>Software</a:t>
            </a:r>
            <a:endParaRPr lang="en-US" dirty="0"/>
          </a:p>
        </p:txBody>
      </p:sp>
      <p:sp>
        <p:nvSpPr>
          <p:cNvPr id="3" name="Subtitle 2">
            <a:extLst>
              <a:ext uri="{FF2B5EF4-FFF2-40B4-BE49-F238E27FC236}">
                <a16:creationId xmlns:a16="http://schemas.microsoft.com/office/drawing/2014/main" id="{289EF54A-42D0-5C6F-746D-BA712B0386EA}"/>
              </a:ext>
            </a:extLst>
          </p:cNvPr>
          <p:cNvSpPr>
            <a:spLocks noGrp="1"/>
          </p:cNvSpPr>
          <p:nvPr>
            <p:ph type="subTitle"/>
          </p:nvPr>
        </p:nvSpPr>
        <p:spPr>
          <a:xfrm>
            <a:off x="609480" y="2108613"/>
            <a:ext cx="10973520" cy="3977280"/>
          </a:xfrm>
        </p:spPr>
        <p:txBody>
          <a:bodyPr/>
          <a:lstStyle/>
          <a:p>
            <a:r>
              <a:rPr lang="en-GB" sz="3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a:t>
            </a:r>
            <a:r>
              <a:rPr lang="en-GB"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fficial software or commercial software.</a:t>
            </a:r>
          </a:p>
          <a:p>
            <a:pPr lvl="1"/>
            <a:r>
              <a:rPr lang="en-GB"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Malta, Bulgaria and Spain only official tools</a:t>
            </a:r>
          </a:p>
          <a:p>
            <a:pPr lvl="1"/>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Austria, </a:t>
            </a:r>
            <a:r>
              <a:rPr lang="en-GB"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Greece, </a:t>
            </a:r>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Denmark, Poland, Slovenia and </a:t>
            </a:r>
            <a:r>
              <a:rPr lang="en-GB"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UK (for residential buildings), the official calculation program has been implemented in several commercial tools.</a:t>
            </a:r>
          </a:p>
          <a:p>
            <a:pPr lvl="1"/>
            <a:r>
              <a:rPr lang="en-GB"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UK an official software for non-residential building assessments</a:t>
            </a:r>
          </a:p>
          <a:p>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Malta and UK have different software tools for residential and non-residential buildings.</a:t>
            </a:r>
          </a:p>
          <a:p>
            <a:endParaRPr lang="en-GB"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Line 4">
            <a:extLst>
              <a:ext uri="{FF2B5EF4-FFF2-40B4-BE49-F238E27FC236}">
                <a16:creationId xmlns:a16="http://schemas.microsoft.com/office/drawing/2014/main" id="{F8888F29-A39B-F625-8C28-F0BA2C87B436}"/>
              </a:ext>
            </a:extLst>
          </p:cNvPr>
          <p:cNvSpPr/>
          <p:nvPr/>
        </p:nvSpPr>
        <p:spPr>
          <a:xfrm flipH="1" flipV="1">
            <a:off x="4370836" y="661680"/>
            <a:ext cx="5976000" cy="27000"/>
          </a:xfrm>
          <a:prstGeom prst="line">
            <a:avLst/>
          </a:prstGeom>
          <a:ln w="6480">
            <a:solidFill>
              <a:srgbClr val="4472C4"/>
            </a:solidFill>
            <a:miter/>
          </a:ln>
        </p:spPr>
        <p:style>
          <a:lnRef idx="0">
            <a:scrgbClr r="0" g="0" b="0"/>
          </a:lnRef>
          <a:fillRef idx="0">
            <a:scrgbClr r="0" g="0" b="0"/>
          </a:fillRef>
          <a:effectRef idx="0">
            <a:scrgbClr r="0" g="0" b="0"/>
          </a:effectRef>
          <a:fontRef idx="minor"/>
        </p:style>
        <p:txBody>
          <a:bodyPr/>
          <a:lstStyle/>
          <a:p>
            <a:endParaRPr lang="en-US" dirty="0"/>
          </a:p>
        </p:txBody>
      </p:sp>
      <p:sp>
        <p:nvSpPr>
          <p:cNvPr id="5" name="CustomShape 3">
            <a:extLst>
              <a:ext uri="{FF2B5EF4-FFF2-40B4-BE49-F238E27FC236}">
                <a16:creationId xmlns:a16="http://schemas.microsoft.com/office/drawing/2014/main" id="{0E7845B3-22EA-86A6-0949-443B2AC7A0B8}"/>
              </a:ext>
            </a:extLst>
          </p:cNvPr>
          <p:cNvSpPr/>
          <p:nvPr/>
        </p:nvSpPr>
        <p:spPr>
          <a:xfrm>
            <a:off x="8460000" y="277920"/>
            <a:ext cx="1980000" cy="121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b="1" strike="noStrike" spc="-1" dirty="0">
                <a:solidFill>
                  <a:srgbClr val="000000"/>
                </a:solidFill>
                <a:latin typeface="Times New Roman"/>
                <a:ea typeface="DejaVu Sans"/>
              </a:rPr>
              <a:t>ICARB 2023</a:t>
            </a:r>
            <a:endParaRPr lang="en-GB" sz="24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1600" b="0" i="1" strike="noStrike" spc="-1" dirty="0">
                <a:solidFill>
                  <a:srgbClr val="000000"/>
                </a:solidFill>
                <a:latin typeface="Times New Roman"/>
                <a:ea typeface="Microsoft YaHei"/>
              </a:rPr>
              <a:t> Measuring Net Zero</a:t>
            </a:r>
            <a:endParaRPr lang="en-GB" sz="16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latin typeface="Arial"/>
            </a:endParaRPr>
          </a:p>
        </p:txBody>
      </p:sp>
      <p:pic>
        <p:nvPicPr>
          <p:cNvPr id="6" name="Picture 5">
            <a:extLst>
              <a:ext uri="{FF2B5EF4-FFF2-40B4-BE49-F238E27FC236}">
                <a16:creationId xmlns:a16="http://schemas.microsoft.com/office/drawing/2014/main" id="{0B72224C-FBB2-9FAB-4FF8-A1E59804E6C0}"/>
              </a:ext>
            </a:extLst>
          </p:cNvPr>
          <p:cNvPicPr/>
          <p:nvPr/>
        </p:nvPicPr>
        <p:blipFill>
          <a:blip r:embed="rId3"/>
          <a:stretch/>
        </p:blipFill>
        <p:spPr>
          <a:xfrm>
            <a:off x="10376640" y="180000"/>
            <a:ext cx="1683360" cy="820800"/>
          </a:xfrm>
          <a:prstGeom prst="rect">
            <a:avLst/>
          </a:prstGeom>
          <a:ln w="0">
            <a:noFill/>
          </a:ln>
        </p:spPr>
      </p:pic>
    </p:spTree>
    <p:extLst>
      <p:ext uri="{BB962C8B-B14F-4D97-AF65-F5344CB8AC3E}">
        <p14:creationId xmlns:p14="http://schemas.microsoft.com/office/powerpoint/2010/main" val="173174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ICARB 2023 Presentation Template (1)</Template>
  <TotalTime>3328</TotalTime>
  <Words>1803</Words>
  <Application>Microsoft Office PowerPoint</Application>
  <PresentationFormat>Custom</PresentationFormat>
  <Paragraphs>165</Paragraphs>
  <Slides>16</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Microsoft YaHei</vt:lpstr>
      <vt:lpstr>Arial</vt:lpstr>
      <vt:lpstr>Calibri</vt:lpstr>
      <vt:lpstr>Calibri Light</vt:lpstr>
      <vt:lpstr>DejaVu Sans</vt:lpstr>
      <vt:lpstr>Symbol</vt:lpstr>
      <vt:lpstr>Times New Roman</vt:lpstr>
      <vt:lpstr>Wingdings</vt:lpstr>
      <vt:lpstr>Office Theme</vt:lpstr>
      <vt:lpstr>Office Theme</vt:lpstr>
      <vt:lpstr>PowerPoint Presentation</vt:lpstr>
      <vt:lpstr>PowerPoint Presentation</vt:lpstr>
      <vt:lpstr>EPBD</vt:lpstr>
      <vt:lpstr>Fit for 55 package </vt:lpstr>
      <vt:lpstr>The revised EPBD </vt:lpstr>
      <vt:lpstr>PowerPoint Presentation</vt:lpstr>
      <vt:lpstr>crossCert</vt:lpstr>
      <vt:lpstr>General assessment methodology</vt:lpstr>
      <vt:lpstr>Software</vt:lpstr>
      <vt:lpstr>Energy categories</vt:lpstr>
      <vt:lpstr>Building envelope parameters</vt:lpstr>
      <vt:lpstr>Temperature setpoints</vt:lpstr>
      <vt:lpstr>Profiles</vt:lpstr>
      <vt:lpstr>HVAC systems</vt:lpstr>
      <vt:lpstr>Conclusion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Roaf, Susan</dc:creator>
  <dc:description/>
  <cp:lastModifiedBy>Roaf, Susan</cp:lastModifiedBy>
  <cp:revision>3</cp:revision>
  <dcterms:created xsi:type="dcterms:W3CDTF">2023-09-17T11:52:55Z</dcterms:created>
  <dcterms:modified xsi:type="dcterms:W3CDTF">2023-09-25T12:50:43Z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2</vt:i4>
  </property>
</Properties>
</file>