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sldIdLst>
    <p:sldId id="256" r:id="rId3"/>
    <p:sldId id="257" r:id="rId4"/>
    <p:sldId id="260" r:id="rId5"/>
    <p:sldId id="264" r:id="rId6"/>
    <p:sldId id="265" r:id="rId7"/>
    <p:sldId id="261" r:id="rId8"/>
    <p:sldId id="266" r:id="rId9"/>
    <p:sldId id="268" r:id="rId10"/>
    <p:sldId id="270" r:id="rId11"/>
    <p:sldId id="271" r:id="rId12"/>
    <p:sldId id="272" r:id="rId13"/>
    <p:sldId id="273" r:id="rId14"/>
    <p:sldId id="274" r:id="rId15"/>
    <p:sldId id="276" r:id="rId16"/>
    <p:sldId id="275" r:id="rId17"/>
    <p:sldId id="277" r:id="rId18"/>
    <p:sldId id="278" r:id="rId19"/>
    <p:sldId id="259" r:id="rId20"/>
    <p:sldId id="267" r:id="rId21"/>
  </p:sldIdLst>
  <p:sldSz cx="12193588"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8D813-F1F6-4DA7-BB49-ECC79589D82D}" v="316" dt="2023-09-25T04:58:21.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0" autoAdjust="0"/>
  </p:normalViewPr>
  <p:slideViewPr>
    <p:cSldViewPr snapToGrid="0">
      <p:cViewPr varScale="1">
        <p:scale>
          <a:sx n="50" d="100"/>
          <a:sy n="50" d="100"/>
        </p:scale>
        <p:origin x="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Francis" userId="ce0027db-8850-4814-87f2-ffbf211b595c" providerId="ADAL" clId="{9448D813-F1F6-4DA7-BB49-ECC79589D82D}"/>
    <pc:docChg chg="undo custSel addSld delSld modSld sldOrd">
      <pc:chgData name="Christina Francis" userId="ce0027db-8850-4814-87f2-ffbf211b595c" providerId="ADAL" clId="{9448D813-F1F6-4DA7-BB49-ECC79589D82D}" dt="2023-09-25T04:58:21.247" v="3129"/>
      <pc:docMkLst>
        <pc:docMk/>
      </pc:docMkLst>
      <pc:sldChg chg="modSp mod">
        <pc:chgData name="Christina Francis" userId="ce0027db-8850-4814-87f2-ffbf211b595c" providerId="ADAL" clId="{9448D813-F1F6-4DA7-BB49-ECC79589D82D}" dt="2023-09-24T21:53:05.816" v="3070" actId="1076"/>
        <pc:sldMkLst>
          <pc:docMk/>
          <pc:sldMk cId="0" sldId="256"/>
        </pc:sldMkLst>
        <pc:spChg chg="mod">
          <ac:chgData name="Christina Francis" userId="ce0027db-8850-4814-87f2-ffbf211b595c" providerId="ADAL" clId="{9448D813-F1F6-4DA7-BB49-ECC79589D82D}" dt="2023-09-24T21:53:05.816" v="3070" actId="1076"/>
          <ac:spMkLst>
            <pc:docMk/>
            <pc:sldMk cId="0" sldId="256"/>
            <ac:spMk id="2" creationId="{CBAFEF5E-7C5B-69C2-42D1-D5ED8803C4B6}"/>
          </ac:spMkLst>
        </pc:spChg>
        <pc:spChg chg="mod">
          <ac:chgData name="Christina Francis" userId="ce0027db-8850-4814-87f2-ffbf211b595c" providerId="ADAL" clId="{9448D813-F1F6-4DA7-BB49-ECC79589D82D}" dt="2023-09-23T11:09:14.695" v="1394" actId="2711"/>
          <ac:spMkLst>
            <pc:docMk/>
            <pc:sldMk cId="0" sldId="256"/>
            <ac:spMk id="78" creationId="{00000000-0000-0000-0000-000000000000}"/>
          </ac:spMkLst>
        </pc:spChg>
        <pc:spChg chg="mod">
          <ac:chgData name="Christina Francis" userId="ce0027db-8850-4814-87f2-ffbf211b595c" providerId="ADAL" clId="{9448D813-F1F6-4DA7-BB49-ECC79589D82D}" dt="2023-09-24T21:52:57.410" v="3069" actId="14100"/>
          <ac:spMkLst>
            <pc:docMk/>
            <pc:sldMk cId="0" sldId="256"/>
            <ac:spMk id="79" creationId="{00000000-0000-0000-0000-000000000000}"/>
          </ac:spMkLst>
        </pc:spChg>
      </pc:sldChg>
      <pc:sldChg chg="modSp mod modNotesTx">
        <pc:chgData name="Christina Francis" userId="ce0027db-8850-4814-87f2-ffbf211b595c" providerId="ADAL" clId="{9448D813-F1F6-4DA7-BB49-ECC79589D82D}" dt="2023-09-23T11:09:18.538" v="1396" actId="2711"/>
        <pc:sldMkLst>
          <pc:docMk/>
          <pc:sldMk cId="0" sldId="257"/>
        </pc:sldMkLst>
        <pc:spChg chg="mod">
          <ac:chgData name="Christina Francis" userId="ce0027db-8850-4814-87f2-ffbf211b595c" providerId="ADAL" clId="{9448D813-F1F6-4DA7-BB49-ECC79589D82D}" dt="2023-09-21T11:34:32.119" v="361" actId="20577"/>
          <ac:spMkLst>
            <pc:docMk/>
            <pc:sldMk cId="0" sldId="257"/>
            <ac:spMk id="83" creationId="{00000000-0000-0000-0000-000000000000}"/>
          </ac:spMkLst>
        </pc:spChg>
        <pc:spChg chg="mod">
          <ac:chgData name="Christina Francis" userId="ce0027db-8850-4814-87f2-ffbf211b595c" providerId="ADAL" clId="{9448D813-F1F6-4DA7-BB49-ECC79589D82D}" dt="2023-09-23T11:09:18.538" v="1396" actId="2711"/>
          <ac:spMkLst>
            <pc:docMk/>
            <pc:sldMk cId="0" sldId="257"/>
            <ac:spMk id="84" creationId="{00000000-0000-0000-0000-000000000000}"/>
          </ac:spMkLst>
        </pc:spChg>
      </pc:sldChg>
      <pc:sldChg chg="addSp delSp modSp new del mod">
        <pc:chgData name="Christina Francis" userId="ce0027db-8850-4814-87f2-ffbf211b595c" providerId="ADAL" clId="{9448D813-F1F6-4DA7-BB49-ECC79589D82D}" dt="2023-09-23T22:43:34.330" v="1991" actId="2696"/>
        <pc:sldMkLst>
          <pc:docMk/>
          <pc:sldMk cId="4244065583" sldId="258"/>
        </pc:sldMkLst>
        <pc:spChg chg="del mod">
          <ac:chgData name="Christina Francis" userId="ce0027db-8850-4814-87f2-ffbf211b595c" providerId="ADAL" clId="{9448D813-F1F6-4DA7-BB49-ECC79589D82D}" dt="2023-09-21T11:51:07.995" v="540" actId="478"/>
          <ac:spMkLst>
            <pc:docMk/>
            <pc:sldMk cId="4244065583" sldId="258"/>
            <ac:spMk id="2" creationId="{EF110AD1-D1E4-5DA3-89BD-5D8240D554D8}"/>
          </ac:spMkLst>
        </pc:spChg>
        <pc:spChg chg="mod">
          <ac:chgData name="Christina Francis" userId="ce0027db-8850-4814-87f2-ffbf211b595c" providerId="ADAL" clId="{9448D813-F1F6-4DA7-BB49-ECC79589D82D}" dt="2023-09-21T11:55:38.333" v="590" actId="14100"/>
          <ac:spMkLst>
            <pc:docMk/>
            <pc:sldMk cId="4244065583" sldId="258"/>
            <ac:spMk id="3" creationId="{963DA065-67F8-53F9-9C2E-582F44A61A8B}"/>
          </ac:spMkLst>
        </pc:spChg>
        <pc:spChg chg="add mod">
          <ac:chgData name="Christina Francis" userId="ce0027db-8850-4814-87f2-ffbf211b595c" providerId="ADAL" clId="{9448D813-F1F6-4DA7-BB49-ECC79589D82D}" dt="2023-09-21T11:55:44.995" v="592" actId="1076"/>
          <ac:spMkLst>
            <pc:docMk/>
            <pc:sldMk cId="4244065583" sldId="258"/>
            <ac:spMk id="4" creationId="{45E37459-23C7-98E4-CAAE-6897F3912602}"/>
          </ac:spMkLst>
        </pc:spChg>
      </pc:sldChg>
      <pc:sldChg chg="addSp delSp modSp new mod ord">
        <pc:chgData name="Christina Francis" userId="ce0027db-8850-4814-87f2-ffbf211b595c" providerId="ADAL" clId="{9448D813-F1F6-4DA7-BB49-ECC79589D82D}" dt="2023-09-25T03:17:34.176" v="3090" actId="113"/>
        <pc:sldMkLst>
          <pc:docMk/>
          <pc:sldMk cId="4117146492" sldId="259"/>
        </pc:sldMkLst>
        <pc:spChg chg="del">
          <ac:chgData name="Christina Francis" userId="ce0027db-8850-4814-87f2-ffbf211b595c" providerId="ADAL" clId="{9448D813-F1F6-4DA7-BB49-ECC79589D82D}" dt="2023-09-21T11:41:21.784" v="434" actId="478"/>
          <ac:spMkLst>
            <pc:docMk/>
            <pc:sldMk cId="4117146492" sldId="259"/>
            <ac:spMk id="2" creationId="{C350ADC9-927B-4AE6-AD8B-1B91BC95F644}"/>
          </ac:spMkLst>
        </pc:spChg>
        <pc:spChg chg="del mod">
          <ac:chgData name="Christina Francis" userId="ce0027db-8850-4814-87f2-ffbf211b595c" providerId="ADAL" clId="{9448D813-F1F6-4DA7-BB49-ECC79589D82D}" dt="2023-09-21T11:45:09.243" v="496" actId="478"/>
          <ac:spMkLst>
            <pc:docMk/>
            <pc:sldMk cId="4117146492" sldId="259"/>
            <ac:spMk id="3" creationId="{4EA35C10-01C6-4A6F-0721-48AFE2418F54}"/>
          </ac:spMkLst>
        </pc:spChg>
        <pc:spChg chg="add mod">
          <ac:chgData name="Christina Francis" userId="ce0027db-8850-4814-87f2-ffbf211b595c" providerId="ADAL" clId="{9448D813-F1F6-4DA7-BB49-ECC79589D82D}" dt="2023-09-21T11:44:44.843" v="489" actId="1076"/>
          <ac:spMkLst>
            <pc:docMk/>
            <pc:sldMk cId="4117146492" sldId="259"/>
            <ac:spMk id="4" creationId="{DFDF8254-9D07-F10C-73C8-484B9E939A2E}"/>
          </ac:spMkLst>
        </pc:spChg>
        <pc:spChg chg="add del mod">
          <ac:chgData name="Christina Francis" userId="ce0027db-8850-4814-87f2-ffbf211b595c" providerId="ADAL" clId="{9448D813-F1F6-4DA7-BB49-ECC79589D82D}" dt="2023-09-21T11:44:45.403" v="490"/>
          <ac:spMkLst>
            <pc:docMk/>
            <pc:sldMk cId="4117146492" sldId="259"/>
            <ac:spMk id="5" creationId="{EB1B0638-04E7-48B7-07E2-54F0ED55062D}"/>
          </ac:spMkLst>
        </pc:spChg>
        <pc:spChg chg="add del mod">
          <ac:chgData name="Christina Francis" userId="ce0027db-8850-4814-87f2-ffbf211b595c" providerId="ADAL" clId="{9448D813-F1F6-4DA7-BB49-ECC79589D82D}" dt="2023-09-21T11:45:11.730" v="497"/>
          <ac:spMkLst>
            <pc:docMk/>
            <pc:sldMk cId="4117146492" sldId="259"/>
            <ac:spMk id="7" creationId="{CEF0BF17-AB2E-C45E-9C19-147D625A6730}"/>
          </ac:spMkLst>
        </pc:spChg>
        <pc:spChg chg="add mod">
          <ac:chgData name="Christina Francis" userId="ce0027db-8850-4814-87f2-ffbf211b595c" providerId="ADAL" clId="{9448D813-F1F6-4DA7-BB49-ECC79589D82D}" dt="2023-09-25T03:17:34.176" v="3090" actId="113"/>
          <ac:spMkLst>
            <pc:docMk/>
            <pc:sldMk cId="4117146492" sldId="259"/>
            <ac:spMk id="8" creationId="{5321D5AE-5884-0677-EDD6-0A5FD49174C6}"/>
          </ac:spMkLst>
        </pc:spChg>
        <pc:spChg chg="add mod">
          <ac:chgData name="Christina Francis" userId="ce0027db-8850-4814-87f2-ffbf211b595c" providerId="ADAL" clId="{9448D813-F1F6-4DA7-BB49-ECC79589D82D}" dt="2023-09-21T11:50:21.251" v="535" actId="14100"/>
          <ac:spMkLst>
            <pc:docMk/>
            <pc:sldMk cId="4117146492" sldId="259"/>
            <ac:spMk id="13" creationId="{776668AB-B21E-2A7E-4E0B-40A6D6D13168}"/>
          </ac:spMkLst>
        </pc:spChg>
        <pc:spChg chg="add mod">
          <ac:chgData name="Christina Francis" userId="ce0027db-8850-4814-87f2-ffbf211b595c" providerId="ADAL" clId="{9448D813-F1F6-4DA7-BB49-ECC79589D82D}" dt="2023-09-21T11:50:43.356" v="539" actId="1076"/>
          <ac:spMkLst>
            <pc:docMk/>
            <pc:sldMk cId="4117146492" sldId="259"/>
            <ac:spMk id="15" creationId="{BAF10A90-DFF5-4AE7-EA88-F5565AB0DC81}"/>
          </ac:spMkLst>
        </pc:spChg>
        <pc:picChg chg="add mod">
          <ac:chgData name="Christina Francis" userId="ce0027db-8850-4814-87f2-ffbf211b595c" providerId="ADAL" clId="{9448D813-F1F6-4DA7-BB49-ECC79589D82D}" dt="2023-09-21T11:50:15.044" v="533" actId="1076"/>
          <ac:picMkLst>
            <pc:docMk/>
            <pc:sldMk cId="4117146492" sldId="259"/>
            <ac:picMk id="9" creationId="{5D056468-4FCF-3306-1C98-655B142A7294}"/>
          </ac:picMkLst>
        </pc:picChg>
        <pc:picChg chg="add del mod">
          <ac:chgData name="Christina Francis" userId="ce0027db-8850-4814-87f2-ffbf211b595c" providerId="ADAL" clId="{9448D813-F1F6-4DA7-BB49-ECC79589D82D}" dt="2023-09-21T11:48:31.885" v="517"/>
          <ac:picMkLst>
            <pc:docMk/>
            <pc:sldMk cId="4117146492" sldId="259"/>
            <ac:picMk id="10" creationId="{A9381C27-4E3D-70E3-6337-F84B8F2B7C21}"/>
          </ac:picMkLst>
        </pc:picChg>
        <pc:picChg chg="add mod">
          <ac:chgData name="Christina Francis" userId="ce0027db-8850-4814-87f2-ffbf211b595c" providerId="ADAL" clId="{9448D813-F1F6-4DA7-BB49-ECC79589D82D}" dt="2023-09-21T11:50:07.155" v="531" actId="1076"/>
          <ac:picMkLst>
            <pc:docMk/>
            <pc:sldMk cId="4117146492" sldId="259"/>
            <ac:picMk id="11" creationId="{AB501C14-3D4B-38F6-3EBD-7BEA59A93790}"/>
          </ac:picMkLst>
        </pc:picChg>
        <pc:picChg chg="add mod">
          <ac:chgData name="Christina Francis" userId="ce0027db-8850-4814-87f2-ffbf211b595c" providerId="ADAL" clId="{9448D813-F1F6-4DA7-BB49-ECC79589D82D}" dt="2023-09-21T11:50:17.931" v="534" actId="1076"/>
          <ac:picMkLst>
            <pc:docMk/>
            <pc:sldMk cId="4117146492" sldId="259"/>
            <ac:picMk id="12" creationId="{061D5F9C-28AE-0482-6B25-B36C9D9C1EF9}"/>
          </ac:picMkLst>
        </pc:picChg>
        <pc:picChg chg="add mod">
          <ac:chgData name="Christina Francis" userId="ce0027db-8850-4814-87f2-ffbf211b595c" providerId="ADAL" clId="{9448D813-F1F6-4DA7-BB49-ECC79589D82D}" dt="2023-09-21T11:50:31.645" v="537" actId="1076"/>
          <ac:picMkLst>
            <pc:docMk/>
            <pc:sldMk cId="4117146492" sldId="259"/>
            <ac:picMk id="14" creationId="{B97DD45F-03C2-FB21-80BA-99C381978A68}"/>
          </ac:picMkLst>
        </pc:picChg>
      </pc:sldChg>
      <pc:sldChg chg="addSp delSp modSp new mod modNotesTx">
        <pc:chgData name="Christina Francis" userId="ce0027db-8850-4814-87f2-ffbf211b595c" providerId="ADAL" clId="{9448D813-F1F6-4DA7-BB49-ECC79589D82D}" dt="2023-09-23T21:59:51.758" v="1750" actId="14100"/>
        <pc:sldMkLst>
          <pc:docMk/>
          <pc:sldMk cId="1659798115" sldId="260"/>
        </pc:sldMkLst>
        <pc:spChg chg="del">
          <ac:chgData name="Christina Francis" userId="ce0027db-8850-4814-87f2-ffbf211b595c" providerId="ADAL" clId="{9448D813-F1F6-4DA7-BB49-ECC79589D82D}" dt="2023-09-23T21:59:34.183" v="1746" actId="478"/>
          <ac:spMkLst>
            <pc:docMk/>
            <pc:sldMk cId="1659798115" sldId="260"/>
            <ac:spMk id="2" creationId="{D292B6E4-F282-A58E-6F3D-B6623055F419}"/>
          </ac:spMkLst>
        </pc:spChg>
        <pc:spChg chg="del mod">
          <ac:chgData name="Christina Francis" userId="ce0027db-8850-4814-87f2-ffbf211b595c" providerId="ADAL" clId="{9448D813-F1F6-4DA7-BB49-ECC79589D82D}" dt="2023-09-23T10:13:18.420" v="626" actId="478"/>
          <ac:spMkLst>
            <pc:docMk/>
            <pc:sldMk cId="1659798115" sldId="260"/>
            <ac:spMk id="3" creationId="{87D461A4-F7C0-D7E1-9536-DE29F5EEA13D}"/>
          </ac:spMkLst>
        </pc:spChg>
        <pc:spChg chg="add del mod">
          <ac:chgData name="Christina Francis" userId="ce0027db-8850-4814-87f2-ffbf211b595c" providerId="ADAL" clId="{9448D813-F1F6-4DA7-BB49-ECC79589D82D}" dt="2023-09-23T21:59:26.055" v="1744" actId="478"/>
          <ac:spMkLst>
            <pc:docMk/>
            <pc:sldMk cId="1659798115" sldId="260"/>
            <ac:spMk id="5" creationId="{DCBE058B-D0C0-945D-4FC4-E1E76A4D500C}"/>
          </ac:spMkLst>
        </pc:spChg>
        <pc:spChg chg="add mod">
          <ac:chgData name="Christina Francis" userId="ce0027db-8850-4814-87f2-ffbf211b595c" providerId="ADAL" clId="{9448D813-F1F6-4DA7-BB49-ECC79589D82D}" dt="2023-09-23T21:59:51.758" v="1750" actId="14100"/>
          <ac:spMkLst>
            <pc:docMk/>
            <pc:sldMk cId="1659798115" sldId="260"/>
            <ac:spMk id="6" creationId="{1EA5284F-069C-E6EC-71DA-FC8E9F052881}"/>
          </ac:spMkLst>
        </pc:spChg>
        <pc:spChg chg="add mod">
          <ac:chgData name="Christina Francis" userId="ce0027db-8850-4814-87f2-ffbf211b595c" providerId="ADAL" clId="{9448D813-F1F6-4DA7-BB49-ECC79589D82D}" dt="2023-09-23T21:59:38.821" v="1747" actId="1076"/>
          <ac:spMkLst>
            <pc:docMk/>
            <pc:sldMk cId="1659798115" sldId="260"/>
            <ac:spMk id="7" creationId="{37D5256E-74EB-9782-2423-AB79A608D20D}"/>
          </ac:spMkLst>
        </pc:spChg>
        <pc:spChg chg="add mod">
          <ac:chgData name="Christina Francis" userId="ce0027db-8850-4814-87f2-ffbf211b595c" providerId="ADAL" clId="{9448D813-F1F6-4DA7-BB49-ECC79589D82D}" dt="2023-09-23T21:59:45.757" v="1748" actId="1076"/>
          <ac:spMkLst>
            <pc:docMk/>
            <pc:sldMk cId="1659798115" sldId="260"/>
            <ac:spMk id="8" creationId="{EF3FF6D8-F8A2-96F9-A03B-E33712E50291}"/>
          </ac:spMkLst>
        </pc:spChg>
      </pc:sldChg>
      <pc:sldChg chg="addSp delSp modSp new mod modAnim">
        <pc:chgData name="Christina Francis" userId="ce0027db-8850-4814-87f2-ffbf211b595c" providerId="ADAL" clId="{9448D813-F1F6-4DA7-BB49-ECC79589D82D}" dt="2023-09-23T20:54:18.797" v="1712"/>
        <pc:sldMkLst>
          <pc:docMk/>
          <pc:sldMk cId="1560868254" sldId="261"/>
        </pc:sldMkLst>
        <pc:spChg chg="del">
          <ac:chgData name="Christina Francis" userId="ce0027db-8850-4814-87f2-ffbf211b595c" providerId="ADAL" clId="{9448D813-F1F6-4DA7-BB49-ECC79589D82D}" dt="2023-09-21T14:43:25.782" v="615" actId="478"/>
          <ac:spMkLst>
            <pc:docMk/>
            <pc:sldMk cId="1560868254" sldId="261"/>
            <ac:spMk id="2" creationId="{3FC21638-5EB0-96B6-466D-C37C3971E2AF}"/>
          </ac:spMkLst>
        </pc:spChg>
        <pc:spChg chg="del">
          <ac:chgData name="Christina Francis" userId="ce0027db-8850-4814-87f2-ffbf211b595c" providerId="ADAL" clId="{9448D813-F1F6-4DA7-BB49-ECC79589D82D}" dt="2023-09-21T14:43:20.768" v="614" actId="478"/>
          <ac:spMkLst>
            <pc:docMk/>
            <pc:sldMk cId="1560868254" sldId="261"/>
            <ac:spMk id="3" creationId="{00B0004D-011A-97E2-486B-027A8669528E}"/>
          </ac:spMkLst>
        </pc:spChg>
        <pc:picChg chg="add mod modCrop">
          <ac:chgData name="Christina Francis" userId="ce0027db-8850-4814-87f2-ffbf211b595c" providerId="ADAL" clId="{9448D813-F1F6-4DA7-BB49-ECC79589D82D}" dt="2023-09-23T20:53:21.421" v="1709" actId="1076"/>
          <ac:picMkLst>
            <pc:docMk/>
            <pc:sldMk cId="1560868254" sldId="261"/>
            <ac:picMk id="2" creationId="{DD6A7AEE-CC85-DA05-269F-75C14F3F6645}"/>
          </ac:picMkLst>
        </pc:picChg>
        <pc:picChg chg="add mod modCrop">
          <ac:chgData name="Christina Francis" userId="ce0027db-8850-4814-87f2-ffbf211b595c" providerId="ADAL" clId="{9448D813-F1F6-4DA7-BB49-ECC79589D82D}" dt="2023-09-23T20:53:13.516" v="1708" actId="1076"/>
          <ac:picMkLst>
            <pc:docMk/>
            <pc:sldMk cId="1560868254" sldId="261"/>
            <ac:picMk id="3" creationId="{64B683B8-8C13-CB7A-06D4-0F7A3A202708}"/>
          </ac:picMkLst>
        </pc:picChg>
        <pc:picChg chg="add mod modCrop">
          <ac:chgData name="Christina Francis" userId="ce0027db-8850-4814-87f2-ffbf211b595c" providerId="ADAL" clId="{9448D813-F1F6-4DA7-BB49-ECC79589D82D}" dt="2023-09-23T20:49:05.232" v="1675" actId="732"/>
          <ac:picMkLst>
            <pc:docMk/>
            <pc:sldMk cId="1560868254" sldId="261"/>
            <ac:picMk id="4" creationId="{9FF09EBB-A4B1-4A4E-DD1F-83AC0C2698D5}"/>
          </ac:picMkLst>
        </pc:picChg>
      </pc:sldChg>
      <pc:sldChg chg="addSp delSp modSp new del mod modAnim">
        <pc:chgData name="Christina Francis" userId="ce0027db-8850-4814-87f2-ffbf211b595c" providerId="ADAL" clId="{9448D813-F1F6-4DA7-BB49-ECC79589D82D}" dt="2023-09-23T11:17:43.327" v="1445" actId="2696"/>
        <pc:sldMkLst>
          <pc:docMk/>
          <pc:sldMk cId="1461109176" sldId="262"/>
        </pc:sldMkLst>
        <pc:spChg chg="mod">
          <ac:chgData name="Christina Francis" userId="ce0027db-8850-4814-87f2-ffbf211b595c" providerId="ADAL" clId="{9448D813-F1F6-4DA7-BB49-ECC79589D82D}" dt="2023-09-23T11:14:01.487" v="1422" actId="1076"/>
          <ac:spMkLst>
            <pc:docMk/>
            <pc:sldMk cId="1461109176" sldId="262"/>
            <ac:spMk id="2" creationId="{3D49C64C-2D5A-4847-920A-5B2AE9B5A41C}"/>
          </ac:spMkLst>
        </pc:spChg>
        <pc:spChg chg="mod">
          <ac:chgData name="Christina Francis" userId="ce0027db-8850-4814-87f2-ffbf211b595c" providerId="ADAL" clId="{9448D813-F1F6-4DA7-BB49-ECC79589D82D}" dt="2023-09-23T11:13:10.617" v="1418" actId="12"/>
          <ac:spMkLst>
            <pc:docMk/>
            <pc:sldMk cId="1461109176" sldId="262"/>
            <ac:spMk id="3" creationId="{51273521-838B-C85D-74E3-7CFD9B43ED76}"/>
          </ac:spMkLst>
        </pc:spChg>
        <pc:spChg chg="add del mod">
          <ac:chgData name="Christina Francis" userId="ce0027db-8850-4814-87f2-ffbf211b595c" providerId="ADAL" clId="{9448D813-F1F6-4DA7-BB49-ECC79589D82D}" dt="2023-09-23T11:14:00.576" v="1421"/>
          <ac:spMkLst>
            <pc:docMk/>
            <pc:sldMk cId="1461109176" sldId="262"/>
            <ac:spMk id="4" creationId="{74259AD6-33E6-AC72-7BA2-48E768D1612D}"/>
          </ac:spMkLst>
        </pc:spChg>
      </pc:sldChg>
      <pc:sldChg chg="modSp add del mod modNotesTx">
        <pc:chgData name="Christina Francis" userId="ce0027db-8850-4814-87f2-ffbf211b595c" providerId="ADAL" clId="{9448D813-F1F6-4DA7-BB49-ECC79589D82D}" dt="2023-09-23T20:44:59.611" v="1656" actId="2696"/>
        <pc:sldMkLst>
          <pc:docMk/>
          <pc:sldMk cId="2873759932" sldId="263"/>
        </pc:sldMkLst>
        <pc:spChg chg="mod">
          <ac:chgData name="Christina Francis" userId="ce0027db-8850-4814-87f2-ffbf211b595c" providerId="ADAL" clId="{9448D813-F1F6-4DA7-BB49-ECC79589D82D}" dt="2023-09-23T20:32:33.377" v="1557" actId="14100"/>
          <ac:spMkLst>
            <pc:docMk/>
            <pc:sldMk cId="2873759932" sldId="263"/>
            <ac:spMk id="3" creationId="{51273521-838B-C85D-74E3-7CFD9B43ED76}"/>
          </ac:spMkLst>
        </pc:spChg>
      </pc:sldChg>
      <pc:sldChg chg="modSp add mod ord modAnim">
        <pc:chgData name="Christina Francis" userId="ce0027db-8850-4814-87f2-ffbf211b595c" providerId="ADAL" clId="{9448D813-F1F6-4DA7-BB49-ECC79589D82D}" dt="2023-09-23T11:19:59.485" v="1450"/>
        <pc:sldMkLst>
          <pc:docMk/>
          <pc:sldMk cId="2406575596" sldId="264"/>
        </pc:sldMkLst>
        <pc:spChg chg="mod">
          <ac:chgData name="Christina Francis" userId="ce0027db-8850-4814-87f2-ffbf211b595c" providerId="ADAL" clId="{9448D813-F1F6-4DA7-BB49-ECC79589D82D}" dt="2023-09-23T11:17:28.093" v="1444" actId="20577"/>
          <ac:spMkLst>
            <pc:docMk/>
            <pc:sldMk cId="2406575596" sldId="264"/>
            <ac:spMk id="83" creationId="{00000000-0000-0000-0000-000000000000}"/>
          </ac:spMkLst>
        </pc:spChg>
        <pc:spChg chg="mod">
          <ac:chgData name="Christina Francis" userId="ce0027db-8850-4814-87f2-ffbf211b595c" providerId="ADAL" clId="{9448D813-F1F6-4DA7-BB49-ECC79589D82D}" dt="2023-09-23T11:19:50.930" v="1449" actId="20577"/>
          <ac:spMkLst>
            <pc:docMk/>
            <pc:sldMk cId="2406575596" sldId="264"/>
            <ac:spMk id="84" creationId="{00000000-0000-0000-0000-000000000000}"/>
          </ac:spMkLst>
        </pc:spChg>
      </pc:sldChg>
      <pc:sldChg chg="modSp add mod modAnim modNotesTx">
        <pc:chgData name="Christina Francis" userId="ce0027db-8850-4814-87f2-ffbf211b595c" providerId="ADAL" clId="{9448D813-F1F6-4DA7-BB49-ECC79589D82D}" dt="2023-09-25T03:43:11.134" v="3112"/>
        <pc:sldMkLst>
          <pc:docMk/>
          <pc:sldMk cId="716511582" sldId="265"/>
        </pc:sldMkLst>
        <pc:spChg chg="mod">
          <ac:chgData name="Christina Francis" userId="ce0027db-8850-4814-87f2-ffbf211b595c" providerId="ADAL" clId="{9448D813-F1F6-4DA7-BB49-ECC79589D82D}" dt="2023-09-23T22:16:37.974" v="1897" actId="255"/>
          <ac:spMkLst>
            <pc:docMk/>
            <pc:sldMk cId="716511582" sldId="265"/>
            <ac:spMk id="83" creationId="{00000000-0000-0000-0000-000000000000}"/>
          </ac:spMkLst>
        </pc:spChg>
        <pc:spChg chg="mod">
          <ac:chgData name="Christina Francis" userId="ce0027db-8850-4814-87f2-ffbf211b595c" providerId="ADAL" clId="{9448D813-F1F6-4DA7-BB49-ECC79589D82D}" dt="2023-09-23T21:55:49.412" v="1733" actId="207"/>
          <ac:spMkLst>
            <pc:docMk/>
            <pc:sldMk cId="716511582" sldId="265"/>
            <ac:spMk id="84" creationId="{00000000-0000-0000-0000-000000000000}"/>
          </ac:spMkLst>
        </pc:spChg>
      </pc:sldChg>
      <pc:sldChg chg="modSp add mod">
        <pc:chgData name="Christina Francis" userId="ce0027db-8850-4814-87f2-ffbf211b595c" providerId="ADAL" clId="{9448D813-F1F6-4DA7-BB49-ECC79589D82D}" dt="2023-09-23T22:04:30.001" v="1791" actId="1076"/>
        <pc:sldMkLst>
          <pc:docMk/>
          <pc:sldMk cId="1117521116" sldId="266"/>
        </pc:sldMkLst>
        <pc:picChg chg="mod modCrop">
          <ac:chgData name="Christina Francis" userId="ce0027db-8850-4814-87f2-ffbf211b595c" providerId="ADAL" clId="{9448D813-F1F6-4DA7-BB49-ECC79589D82D}" dt="2023-09-23T22:04:30.001" v="1791" actId="1076"/>
          <ac:picMkLst>
            <pc:docMk/>
            <pc:sldMk cId="1117521116" sldId="266"/>
            <ac:picMk id="4" creationId="{9FF09EBB-A4B1-4A4E-DD1F-83AC0C2698D5}"/>
          </ac:picMkLst>
        </pc:picChg>
      </pc:sldChg>
      <pc:sldChg chg="modSp add mod setBg">
        <pc:chgData name="Christina Francis" userId="ce0027db-8850-4814-87f2-ffbf211b595c" providerId="ADAL" clId="{9448D813-F1F6-4DA7-BB49-ECC79589D82D}" dt="2023-09-23T21:56:27.492" v="1734" actId="6549"/>
        <pc:sldMkLst>
          <pc:docMk/>
          <pc:sldMk cId="0" sldId="267"/>
        </pc:sldMkLst>
        <pc:spChg chg="mod">
          <ac:chgData name="Christina Francis" userId="ce0027db-8850-4814-87f2-ffbf211b595c" providerId="ADAL" clId="{9448D813-F1F6-4DA7-BB49-ECC79589D82D}" dt="2023-09-23T21:54:42.344" v="1724" actId="1076"/>
          <ac:spMkLst>
            <pc:docMk/>
            <pc:sldMk cId="0" sldId="267"/>
            <ac:spMk id="10" creationId="{00000000-0000-0000-0000-000000000000}"/>
          </ac:spMkLst>
        </pc:spChg>
        <pc:spChg chg="mod">
          <ac:chgData name="Christina Francis" userId="ce0027db-8850-4814-87f2-ffbf211b595c" providerId="ADAL" clId="{9448D813-F1F6-4DA7-BB49-ECC79589D82D}" dt="2023-09-23T21:56:27.492" v="1734" actId="6549"/>
          <ac:spMkLst>
            <pc:docMk/>
            <pc:sldMk cId="0" sldId="267"/>
            <ac:spMk id="11" creationId="{00000000-0000-0000-0000-000000000000}"/>
          </ac:spMkLst>
        </pc:spChg>
        <pc:spChg chg="mod">
          <ac:chgData name="Christina Francis" userId="ce0027db-8850-4814-87f2-ffbf211b595c" providerId="ADAL" clId="{9448D813-F1F6-4DA7-BB49-ECC79589D82D}" dt="2023-09-23T21:54:54.465" v="1726" actId="1076"/>
          <ac:spMkLst>
            <pc:docMk/>
            <pc:sldMk cId="0" sldId="267"/>
            <ac:spMk id="13" creationId="{00000000-0000-0000-0000-000000000000}"/>
          </ac:spMkLst>
        </pc:spChg>
        <pc:spChg chg="mod">
          <ac:chgData name="Christina Francis" userId="ce0027db-8850-4814-87f2-ffbf211b595c" providerId="ADAL" clId="{9448D813-F1F6-4DA7-BB49-ECC79589D82D}" dt="2023-09-23T21:54:47.926" v="1725" actId="1076"/>
          <ac:spMkLst>
            <pc:docMk/>
            <pc:sldMk cId="0" sldId="267"/>
            <ac:spMk id="15" creationId="{00000000-0000-0000-0000-000000000000}"/>
          </ac:spMkLst>
        </pc:spChg>
      </pc:sldChg>
      <pc:sldChg chg="addSp modSp add mod ord modAnim">
        <pc:chgData name="Christina Francis" userId="ce0027db-8850-4814-87f2-ffbf211b595c" providerId="ADAL" clId="{9448D813-F1F6-4DA7-BB49-ECC79589D82D}" dt="2023-09-23T22:16:51.321" v="1898" actId="255"/>
        <pc:sldMkLst>
          <pc:docMk/>
          <pc:sldMk cId="3726051045" sldId="268"/>
        </pc:sldMkLst>
        <pc:spChg chg="mod">
          <ac:chgData name="Christina Francis" userId="ce0027db-8850-4814-87f2-ffbf211b595c" providerId="ADAL" clId="{9448D813-F1F6-4DA7-BB49-ECC79589D82D}" dt="2023-09-23T22:16:51.321" v="1898" actId="255"/>
          <ac:spMkLst>
            <pc:docMk/>
            <pc:sldMk cId="3726051045" sldId="268"/>
            <ac:spMk id="83" creationId="{00000000-0000-0000-0000-000000000000}"/>
          </ac:spMkLst>
        </pc:spChg>
        <pc:spChg chg="mod">
          <ac:chgData name="Christina Francis" userId="ce0027db-8850-4814-87f2-ffbf211b595c" providerId="ADAL" clId="{9448D813-F1F6-4DA7-BB49-ECC79589D82D}" dt="2023-09-23T22:14:53.856" v="1878" actId="20577"/>
          <ac:spMkLst>
            <pc:docMk/>
            <pc:sldMk cId="3726051045" sldId="268"/>
            <ac:spMk id="84" creationId="{00000000-0000-0000-0000-000000000000}"/>
          </ac:spMkLst>
        </pc:spChg>
        <pc:spChg chg="mod">
          <ac:chgData name="Christina Francis" userId="ce0027db-8850-4814-87f2-ffbf211b595c" providerId="ADAL" clId="{9448D813-F1F6-4DA7-BB49-ECC79589D82D}" dt="2023-09-23T22:11:56.030" v="1808" actId="1076"/>
          <ac:spMkLst>
            <pc:docMk/>
            <pc:sldMk cId="3726051045" sldId="268"/>
            <ac:spMk id="85" creationId="{00000000-0000-0000-0000-000000000000}"/>
          </ac:spMkLst>
        </pc:spChg>
        <pc:picChg chg="add mod modCrop">
          <ac:chgData name="Christina Francis" userId="ce0027db-8850-4814-87f2-ffbf211b595c" providerId="ADAL" clId="{9448D813-F1F6-4DA7-BB49-ECC79589D82D}" dt="2023-09-23T22:12:32.592" v="1816" actId="1076"/>
          <ac:picMkLst>
            <pc:docMk/>
            <pc:sldMk cId="3726051045" sldId="268"/>
            <ac:picMk id="2" creationId="{68812557-A820-43E0-B503-D9BAF41C2820}"/>
          </ac:picMkLst>
        </pc:picChg>
        <pc:picChg chg="add mod modCrop">
          <ac:chgData name="Christina Francis" userId="ce0027db-8850-4814-87f2-ffbf211b595c" providerId="ADAL" clId="{9448D813-F1F6-4DA7-BB49-ECC79589D82D}" dt="2023-09-23T22:11:34.430" v="1805" actId="1076"/>
          <ac:picMkLst>
            <pc:docMk/>
            <pc:sldMk cId="3726051045" sldId="268"/>
            <ac:picMk id="3" creationId="{8ECD5F77-8AB2-7E02-7FDE-D303B2BF06E1}"/>
          </ac:picMkLst>
        </pc:picChg>
      </pc:sldChg>
      <pc:sldChg chg="delSp modSp add del mod modNotesTx">
        <pc:chgData name="Christina Francis" userId="ce0027db-8850-4814-87f2-ffbf211b595c" providerId="ADAL" clId="{9448D813-F1F6-4DA7-BB49-ECC79589D82D}" dt="2023-09-23T23:24:10.535" v="2516" actId="47"/>
        <pc:sldMkLst>
          <pc:docMk/>
          <pc:sldMk cId="3067361019" sldId="269"/>
        </pc:sldMkLst>
        <pc:spChg chg="mod">
          <ac:chgData name="Christina Francis" userId="ce0027db-8850-4814-87f2-ffbf211b595c" providerId="ADAL" clId="{9448D813-F1F6-4DA7-BB49-ECC79589D82D}" dt="2023-09-23T22:28:12.968" v="1932" actId="6549"/>
          <ac:spMkLst>
            <pc:docMk/>
            <pc:sldMk cId="3067361019" sldId="269"/>
            <ac:spMk id="83" creationId="{00000000-0000-0000-0000-000000000000}"/>
          </ac:spMkLst>
        </pc:spChg>
        <pc:spChg chg="mod">
          <ac:chgData name="Christina Francis" userId="ce0027db-8850-4814-87f2-ffbf211b595c" providerId="ADAL" clId="{9448D813-F1F6-4DA7-BB49-ECC79589D82D}" dt="2023-09-23T22:39:36.973" v="1977" actId="108"/>
          <ac:spMkLst>
            <pc:docMk/>
            <pc:sldMk cId="3067361019" sldId="269"/>
            <ac:spMk id="84" creationId="{00000000-0000-0000-0000-000000000000}"/>
          </ac:spMkLst>
        </pc:spChg>
        <pc:picChg chg="del mod">
          <ac:chgData name="Christina Francis" userId="ce0027db-8850-4814-87f2-ffbf211b595c" providerId="ADAL" clId="{9448D813-F1F6-4DA7-BB49-ECC79589D82D}" dt="2023-09-23T22:17:25.477" v="1901" actId="478"/>
          <ac:picMkLst>
            <pc:docMk/>
            <pc:sldMk cId="3067361019" sldId="269"/>
            <ac:picMk id="2" creationId="{68812557-A820-43E0-B503-D9BAF41C2820}"/>
          </ac:picMkLst>
        </pc:picChg>
        <pc:picChg chg="del">
          <ac:chgData name="Christina Francis" userId="ce0027db-8850-4814-87f2-ffbf211b595c" providerId="ADAL" clId="{9448D813-F1F6-4DA7-BB49-ECC79589D82D}" dt="2023-09-23T22:17:26.221" v="1902" actId="478"/>
          <ac:picMkLst>
            <pc:docMk/>
            <pc:sldMk cId="3067361019" sldId="269"/>
            <ac:picMk id="3" creationId="{8ECD5F77-8AB2-7E02-7FDE-D303B2BF06E1}"/>
          </ac:picMkLst>
        </pc:picChg>
      </pc:sldChg>
      <pc:sldChg chg="addSp delSp modSp add mod modAnim modNotesTx">
        <pc:chgData name="Christina Francis" userId="ce0027db-8850-4814-87f2-ffbf211b595c" providerId="ADAL" clId="{9448D813-F1F6-4DA7-BB49-ECC79589D82D}" dt="2023-09-25T03:44:51.540" v="3124"/>
        <pc:sldMkLst>
          <pc:docMk/>
          <pc:sldMk cId="1147772187" sldId="270"/>
        </pc:sldMkLst>
        <pc:spChg chg="add del">
          <ac:chgData name="Christina Francis" userId="ce0027db-8850-4814-87f2-ffbf211b595c" providerId="ADAL" clId="{9448D813-F1F6-4DA7-BB49-ECC79589D82D}" dt="2023-09-23T22:35:48.572" v="1965" actId="22"/>
          <ac:spMkLst>
            <pc:docMk/>
            <pc:sldMk cId="1147772187" sldId="270"/>
            <ac:spMk id="3" creationId="{5212480F-B6A7-5B0C-59B4-5DA0B80CCC01}"/>
          </ac:spMkLst>
        </pc:spChg>
        <pc:spChg chg="add del mod">
          <ac:chgData name="Christina Francis" userId="ce0027db-8850-4814-87f2-ffbf211b595c" providerId="ADAL" clId="{9448D813-F1F6-4DA7-BB49-ECC79589D82D}" dt="2023-09-23T22:42:35.178" v="1987" actId="478"/>
          <ac:spMkLst>
            <pc:docMk/>
            <pc:sldMk cId="1147772187" sldId="270"/>
            <ac:spMk id="5" creationId="{AC1A86FD-4448-77EB-063D-3A4FAA544E64}"/>
          </ac:spMkLst>
        </pc:spChg>
        <pc:spChg chg="del mod">
          <ac:chgData name="Christina Francis" userId="ce0027db-8850-4814-87f2-ffbf211b595c" providerId="ADAL" clId="{9448D813-F1F6-4DA7-BB49-ECC79589D82D}" dt="2023-09-23T22:35:43.196" v="1962" actId="478"/>
          <ac:spMkLst>
            <pc:docMk/>
            <pc:sldMk cId="1147772187" sldId="270"/>
            <ac:spMk id="84" creationId="{00000000-0000-0000-0000-000000000000}"/>
          </ac:spMkLst>
        </pc:spChg>
        <pc:spChg chg="del">
          <ac:chgData name="Christina Francis" userId="ce0027db-8850-4814-87f2-ffbf211b595c" providerId="ADAL" clId="{9448D813-F1F6-4DA7-BB49-ECC79589D82D}" dt="2023-09-23T22:35:44.587" v="1963" actId="478"/>
          <ac:spMkLst>
            <pc:docMk/>
            <pc:sldMk cId="1147772187" sldId="270"/>
            <ac:spMk id="85" creationId="{00000000-0000-0000-0000-000000000000}"/>
          </ac:spMkLst>
        </pc:spChg>
        <pc:picChg chg="add mod modCrop">
          <ac:chgData name="Christina Francis" userId="ce0027db-8850-4814-87f2-ffbf211b595c" providerId="ADAL" clId="{9448D813-F1F6-4DA7-BB49-ECC79589D82D}" dt="2023-09-25T03:44:36.645" v="3122" actId="1076"/>
          <ac:picMkLst>
            <pc:docMk/>
            <pc:sldMk cId="1147772187" sldId="270"/>
            <ac:picMk id="2" creationId="{52F15C68-226C-B234-A125-BB430ECDCCD4}"/>
          </ac:picMkLst>
        </pc:picChg>
        <pc:picChg chg="add mod modCrop">
          <ac:chgData name="Christina Francis" userId="ce0027db-8850-4814-87f2-ffbf211b595c" providerId="ADAL" clId="{9448D813-F1F6-4DA7-BB49-ECC79589D82D}" dt="2023-09-25T03:43:42.871" v="3115" actId="732"/>
          <ac:picMkLst>
            <pc:docMk/>
            <pc:sldMk cId="1147772187" sldId="270"/>
            <ac:picMk id="4" creationId="{9D191AF5-FEC4-CC67-6305-A061B967A73F}"/>
          </ac:picMkLst>
        </pc:picChg>
      </pc:sldChg>
      <pc:sldChg chg="addSp delSp modSp add mod ord modAnim modNotesTx">
        <pc:chgData name="Christina Francis" userId="ce0027db-8850-4814-87f2-ffbf211b595c" providerId="ADAL" clId="{9448D813-F1F6-4DA7-BB49-ECC79589D82D}" dt="2023-09-24T17:01:14.582" v="2845" actId="20577"/>
        <pc:sldMkLst>
          <pc:docMk/>
          <pc:sldMk cId="2227682481" sldId="271"/>
        </pc:sldMkLst>
        <pc:spChg chg="add mod">
          <ac:chgData name="Christina Francis" userId="ce0027db-8850-4814-87f2-ffbf211b595c" providerId="ADAL" clId="{9448D813-F1F6-4DA7-BB49-ECC79589D82D}" dt="2023-09-24T17:00:15.397" v="2803" actId="1076"/>
          <ac:spMkLst>
            <pc:docMk/>
            <pc:sldMk cId="2227682481" sldId="271"/>
            <ac:spMk id="2" creationId="{10745BE4-B3B9-0899-C988-84AFA7C02AD9}"/>
          </ac:spMkLst>
        </pc:spChg>
        <pc:spChg chg="add mod">
          <ac:chgData name="Christina Francis" userId="ce0027db-8850-4814-87f2-ffbf211b595c" providerId="ADAL" clId="{9448D813-F1F6-4DA7-BB49-ECC79589D82D}" dt="2023-09-23T22:54:12.321" v="2213" actId="1076"/>
          <ac:spMkLst>
            <pc:docMk/>
            <pc:sldMk cId="2227682481" sldId="271"/>
            <ac:spMk id="3" creationId="{108AAEEE-82BD-FAA2-AAA3-FD62A3F34A7E}"/>
          </ac:spMkLst>
        </pc:spChg>
        <pc:spChg chg="add mod">
          <ac:chgData name="Christina Francis" userId="ce0027db-8850-4814-87f2-ffbf211b595c" providerId="ADAL" clId="{9448D813-F1F6-4DA7-BB49-ECC79589D82D}" dt="2023-09-23T23:01:05.039" v="2264" actId="122"/>
          <ac:spMkLst>
            <pc:docMk/>
            <pc:sldMk cId="2227682481" sldId="271"/>
            <ac:spMk id="4" creationId="{E9B96635-56C3-D221-E1C4-7E5154911494}"/>
          </ac:spMkLst>
        </pc:spChg>
        <pc:spChg chg="add mod">
          <ac:chgData name="Christina Francis" userId="ce0027db-8850-4814-87f2-ffbf211b595c" providerId="ADAL" clId="{9448D813-F1F6-4DA7-BB49-ECC79589D82D}" dt="2023-09-24T17:00:13.418" v="2802" actId="1076"/>
          <ac:spMkLst>
            <pc:docMk/>
            <pc:sldMk cId="2227682481" sldId="271"/>
            <ac:spMk id="5" creationId="{18555121-379F-99CD-C273-1D0CA410A392}"/>
          </ac:spMkLst>
        </pc:spChg>
        <pc:spChg chg="add mod">
          <ac:chgData name="Christina Francis" userId="ce0027db-8850-4814-87f2-ffbf211b595c" providerId="ADAL" clId="{9448D813-F1F6-4DA7-BB49-ECC79589D82D}" dt="2023-09-23T23:02:04.224" v="2294" actId="14100"/>
          <ac:spMkLst>
            <pc:docMk/>
            <pc:sldMk cId="2227682481" sldId="271"/>
            <ac:spMk id="6" creationId="{ABB08B7C-CD21-90D2-7B3B-6F9D2F758E70}"/>
          </ac:spMkLst>
        </pc:spChg>
        <pc:spChg chg="mod">
          <ac:chgData name="Christina Francis" userId="ce0027db-8850-4814-87f2-ffbf211b595c" providerId="ADAL" clId="{9448D813-F1F6-4DA7-BB49-ECC79589D82D}" dt="2023-09-24T17:01:14.582" v="2845" actId="20577"/>
          <ac:spMkLst>
            <pc:docMk/>
            <pc:sldMk cId="2227682481" sldId="271"/>
            <ac:spMk id="83" creationId="{00000000-0000-0000-0000-000000000000}"/>
          </ac:spMkLst>
        </pc:spChg>
        <pc:spChg chg="mod">
          <ac:chgData name="Christina Francis" userId="ce0027db-8850-4814-87f2-ffbf211b595c" providerId="ADAL" clId="{9448D813-F1F6-4DA7-BB49-ECC79589D82D}" dt="2023-09-23T22:55:51.076" v="2218" actId="6549"/>
          <ac:spMkLst>
            <pc:docMk/>
            <pc:sldMk cId="2227682481" sldId="271"/>
            <ac:spMk id="84" creationId="{00000000-0000-0000-0000-000000000000}"/>
          </ac:spMkLst>
        </pc:spChg>
        <pc:inkChg chg="add del">
          <ac:chgData name="Christina Francis" userId="ce0027db-8850-4814-87f2-ffbf211b595c" providerId="ADAL" clId="{9448D813-F1F6-4DA7-BB49-ECC79589D82D}" dt="2023-09-23T22:57:48.657" v="2229" actId="9405"/>
          <ac:inkMkLst>
            <pc:docMk/>
            <pc:sldMk cId="2227682481" sldId="271"/>
            <ac:inkMk id="7" creationId="{BD3FF046-838A-3420-6E8F-8D468BC4B9EC}"/>
          </ac:inkMkLst>
        </pc:inkChg>
        <pc:inkChg chg="add del">
          <ac:chgData name="Christina Francis" userId="ce0027db-8850-4814-87f2-ffbf211b595c" providerId="ADAL" clId="{9448D813-F1F6-4DA7-BB49-ECC79589D82D}" dt="2023-09-23T22:57:58.655" v="2231" actId="9405"/>
          <ac:inkMkLst>
            <pc:docMk/>
            <pc:sldMk cId="2227682481" sldId="271"/>
            <ac:inkMk id="8" creationId="{8F5D80AA-3F77-738F-D814-D143AADF34E7}"/>
          </ac:inkMkLst>
        </pc:inkChg>
        <pc:inkChg chg="add del">
          <ac:chgData name="Christina Francis" userId="ce0027db-8850-4814-87f2-ffbf211b595c" providerId="ADAL" clId="{9448D813-F1F6-4DA7-BB49-ECC79589D82D}" dt="2023-09-23T22:58:01.378" v="2233" actId="9405"/>
          <ac:inkMkLst>
            <pc:docMk/>
            <pc:sldMk cId="2227682481" sldId="271"/>
            <ac:inkMk id="9" creationId="{B9896EA6-36E5-CB4D-F354-A000AED48844}"/>
          </ac:inkMkLst>
        </pc:inkChg>
        <pc:inkChg chg="add del">
          <ac:chgData name="Christina Francis" userId="ce0027db-8850-4814-87f2-ffbf211b595c" providerId="ADAL" clId="{9448D813-F1F6-4DA7-BB49-ECC79589D82D}" dt="2023-09-23T22:58:16.365" v="2235" actId="9405"/>
          <ac:inkMkLst>
            <pc:docMk/>
            <pc:sldMk cId="2227682481" sldId="271"/>
            <ac:inkMk id="10" creationId="{127FDA4C-8670-D29D-2B87-A8A7DB3DBB7B}"/>
          </ac:inkMkLst>
        </pc:inkChg>
        <pc:inkChg chg="add del">
          <ac:chgData name="Christina Francis" userId="ce0027db-8850-4814-87f2-ffbf211b595c" providerId="ADAL" clId="{9448D813-F1F6-4DA7-BB49-ECC79589D82D}" dt="2023-09-23T22:58:30.168" v="2237" actId="9405"/>
          <ac:inkMkLst>
            <pc:docMk/>
            <pc:sldMk cId="2227682481" sldId="271"/>
            <ac:inkMk id="11" creationId="{246BBCE2-002D-E7EE-CF4E-C80148534CE8}"/>
          </ac:inkMkLst>
        </pc:inkChg>
        <pc:inkChg chg="add del">
          <ac:chgData name="Christina Francis" userId="ce0027db-8850-4814-87f2-ffbf211b595c" providerId="ADAL" clId="{9448D813-F1F6-4DA7-BB49-ECC79589D82D}" dt="2023-09-23T22:58:41.779" v="2239" actId="9405"/>
          <ac:inkMkLst>
            <pc:docMk/>
            <pc:sldMk cId="2227682481" sldId="271"/>
            <ac:inkMk id="12" creationId="{1A19354F-26F8-FF60-E6E3-11C7CD4A7348}"/>
          </ac:inkMkLst>
        </pc:inkChg>
        <pc:cxnChg chg="add mod">
          <ac:chgData name="Christina Francis" userId="ce0027db-8850-4814-87f2-ffbf211b595c" providerId="ADAL" clId="{9448D813-F1F6-4DA7-BB49-ECC79589D82D}" dt="2023-09-23T23:02:04.224" v="2294" actId="14100"/>
          <ac:cxnSpMkLst>
            <pc:docMk/>
            <pc:sldMk cId="2227682481" sldId="271"/>
            <ac:cxnSpMk id="14" creationId="{EE0E6962-380C-0547-E89F-D853E39BA246}"/>
          </ac:cxnSpMkLst>
        </pc:cxnChg>
      </pc:sldChg>
      <pc:sldChg chg="addSp delSp modSp add mod modAnim">
        <pc:chgData name="Christina Francis" userId="ce0027db-8850-4814-87f2-ffbf211b595c" providerId="ADAL" clId="{9448D813-F1F6-4DA7-BB49-ECC79589D82D}" dt="2023-09-23T23:16:46.071" v="2506" actId="1076"/>
        <pc:sldMkLst>
          <pc:docMk/>
          <pc:sldMk cId="4113865213" sldId="272"/>
        </pc:sldMkLst>
        <pc:spChg chg="del">
          <ac:chgData name="Christina Francis" userId="ce0027db-8850-4814-87f2-ffbf211b595c" providerId="ADAL" clId="{9448D813-F1F6-4DA7-BB49-ECC79589D82D}" dt="2023-09-23T23:02:52.196" v="2296" actId="478"/>
          <ac:spMkLst>
            <pc:docMk/>
            <pc:sldMk cId="4113865213" sldId="272"/>
            <ac:spMk id="2" creationId="{10745BE4-B3B9-0899-C988-84AFA7C02AD9}"/>
          </ac:spMkLst>
        </pc:spChg>
        <pc:spChg chg="mod">
          <ac:chgData name="Christina Francis" userId="ce0027db-8850-4814-87f2-ffbf211b595c" providerId="ADAL" clId="{9448D813-F1F6-4DA7-BB49-ECC79589D82D}" dt="2023-09-23T23:02:57.679" v="2298" actId="1076"/>
          <ac:spMkLst>
            <pc:docMk/>
            <pc:sldMk cId="4113865213" sldId="272"/>
            <ac:spMk id="3" creationId="{108AAEEE-82BD-FAA2-AAA3-FD62A3F34A7E}"/>
          </ac:spMkLst>
        </pc:spChg>
        <pc:spChg chg="mod">
          <ac:chgData name="Christina Francis" userId="ce0027db-8850-4814-87f2-ffbf211b595c" providerId="ADAL" clId="{9448D813-F1F6-4DA7-BB49-ECC79589D82D}" dt="2023-09-23T23:03:01.779" v="2299" actId="1076"/>
          <ac:spMkLst>
            <pc:docMk/>
            <pc:sldMk cId="4113865213" sldId="272"/>
            <ac:spMk id="4" creationId="{E9B96635-56C3-D221-E1C4-7E5154911494}"/>
          </ac:spMkLst>
        </pc:spChg>
        <pc:spChg chg="del">
          <ac:chgData name="Christina Francis" userId="ce0027db-8850-4814-87f2-ffbf211b595c" providerId="ADAL" clId="{9448D813-F1F6-4DA7-BB49-ECC79589D82D}" dt="2023-09-23T23:02:54.626" v="2297" actId="478"/>
          <ac:spMkLst>
            <pc:docMk/>
            <pc:sldMk cId="4113865213" sldId="272"/>
            <ac:spMk id="5" creationId="{18555121-379F-99CD-C273-1D0CA410A392}"/>
          </ac:spMkLst>
        </pc:spChg>
        <pc:spChg chg="mod">
          <ac:chgData name="Christina Francis" userId="ce0027db-8850-4814-87f2-ffbf211b595c" providerId="ADAL" clId="{9448D813-F1F6-4DA7-BB49-ECC79589D82D}" dt="2023-09-23T23:10:12.498" v="2437" actId="113"/>
          <ac:spMkLst>
            <pc:docMk/>
            <pc:sldMk cId="4113865213" sldId="272"/>
            <ac:spMk id="6" creationId="{ABB08B7C-CD21-90D2-7B3B-6F9D2F758E70}"/>
          </ac:spMkLst>
        </pc:spChg>
        <pc:spChg chg="add mod">
          <ac:chgData name="Christina Francis" userId="ce0027db-8850-4814-87f2-ffbf211b595c" providerId="ADAL" clId="{9448D813-F1F6-4DA7-BB49-ECC79589D82D}" dt="2023-09-23T23:16:46.071" v="2506" actId="1076"/>
          <ac:spMkLst>
            <pc:docMk/>
            <pc:sldMk cId="4113865213" sldId="272"/>
            <ac:spMk id="11" creationId="{033BCD7E-54CD-C4BC-550D-260549707CD6}"/>
          </ac:spMkLst>
        </pc:spChg>
        <pc:spChg chg="add mod">
          <ac:chgData name="Christina Francis" userId="ce0027db-8850-4814-87f2-ffbf211b595c" providerId="ADAL" clId="{9448D813-F1F6-4DA7-BB49-ECC79589D82D}" dt="2023-09-23T23:13:58.983" v="2490" actId="14100"/>
          <ac:spMkLst>
            <pc:docMk/>
            <pc:sldMk cId="4113865213" sldId="272"/>
            <ac:spMk id="12" creationId="{C96083C9-8F09-A1BD-186B-078B3758206A}"/>
          </ac:spMkLst>
        </pc:spChg>
        <pc:spChg chg="add mod">
          <ac:chgData name="Christina Francis" userId="ce0027db-8850-4814-87f2-ffbf211b595c" providerId="ADAL" clId="{9448D813-F1F6-4DA7-BB49-ECC79589D82D}" dt="2023-09-23T23:16:40.639" v="2505" actId="1076"/>
          <ac:spMkLst>
            <pc:docMk/>
            <pc:sldMk cId="4113865213" sldId="272"/>
            <ac:spMk id="17" creationId="{A955C139-3A98-35A4-2DEC-6068CA43A61A}"/>
          </ac:spMkLst>
        </pc:spChg>
        <pc:spChg chg="mod">
          <ac:chgData name="Christina Francis" userId="ce0027db-8850-4814-87f2-ffbf211b595c" providerId="ADAL" clId="{9448D813-F1F6-4DA7-BB49-ECC79589D82D}" dt="2023-09-23T23:16:26.693" v="2503" actId="5793"/>
          <ac:spMkLst>
            <pc:docMk/>
            <pc:sldMk cId="4113865213" sldId="272"/>
            <ac:spMk id="84" creationId="{00000000-0000-0000-0000-000000000000}"/>
          </ac:spMkLst>
        </pc:spChg>
        <pc:spChg chg="mod">
          <ac:chgData name="Christina Francis" userId="ce0027db-8850-4814-87f2-ffbf211b595c" providerId="ADAL" clId="{9448D813-F1F6-4DA7-BB49-ECC79589D82D}" dt="2023-09-23T23:13:18.541" v="2488" actId="1076"/>
          <ac:spMkLst>
            <pc:docMk/>
            <pc:sldMk cId="4113865213" sldId="272"/>
            <ac:spMk id="85" creationId="{00000000-0000-0000-0000-000000000000}"/>
          </ac:spMkLst>
        </pc:spChg>
        <pc:cxnChg chg="add mod">
          <ac:chgData name="Christina Francis" userId="ce0027db-8850-4814-87f2-ffbf211b595c" providerId="ADAL" clId="{9448D813-F1F6-4DA7-BB49-ECC79589D82D}" dt="2023-09-23T23:16:32.667" v="2504" actId="14100"/>
          <ac:cxnSpMkLst>
            <pc:docMk/>
            <pc:sldMk cId="4113865213" sldId="272"/>
            <ac:cxnSpMk id="10" creationId="{716A951D-279C-F2C5-A3AF-4E2DDAB39AE6}"/>
          </ac:cxnSpMkLst>
        </pc:cxnChg>
        <pc:cxnChg chg="mod">
          <ac:chgData name="Christina Francis" userId="ce0027db-8850-4814-87f2-ffbf211b595c" providerId="ADAL" clId="{9448D813-F1F6-4DA7-BB49-ECC79589D82D}" dt="2023-09-23T23:03:06.899" v="2300" actId="1076"/>
          <ac:cxnSpMkLst>
            <pc:docMk/>
            <pc:sldMk cId="4113865213" sldId="272"/>
            <ac:cxnSpMk id="14" creationId="{EE0E6962-380C-0547-E89F-D853E39BA246}"/>
          </ac:cxnSpMkLst>
        </pc:cxnChg>
        <pc:cxnChg chg="add mod">
          <ac:chgData name="Christina Francis" userId="ce0027db-8850-4814-87f2-ffbf211b595c" providerId="ADAL" clId="{9448D813-F1F6-4DA7-BB49-ECC79589D82D}" dt="2023-09-23T23:16:46.071" v="2506" actId="1076"/>
          <ac:cxnSpMkLst>
            <pc:docMk/>
            <pc:sldMk cId="4113865213" sldId="272"/>
            <ac:cxnSpMk id="15" creationId="{FA67776F-BA50-4DFC-B551-81FB356D5902}"/>
          </ac:cxnSpMkLst>
        </pc:cxnChg>
      </pc:sldChg>
      <pc:sldChg chg="addSp modSp add mod ord">
        <pc:chgData name="Christina Francis" userId="ce0027db-8850-4814-87f2-ffbf211b595c" providerId="ADAL" clId="{9448D813-F1F6-4DA7-BB49-ECC79589D82D}" dt="2023-09-25T03:31:53.526" v="3111" actId="113"/>
        <pc:sldMkLst>
          <pc:docMk/>
          <pc:sldMk cId="3399429031" sldId="273"/>
        </pc:sldMkLst>
        <pc:spChg chg="mod">
          <ac:chgData name="Christina Francis" userId="ce0027db-8850-4814-87f2-ffbf211b595c" providerId="ADAL" clId="{9448D813-F1F6-4DA7-BB49-ECC79589D82D}" dt="2023-09-25T03:31:53.526" v="3111" actId="113"/>
          <ac:spMkLst>
            <pc:docMk/>
            <pc:sldMk cId="3399429031" sldId="273"/>
            <ac:spMk id="6" creationId="{1EA5284F-069C-E6EC-71DA-FC8E9F052881}"/>
          </ac:spMkLst>
        </pc:spChg>
        <pc:picChg chg="add mod">
          <ac:chgData name="Christina Francis" userId="ce0027db-8850-4814-87f2-ffbf211b595c" providerId="ADAL" clId="{9448D813-F1F6-4DA7-BB49-ECC79589D82D}" dt="2023-09-24T17:13:25.078" v="3067" actId="1076"/>
          <ac:picMkLst>
            <pc:docMk/>
            <pc:sldMk cId="3399429031" sldId="273"/>
            <ac:picMk id="3" creationId="{22C286A8-D3A9-5353-C5D0-86FF46CA316B}"/>
          </ac:picMkLst>
        </pc:picChg>
      </pc:sldChg>
      <pc:sldChg chg="addSp delSp modSp mod">
        <pc:chgData name="Christina Francis" userId="ce0027db-8850-4814-87f2-ffbf211b595c" providerId="ADAL" clId="{9448D813-F1F6-4DA7-BB49-ECC79589D82D}" dt="2023-09-24T15:51:28.438" v="2684" actId="34135"/>
        <pc:sldMkLst>
          <pc:docMk/>
          <pc:sldMk cId="2073252176" sldId="274"/>
        </pc:sldMkLst>
        <pc:spChg chg="mod">
          <ac:chgData name="Christina Francis" userId="ce0027db-8850-4814-87f2-ffbf211b595c" providerId="ADAL" clId="{9448D813-F1F6-4DA7-BB49-ECC79589D82D}" dt="2023-09-24T15:44:25.878" v="2635" actId="255"/>
          <ac:spMkLst>
            <pc:docMk/>
            <pc:sldMk cId="2073252176" sldId="274"/>
            <ac:spMk id="7" creationId="{37D5256E-74EB-9782-2423-AB79A608D20D}"/>
          </ac:spMkLst>
        </pc:spChg>
        <pc:spChg chg="mod">
          <ac:chgData name="Christina Francis" userId="ce0027db-8850-4814-87f2-ffbf211b595c" providerId="ADAL" clId="{9448D813-F1F6-4DA7-BB49-ECC79589D82D}" dt="2023-09-24T15:40:40.595" v="2592" actId="1076"/>
          <ac:spMkLst>
            <pc:docMk/>
            <pc:sldMk cId="2073252176" sldId="274"/>
            <ac:spMk id="8" creationId="{EF3FF6D8-F8A2-96F9-A03B-E33712E50291}"/>
          </ac:spMkLst>
        </pc:spChg>
        <pc:graphicFrameChg chg="mod modGraphic">
          <ac:chgData name="Christina Francis" userId="ce0027db-8850-4814-87f2-ffbf211b595c" providerId="ADAL" clId="{9448D813-F1F6-4DA7-BB49-ECC79589D82D}" dt="2023-09-24T15:51:28.438" v="2684" actId="34135"/>
          <ac:graphicFrameMkLst>
            <pc:docMk/>
            <pc:sldMk cId="2073252176" sldId="274"/>
            <ac:graphicFrameMk id="2" creationId="{CC73C1AF-3B4A-7850-FF48-C061FB536ED3}"/>
          </ac:graphicFrameMkLst>
        </pc:graphicFrameChg>
        <pc:graphicFrameChg chg="add mod">
          <ac:chgData name="Christina Francis" userId="ce0027db-8850-4814-87f2-ffbf211b595c" providerId="ADAL" clId="{9448D813-F1F6-4DA7-BB49-ECC79589D82D}" dt="2023-09-24T15:51:14.203" v="2682" actId="571"/>
          <ac:graphicFrameMkLst>
            <pc:docMk/>
            <pc:sldMk cId="2073252176" sldId="274"/>
            <ac:graphicFrameMk id="13" creationId="{F9DABB8A-477F-F384-D363-F29E3A828967}"/>
          </ac:graphicFrameMkLst>
        </pc:graphicFrameChg>
        <pc:picChg chg="add mod">
          <ac:chgData name="Christina Francis" userId="ce0027db-8850-4814-87f2-ffbf211b595c" providerId="ADAL" clId="{9448D813-F1F6-4DA7-BB49-ECC79589D82D}" dt="2023-09-24T15:49:44.028" v="2668" actId="1076"/>
          <ac:picMkLst>
            <pc:docMk/>
            <pc:sldMk cId="2073252176" sldId="274"/>
            <ac:picMk id="5" creationId="{85147303-154B-8A59-7E57-8D8C456E5213}"/>
          </ac:picMkLst>
        </pc:picChg>
        <pc:picChg chg="add mod">
          <ac:chgData name="Christina Francis" userId="ce0027db-8850-4814-87f2-ffbf211b595c" providerId="ADAL" clId="{9448D813-F1F6-4DA7-BB49-ECC79589D82D}" dt="2023-09-24T15:50:40.707" v="2679" actId="14100"/>
          <ac:picMkLst>
            <pc:docMk/>
            <pc:sldMk cId="2073252176" sldId="274"/>
            <ac:picMk id="10" creationId="{811531F3-BA16-D394-45E7-665849CA9088}"/>
          </ac:picMkLst>
        </pc:picChg>
        <pc:picChg chg="add del mod">
          <ac:chgData name="Christina Francis" userId="ce0027db-8850-4814-87f2-ffbf211b595c" providerId="ADAL" clId="{9448D813-F1F6-4DA7-BB49-ECC79589D82D}" dt="2023-09-24T15:50:06.035" v="2672" actId="1076"/>
          <ac:picMkLst>
            <pc:docMk/>
            <pc:sldMk cId="2073252176" sldId="274"/>
            <ac:picMk id="12" creationId="{FFE3E8B5-6225-B82F-EFAD-0315A9E9E1E9}"/>
          </ac:picMkLst>
        </pc:picChg>
        <pc:picChg chg="add mod">
          <ac:chgData name="Christina Francis" userId="ce0027db-8850-4814-87f2-ffbf211b595c" providerId="ADAL" clId="{9448D813-F1F6-4DA7-BB49-ECC79589D82D}" dt="2023-09-24T15:51:14.203" v="2682" actId="571"/>
          <ac:picMkLst>
            <pc:docMk/>
            <pc:sldMk cId="2073252176" sldId="274"/>
            <ac:picMk id="14" creationId="{F7F1BA92-A327-B3D8-6394-225ECC0B3CC5}"/>
          </ac:picMkLst>
        </pc:picChg>
        <pc:picChg chg="add mod">
          <ac:chgData name="Christina Francis" userId="ce0027db-8850-4814-87f2-ffbf211b595c" providerId="ADAL" clId="{9448D813-F1F6-4DA7-BB49-ECC79589D82D}" dt="2023-09-24T15:51:14.203" v="2682" actId="571"/>
          <ac:picMkLst>
            <pc:docMk/>
            <pc:sldMk cId="2073252176" sldId="274"/>
            <ac:picMk id="15" creationId="{D35C3DC0-5CB6-225E-06D6-2117CECAFBBC}"/>
          </ac:picMkLst>
        </pc:picChg>
        <pc:picChg chg="add mod">
          <ac:chgData name="Christina Francis" userId="ce0027db-8850-4814-87f2-ffbf211b595c" providerId="ADAL" clId="{9448D813-F1F6-4DA7-BB49-ECC79589D82D}" dt="2023-09-24T15:51:28.438" v="2684" actId="34135"/>
          <ac:picMkLst>
            <pc:docMk/>
            <pc:sldMk cId="2073252176" sldId="274"/>
            <ac:picMk id="16" creationId="{3300CF7E-2617-1B58-192F-CDAF2758FB78}"/>
          </ac:picMkLst>
        </pc:picChg>
        <pc:picChg chg="add mod">
          <ac:chgData name="Christina Francis" userId="ce0027db-8850-4814-87f2-ffbf211b595c" providerId="ADAL" clId="{9448D813-F1F6-4DA7-BB49-ECC79589D82D}" dt="2023-09-24T15:51:28.438" v="2684" actId="34135"/>
          <ac:picMkLst>
            <pc:docMk/>
            <pc:sldMk cId="2073252176" sldId="274"/>
            <ac:picMk id="17" creationId="{77CEBD27-8FE1-8E55-2C00-54C4AFC633A5}"/>
          </ac:picMkLst>
        </pc:picChg>
        <pc:picChg chg="add mod">
          <ac:chgData name="Christina Francis" userId="ce0027db-8850-4814-87f2-ffbf211b595c" providerId="ADAL" clId="{9448D813-F1F6-4DA7-BB49-ECC79589D82D}" dt="2023-09-24T15:51:28.438" v="2684" actId="34135"/>
          <ac:picMkLst>
            <pc:docMk/>
            <pc:sldMk cId="2073252176" sldId="274"/>
            <ac:picMk id="18" creationId="{CAE27869-9BD8-F267-A4D2-7ED8A6083D95}"/>
          </ac:picMkLst>
        </pc:picChg>
      </pc:sldChg>
      <pc:sldChg chg="modSp modAnim">
        <pc:chgData name="Christina Francis" userId="ce0027db-8850-4814-87f2-ffbf211b595c" providerId="ADAL" clId="{9448D813-F1F6-4DA7-BB49-ECC79589D82D}" dt="2023-09-25T04:58:21.247" v="3129"/>
        <pc:sldMkLst>
          <pc:docMk/>
          <pc:sldMk cId="2260511962" sldId="275"/>
        </pc:sldMkLst>
        <pc:spChg chg="mod">
          <ac:chgData name="Christina Francis" userId="ce0027db-8850-4814-87f2-ffbf211b595c" providerId="ADAL" clId="{9448D813-F1F6-4DA7-BB49-ECC79589D82D}" dt="2023-09-25T04:57:12.574" v="3127" actId="20577"/>
          <ac:spMkLst>
            <pc:docMk/>
            <pc:sldMk cId="2260511962" sldId="275"/>
            <ac:spMk id="6" creationId="{1EA5284F-069C-E6EC-71DA-FC8E9F052881}"/>
          </ac:spMkLst>
        </pc:spChg>
      </pc:sldChg>
      <pc:sldChg chg="addSp delSp modSp mod">
        <pc:chgData name="Christina Francis" userId="ce0027db-8850-4814-87f2-ffbf211b595c" providerId="ADAL" clId="{9448D813-F1F6-4DA7-BB49-ECC79589D82D}" dt="2023-09-24T15:54:37.894" v="2699" actId="34135"/>
        <pc:sldMkLst>
          <pc:docMk/>
          <pc:sldMk cId="1618777312" sldId="276"/>
        </pc:sldMkLst>
        <pc:spChg chg="mod">
          <ac:chgData name="Christina Francis" userId="ce0027db-8850-4814-87f2-ffbf211b595c" providerId="ADAL" clId="{9448D813-F1F6-4DA7-BB49-ECC79589D82D}" dt="2023-09-24T15:45:15.912" v="2641" actId="1076"/>
          <ac:spMkLst>
            <pc:docMk/>
            <pc:sldMk cId="1618777312" sldId="276"/>
            <ac:spMk id="7" creationId="{37D5256E-74EB-9782-2423-AB79A608D20D}"/>
          </ac:spMkLst>
        </pc:spChg>
        <pc:spChg chg="mod">
          <ac:chgData name="Christina Francis" userId="ce0027db-8850-4814-87f2-ffbf211b595c" providerId="ADAL" clId="{9448D813-F1F6-4DA7-BB49-ECC79589D82D}" dt="2023-09-24T15:45:20.463" v="2643" actId="1076"/>
          <ac:spMkLst>
            <pc:docMk/>
            <pc:sldMk cId="1618777312" sldId="276"/>
            <ac:spMk id="8" creationId="{EF3FF6D8-F8A2-96F9-A03B-E33712E50291}"/>
          </ac:spMkLst>
        </pc:spChg>
        <pc:graphicFrameChg chg="mod modGraphic">
          <ac:chgData name="Christina Francis" userId="ce0027db-8850-4814-87f2-ffbf211b595c" providerId="ADAL" clId="{9448D813-F1F6-4DA7-BB49-ECC79589D82D}" dt="2023-09-24T15:54:37.894" v="2699" actId="34135"/>
          <ac:graphicFrameMkLst>
            <pc:docMk/>
            <pc:sldMk cId="1618777312" sldId="276"/>
            <ac:graphicFrameMk id="2" creationId="{CC73C1AF-3B4A-7850-FF48-C061FB536ED3}"/>
          </ac:graphicFrameMkLst>
        </pc:graphicFrameChg>
        <pc:picChg chg="add del mod">
          <ac:chgData name="Christina Francis" userId="ce0027db-8850-4814-87f2-ffbf211b595c" providerId="ADAL" clId="{9448D813-F1F6-4DA7-BB49-ECC79589D82D}" dt="2023-09-24T15:46:44.563" v="2650" actId="478"/>
          <ac:picMkLst>
            <pc:docMk/>
            <pc:sldMk cId="1618777312" sldId="276"/>
            <ac:picMk id="3" creationId="{6AB3D6F7-7455-6428-6B57-7E78CEA14010}"/>
          </ac:picMkLst>
        </pc:picChg>
        <pc:picChg chg="add del mod">
          <ac:chgData name="Christina Francis" userId="ce0027db-8850-4814-87f2-ffbf211b595c" providerId="ADAL" clId="{9448D813-F1F6-4DA7-BB49-ECC79589D82D}" dt="2023-09-24T15:44:02.102" v="2632" actId="478"/>
          <ac:picMkLst>
            <pc:docMk/>
            <pc:sldMk cId="1618777312" sldId="276"/>
            <ac:picMk id="4" creationId="{3D492B2B-ECA0-11DC-199E-978D71D1F60F}"/>
          </ac:picMkLst>
        </pc:picChg>
        <pc:picChg chg="add mod">
          <ac:chgData name="Christina Francis" userId="ce0027db-8850-4814-87f2-ffbf211b595c" providerId="ADAL" clId="{9448D813-F1F6-4DA7-BB49-ECC79589D82D}" dt="2023-09-24T15:54:37.894" v="2699" actId="34135"/>
          <ac:picMkLst>
            <pc:docMk/>
            <pc:sldMk cId="1618777312" sldId="276"/>
            <ac:picMk id="5" creationId="{0B804013-D714-500D-77C0-D7A317166CAA}"/>
          </ac:picMkLst>
        </pc:picChg>
        <pc:picChg chg="add mod">
          <ac:chgData name="Christina Francis" userId="ce0027db-8850-4814-87f2-ffbf211b595c" providerId="ADAL" clId="{9448D813-F1F6-4DA7-BB49-ECC79589D82D}" dt="2023-09-24T15:54:37.894" v="2699" actId="34135"/>
          <ac:picMkLst>
            <pc:docMk/>
            <pc:sldMk cId="1618777312" sldId="276"/>
            <ac:picMk id="9" creationId="{63C05B2B-9658-5A03-D7BA-161130298758}"/>
          </ac:picMkLst>
        </pc:picChg>
        <pc:picChg chg="add mod">
          <ac:chgData name="Christina Francis" userId="ce0027db-8850-4814-87f2-ffbf211b595c" providerId="ADAL" clId="{9448D813-F1F6-4DA7-BB49-ECC79589D82D}" dt="2023-09-24T15:54:37.894" v="2699" actId="34135"/>
          <ac:picMkLst>
            <pc:docMk/>
            <pc:sldMk cId="1618777312" sldId="276"/>
            <ac:picMk id="10" creationId="{757F73E2-C5B9-D1B5-D4AA-B521EC0B0D0B}"/>
          </ac:picMkLst>
        </pc:picChg>
      </pc:sldChg>
      <pc:sldChg chg="modSp mod">
        <pc:chgData name="Christina Francis" userId="ce0027db-8850-4814-87f2-ffbf211b595c" providerId="ADAL" clId="{9448D813-F1F6-4DA7-BB49-ECC79589D82D}" dt="2023-09-25T03:11:29.727" v="3077" actId="113"/>
        <pc:sldMkLst>
          <pc:docMk/>
          <pc:sldMk cId="4067901314" sldId="277"/>
        </pc:sldMkLst>
        <pc:spChg chg="mod">
          <ac:chgData name="Christina Francis" userId="ce0027db-8850-4814-87f2-ffbf211b595c" providerId="ADAL" clId="{9448D813-F1F6-4DA7-BB49-ECC79589D82D}" dt="2023-09-25T03:11:29.727" v="3077" actId="113"/>
          <ac:spMkLst>
            <pc:docMk/>
            <pc:sldMk cId="4067901314" sldId="277"/>
            <ac:spMk id="3" creationId="{A161583C-B4D3-93A7-D64E-035B37C8BFFE}"/>
          </ac:spMkLst>
        </pc:spChg>
      </pc:sldChg>
      <pc:sldChg chg="addSp delSp modSp mod">
        <pc:chgData name="Christina Francis" userId="ce0027db-8850-4814-87f2-ffbf211b595c" providerId="ADAL" clId="{9448D813-F1F6-4DA7-BB49-ECC79589D82D}" dt="2023-09-25T03:14:03.910" v="3086" actId="113"/>
        <pc:sldMkLst>
          <pc:docMk/>
          <pc:sldMk cId="1626428316" sldId="278"/>
        </pc:sldMkLst>
        <pc:spChg chg="add mod">
          <ac:chgData name="Christina Francis" userId="ce0027db-8850-4814-87f2-ffbf211b595c" providerId="ADAL" clId="{9448D813-F1F6-4DA7-BB49-ECC79589D82D}" dt="2023-09-25T03:14:03.910" v="3086" actId="113"/>
          <ac:spMkLst>
            <pc:docMk/>
            <pc:sldMk cId="1626428316" sldId="278"/>
            <ac:spMk id="2" creationId="{CC98D25D-CBBE-E1C4-F9CE-3D8596AC96DA}"/>
          </ac:spMkLst>
        </pc:spChg>
        <pc:spChg chg="del mod">
          <ac:chgData name="Christina Francis" userId="ce0027db-8850-4814-87f2-ffbf211b595c" providerId="ADAL" clId="{9448D813-F1F6-4DA7-BB49-ECC79589D82D}" dt="2023-09-24T17:08:33.954" v="3057" actId="478"/>
          <ac:spMkLst>
            <pc:docMk/>
            <pc:sldMk cId="1626428316" sldId="278"/>
            <ac:spMk id="3" creationId="{A161583C-B4D3-93A7-D64E-035B37C8BFFE}"/>
          </ac:spMkLst>
        </pc:spChg>
        <pc:spChg chg="mod">
          <ac:chgData name="Christina Francis" userId="ce0027db-8850-4814-87f2-ffbf211b595c" providerId="ADAL" clId="{9448D813-F1F6-4DA7-BB49-ECC79589D82D}" dt="2023-09-24T17:08:24.797" v="3054" actId="14100"/>
          <ac:spMkLst>
            <pc:docMk/>
            <pc:sldMk cId="1626428316" sldId="278"/>
            <ac:spMk id="7" creationId="{37D5256E-74EB-9782-2423-AB79A608D20D}"/>
          </ac:spMkLst>
        </pc:spChg>
        <pc:spChg chg="mod">
          <ac:chgData name="Christina Francis" userId="ce0027db-8850-4814-87f2-ffbf211b595c" providerId="ADAL" clId="{9448D813-F1F6-4DA7-BB49-ECC79589D82D}" dt="2023-09-24T17:08:37.044" v="3058" actId="1076"/>
          <ac:spMkLst>
            <pc:docMk/>
            <pc:sldMk cId="1626428316" sldId="278"/>
            <ac:spMk id="8" creationId="{EF3FF6D8-F8A2-96F9-A03B-E33712E502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714A167-B6FD-4897-9644-57D5C08B8937}" type="datetimeFigureOut">
              <a:rPr lang="en-GB" smtClean="0"/>
              <a:t>24/09/2023</a:t>
            </a:fld>
            <a:endParaRPr lang="en-GB"/>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7B4627B-EC35-4FDF-AE3B-C3D4AED76AD7}" type="slidenum">
              <a:rPr lang="en-GB" smtClean="0"/>
              <a:t>‹#›</a:t>
            </a:fld>
            <a:endParaRPr lang="en-GB"/>
          </a:p>
        </p:txBody>
      </p:sp>
    </p:spTree>
    <p:extLst>
      <p:ext uri="{BB962C8B-B14F-4D97-AF65-F5344CB8AC3E}">
        <p14:creationId xmlns:p14="http://schemas.microsoft.com/office/powerpoint/2010/main" val="340674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a:t>
            </a:fld>
            <a:endParaRPr lang="en-GB"/>
          </a:p>
        </p:txBody>
      </p:sp>
    </p:spTree>
    <p:extLst>
      <p:ext uri="{BB962C8B-B14F-4D97-AF65-F5344CB8AC3E}">
        <p14:creationId xmlns:p14="http://schemas.microsoft.com/office/powerpoint/2010/main" val="231610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order to test this, we </a:t>
            </a:r>
            <a:r>
              <a:rPr lang="en-GB"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estimated the LCA of different renewable energy technologies and fossil fuel-based technologies from a leading Life Cycle inventory dataset and the </a:t>
            </a:r>
            <a:r>
              <a:rPr lang="en-GB" sz="18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ReCiPe</a:t>
            </a:r>
            <a:r>
              <a:rPr lang="en-GB"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impact assessment method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Goedkoop</a:t>
            </a:r>
            <a:r>
              <a:rPr lang="en-GB" sz="1800" dirty="0">
                <a:effectLst/>
                <a:latin typeface="Calibri" panose="020F0502020204030204" pitchFamily="34" charset="0"/>
                <a:ea typeface="Calibri" panose="020F0502020204030204" pitchFamily="34" charset="0"/>
                <a:cs typeface="Times New Roman" panose="02020603050405020304" pitchFamily="18" charset="0"/>
              </a:rPr>
              <a:t> et al., 2009). </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12</a:t>
            </a:fld>
            <a:endParaRPr lang="en-GB"/>
          </a:p>
        </p:txBody>
      </p:sp>
    </p:spTree>
    <p:extLst>
      <p:ext uri="{BB962C8B-B14F-4D97-AF65-F5344CB8AC3E}">
        <p14:creationId xmlns:p14="http://schemas.microsoft.com/office/powerpoint/2010/main" val="13112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we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mapped out the energy system and energy technology portfolio of a small local energy system (in this case the Orkney Islands),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generated three development scenarios based on published reports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LCA data was used to calculate the carbon emission and footprint of the current technologies in the system and added installed capacities.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13</a:t>
            </a:fld>
            <a:endParaRPr lang="en-GB"/>
          </a:p>
        </p:txBody>
      </p:sp>
    </p:spTree>
    <p:extLst>
      <p:ext uri="{BB962C8B-B14F-4D97-AF65-F5344CB8AC3E}">
        <p14:creationId xmlns:p14="http://schemas.microsoft.com/office/powerpoint/2010/main" val="207176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we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mapped out the energy system and energy technology portfolio of a small local energy system (in this case the Orkney Islands),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generated three development scenarios based on published reports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LCA data was used to calculate the carbon emission and footprint of the current technologies in the system and added installed capacities.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highlighting the overall impact of change in generation mix of the Orkney Islands, this increase is due to the higher share of the offshore wind added to the system, which has a higher carbon footprint then existing hydropower. The MCA-SLES tool is capable of evaluating the impacts of some demand and infrastructure technologies, such as electric vehicles and energy storage, but does not strictly consider the whole system as the impacts of the network infrastructure and any imported fuels are excluded, as illustrated in Figure 4.</a:t>
            </a:r>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14</a:t>
            </a:fld>
            <a:endParaRPr lang="en-GB"/>
          </a:p>
        </p:txBody>
      </p:sp>
    </p:spTree>
    <p:extLst>
      <p:ext uri="{BB962C8B-B14F-4D97-AF65-F5344CB8AC3E}">
        <p14:creationId xmlns:p14="http://schemas.microsoft.com/office/powerpoint/2010/main" val="11940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shows that the MCA-SLES Tool is has the ability to carry out environmental impact (carbon footprint), however the application is a result of the highly simplified nature of the analysis. This compromise was made to facilitate rapid use of the MCA-SLES tool for a holistic multi-criteria assessment.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Furthermore, the results have a significant uncertainty due to the uncertainty of the source data.  Further work is required to refine the carbon accounting process to improve the reliability and robustness of the results without creating an unacceptable burden for the end-user.</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15</a:t>
            </a:fld>
            <a:endParaRPr lang="en-GB"/>
          </a:p>
        </p:txBody>
      </p:sp>
    </p:spTree>
    <p:extLst>
      <p:ext uri="{BB962C8B-B14F-4D97-AF65-F5344CB8AC3E}">
        <p14:creationId xmlns:p14="http://schemas.microsoft.com/office/powerpoint/2010/main" val="314717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define the system boundaries and frame the analysis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Grafakos</a:t>
            </a:r>
            <a:r>
              <a:rPr lang="en-GB" sz="1800" dirty="0">
                <a:effectLst/>
                <a:latin typeface="Calibri" panose="020F0502020204030204" pitchFamily="34" charset="0"/>
                <a:ea typeface="Calibri" panose="020F0502020204030204" pitchFamily="34" charset="0"/>
                <a:cs typeface="Calibri" panose="020F0502020204030204" pitchFamily="34" charset="0"/>
              </a:rPr>
              <a:t> et al., 2017, Blanco et al. 2020</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These provide the scope of the analysis and highlight what input data are required, identifying what components or factors of the system are included and excluded (</a:t>
            </a:r>
            <a:r>
              <a:rPr lang="en-GB" sz="1800" dirty="0">
                <a:effectLst/>
                <a:latin typeface="Calibri" panose="020F0502020204030204" pitchFamily="34" charset="0"/>
                <a:ea typeface="Calibri" panose="020F0502020204030204" pitchFamily="34" charset="0"/>
                <a:cs typeface="Calibri" panose="020F0502020204030204" pitchFamily="34" charset="0"/>
              </a:rPr>
              <a:t>Blanco et al. 2020</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MCA-SLES tool’s analytical framing is structured around energy system modelling and assessment, and the system boundary is structured around the energy system and key energy vectors (energy resources, generation technologies, energy demand and generation).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MCA-SLES Tool users are given analytical framing and boundaries with creative freedom to adjust the energy system that being analysed i.e., a practitioner is asked in the System Characteristics section of the Calculator (see Figure 1) to define what energy technologies are in the system currently as well as those which are planned to be added to the system. In addition, the user is also asked to provide technical information on each technology, and current and planned generation capacity (following new technology integration), which allows the MCA-SLES tool to calculate any change in impacts associated with the change in generation capacity and energy technologies portfolio mix due to the SLES development.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MCA-SLES tool is designed to account for multi-dimensional aspects of an energy system in 4 separate sections. The calculation parameters (Figure 2) are divided as follows: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Section 1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System Characteristics – focuses on the technical aspects of the energy system and gives insight into share of renewables, Technology Readiness Level, etc.;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Section 2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System Impact – focuses on the economic impact such as cost of energy, level of renewable and fossil fuels in the system, and potential revenue;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Section 3</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 Socioeconomic – focuses on the social impact such job creation and energy price;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Section 4</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 Environmental Impact – focuses on understanding the environmental impact of the system change.</a:t>
            </a:r>
          </a:p>
          <a:p>
            <a:pPr algn="just">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Tool incorporates data from LCA databases and analyses for values on land usage, emissions, human health impact and ecosystem impact for different energy generation technologies to enable the whole-system analysis to capture the holistic environmental impacts of the energy system transition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16</a:t>
            </a:fld>
            <a:endParaRPr lang="en-GB"/>
          </a:p>
        </p:txBody>
      </p:sp>
    </p:spTree>
    <p:extLst>
      <p:ext uri="{BB962C8B-B14F-4D97-AF65-F5344CB8AC3E}">
        <p14:creationId xmlns:p14="http://schemas.microsoft.com/office/powerpoint/2010/main" val="294960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ability for local communities, policymakers, and energy strategy designers to carry out energy system analysis may be increasingly important to the success of local energy system transitioning towards greener and low carbon energy system. The described SLES MCA-SLES tool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empowers local community policy making and design by providing visual illustrations and easily digestible information on the potential impacts, co-benefits and barriers concerning a specific energy policy strategy at a specific local level.</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a:t>
            </a:r>
            <a:r>
              <a:rPr lang="en-GB"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MCA-SLES tool incorporates LCA and carbon accounting methodological frameworks to conduct emissions and environmental impacts assessment while also incorporating multi-criteria and system thinking approaches to accounting for the dynamic and interconnective nature of an energy system to being able to carry out the wider system analysis of an SLES projec</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MCA-SLES tool accounts for, 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mitigates the potential limitations and challenges resulting from issues pertaining to the system boundary and double counting challenges of input and output values by providing practitioners with a structured analytical framework focused on the energy system with some predefined input parameters.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Regarding the collection of geographical location and local data availability the MCA-MCA-SLES tool requires local practitioners using the MCA-SLES tool to engage with the local stakeholders to acquire local data is possible. Where that is not possible the MCA-SLES tool provides a generic data input sheet providing information attained from literature, LCA databases and simulations. Overall, the MCA-SLES tool developed by the team at IES at the University of Edinburgh can provide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practitioners with an excel based analytical tool that can be used carry out whole system assessment on current local energy systems while also providing a comparative scenario analysis tool to compare current local energy system performance before and after the proposed energy system changes in policy or strategy are implemented.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Lastly, further work is required to test the MCA-SLES tool in real communities, real data and work with a range of possible practitioners to explore how the MCA-SLES tool might best be employed in future to cost-effectively accelerate the transition to a lower carbon future.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17</a:t>
            </a:fld>
            <a:endParaRPr lang="en-GB"/>
          </a:p>
        </p:txBody>
      </p:sp>
    </p:spTree>
    <p:extLst>
      <p:ext uri="{BB962C8B-B14F-4D97-AF65-F5344CB8AC3E}">
        <p14:creationId xmlns:p14="http://schemas.microsoft.com/office/powerpoint/2010/main" val="58459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18</a:t>
            </a:fld>
            <a:endParaRPr lang="en-GB"/>
          </a:p>
        </p:txBody>
      </p:sp>
    </p:spTree>
    <p:extLst>
      <p:ext uri="{BB962C8B-B14F-4D97-AF65-F5344CB8AC3E}">
        <p14:creationId xmlns:p14="http://schemas.microsoft.com/office/powerpoint/2010/main" val="341181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National and local governments use s</a:t>
            </a:r>
            <a:r>
              <a:rPr lang="en-GB" sz="1200" dirty="0">
                <a:effectLst/>
                <a:latin typeface="Calibri" panose="020F0502020204030204" pitchFamily="34" charset="0"/>
                <a:ea typeface="Calibri" panose="020F0502020204030204" pitchFamily="34" charset="0"/>
                <a:cs typeface="Times New Roman" panose="02020603050405020304" pitchFamily="18" charset="0"/>
              </a:rPr>
              <a:t>implified carbon accounting methods to calculate accumulated carbon emissions, however, they may neglect broader socioeconomic impacts and benefits.</a:t>
            </a: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Transitioning the global energy systems away from burning of fossil fuel for energy generation towards greener and low-carbon energy systems is a critical element in global efforts to combat the climate crisis and mitigating the overall negative future impact caused by climate change (Blanco et al. 2020; Morrissey et al. 2020; Ford et al. 2021). </a:t>
            </a:r>
          </a:p>
          <a:p>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Carbon reduction is thus one of the core objectives of the energy transition strategy centred around the phase-out of fossil-fuel-driven energy technologies with renewable and low-carbon energy technologies (Clarke et al.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Bottero</a:t>
            </a:r>
            <a:r>
              <a:rPr lang="en-GB" sz="1200" dirty="0">
                <a:effectLst/>
                <a:latin typeface="Calibri" panose="020F0502020204030204" pitchFamily="34" charset="0"/>
                <a:ea typeface="Calibri" panose="020F0502020204030204" pitchFamily="34" charset="0"/>
                <a:cs typeface="Times New Roman" panose="02020603050405020304" pitchFamily="18" charset="0"/>
              </a:rPr>
              <a:t> et al. 2021; Ahmed et al. 2023). </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2</a:t>
            </a:fld>
            <a:endParaRPr lang="en-GB"/>
          </a:p>
        </p:txBody>
      </p:sp>
    </p:spTree>
    <p:extLst>
      <p:ext uri="{BB962C8B-B14F-4D97-AF65-F5344CB8AC3E}">
        <p14:creationId xmlns:p14="http://schemas.microsoft.com/office/powerpoint/2010/main" val="77883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application of a broad multi-criteria assessment (MCA) to complex SLESs is, however, a challenge. This paper provides insights into the development of such an MCA-SLES tool, describing how it embraces and integrates carbon accounting and LCA fundamentals to track climate change impacts alongside multiple other criteria in a simplified and user-friendly modelling framework.</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3</a:t>
            </a:fld>
            <a:endParaRPr lang="en-GB"/>
          </a:p>
        </p:txBody>
      </p:sp>
    </p:spTree>
    <p:extLst>
      <p:ext uri="{BB962C8B-B14F-4D97-AF65-F5344CB8AC3E}">
        <p14:creationId xmlns:p14="http://schemas.microsoft.com/office/powerpoint/2010/main" val="395225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National and local governments use s</a:t>
            </a:r>
            <a:r>
              <a:rPr lang="en-GB" sz="1200" dirty="0">
                <a:effectLst/>
                <a:latin typeface="Calibri" panose="020F0502020204030204" pitchFamily="34" charset="0"/>
                <a:ea typeface="Calibri" panose="020F0502020204030204" pitchFamily="34" charset="0"/>
                <a:cs typeface="Times New Roman" panose="02020603050405020304" pitchFamily="18" charset="0"/>
              </a:rPr>
              <a:t>implified carbon accounting methods to calculate accumulated carbon emissions, however, they may neglect broader socioeconomic impacts and benefits.</a:t>
            </a: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Transitioning the global energy systems away from burning of fossil fuel for energy generation towards greener and low-carbon energy systems is a critical element in global efforts to combat the climate crisis and mitigating the overall negative future impact caused by climate change (Blanco et al. 2020; Morrissey et al. 2020; Ford et al. 2021). </a:t>
            </a:r>
          </a:p>
          <a:p>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Carbon reduction is thus one of the core objectives of the energy transition strategy centred around the phase-out of fossil-fuel-driven energy technologies with renewable and low-carbon energy technologies (Clarke et al.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Bottero</a:t>
            </a:r>
            <a:r>
              <a:rPr lang="en-GB" sz="1200" dirty="0">
                <a:effectLst/>
                <a:latin typeface="Calibri" panose="020F0502020204030204" pitchFamily="34" charset="0"/>
                <a:ea typeface="Calibri" panose="020F0502020204030204" pitchFamily="34" charset="0"/>
                <a:cs typeface="Times New Roman" panose="02020603050405020304" pitchFamily="18" charset="0"/>
              </a:rPr>
              <a:t> et al. 2021; Ahmed et al. 2023). </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4</a:t>
            </a:fld>
            <a:endParaRPr lang="en-GB"/>
          </a:p>
        </p:txBody>
      </p:sp>
    </p:spTree>
    <p:extLst>
      <p:ext uri="{BB962C8B-B14F-4D97-AF65-F5344CB8AC3E}">
        <p14:creationId xmlns:p14="http://schemas.microsoft.com/office/powerpoint/2010/main" val="32220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by the project team focused on setting targets of their goals for each of the variables, which allows for progress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Transitioning the global energy systems away from burning of fossil fuel for energy generation towards greener and low-carbon energy systems is a critical element in global efforts to combat the climate crisis and mitigating the overall negative future impact caused by climate change (Blanco et al. 2020; Morrissey et al. 2020; Ford et al. 2021). </a:t>
            </a:r>
          </a:p>
          <a:p>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Carbon reduction is thus one of the core objectives of the energy transition strategy centred around the phase-out of fossil-fuel-driven energy technologies with renewable and low-carbon energy technologies (Clarke et al.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Bottero</a:t>
            </a:r>
            <a:r>
              <a:rPr lang="en-GB" sz="1200" dirty="0">
                <a:effectLst/>
                <a:latin typeface="Calibri" panose="020F0502020204030204" pitchFamily="34" charset="0"/>
                <a:ea typeface="Calibri" panose="020F0502020204030204" pitchFamily="34" charset="0"/>
                <a:cs typeface="Times New Roman" panose="02020603050405020304" pitchFamily="18" charset="0"/>
              </a:rPr>
              <a:t> et al. 2021; Ahmed et al. 2023). </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5</a:t>
            </a:fld>
            <a:endParaRPr lang="en-GB"/>
          </a:p>
        </p:txBody>
      </p:sp>
    </p:spTree>
    <p:extLst>
      <p:ext uri="{BB962C8B-B14F-4D97-AF65-F5344CB8AC3E}">
        <p14:creationId xmlns:p14="http://schemas.microsoft.com/office/powerpoint/2010/main" val="55008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by the project team focused on setting targets of their goals for each of the variables, which allows for progress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Transitioning the global energy systems away from burning of fossil fuel for energy generation towards greener and low-carbon energy systems is a critical element in global efforts to combat the climate crisis and mitigating the overall negative future impact caused by climate change (Blanco et al. 2020; Morrissey et al. 2020; Ford et al. 2021). </a:t>
            </a:r>
          </a:p>
          <a:p>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Carbon reduction is thus one of the core objectives of the energy transition strategy centred around the phase-out of fossil-fuel-driven energy technologies with renewable and low-carbon energy technologies (Clarke et al.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Bottero</a:t>
            </a:r>
            <a:r>
              <a:rPr lang="en-GB" sz="1200" dirty="0">
                <a:effectLst/>
                <a:latin typeface="Calibri" panose="020F0502020204030204" pitchFamily="34" charset="0"/>
                <a:ea typeface="Calibri" panose="020F0502020204030204" pitchFamily="34" charset="0"/>
                <a:cs typeface="Times New Roman" panose="02020603050405020304" pitchFamily="18" charset="0"/>
              </a:rPr>
              <a:t> et al. 2021; Ahmed et al. 2023). </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8</a:t>
            </a:fld>
            <a:endParaRPr lang="en-GB"/>
          </a:p>
        </p:txBody>
      </p:sp>
    </p:spTree>
    <p:extLst>
      <p:ext uri="{BB962C8B-B14F-4D97-AF65-F5344CB8AC3E}">
        <p14:creationId xmlns:p14="http://schemas.microsoft.com/office/powerpoint/2010/main" val="292621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800" b="1" dirty="0">
                <a:latin typeface="Calibri" panose="020F0502020204030204" pitchFamily="34" charset="0"/>
                <a:cs typeface="Calibri" panose="020F0502020204030204" pitchFamily="34" charset="0"/>
              </a:rPr>
              <a:t>The Calculator </a:t>
            </a:r>
            <a:r>
              <a:rPr lang="en-GB" sz="1800" dirty="0">
                <a:latin typeface="Calibri" panose="020F0502020204030204" pitchFamily="34" charset="0"/>
                <a:cs typeface="Calibri" panose="020F0502020204030204" pitchFamily="34" charset="0"/>
              </a:rPr>
              <a:t>includes 93 parameters across 4 sections, which may require inputs from the practitioners of the MCA-SLES tool to conduct the assessment calculations </a:t>
            </a:r>
          </a:p>
          <a:p>
            <a:pPr marL="342900" indent="-34290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calculation parameters (Figure 2) are divided as follows: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Section 1 </a:t>
            </a:r>
            <a:r>
              <a:rPr lang="en-GB" sz="1800" dirty="0">
                <a:effectLst/>
                <a:latin typeface="Calibri" panose="020F0502020204030204" pitchFamily="34" charset="0"/>
                <a:ea typeface="Calibri" panose="020F0502020204030204" pitchFamily="34" charset="0"/>
                <a:cs typeface="Times New Roman" panose="02020603050405020304" pitchFamily="18" charset="0"/>
              </a:rPr>
              <a:t>– System Characteristics – focuses on the technical aspects of the energy system and gives insight into share of renewables, Technology Readiness Level, etc.;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Section 2 </a:t>
            </a:r>
            <a:r>
              <a:rPr lang="en-GB" sz="1800" dirty="0">
                <a:effectLst/>
                <a:latin typeface="Calibri" panose="020F0502020204030204" pitchFamily="34" charset="0"/>
                <a:ea typeface="Calibri" panose="020F0502020204030204" pitchFamily="34" charset="0"/>
                <a:cs typeface="Times New Roman" panose="02020603050405020304" pitchFamily="18" charset="0"/>
              </a:rPr>
              <a:t>– System Impact – focuses on the economic impact such as cost of energy, level of renewable and fossil fuels in the system, and potential revenue;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Section 3</a:t>
            </a:r>
            <a:r>
              <a:rPr lang="en-GB" sz="1800" dirty="0">
                <a:effectLst/>
                <a:latin typeface="Calibri" panose="020F0502020204030204" pitchFamily="34" charset="0"/>
                <a:ea typeface="Calibri" panose="020F0502020204030204" pitchFamily="34" charset="0"/>
                <a:cs typeface="Times New Roman" panose="02020603050405020304" pitchFamily="18" charset="0"/>
              </a:rPr>
              <a:t> – Socioeconomic – focuses on the social impact such job creation and energy price;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Section 4</a:t>
            </a:r>
            <a:r>
              <a:rPr lang="en-GB" sz="1800" dirty="0">
                <a:effectLst/>
                <a:latin typeface="Calibri" panose="020F0502020204030204" pitchFamily="34" charset="0"/>
                <a:ea typeface="Calibri" panose="020F0502020204030204" pitchFamily="34" charset="0"/>
                <a:cs typeface="Times New Roman" panose="02020603050405020304" pitchFamily="18" charset="0"/>
              </a:rPr>
              <a:t> – Environmental Impact – focuses on understanding the environmental impact of the system change. </a:t>
            </a:r>
          </a:p>
          <a:p>
            <a:pPr marL="342900" indent="-342900">
              <a:buFont typeface="Arial" panose="020B0604020202020204" pitchFamily="34" charset="0"/>
              <a:buChar char="•"/>
            </a:pPr>
            <a:endParaRPr lang="en-GB" sz="1800" dirty="0">
              <a:effectLst/>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The Tool incorporates data from LCA databases and analyses for values on land usage, emissions, human health impact and ecosystem impact for different energy generation technologies to enable the whole-system analysis to capture the holistic environmental impacts of the energy system transition and development. </a:t>
            </a:r>
            <a:endParaRPr lang="en-GB" sz="1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800" dirty="0">
                <a:latin typeface="Calibri" panose="020F0502020204030204" pitchFamily="34" charset="0"/>
                <a:cs typeface="Calibri" panose="020F0502020204030204" pitchFamily="34" charset="0"/>
              </a:rPr>
              <a:t>The </a:t>
            </a:r>
            <a:r>
              <a:rPr lang="en-GB" sz="1800" b="1" dirty="0">
                <a:latin typeface="Calibri" panose="020F0502020204030204" pitchFamily="34" charset="0"/>
                <a:cs typeface="Calibri" panose="020F0502020204030204" pitchFamily="34" charset="0"/>
              </a:rPr>
              <a:t>Self-Assessment</a:t>
            </a:r>
            <a:r>
              <a:rPr lang="en-GB" sz="1800" dirty="0">
                <a:latin typeface="Calibri" panose="020F0502020204030204" pitchFamily="34" charset="0"/>
                <a:cs typeface="Calibri" panose="020F0502020204030204" pitchFamily="34" charset="0"/>
              </a:rPr>
              <a:t> includes 37 parameters - input by the practitioners relating to the project aspirations and objectives</a:t>
            </a:r>
          </a:p>
          <a:p>
            <a:pPr marL="342900" indent="-34290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800" dirty="0">
                <a:latin typeface="Calibri" panose="020F0502020204030204" pitchFamily="34" charset="0"/>
                <a:cs typeface="Calibri" panose="020F0502020204030204" pitchFamily="34" charset="0"/>
              </a:rPr>
              <a:t>MCA-SLES tool parameters, and relationship between the Calculator and Self-Assessment Sections</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MCA-SLES tool parameters, and relationship between the Calculator and Self-Assessment Sections</a:t>
            </a:r>
          </a:p>
          <a:p>
            <a:endParaRPr lang="en-GB"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also gives some examples of required inputs; for example, Technology Readiness Level of the technologies in the current and proposed system, job creation in relation to system changes, and land requirements for each energy technology in the current and proposed systems.</a:t>
            </a:r>
          </a:p>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9</a:t>
            </a:fld>
            <a:endParaRPr lang="en-GB"/>
          </a:p>
        </p:txBody>
      </p:sp>
    </p:spTree>
    <p:extLst>
      <p:ext uri="{BB962C8B-B14F-4D97-AF65-F5344CB8AC3E}">
        <p14:creationId xmlns:p14="http://schemas.microsoft.com/office/powerpoint/2010/main" val="93423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10</a:t>
            </a:fld>
            <a:endParaRPr lang="en-GB"/>
          </a:p>
        </p:txBody>
      </p:sp>
    </p:spTree>
    <p:extLst>
      <p:ext uri="{BB962C8B-B14F-4D97-AF65-F5344CB8AC3E}">
        <p14:creationId xmlns:p14="http://schemas.microsoft.com/office/powerpoint/2010/main" val="40471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B4627B-EC35-4FDF-AE3B-C3D4AED76AD7}" type="slidenum">
              <a:rPr lang="en-GB" smtClean="0"/>
              <a:t>11</a:t>
            </a:fld>
            <a:endParaRPr lang="en-GB"/>
          </a:p>
        </p:txBody>
      </p:sp>
    </p:spTree>
    <p:extLst>
      <p:ext uri="{BB962C8B-B14F-4D97-AF65-F5344CB8AC3E}">
        <p14:creationId xmlns:p14="http://schemas.microsoft.com/office/powerpoint/2010/main" val="103770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5" name="PlaceHolder 2"/>
          <p:cNvSpPr>
            <a:spLocks noGrp="1"/>
          </p:cNvSpPr>
          <p:nvPr>
            <p:ph type="body"/>
          </p:nvPr>
        </p:nvSpPr>
        <p:spPr>
          <a:xfrm>
            <a:off x="609480" y="160452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6" name="PlaceHolder 3"/>
          <p:cNvSpPr>
            <a:spLocks noGrp="1"/>
          </p:cNvSpPr>
          <p:nvPr>
            <p:ph type="body"/>
          </p:nvPr>
        </p:nvSpPr>
        <p:spPr>
          <a:xfrm>
            <a:off x="609480" y="368208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8"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9"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0" name="PlaceHolder 4"/>
          <p:cNvSpPr>
            <a:spLocks noGrp="1"/>
          </p:cNvSpPr>
          <p:nvPr>
            <p:ph type="body"/>
          </p:nvPr>
        </p:nvSpPr>
        <p:spPr>
          <a:xfrm>
            <a:off x="6094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1" name="PlaceHolder 5"/>
          <p:cNvSpPr>
            <a:spLocks noGrp="1"/>
          </p:cNvSpPr>
          <p:nvPr>
            <p:ph type="body"/>
          </p:nvPr>
        </p:nvSpPr>
        <p:spPr>
          <a:xfrm>
            <a:off x="62326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33" name="PlaceHolder 2"/>
          <p:cNvSpPr>
            <a:spLocks noGrp="1"/>
          </p:cNvSpPr>
          <p:nvPr>
            <p:ph type="body"/>
          </p:nvPr>
        </p:nvSpPr>
        <p:spPr>
          <a:xfrm>
            <a:off x="60948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4" name="PlaceHolder 3"/>
          <p:cNvSpPr>
            <a:spLocks noGrp="1"/>
          </p:cNvSpPr>
          <p:nvPr>
            <p:ph type="body"/>
          </p:nvPr>
        </p:nvSpPr>
        <p:spPr>
          <a:xfrm>
            <a:off x="432000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5" name="PlaceHolder 4"/>
          <p:cNvSpPr>
            <a:spLocks noGrp="1"/>
          </p:cNvSpPr>
          <p:nvPr>
            <p:ph type="body"/>
          </p:nvPr>
        </p:nvSpPr>
        <p:spPr>
          <a:xfrm>
            <a:off x="8030520" y="160452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6" name="PlaceHolder 5"/>
          <p:cNvSpPr>
            <a:spLocks noGrp="1"/>
          </p:cNvSpPr>
          <p:nvPr>
            <p:ph type="body"/>
          </p:nvPr>
        </p:nvSpPr>
        <p:spPr>
          <a:xfrm>
            <a:off x="60948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7" name="PlaceHolder 6"/>
          <p:cNvSpPr>
            <a:spLocks noGrp="1"/>
          </p:cNvSpPr>
          <p:nvPr>
            <p:ph type="body"/>
          </p:nvPr>
        </p:nvSpPr>
        <p:spPr>
          <a:xfrm>
            <a:off x="432000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38" name="PlaceHolder 7"/>
          <p:cNvSpPr>
            <a:spLocks noGrp="1"/>
          </p:cNvSpPr>
          <p:nvPr>
            <p:ph type="body"/>
          </p:nvPr>
        </p:nvSpPr>
        <p:spPr>
          <a:xfrm>
            <a:off x="8030520" y="3682080"/>
            <a:ext cx="35334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3" name="PlaceHolder 2"/>
          <p:cNvSpPr>
            <a:spLocks noGrp="1"/>
          </p:cNvSpPr>
          <p:nvPr>
            <p:ph type="subTitle"/>
          </p:nvPr>
        </p:nvSpPr>
        <p:spPr>
          <a:xfrm>
            <a:off x="609480" y="1604520"/>
            <a:ext cx="1097352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5" name="PlaceHolder 2"/>
          <p:cNvSpPr>
            <a:spLocks noGrp="1"/>
          </p:cNvSpPr>
          <p:nvPr>
            <p:ph type="body"/>
          </p:nvPr>
        </p:nvSpPr>
        <p:spPr>
          <a:xfrm>
            <a:off x="609480" y="1604520"/>
            <a:ext cx="1097352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47"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en-GB" sz="3200" b="0" strike="noStrike" spc="-1">
              <a:latin typeface="Arial"/>
            </a:endParaRPr>
          </a:p>
        </p:txBody>
      </p:sp>
      <p:sp>
        <p:nvSpPr>
          <p:cNvPr id="48"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352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52"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53"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en-GB" sz="3200" b="0" strike="noStrike" spc="-1">
              <a:latin typeface="Arial"/>
            </a:endParaRPr>
          </a:p>
        </p:txBody>
      </p:sp>
      <p:sp>
        <p:nvSpPr>
          <p:cNvPr id="54"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4" name="PlaceHolder 2"/>
          <p:cNvSpPr>
            <a:spLocks noGrp="1"/>
          </p:cNvSpPr>
          <p:nvPr>
            <p:ph type="subTitle"/>
          </p:nvPr>
        </p:nvSpPr>
        <p:spPr>
          <a:xfrm>
            <a:off x="609480" y="1604520"/>
            <a:ext cx="10973520" cy="3977280"/>
          </a:xfrm>
          <a:prstGeom prst="rect">
            <a:avLst/>
          </a:prstGeom>
        </p:spPr>
        <p:txBody>
          <a:bodyPr lIns="0" tIns="0" rIns="0" bIns="0" anchor="ctr">
            <a:noAutofit/>
          </a:bodyPr>
          <a:lstStyle/>
          <a:p>
            <a:pPr algn="ctr"/>
            <a:r>
              <a:rPr lang="en-US" sz="3200" b="0" strike="noStrike" spc="-1">
                <a:latin typeface="Arial"/>
              </a:rPr>
              <a:t>Click to edit Master subtitle style</a:t>
            </a: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56"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en-GB" sz="3200" b="0" strike="noStrike" spc="-1">
              <a:latin typeface="Arial"/>
            </a:endParaRPr>
          </a:p>
        </p:txBody>
      </p:sp>
      <p:sp>
        <p:nvSpPr>
          <p:cNvPr id="57"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58" name="PlaceHolder 4"/>
          <p:cNvSpPr>
            <a:spLocks noGrp="1"/>
          </p:cNvSpPr>
          <p:nvPr>
            <p:ph type="body"/>
          </p:nvPr>
        </p:nvSpPr>
        <p:spPr>
          <a:xfrm>
            <a:off x="62326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0"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1"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2" name="PlaceHolder 4"/>
          <p:cNvSpPr>
            <a:spLocks noGrp="1"/>
          </p:cNvSpPr>
          <p:nvPr>
            <p:ph type="body"/>
          </p:nvPr>
        </p:nvSpPr>
        <p:spPr>
          <a:xfrm>
            <a:off x="609480" y="3682080"/>
            <a:ext cx="1097352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4" name="PlaceHolder 2"/>
          <p:cNvSpPr>
            <a:spLocks noGrp="1"/>
          </p:cNvSpPr>
          <p:nvPr>
            <p:ph type="body"/>
          </p:nvPr>
        </p:nvSpPr>
        <p:spPr>
          <a:xfrm>
            <a:off x="609480" y="1604520"/>
            <a:ext cx="10973520" cy="1896840"/>
          </a:xfrm>
          <a:prstGeom prst="rect">
            <a:avLst/>
          </a:prstGeom>
        </p:spPr>
        <p:txBody>
          <a:bodyPr lIns="0" tIns="0" rIns="0" bIns="0">
            <a:normAutofit/>
          </a:bodyPr>
          <a:lstStyle/>
          <a:p>
            <a:endParaRPr lang="en-GB" sz="3200" b="0" strike="noStrike" spc="-1">
              <a:latin typeface="Arial"/>
            </a:endParaRPr>
          </a:p>
        </p:txBody>
      </p:sp>
      <p:sp>
        <p:nvSpPr>
          <p:cNvPr id="65" name="PlaceHolder 3"/>
          <p:cNvSpPr>
            <a:spLocks noGrp="1"/>
          </p:cNvSpPr>
          <p:nvPr>
            <p:ph type="body"/>
          </p:nvPr>
        </p:nvSpPr>
        <p:spPr>
          <a:xfrm>
            <a:off x="609480" y="3682080"/>
            <a:ext cx="1097352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67"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8"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en-GB" sz="3200" b="0" strike="noStrike" spc="-1">
              <a:latin typeface="Arial"/>
            </a:endParaRPr>
          </a:p>
        </p:txBody>
      </p:sp>
      <p:sp>
        <p:nvSpPr>
          <p:cNvPr id="69"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en-GB" sz="3200" b="0" strike="noStrike" spc="-1">
              <a:latin typeface="Arial"/>
            </a:endParaRPr>
          </a:p>
        </p:txBody>
      </p:sp>
      <p:sp>
        <p:nvSpPr>
          <p:cNvPr id="70" name="PlaceHolder 5"/>
          <p:cNvSpPr>
            <a:spLocks noGrp="1"/>
          </p:cNvSpPr>
          <p:nvPr>
            <p:ph type="body"/>
          </p:nvPr>
        </p:nvSpPr>
        <p:spPr>
          <a:xfrm>
            <a:off x="6232680" y="3682080"/>
            <a:ext cx="53550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endParaRPr lang="en-GB" sz="4400" b="0" strike="noStrike" spc="-1">
              <a:latin typeface="Arial"/>
            </a:endParaRPr>
          </a:p>
        </p:txBody>
      </p:sp>
      <p:sp>
        <p:nvSpPr>
          <p:cNvPr id="72" name="PlaceHolder 2"/>
          <p:cNvSpPr>
            <a:spLocks noGrp="1"/>
          </p:cNvSpPr>
          <p:nvPr>
            <p:ph type="body"/>
          </p:nvPr>
        </p:nvSpPr>
        <p:spPr>
          <a:xfrm>
            <a:off x="609480" y="1604520"/>
            <a:ext cx="3533400" cy="1896840"/>
          </a:xfrm>
          <a:prstGeom prst="rect">
            <a:avLst/>
          </a:prstGeom>
        </p:spPr>
        <p:txBody>
          <a:bodyPr lIns="0" tIns="0" rIns="0" bIns="0">
            <a:normAutofit/>
          </a:bodyPr>
          <a:lstStyle/>
          <a:p>
            <a:endParaRPr lang="en-GB" sz="3200" b="0" strike="noStrike" spc="-1">
              <a:latin typeface="Arial"/>
            </a:endParaRPr>
          </a:p>
        </p:txBody>
      </p:sp>
      <p:sp>
        <p:nvSpPr>
          <p:cNvPr id="73" name="PlaceHolder 3"/>
          <p:cNvSpPr>
            <a:spLocks noGrp="1"/>
          </p:cNvSpPr>
          <p:nvPr>
            <p:ph type="body"/>
          </p:nvPr>
        </p:nvSpPr>
        <p:spPr>
          <a:xfrm>
            <a:off x="4320000" y="1604520"/>
            <a:ext cx="3533400" cy="1896840"/>
          </a:xfrm>
          <a:prstGeom prst="rect">
            <a:avLst/>
          </a:prstGeom>
        </p:spPr>
        <p:txBody>
          <a:bodyPr lIns="0" tIns="0" rIns="0" bIns="0">
            <a:normAutofit/>
          </a:bodyPr>
          <a:lstStyle/>
          <a:p>
            <a:endParaRPr lang="en-GB" sz="3200" b="0" strike="noStrike" spc="-1">
              <a:latin typeface="Arial"/>
            </a:endParaRPr>
          </a:p>
        </p:txBody>
      </p:sp>
      <p:sp>
        <p:nvSpPr>
          <p:cNvPr id="74" name="PlaceHolder 4"/>
          <p:cNvSpPr>
            <a:spLocks noGrp="1"/>
          </p:cNvSpPr>
          <p:nvPr>
            <p:ph type="body"/>
          </p:nvPr>
        </p:nvSpPr>
        <p:spPr>
          <a:xfrm>
            <a:off x="8030520" y="1604520"/>
            <a:ext cx="3533400" cy="1896840"/>
          </a:xfrm>
          <a:prstGeom prst="rect">
            <a:avLst/>
          </a:prstGeom>
        </p:spPr>
        <p:txBody>
          <a:bodyPr lIns="0" tIns="0" rIns="0" bIns="0">
            <a:normAutofit/>
          </a:bodyPr>
          <a:lstStyle/>
          <a:p>
            <a:endParaRPr lang="en-GB" sz="3200" b="0" strike="noStrike" spc="-1">
              <a:latin typeface="Arial"/>
            </a:endParaRPr>
          </a:p>
        </p:txBody>
      </p:sp>
      <p:sp>
        <p:nvSpPr>
          <p:cNvPr id="75" name="PlaceHolder 5"/>
          <p:cNvSpPr>
            <a:spLocks noGrp="1"/>
          </p:cNvSpPr>
          <p:nvPr>
            <p:ph type="body"/>
          </p:nvPr>
        </p:nvSpPr>
        <p:spPr>
          <a:xfrm>
            <a:off x="609480" y="3682080"/>
            <a:ext cx="3533400" cy="1896840"/>
          </a:xfrm>
          <a:prstGeom prst="rect">
            <a:avLst/>
          </a:prstGeom>
        </p:spPr>
        <p:txBody>
          <a:bodyPr lIns="0" tIns="0" rIns="0" bIns="0">
            <a:normAutofit/>
          </a:bodyPr>
          <a:lstStyle/>
          <a:p>
            <a:endParaRPr lang="en-GB" sz="3200" b="0" strike="noStrike" spc="-1">
              <a:latin typeface="Arial"/>
            </a:endParaRPr>
          </a:p>
        </p:txBody>
      </p:sp>
      <p:sp>
        <p:nvSpPr>
          <p:cNvPr id="76" name="PlaceHolder 6"/>
          <p:cNvSpPr>
            <a:spLocks noGrp="1"/>
          </p:cNvSpPr>
          <p:nvPr>
            <p:ph type="body"/>
          </p:nvPr>
        </p:nvSpPr>
        <p:spPr>
          <a:xfrm>
            <a:off x="4320000" y="3682080"/>
            <a:ext cx="3533400" cy="1896840"/>
          </a:xfrm>
          <a:prstGeom prst="rect">
            <a:avLst/>
          </a:prstGeom>
        </p:spPr>
        <p:txBody>
          <a:bodyPr lIns="0" tIns="0" rIns="0" bIns="0">
            <a:normAutofit/>
          </a:bodyPr>
          <a:lstStyle/>
          <a:p>
            <a:endParaRPr lang="en-GB" sz="3200" b="0" strike="noStrike" spc="-1">
              <a:latin typeface="Arial"/>
            </a:endParaRPr>
          </a:p>
        </p:txBody>
      </p:sp>
      <p:sp>
        <p:nvSpPr>
          <p:cNvPr id="77" name="PlaceHolder 7"/>
          <p:cNvSpPr>
            <a:spLocks noGrp="1"/>
          </p:cNvSpPr>
          <p:nvPr>
            <p:ph type="body"/>
          </p:nvPr>
        </p:nvSpPr>
        <p:spPr>
          <a:xfrm>
            <a:off x="8030520" y="3682080"/>
            <a:ext cx="35334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6" name="PlaceHolder 2"/>
          <p:cNvSpPr>
            <a:spLocks noGrp="1"/>
          </p:cNvSpPr>
          <p:nvPr>
            <p:ph type="body"/>
          </p:nvPr>
        </p:nvSpPr>
        <p:spPr>
          <a:xfrm>
            <a:off x="609480" y="1604520"/>
            <a:ext cx="10973520" cy="397728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8" name="PlaceHolder 2"/>
          <p:cNvSpPr>
            <a:spLocks noGrp="1"/>
          </p:cNvSpPr>
          <p:nvPr>
            <p:ph type="body"/>
          </p:nvPr>
        </p:nvSpPr>
        <p:spPr>
          <a:xfrm>
            <a:off x="6094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9" name="PlaceHolder 3"/>
          <p:cNvSpPr>
            <a:spLocks noGrp="1"/>
          </p:cNvSpPr>
          <p:nvPr>
            <p:ph type="body"/>
          </p:nvPr>
        </p:nvSpPr>
        <p:spPr>
          <a:xfrm>
            <a:off x="62326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3520" cy="5307840"/>
          </a:xfrm>
          <a:prstGeom prst="rect">
            <a:avLst/>
          </a:prstGeom>
        </p:spPr>
        <p:txBody>
          <a:bodyPr lIns="0" tIns="0" rIns="0" bIns="0" anchor="ctr">
            <a:noAutofit/>
          </a:bodyPr>
          <a:lstStyle/>
          <a:p>
            <a:pPr algn="ctr"/>
            <a:r>
              <a:rPr lang="en-US" sz="3200" b="0" strike="noStrike" spc="-1">
                <a:latin typeface="Arial"/>
              </a:rPr>
              <a:t>Click to edit Master subtitle style</a:t>
            </a: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13"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14" name="PlaceHolder 3"/>
          <p:cNvSpPr>
            <a:spLocks noGrp="1"/>
          </p:cNvSpPr>
          <p:nvPr>
            <p:ph type="body"/>
          </p:nvPr>
        </p:nvSpPr>
        <p:spPr>
          <a:xfrm>
            <a:off x="62326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15" name="PlaceHolder 4"/>
          <p:cNvSpPr>
            <a:spLocks noGrp="1"/>
          </p:cNvSpPr>
          <p:nvPr>
            <p:ph type="body"/>
          </p:nvPr>
        </p:nvSpPr>
        <p:spPr>
          <a:xfrm>
            <a:off x="6094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17" name="PlaceHolder 2"/>
          <p:cNvSpPr>
            <a:spLocks noGrp="1"/>
          </p:cNvSpPr>
          <p:nvPr>
            <p:ph type="body"/>
          </p:nvPr>
        </p:nvSpPr>
        <p:spPr>
          <a:xfrm>
            <a:off x="609480" y="1604520"/>
            <a:ext cx="5355000" cy="3977280"/>
          </a:xfrm>
          <a:prstGeom prst="rect">
            <a:avLst/>
          </a:prstGeom>
        </p:spPr>
        <p:txBody>
          <a:bodyPr lIns="0" tIns="0" rIns="0" bIns="0">
            <a:normAutofit/>
          </a:bodyPr>
          <a:lstStyle/>
          <a:p>
            <a:pPr lvl="0"/>
            <a:r>
              <a:rPr lang="en-US" sz="3200" b="0" strike="noStrike" spc="-1">
                <a:latin typeface="Arial"/>
              </a:rPr>
              <a:t>Edit Master text styles</a:t>
            </a:r>
          </a:p>
        </p:txBody>
      </p:sp>
      <p:sp>
        <p:nvSpPr>
          <p:cNvPr id="18"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19" name="PlaceHolder 4"/>
          <p:cNvSpPr>
            <a:spLocks noGrp="1"/>
          </p:cNvSpPr>
          <p:nvPr>
            <p:ph type="body"/>
          </p:nvPr>
        </p:nvSpPr>
        <p:spPr>
          <a:xfrm>
            <a:off x="6232680" y="368208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US" sz="4400" b="0" strike="noStrike" spc="-1">
                <a:latin typeface="Arial"/>
              </a:rPr>
              <a:t>Click to edit Master title style</a:t>
            </a:r>
            <a:endParaRPr lang="en-GB" sz="4400" b="0" strike="noStrike" spc="-1">
              <a:latin typeface="Arial"/>
            </a:endParaRPr>
          </a:p>
        </p:txBody>
      </p:sp>
      <p:sp>
        <p:nvSpPr>
          <p:cNvPr id="21" name="PlaceHolder 2"/>
          <p:cNvSpPr>
            <a:spLocks noGrp="1"/>
          </p:cNvSpPr>
          <p:nvPr>
            <p:ph type="body"/>
          </p:nvPr>
        </p:nvSpPr>
        <p:spPr>
          <a:xfrm>
            <a:off x="6094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2" name="PlaceHolder 3"/>
          <p:cNvSpPr>
            <a:spLocks noGrp="1"/>
          </p:cNvSpPr>
          <p:nvPr>
            <p:ph type="body"/>
          </p:nvPr>
        </p:nvSpPr>
        <p:spPr>
          <a:xfrm>
            <a:off x="6232680" y="1604520"/>
            <a:ext cx="5355000" cy="1896840"/>
          </a:xfrm>
          <a:prstGeom prst="rect">
            <a:avLst/>
          </a:prstGeom>
        </p:spPr>
        <p:txBody>
          <a:bodyPr lIns="0" tIns="0" rIns="0" bIns="0">
            <a:normAutofit/>
          </a:bodyPr>
          <a:lstStyle/>
          <a:p>
            <a:pPr lvl="0"/>
            <a:r>
              <a:rPr lang="en-US" sz="3200" b="0" strike="noStrike" spc="-1">
                <a:latin typeface="Arial"/>
              </a:rPr>
              <a:t>Edit Master text styles</a:t>
            </a:r>
          </a:p>
        </p:txBody>
      </p:sp>
      <p:sp>
        <p:nvSpPr>
          <p:cNvPr id="23" name="PlaceHolder 4"/>
          <p:cNvSpPr>
            <a:spLocks noGrp="1"/>
          </p:cNvSpPr>
          <p:nvPr>
            <p:ph type="body"/>
          </p:nvPr>
        </p:nvSpPr>
        <p:spPr>
          <a:xfrm>
            <a:off x="609480" y="3682080"/>
            <a:ext cx="10973520" cy="1896840"/>
          </a:xfrm>
          <a:prstGeom prst="rect">
            <a:avLst/>
          </a:prstGeom>
        </p:spPr>
        <p:txBody>
          <a:bodyPr lIns="0" tIns="0" rIns="0" bIns="0">
            <a:normAutofit/>
          </a:bodyPr>
          <a:lstStyle/>
          <a:p>
            <a:pPr lvl="0"/>
            <a:r>
              <a:rPr lang="en-US" sz="3200" b="0" strike="noStrike" spc="-1">
                <a:latin typeface="Arial"/>
              </a:rPr>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4038480" y="6356520"/>
            <a:ext cx="4114440" cy="364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838080" y="365040"/>
            <a:ext cx="10513800" cy="1323720"/>
          </a:xfrm>
          <a:prstGeom prst="rect">
            <a:avLst/>
          </a:prstGeom>
        </p:spPr>
        <p:txBody>
          <a:bodyPr lIns="90000" tIns="45000" rIns="90000" bIns="45000" anchor="ctr">
            <a:noAutofit/>
          </a:bodyPr>
          <a:lstStyle/>
          <a:p>
            <a:r>
              <a:rPr lang="en-GB" sz="1800" b="0" strike="noStrike" spc="-1">
                <a:latin typeface="Arial"/>
              </a:rPr>
              <a:t>Click to edit the title text format</a:t>
            </a:r>
          </a:p>
        </p:txBody>
      </p:sp>
      <p:sp>
        <p:nvSpPr>
          <p:cNvPr id="2" name="PlaceHolder 3"/>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4038480" y="6356520"/>
            <a:ext cx="4114440" cy="364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0" name="PlaceHolder 2"/>
          <p:cNvSpPr>
            <a:spLocks noGrp="1"/>
          </p:cNvSpPr>
          <p:nvPr>
            <p:ph type="title"/>
          </p:nvPr>
        </p:nvSpPr>
        <p:spPr>
          <a:xfrm>
            <a:off x="609480" y="273600"/>
            <a:ext cx="1097352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41" name="PlaceHolder 3"/>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Ingram@ed.ac.uk" TargetMode="External"/><Relationship Id="rId7" Type="http://schemas.openxmlformats.org/officeDocument/2006/relationships/hyperlink" Target="mailto:francc23@lsb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mailto:bjarnhedinng@ru.is" TargetMode="External"/><Relationship Id="rId4" Type="http://schemas.openxmlformats.org/officeDocument/2006/relationships/hyperlink" Target="mailto:C.Thomson@ed.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hyperlink" Target="https://www.energyrev.org.uk/" TargetMode="Externa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1296360" y="479502"/>
            <a:ext cx="9143640" cy="238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r>
              <a:rPr lang="en-GB" sz="4000" b="1" kern="1400" spc="-50" dirty="0">
                <a:solidFill>
                  <a:srgbClr val="000000"/>
                </a:solidFill>
                <a:effectLst/>
                <a:latin typeface="Calibri" panose="020F0502020204030204" pitchFamily="34" charset="0"/>
                <a:ea typeface="Times New Roman" panose="02020603050405020304" pitchFamily="18" charset="0"/>
              </a:rPr>
              <a:t>Carbon accounting in the context of </a:t>
            </a:r>
          </a:p>
          <a:p>
            <a:pPr algn="ctr"/>
            <a:r>
              <a:rPr lang="en-GB" sz="4000" b="1" kern="1400" spc="-50" dirty="0">
                <a:solidFill>
                  <a:srgbClr val="000000"/>
                </a:solidFill>
                <a:effectLst/>
                <a:latin typeface="Calibri" panose="020F0502020204030204" pitchFamily="34" charset="0"/>
                <a:ea typeface="Times New Roman" panose="02020603050405020304" pitchFamily="18" charset="0"/>
              </a:rPr>
              <a:t>multi-criteria assessment for SLES: challenges and opportunities</a:t>
            </a:r>
            <a:endParaRPr lang="en-GB" sz="4000" b="1" kern="1400" spc="-50" dirty="0">
              <a:effectLst/>
              <a:latin typeface="Calibri" panose="020F0502020204030204" pitchFamily="34" charset="0"/>
              <a:ea typeface="Times New Roman" panose="02020603050405020304" pitchFamily="18" charset="0"/>
            </a:endParaRPr>
          </a:p>
        </p:txBody>
      </p:sp>
      <p:sp>
        <p:nvSpPr>
          <p:cNvPr id="79" name="CustomShape 2"/>
          <p:cNvSpPr/>
          <p:nvPr/>
        </p:nvSpPr>
        <p:spPr>
          <a:xfrm>
            <a:off x="1108440" y="5462019"/>
            <a:ext cx="10433072" cy="119680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Co-Authors: Bjarnhedinn Gudlaugsson</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1, a</a:t>
            </a:r>
            <a:r>
              <a:rPr lang="en-GB" sz="1400" dirty="0">
                <a:effectLst/>
                <a:latin typeface="Calibri" panose="020F0502020204030204" pitchFamily="34" charset="0"/>
                <a:ea typeface="Calibri" panose="020F0502020204030204" pitchFamily="34" charset="0"/>
                <a:cs typeface="Times New Roman" panose="02020603050405020304" pitchFamily="18" charset="0"/>
              </a:rPr>
              <a:t>, David Ingram</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GB" sz="1400" dirty="0">
                <a:effectLst/>
                <a:latin typeface="Calibri" panose="020F0502020204030204" pitchFamily="34" charset="0"/>
                <a:ea typeface="Calibri" panose="020F0502020204030204" pitchFamily="34" charset="0"/>
                <a:cs typeface="Times New Roman" panose="02020603050405020304" pitchFamily="18" charset="0"/>
              </a:rPr>
              <a:t>, Camilla Thomson</a:t>
            </a:r>
            <a:r>
              <a:rPr lang="en-GB" sz="1400"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baseline="30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1</a:t>
            </a:r>
            <a:r>
              <a:rPr lang="en-GB" sz="1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Institute of Energy Systems, School of Engineering, The University of Edinburgh, Colin Maclaurin Road, Edinburgh EH9 3DW, UK,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David.Ingram@ed.ac.uk</a:t>
            </a:r>
            <a:r>
              <a:rPr lang="en-GB" sz="1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C.Thomson@ed.ac.uk</a:t>
            </a:r>
            <a:r>
              <a:rPr lang="en-GB" sz="1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baseline="30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a:t>
            </a:r>
            <a:r>
              <a:rPr lang="en-GB" sz="1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Current address: Department of Engineering, Reykjavik University, </a:t>
            </a:r>
            <a:r>
              <a:rPr lang="en-GB" sz="1400"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Menntavegur</a:t>
            </a:r>
            <a:r>
              <a:rPr lang="en-GB" sz="14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1, 102 Reykjavik, Iceland,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bjarnhedinng@ru.is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CustomShape 3"/>
          <p:cNvSpPr/>
          <p:nvPr/>
        </p:nvSpPr>
        <p:spPr>
          <a:xfrm>
            <a:off x="8460000" y="277920"/>
            <a:ext cx="1980000" cy="121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a:solidFill>
                  <a:srgbClr val="000000"/>
                </a:solidFill>
                <a:latin typeface="Times New Roman"/>
                <a:ea typeface="DejaVu Sans"/>
              </a:rPr>
              <a:t>ICARB 2023</a:t>
            </a:r>
            <a:endParaRPr lang="en-GB" sz="2400" b="0" strike="noStrike" spc="-1">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a:solidFill>
                  <a:srgbClr val="000000"/>
                </a:solidFill>
                <a:latin typeface="Times New Roman"/>
                <a:ea typeface="Microsoft YaHei"/>
              </a:rPr>
              <a:t> Measuring Net Zero</a:t>
            </a:r>
            <a:endParaRPr lang="en-GB" sz="1600" b="0" strike="noStrike" spc="-1">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a:latin typeface="Arial"/>
            </a:endParaRPr>
          </a:p>
        </p:txBody>
      </p:sp>
      <p:sp>
        <p:nvSpPr>
          <p:cNvPr id="81" name="Line 4"/>
          <p:cNvSpPr/>
          <p:nvPr/>
        </p:nvSpPr>
        <p:spPr>
          <a:xfrm flipH="1" flipV="1">
            <a:off x="853920" y="661680"/>
            <a:ext cx="9398160" cy="2700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pic>
        <p:nvPicPr>
          <p:cNvPr id="82" name="Picture 81"/>
          <p:cNvPicPr/>
          <p:nvPr/>
        </p:nvPicPr>
        <p:blipFill>
          <a:blip r:embed="rId6"/>
          <a:stretch/>
        </p:blipFill>
        <p:spPr>
          <a:xfrm>
            <a:off x="10376640" y="180000"/>
            <a:ext cx="1683360" cy="820800"/>
          </a:xfrm>
          <a:prstGeom prst="rect">
            <a:avLst/>
          </a:prstGeom>
          <a:ln w="0">
            <a:noFill/>
          </a:ln>
        </p:spPr>
      </p:pic>
      <p:sp>
        <p:nvSpPr>
          <p:cNvPr id="2" name="CustomShape 2">
            <a:extLst>
              <a:ext uri="{FF2B5EF4-FFF2-40B4-BE49-F238E27FC236}">
                <a16:creationId xmlns:a16="http://schemas.microsoft.com/office/drawing/2014/main" id="{CBAFEF5E-7C5B-69C2-42D1-D5ED8803C4B6}"/>
              </a:ext>
            </a:extLst>
          </p:cNvPr>
          <p:cNvSpPr/>
          <p:nvPr/>
        </p:nvSpPr>
        <p:spPr>
          <a:xfrm>
            <a:off x="1108440" y="4230301"/>
            <a:ext cx="10433072" cy="1231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r>
              <a:rPr lang="en-GB" sz="20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Presented by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Christina Francis</a:t>
            </a:r>
            <a:r>
              <a:rPr lang="en-GB" sz="2000" b="1" baseline="30000" dirty="0">
                <a:effectLst/>
                <a:latin typeface="Calibri" panose="020F0502020204030204" pitchFamily="34" charset="0"/>
                <a:ea typeface="Calibri" panose="020F0502020204030204" pitchFamily="34" charset="0"/>
                <a:cs typeface="Times New Roman" panose="02020603050405020304" pitchFamily="18" charset="0"/>
              </a:rPr>
              <a:t>1, b</a:t>
            </a:r>
            <a:endParaRPr lang="en-GB" sz="20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000" b="1" baseline="30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a:t>
            </a:r>
            <a:r>
              <a:rPr lang="en-GB" sz="2000" spc="-1" baseline="30000" dirty="0">
                <a:latin typeface="Arial"/>
              </a:rPr>
              <a:t> </a:t>
            </a:r>
            <a:r>
              <a:rPr lang="en-GB" sz="20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Current address: School of the Built Environment and Architecture, London South Bank University, 103 Borough Road, London SE1 0AA, UK, </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francc23@lsbu.ac.uk</a:t>
            </a:r>
            <a:endParaRPr lang="en-GB"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b="1" u="sng"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n-GB"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36280" y="153719"/>
            <a:ext cx="10515240"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Challenges  in developing MCA tool for smart local energy system (SLES)</a:t>
            </a:r>
          </a:p>
        </p:txBody>
      </p:sp>
      <p:sp>
        <p:nvSpPr>
          <p:cNvPr id="84" name="CustomShape 2"/>
          <p:cNvSpPr/>
          <p:nvPr/>
        </p:nvSpPr>
        <p:spPr>
          <a:xfrm>
            <a:off x="832680" y="1224000"/>
            <a:ext cx="10515240" cy="5634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Estimates the carbon footprint of the whole SLES from </a:t>
            </a:r>
            <a:r>
              <a:rPr lang="en-GB" sz="2400" b="1" dirty="0">
                <a:latin typeface="Calibri" panose="020F0502020204030204" pitchFamily="34" charset="0"/>
                <a:cs typeface="Calibri" panose="020F0502020204030204" pitchFamily="34" charset="0"/>
              </a:rPr>
              <a:t>climate change impacts per kWh for each type of energy generation</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b="1" u="sng" dirty="0">
                <a:solidFill>
                  <a:schemeClr val="accent2">
                    <a:lumMod val="75000"/>
                  </a:schemeClr>
                </a:solidFill>
                <a:latin typeface="Calibri" panose="020F0502020204030204" pitchFamily="34" charset="0"/>
                <a:cs typeface="Calibri" panose="020F0502020204030204" pitchFamily="34" charset="0"/>
              </a:rPr>
              <a:t>Limitations</a:t>
            </a:r>
            <a:r>
              <a:rPr lang="en-GB" sz="2400" u="sng" dirty="0">
                <a:solidFill>
                  <a:schemeClr val="accent2">
                    <a:lumMod val="75000"/>
                  </a:schemeClr>
                </a:solidFill>
                <a:latin typeface="Calibri" panose="020F0502020204030204" pitchFamily="34" charset="0"/>
                <a:cs typeface="Calibri" panose="020F0502020204030204" pitchFamily="34" charset="0"/>
              </a:rPr>
              <a:t>:</a:t>
            </a:r>
            <a:r>
              <a:rPr lang="en-GB" sz="2400" dirty="0">
                <a:solidFill>
                  <a:schemeClr val="accent2">
                    <a:lumMod val="75000"/>
                  </a:schemeClr>
                </a:solidFill>
                <a:latin typeface="Calibri" panose="020F0502020204030204" pitchFamily="34" charset="0"/>
                <a:cs typeface="Calibri" panose="020F0502020204030204" pitchFamily="34" charset="0"/>
              </a:rPr>
              <a:t> overestimating GHG emissions.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Environmental impacts are </a:t>
            </a:r>
            <a:r>
              <a:rPr lang="en-GB" sz="2400" b="1" dirty="0">
                <a:latin typeface="Calibri" panose="020F0502020204030204" pitchFamily="34" charset="0"/>
                <a:cs typeface="Calibri" panose="020F0502020204030204" pitchFamily="34" charset="0"/>
              </a:rPr>
              <a:t>assumed to be constant per unit of energy produced</a:t>
            </a:r>
            <a:r>
              <a:rPr lang="en-GB"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914400" lvl="1" indent="-457200" algn="just">
              <a:lnSpc>
                <a:spcPct val="107000"/>
              </a:lnSpc>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85" name="Line 3"/>
          <p:cNvSpPr/>
          <p:nvPr/>
        </p:nvSpPr>
        <p:spPr>
          <a:xfrm flipH="1">
            <a:off x="836280" y="1224000"/>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
        <p:nvSpPr>
          <p:cNvPr id="2" name="Oval 1">
            <a:extLst>
              <a:ext uri="{FF2B5EF4-FFF2-40B4-BE49-F238E27FC236}">
                <a16:creationId xmlns:a16="http://schemas.microsoft.com/office/drawing/2014/main" id="{10745BE4-B3B9-0899-C988-84AFA7C02AD9}"/>
              </a:ext>
            </a:extLst>
          </p:cNvPr>
          <p:cNvSpPr/>
          <p:nvPr/>
        </p:nvSpPr>
        <p:spPr>
          <a:xfrm>
            <a:off x="1394909" y="3597598"/>
            <a:ext cx="2514600" cy="105877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Fossil fuel generation</a:t>
            </a:r>
          </a:p>
        </p:txBody>
      </p:sp>
      <p:sp>
        <p:nvSpPr>
          <p:cNvPr id="3" name="Oval 2">
            <a:extLst>
              <a:ext uri="{FF2B5EF4-FFF2-40B4-BE49-F238E27FC236}">
                <a16:creationId xmlns:a16="http://schemas.microsoft.com/office/drawing/2014/main" id="{108AAEEE-82BD-FAA2-AAA3-FD62A3F34A7E}"/>
              </a:ext>
            </a:extLst>
          </p:cNvPr>
          <p:cNvSpPr/>
          <p:nvPr/>
        </p:nvSpPr>
        <p:spPr>
          <a:xfrm>
            <a:off x="6986337" y="3204878"/>
            <a:ext cx="2514600" cy="105877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t>Renewable energy</a:t>
            </a:r>
          </a:p>
        </p:txBody>
      </p:sp>
      <p:sp>
        <p:nvSpPr>
          <p:cNvPr id="4" name="Rectangle: Rounded Corners 3">
            <a:extLst>
              <a:ext uri="{FF2B5EF4-FFF2-40B4-BE49-F238E27FC236}">
                <a16:creationId xmlns:a16="http://schemas.microsoft.com/office/drawing/2014/main" id="{E9B96635-56C3-D221-E1C4-7E5154911494}"/>
              </a:ext>
            </a:extLst>
          </p:cNvPr>
          <p:cNvSpPr/>
          <p:nvPr/>
        </p:nvSpPr>
        <p:spPr>
          <a:xfrm>
            <a:off x="6739691" y="4275310"/>
            <a:ext cx="3501189" cy="15409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GB" sz="2400" dirty="0"/>
          </a:p>
          <a:p>
            <a:pPr algn="ctr"/>
            <a:r>
              <a:rPr lang="en-GB" sz="2400" dirty="0"/>
              <a:t>Environmental impacts associated with manufacture and installation</a:t>
            </a:r>
          </a:p>
          <a:p>
            <a:endParaRPr lang="en-GB" sz="2400" dirty="0"/>
          </a:p>
        </p:txBody>
      </p:sp>
      <p:sp>
        <p:nvSpPr>
          <p:cNvPr id="5" name="Rectangle: Rounded Corners 4">
            <a:extLst>
              <a:ext uri="{FF2B5EF4-FFF2-40B4-BE49-F238E27FC236}">
                <a16:creationId xmlns:a16="http://schemas.microsoft.com/office/drawing/2014/main" id="{18555121-379F-99CD-C273-1D0CA410A392}"/>
              </a:ext>
            </a:extLst>
          </p:cNvPr>
          <p:cNvSpPr/>
          <p:nvPr/>
        </p:nvSpPr>
        <p:spPr>
          <a:xfrm>
            <a:off x="1201136" y="4713335"/>
            <a:ext cx="3501189" cy="1540933"/>
          </a:xfrm>
          <a:prstGeom prst="round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t>Environmental impacts associated with fuel combustion for energy production</a:t>
            </a:r>
          </a:p>
        </p:txBody>
      </p:sp>
      <p:sp>
        <p:nvSpPr>
          <p:cNvPr id="6" name="Rectangle 5">
            <a:extLst>
              <a:ext uri="{FF2B5EF4-FFF2-40B4-BE49-F238E27FC236}">
                <a16:creationId xmlns:a16="http://schemas.microsoft.com/office/drawing/2014/main" id="{ABB08B7C-CD21-90D2-7B3B-6F9D2F758E70}"/>
              </a:ext>
            </a:extLst>
          </p:cNvPr>
          <p:cNvSpPr/>
          <p:nvPr/>
        </p:nvSpPr>
        <p:spPr>
          <a:xfrm>
            <a:off x="7676147" y="5940101"/>
            <a:ext cx="4247148" cy="62833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b="1" dirty="0">
                <a:solidFill>
                  <a:schemeClr val="accent2">
                    <a:lumMod val="75000"/>
                  </a:schemeClr>
                </a:solidFill>
                <a:latin typeface="Calibri" panose="020F0502020204030204" pitchFamily="34" charset="0"/>
                <a:cs typeface="Calibri" panose="020F0502020204030204" pitchFamily="34" charset="0"/>
              </a:rPr>
              <a:t>overestimating GHG emissions in areas higher RE resource</a:t>
            </a:r>
            <a:endParaRPr lang="en-GB" sz="2400" b="1" dirty="0"/>
          </a:p>
        </p:txBody>
      </p:sp>
      <p:cxnSp>
        <p:nvCxnSpPr>
          <p:cNvPr id="14" name="Connector: Curved 13">
            <a:extLst>
              <a:ext uri="{FF2B5EF4-FFF2-40B4-BE49-F238E27FC236}">
                <a16:creationId xmlns:a16="http://schemas.microsoft.com/office/drawing/2014/main" id="{EE0E6962-380C-0547-E89F-D853E39BA246}"/>
              </a:ext>
            </a:extLst>
          </p:cNvPr>
          <p:cNvCxnSpPr>
            <a:cxnSpLocks/>
            <a:stCxn id="4" idx="1"/>
            <a:endCxn id="6" idx="1"/>
          </p:cNvCxnSpPr>
          <p:nvPr/>
        </p:nvCxnSpPr>
        <p:spPr>
          <a:xfrm rot="10800000" flipH="1" flipV="1">
            <a:off x="6739691" y="5045776"/>
            <a:ext cx="936456" cy="1208491"/>
          </a:xfrm>
          <a:prstGeom prst="curvedConnector3">
            <a:avLst>
              <a:gd name="adj1" fmla="val -2441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2768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36280" y="153719"/>
            <a:ext cx="10515240"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MCA –SLES Tool</a:t>
            </a:r>
          </a:p>
        </p:txBody>
      </p:sp>
      <p:sp>
        <p:nvSpPr>
          <p:cNvPr id="84" name="CustomShape 2"/>
          <p:cNvSpPr/>
          <p:nvPr/>
        </p:nvSpPr>
        <p:spPr>
          <a:xfrm>
            <a:off x="832680" y="1142978"/>
            <a:ext cx="10515240" cy="571502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Estimates the carbon footprint of the whole SLES from </a:t>
            </a:r>
            <a:r>
              <a:rPr lang="en-GB" sz="2400" b="1" dirty="0">
                <a:latin typeface="Calibri" panose="020F0502020204030204" pitchFamily="34" charset="0"/>
                <a:cs typeface="Calibri" panose="020F0502020204030204" pitchFamily="34" charset="0"/>
              </a:rPr>
              <a:t>climate change impacts per kWh for each type of energy generation</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914400" lvl="1" indent="-457200" algn="just">
              <a:lnSpc>
                <a:spcPct val="107000"/>
              </a:lnSpc>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85" name="Line 3"/>
          <p:cNvSpPr/>
          <p:nvPr/>
        </p:nvSpPr>
        <p:spPr>
          <a:xfrm flipH="1">
            <a:off x="779952" y="1011331"/>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
        <p:nvSpPr>
          <p:cNvPr id="3" name="Oval 2">
            <a:extLst>
              <a:ext uri="{FF2B5EF4-FFF2-40B4-BE49-F238E27FC236}">
                <a16:creationId xmlns:a16="http://schemas.microsoft.com/office/drawing/2014/main" id="{108AAEEE-82BD-FAA2-AAA3-FD62A3F34A7E}"/>
              </a:ext>
            </a:extLst>
          </p:cNvPr>
          <p:cNvSpPr/>
          <p:nvPr/>
        </p:nvSpPr>
        <p:spPr>
          <a:xfrm>
            <a:off x="1175084" y="3115310"/>
            <a:ext cx="2514600" cy="105877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t>Renewable energy</a:t>
            </a:r>
          </a:p>
        </p:txBody>
      </p:sp>
      <p:sp>
        <p:nvSpPr>
          <p:cNvPr id="4" name="Rectangle: Rounded Corners 3">
            <a:extLst>
              <a:ext uri="{FF2B5EF4-FFF2-40B4-BE49-F238E27FC236}">
                <a16:creationId xmlns:a16="http://schemas.microsoft.com/office/drawing/2014/main" id="{E9B96635-56C3-D221-E1C4-7E5154911494}"/>
              </a:ext>
            </a:extLst>
          </p:cNvPr>
          <p:cNvSpPr/>
          <p:nvPr/>
        </p:nvSpPr>
        <p:spPr>
          <a:xfrm>
            <a:off x="1175084" y="4174089"/>
            <a:ext cx="3501189" cy="15409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GB" sz="2400" dirty="0"/>
          </a:p>
          <a:p>
            <a:pPr algn="ctr"/>
            <a:r>
              <a:rPr lang="en-GB" sz="2400" dirty="0"/>
              <a:t>Environmental impacts associated with manufacture and installation</a:t>
            </a:r>
          </a:p>
          <a:p>
            <a:endParaRPr lang="en-GB" sz="2400" dirty="0"/>
          </a:p>
        </p:txBody>
      </p:sp>
      <p:sp>
        <p:nvSpPr>
          <p:cNvPr id="6" name="Rectangle 5">
            <a:extLst>
              <a:ext uri="{FF2B5EF4-FFF2-40B4-BE49-F238E27FC236}">
                <a16:creationId xmlns:a16="http://schemas.microsoft.com/office/drawing/2014/main" id="{ABB08B7C-CD21-90D2-7B3B-6F9D2F758E70}"/>
              </a:ext>
            </a:extLst>
          </p:cNvPr>
          <p:cNvSpPr/>
          <p:nvPr/>
        </p:nvSpPr>
        <p:spPr>
          <a:xfrm>
            <a:off x="1566110" y="5972344"/>
            <a:ext cx="4247148" cy="62833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dirty="0">
                <a:solidFill>
                  <a:schemeClr val="accent2">
                    <a:lumMod val="75000"/>
                  </a:schemeClr>
                </a:solidFill>
                <a:latin typeface="Calibri" panose="020F0502020204030204" pitchFamily="34" charset="0"/>
                <a:cs typeface="Calibri" panose="020F0502020204030204" pitchFamily="34" charset="0"/>
              </a:rPr>
              <a:t>overestimating GHG emissions in areas higher RE resource</a:t>
            </a:r>
            <a:endParaRPr lang="en-GB" sz="2400" dirty="0"/>
          </a:p>
        </p:txBody>
      </p:sp>
      <p:cxnSp>
        <p:nvCxnSpPr>
          <p:cNvPr id="14" name="Connector: Curved 13">
            <a:extLst>
              <a:ext uri="{FF2B5EF4-FFF2-40B4-BE49-F238E27FC236}">
                <a16:creationId xmlns:a16="http://schemas.microsoft.com/office/drawing/2014/main" id="{EE0E6962-380C-0547-E89F-D853E39BA246}"/>
              </a:ext>
            </a:extLst>
          </p:cNvPr>
          <p:cNvCxnSpPr>
            <a:cxnSpLocks/>
            <a:stCxn id="4" idx="1"/>
            <a:endCxn id="6" idx="1"/>
          </p:cNvCxnSpPr>
          <p:nvPr/>
        </p:nvCxnSpPr>
        <p:spPr>
          <a:xfrm rot="10800000" flipH="1" flipV="1">
            <a:off x="1175084" y="4944555"/>
            <a:ext cx="391026" cy="1341955"/>
          </a:xfrm>
          <a:prstGeom prst="curvedConnector3">
            <a:avLst>
              <a:gd name="adj1" fmla="val -58462"/>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716A951D-279C-F2C5-A3AF-4E2DDAB39AE6}"/>
              </a:ext>
            </a:extLst>
          </p:cNvPr>
          <p:cNvCxnSpPr>
            <a:cxnSpLocks/>
          </p:cNvCxnSpPr>
          <p:nvPr/>
        </p:nvCxnSpPr>
        <p:spPr>
          <a:xfrm>
            <a:off x="6364705" y="2286000"/>
            <a:ext cx="0" cy="4186565"/>
          </a:xfrm>
          <a:prstGeom prst="line">
            <a:avLst/>
          </a:prstGeom>
          <a:ln>
            <a:solidFill>
              <a:schemeClr val="tx1"/>
            </a:solidFill>
            <a:prstDash val="lgDash"/>
          </a:ln>
        </p:spPr>
        <p:style>
          <a:lnRef idx="3">
            <a:schemeClr val="accent1"/>
          </a:lnRef>
          <a:fillRef idx="0">
            <a:schemeClr val="accent1"/>
          </a:fillRef>
          <a:effectRef idx="2">
            <a:schemeClr val="accent1"/>
          </a:effectRef>
          <a:fontRef idx="minor">
            <a:schemeClr val="tx1"/>
          </a:fontRef>
        </p:style>
      </p:cxnSp>
      <p:sp>
        <p:nvSpPr>
          <p:cNvPr id="11" name="Rectangle: Rounded Corners 10">
            <a:extLst>
              <a:ext uri="{FF2B5EF4-FFF2-40B4-BE49-F238E27FC236}">
                <a16:creationId xmlns:a16="http://schemas.microsoft.com/office/drawing/2014/main" id="{033BCD7E-54CD-C4BC-550D-260549707CD6}"/>
              </a:ext>
            </a:extLst>
          </p:cNvPr>
          <p:cNvSpPr/>
          <p:nvPr/>
        </p:nvSpPr>
        <p:spPr>
          <a:xfrm>
            <a:off x="7170258" y="3031312"/>
            <a:ext cx="3676782" cy="214467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t>Estimate the impacts of non-thermal renewable generation </a:t>
            </a:r>
            <a:r>
              <a:rPr lang="en-GB" sz="2400" b="1" dirty="0"/>
              <a:t>based on installed capacity</a:t>
            </a:r>
            <a:r>
              <a:rPr lang="en-GB" sz="2400" dirty="0"/>
              <a:t>, rather than energy production</a:t>
            </a:r>
          </a:p>
        </p:txBody>
      </p:sp>
      <p:sp>
        <p:nvSpPr>
          <p:cNvPr id="12" name="Rectangle 11">
            <a:extLst>
              <a:ext uri="{FF2B5EF4-FFF2-40B4-BE49-F238E27FC236}">
                <a16:creationId xmlns:a16="http://schemas.microsoft.com/office/drawing/2014/main" id="{C96083C9-8F09-A1BD-186B-078B3758206A}"/>
              </a:ext>
            </a:extLst>
          </p:cNvPr>
          <p:cNvSpPr/>
          <p:nvPr/>
        </p:nvSpPr>
        <p:spPr>
          <a:xfrm>
            <a:off x="7622006" y="5715022"/>
            <a:ext cx="3676786" cy="8662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b="1" dirty="0">
                <a:solidFill>
                  <a:schemeClr val="bg2">
                    <a:lumMod val="10000"/>
                  </a:schemeClr>
                </a:solidFill>
              </a:rPr>
              <a:t>Allow estimation of the benefits or penalties of higher/lower RE resource</a:t>
            </a:r>
          </a:p>
        </p:txBody>
      </p:sp>
      <p:cxnSp>
        <p:nvCxnSpPr>
          <p:cNvPr id="15" name="Connector: Curved 14">
            <a:extLst>
              <a:ext uri="{FF2B5EF4-FFF2-40B4-BE49-F238E27FC236}">
                <a16:creationId xmlns:a16="http://schemas.microsoft.com/office/drawing/2014/main" id="{FA67776F-BA50-4DFC-B551-81FB356D5902}"/>
              </a:ext>
            </a:extLst>
          </p:cNvPr>
          <p:cNvCxnSpPr>
            <a:cxnSpLocks/>
            <a:stCxn id="11" idx="1"/>
            <a:endCxn id="12" idx="1"/>
          </p:cNvCxnSpPr>
          <p:nvPr/>
        </p:nvCxnSpPr>
        <p:spPr>
          <a:xfrm rot="10800000" flipH="1" flipV="1">
            <a:off x="7170258" y="4103649"/>
            <a:ext cx="451748" cy="2044510"/>
          </a:xfrm>
          <a:prstGeom prst="curvedConnector3">
            <a:avLst>
              <a:gd name="adj1" fmla="val -50603"/>
            </a:avLst>
          </a:prstGeom>
          <a:ln>
            <a:tailEnd type="triangle"/>
          </a:ln>
        </p:spPr>
        <p:style>
          <a:lnRef idx="3">
            <a:schemeClr val="accent3"/>
          </a:lnRef>
          <a:fillRef idx="0">
            <a:schemeClr val="accent3"/>
          </a:fillRef>
          <a:effectRef idx="2">
            <a:schemeClr val="accent3"/>
          </a:effectRef>
          <a:fontRef idx="minor">
            <a:schemeClr val="tx1"/>
          </a:fontRef>
        </p:style>
      </p:cxnSp>
      <p:sp>
        <p:nvSpPr>
          <p:cNvPr id="17" name="TextBox 16">
            <a:extLst>
              <a:ext uri="{FF2B5EF4-FFF2-40B4-BE49-F238E27FC236}">
                <a16:creationId xmlns:a16="http://schemas.microsoft.com/office/drawing/2014/main" id="{A955C139-3A98-35A4-2DEC-6068CA43A61A}"/>
              </a:ext>
            </a:extLst>
          </p:cNvPr>
          <p:cNvSpPr txBox="1"/>
          <p:nvPr/>
        </p:nvSpPr>
        <p:spPr>
          <a:xfrm>
            <a:off x="7785675" y="2144397"/>
            <a:ext cx="3349448" cy="461665"/>
          </a:xfrm>
          <a:prstGeom prst="rect">
            <a:avLst/>
          </a:prstGeom>
          <a:noFill/>
        </p:spPr>
        <p:txBody>
          <a:bodyPr wrap="square" rtlCol="0">
            <a:spAutoFit/>
          </a:bodyPr>
          <a:lstStyle/>
          <a:p>
            <a:r>
              <a:rPr lang="en-GB" sz="2400" b="1" dirty="0">
                <a:solidFill>
                  <a:schemeClr val="accent3">
                    <a:lumMod val="50000"/>
                  </a:schemeClr>
                </a:solidFill>
                <a:latin typeface="Calibri" panose="020F0502020204030204" pitchFamily="34" charset="0"/>
                <a:cs typeface="Calibri" panose="020F0502020204030204" pitchFamily="34" charset="0"/>
              </a:rPr>
              <a:t>FUTURE MCA TOOL</a:t>
            </a:r>
          </a:p>
        </p:txBody>
      </p:sp>
    </p:spTree>
    <p:extLst>
      <p:ext uri="{BB962C8B-B14F-4D97-AF65-F5344CB8AC3E}">
        <p14:creationId xmlns:p14="http://schemas.microsoft.com/office/powerpoint/2010/main" val="41138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40027" y="1900060"/>
            <a:ext cx="10515240" cy="367056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lnSpc>
                <a:spcPct val="107000"/>
              </a:lnSpc>
              <a:spcAft>
                <a:spcPts val="800"/>
              </a:spcAft>
              <a:buFont typeface="Arial" panose="020B0604020202020204" pitchFamily="34" charset="0"/>
              <a:buChar char="•"/>
            </a:pPr>
            <a:r>
              <a:rPr lang="en-GB" sz="2800" dirty="0">
                <a:latin typeface="Calibri" panose="020F0502020204030204" pitchFamily="34" charset="0"/>
                <a:cs typeface="Times New Roman" panose="02020603050405020304" pitchFamily="18" charset="0"/>
              </a:rPr>
              <a:t>We tested this, by </a:t>
            </a:r>
            <a:r>
              <a:rPr lang="en-GB" sz="2800" b="1" dirty="0">
                <a:latin typeface="Calibri" panose="020F0502020204030204" pitchFamily="34" charset="0"/>
                <a:cs typeface="Times New Roman" panose="02020603050405020304" pitchFamily="18" charset="0"/>
              </a:rPr>
              <a:t>estimating the LCA of different RE technologies </a:t>
            </a:r>
            <a:r>
              <a:rPr lang="en-GB" sz="2800" dirty="0">
                <a:latin typeface="Calibri" panose="020F0502020204030204" pitchFamily="34" charset="0"/>
                <a:cs typeface="Times New Roman" panose="02020603050405020304" pitchFamily="18" charset="0"/>
              </a:rPr>
              <a:t>and fossil fuel-based technologies from a leading Life Cycle inventory dataset and the </a:t>
            </a:r>
            <a:r>
              <a:rPr lang="en-GB" sz="2800" b="1" dirty="0" err="1">
                <a:latin typeface="Calibri" panose="020F0502020204030204" pitchFamily="34" charset="0"/>
                <a:cs typeface="Times New Roman" panose="02020603050405020304" pitchFamily="18" charset="0"/>
              </a:rPr>
              <a:t>ReCiPe</a:t>
            </a:r>
            <a:r>
              <a:rPr lang="en-GB" sz="2800" b="1" dirty="0">
                <a:latin typeface="Calibri" panose="020F0502020204030204" pitchFamily="34" charset="0"/>
                <a:cs typeface="Times New Roman" panose="02020603050405020304" pitchFamily="18" charset="0"/>
              </a:rPr>
              <a:t> impact assessment method </a:t>
            </a:r>
            <a:r>
              <a:rPr lang="en-GB" sz="2800" dirty="0">
                <a:latin typeface="Calibri" panose="020F0502020204030204" pitchFamily="34" charset="0"/>
                <a:cs typeface="Times New Roman" panose="02020603050405020304" pitchFamily="18" charset="0"/>
              </a:rPr>
              <a:t>(</a:t>
            </a:r>
            <a:r>
              <a:rPr lang="en-GB" sz="2800" dirty="0" err="1">
                <a:latin typeface="Calibri" panose="020F0502020204030204" pitchFamily="34" charset="0"/>
                <a:cs typeface="Times New Roman" panose="02020603050405020304" pitchFamily="18" charset="0"/>
              </a:rPr>
              <a:t>Goedkoop</a:t>
            </a:r>
            <a:r>
              <a:rPr lang="en-GB" sz="2800" dirty="0">
                <a:latin typeface="Calibri" panose="020F0502020204030204" pitchFamily="34" charset="0"/>
                <a:cs typeface="Times New Roman" panose="02020603050405020304" pitchFamily="18" charset="0"/>
              </a:rPr>
              <a:t> et al., 2009). </a:t>
            </a:r>
          </a:p>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740027" y="273600"/>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MCA tool for smart local energy system (SLES)</a:t>
            </a:r>
          </a:p>
        </p:txBody>
      </p:sp>
      <p:sp>
        <p:nvSpPr>
          <p:cNvPr id="8" name="Line 3">
            <a:extLst>
              <a:ext uri="{FF2B5EF4-FFF2-40B4-BE49-F238E27FC236}">
                <a16:creationId xmlns:a16="http://schemas.microsoft.com/office/drawing/2014/main" id="{EF3FF6D8-F8A2-96F9-A03B-E33712E50291}"/>
              </a:ext>
            </a:extLst>
          </p:cNvPr>
          <p:cNvSpPr/>
          <p:nvPr/>
        </p:nvSpPr>
        <p:spPr>
          <a:xfrm flipH="1">
            <a:off x="740027" y="1464518"/>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pic>
        <p:nvPicPr>
          <p:cNvPr id="3" name="Picture 2">
            <a:extLst>
              <a:ext uri="{FF2B5EF4-FFF2-40B4-BE49-F238E27FC236}">
                <a16:creationId xmlns:a16="http://schemas.microsoft.com/office/drawing/2014/main" id="{22C286A8-D3A9-5353-C5D0-86FF46CA316B}"/>
              </a:ext>
            </a:extLst>
          </p:cNvPr>
          <p:cNvPicPr>
            <a:picLocks noChangeAspect="1"/>
          </p:cNvPicPr>
          <p:nvPr/>
        </p:nvPicPr>
        <p:blipFill>
          <a:blip r:embed="rId3"/>
          <a:stretch>
            <a:fillRect/>
          </a:stretch>
        </p:blipFill>
        <p:spPr>
          <a:xfrm>
            <a:off x="8110571" y="3429000"/>
            <a:ext cx="3144696" cy="3331679"/>
          </a:xfrm>
          <a:prstGeom prst="rect">
            <a:avLst/>
          </a:prstGeom>
        </p:spPr>
      </p:pic>
    </p:spTree>
    <p:extLst>
      <p:ext uri="{BB962C8B-B14F-4D97-AF65-F5344CB8AC3E}">
        <p14:creationId xmlns:p14="http://schemas.microsoft.com/office/powerpoint/2010/main" val="339942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40027" y="1900060"/>
            <a:ext cx="10515240" cy="367056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689470" y="-62320"/>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l">
              <a:spcAft>
                <a:spcPts val="1000"/>
              </a:spcAft>
            </a:pPr>
            <a:r>
              <a:rPr lang="en-GB" sz="2000" b="1" dirty="0">
                <a:latin typeface="Calibri" panose="020F0502020204030204" pitchFamily="34" charset="0"/>
                <a:cs typeface="Calibri" panose="020F0502020204030204" pitchFamily="34" charset="0"/>
              </a:rPr>
              <a:t>Case Study – Energy Technology and Generation Capacities </a:t>
            </a:r>
            <a:r>
              <a:rPr lang="en-GB" sz="1600" b="1" dirty="0">
                <a:latin typeface="Calibri" panose="020F0502020204030204" pitchFamily="34" charset="0"/>
                <a:cs typeface="Calibri" panose="020F0502020204030204" pitchFamily="34" charset="0"/>
              </a:rPr>
              <a:t>(</a:t>
            </a:r>
            <a:r>
              <a:rPr lang="en-GB" sz="1600" b="1" dirty="0" err="1">
                <a:latin typeface="Calibri" panose="020F0502020204030204" pitchFamily="34" charset="0"/>
                <a:cs typeface="Calibri" panose="020F0502020204030204" pitchFamily="34" charset="0"/>
              </a:rPr>
              <a:t>AquaTerra</a:t>
            </a:r>
            <a:r>
              <a:rPr lang="en-GB" sz="1600" b="1" dirty="0">
                <a:latin typeface="Calibri" panose="020F0502020204030204" pitchFamily="34" charset="0"/>
                <a:cs typeface="Calibri" panose="020F0502020204030204" pitchFamily="34" charset="0"/>
              </a:rPr>
              <a:t> Ltd &amp; Community Energy Scotland, 2022)</a:t>
            </a:r>
          </a:p>
        </p:txBody>
      </p:sp>
      <p:sp>
        <p:nvSpPr>
          <p:cNvPr id="8" name="Line 3">
            <a:extLst>
              <a:ext uri="{FF2B5EF4-FFF2-40B4-BE49-F238E27FC236}">
                <a16:creationId xmlns:a16="http://schemas.microsoft.com/office/drawing/2014/main" id="{EF3FF6D8-F8A2-96F9-A03B-E33712E50291}"/>
              </a:ext>
            </a:extLst>
          </p:cNvPr>
          <p:cNvSpPr/>
          <p:nvPr/>
        </p:nvSpPr>
        <p:spPr>
          <a:xfrm flipH="1">
            <a:off x="723308" y="913679"/>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graphicFrame>
        <p:nvGraphicFramePr>
          <p:cNvPr id="2" name="Table 1">
            <a:extLst>
              <a:ext uri="{FF2B5EF4-FFF2-40B4-BE49-F238E27FC236}">
                <a16:creationId xmlns:a16="http://schemas.microsoft.com/office/drawing/2014/main" id="{CC73C1AF-3B4A-7850-FF48-C061FB536ED3}"/>
              </a:ext>
            </a:extLst>
          </p:cNvPr>
          <p:cNvGraphicFramePr>
            <a:graphicFrameLocks noGrp="1" noDrilldown="1" noMove="1" noResize="1"/>
          </p:cNvGraphicFramePr>
          <p:nvPr>
            <p:extLst>
              <p:ext uri="{D42A27DB-BD31-4B8C-83A1-F6EECF244321}">
                <p14:modId xmlns:p14="http://schemas.microsoft.com/office/powerpoint/2010/main" val="3743168527"/>
              </p:ext>
            </p:extLst>
          </p:nvPr>
        </p:nvGraphicFramePr>
        <p:xfrm>
          <a:off x="542660" y="998444"/>
          <a:ext cx="6886725" cy="5709256"/>
        </p:xfrm>
        <a:graphic>
          <a:graphicData uri="http://schemas.openxmlformats.org/drawingml/2006/table">
            <a:tbl>
              <a:tblPr firstRow="1" firstCol="1" bandRow="1">
                <a:tableStyleId>{5C22544A-7EE6-4342-B048-85BDC9FD1C3A}</a:tableStyleId>
              </a:tblPr>
              <a:tblGrid>
                <a:gridCol w="1449279">
                  <a:extLst>
                    <a:ext uri="{9D8B030D-6E8A-4147-A177-3AD203B41FA5}">
                      <a16:colId xmlns:a16="http://schemas.microsoft.com/office/drawing/2014/main" val="571867502"/>
                    </a:ext>
                  </a:extLst>
                </a:gridCol>
                <a:gridCol w="3471298">
                  <a:extLst>
                    <a:ext uri="{9D8B030D-6E8A-4147-A177-3AD203B41FA5}">
                      <a16:colId xmlns:a16="http://schemas.microsoft.com/office/drawing/2014/main" val="2279300798"/>
                    </a:ext>
                  </a:extLst>
                </a:gridCol>
                <a:gridCol w="1966148">
                  <a:extLst>
                    <a:ext uri="{9D8B030D-6E8A-4147-A177-3AD203B41FA5}">
                      <a16:colId xmlns:a16="http://schemas.microsoft.com/office/drawing/2014/main" val="1874282226"/>
                    </a:ext>
                  </a:extLst>
                </a:gridCol>
              </a:tblGrid>
              <a:tr h="784036">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Local Energy Technologies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Generation Values</a:t>
                      </a:r>
                      <a:r>
                        <a:rPr lang="en-GB" sz="2400" baseline="0" dirty="0">
                          <a:solidFill>
                            <a:schemeClr val="tx1"/>
                          </a:solidFill>
                          <a:effectLst/>
                          <a:latin typeface="Calibri" panose="020F0502020204030204" pitchFamily="34" charset="0"/>
                          <a:ea typeface="+mn-ea"/>
                          <a:cs typeface="Calibri" panose="020F0502020204030204" pitchFamily="34" charset="0"/>
                        </a:rPr>
                        <a:t> </a:t>
                      </a:r>
                      <a:r>
                        <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024690"/>
                  </a:ext>
                </a:extLst>
              </a:tr>
              <a:tr h="406896">
                <a:tc rowSpan="3">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p>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1800" baseline="0" dirty="0">
                          <a:solidFill>
                            <a:schemeClr val="tx1"/>
                          </a:solidFill>
                          <a:effectLst/>
                          <a:latin typeface="Calibri" panose="020F0502020204030204" pitchFamily="34" charset="0"/>
                          <a:cs typeface="Calibri" panose="020F0502020204030204" pitchFamily="34" charset="0"/>
                        </a:rPr>
                        <a:t>Large scale Offshore wind power</a:t>
                      </a:r>
                      <a:endParaRPr lang="en-GB" sz="18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44.7</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15551330"/>
                  </a:ext>
                </a:extLst>
              </a:tr>
              <a:tr h="406896">
                <a:tc vMerge="1">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1800" baseline="0" dirty="0">
                          <a:solidFill>
                            <a:schemeClr val="tx1"/>
                          </a:solidFill>
                          <a:effectLst/>
                          <a:latin typeface="Calibri" panose="020F0502020204030204" pitchFamily="34" charset="0"/>
                          <a:cs typeface="Calibri" panose="020F0502020204030204" pitchFamily="34" charset="0"/>
                        </a:rPr>
                        <a:t>Hydropower</a:t>
                      </a:r>
                      <a:endParaRPr lang="en-GB" sz="18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30</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75205333"/>
                  </a:ext>
                </a:extLst>
              </a:tr>
              <a:tr h="357972">
                <a:tc vMerge="1">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1800" baseline="0" dirty="0">
                          <a:solidFill>
                            <a:schemeClr val="tx1"/>
                          </a:solidFill>
                          <a:effectLst/>
                          <a:latin typeface="Calibri" panose="020F0502020204030204" pitchFamily="34" charset="0"/>
                          <a:cs typeface="Calibri" panose="020F0502020204030204" pitchFamily="34" charset="0"/>
                        </a:rPr>
                        <a:t>Photovoltaic</a:t>
                      </a:r>
                      <a:endParaRPr lang="en-GB" sz="18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1.3</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26647627"/>
                  </a:ext>
                </a:extLst>
              </a:tr>
              <a:tr h="406896">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Case A</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Total Energy Generation</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76</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79517896"/>
                  </a:ext>
                </a:extLst>
              </a:tr>
              <a:tr h="1258409">
                <a:tc>
                  <a:txBody>
                    <a:bodyPr/>
                    <a:lstStyle/>
                    <a:p>
                      <a:pPr algn="l">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Large scale Offshore wind power (accepted/planning)</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47.3</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47475451"/>
                  </a:ext>
                </a:extLst>
              </a:tr>
              <a:tr h="406896">
                <a:tc>
                  <a:txBody>
                    <a:bodyPr/>
                    <a:lstStyle/>
                    <a:p>
                      <a:pPr algn="l">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Case B</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Total Energy Generation</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123.3</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67323048"/>
                  </a:ext>
                </a:extLst>
              </a:tr>
              <a:tr h="837458">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Large Scale Offshore Wind power (in development)</a:t>
                      </a:r>
                    </a:p>
                    <a:p>
                      <a:pPr algn="just">
                        <a:lnSpc>
                          <a:spcPct val="107000"/>
                        </a:lnSpc>
                        <a:spcAft>
                          <a:spcPts val="800"/>
                        </a:spcAft>
                      </a:pP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183.5</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13343215"/>
                  </a:ext>
                </a:extLst>
              </a:tr>
              <a:tr h="406896">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Case C</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Total Energy Generation</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306.8</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58400198"/>
                  </a:ext>
                </a:extLst>
              </a:tr>
            </a:tbl>
          </a:graphicData>
        </a:graphic>
      </p:graphicFrame>
      <p:pic>
        <p:nvPicPr>
          <p:cNvPr id="3" name="Picture 2">
            <a:extLst>
              <a:ext uri="{FF2B5EF4-FFF2-40B4-BE49-F238E27FC236}">
                <a16:creationId xmlns:a16="http://schemas.microsoft.com/office/drawing/2014/main" id="{309D14FE-D0B9-A399-4065-0CFF6186B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21" y="915119"/>
            <a:ext cx="4740167" cy="5679068"/>
          </a:xfrm>
          <a:prstGeom prst="rect">
            <a:avLst/>
          </a:prstGeom>
        </p:spPr>
      </p:pic>
      <p:pic>
        <p:nvPicPr>
          <p:cNvPr id="5" name="Picture 4">
            <a:extLst>
              <a:ext uri="{FF2B5EF4-FFF2-40B4-BE49-F238E27FC236}">
                <a16:creationId xmlns:a16="http://schemas.microsoft.com/office/drawing/2014/main" id="{85147303-154B-8A59-7E57-8D8C456E5213}"/>
              </a:ext>
            </a:extLst>
          </p:cNvPr>
          <p:cNvPicPr>
            <a:picLocks noChangeAspect="1"/>
          </p:cNvPicPr>
          <p:nvPr/>
        </p:nvPicPr>
        <p:blipFill>
          <a:blip r:embed="rId4"/>
          <a:stretch>
            <a:fillRect/>
          </a:stretch>
        </p:blipFill>
        <p:spPr>
          <a:xfrm>
            <a:off x="542660" y="1871345"/>
            <a:ext cx="1299005" cy="1097128"/>
          </a:xfrm>
          <a:prstGeom prst="rect">
            <a:avLst/>
          </a:prstGeom>
        </p:spPr>
      </p:pic>
      <p:pic>
        <p:nvPicPr>
          <p:cNvPr id="10" name="Picture 9">
            <a:extLst>
              <a:ext uri="{FF2B5EF4-FFF2-40B4-BE49-F238E27FC236}">
                <a16:creationId xmlns:a16="http://schemas.microsoft.com/office/drawing/2014/main" id="{811531F3-BA16-D394-45E7-665849CA9088}"/>
              </a:ext>
            </a:extLst>
          </p:cNvPr>
          <p:cNvPicPr>
            <a:picLocks noChangeAspect="1"/>
          </p:cNvPicPr>
          <p:nvPr/>
        </p:nvPicPr>
        <p:blipFill>
          <a:blip r:embed="rId5"/>
          <a:stretch>
            <a:fillRect/>
          </a:stretch>
        </p:blipFill>
        <p:spPr>
          <a:xfrm>
            <a:off x="542660" y="5223633"/>
            <a:ext cx="1204166" cy="1047571"/>
          </a:xfrm>
          <a:prstGeom prst="rect">
            <a:avLst/>
          </a:prstGeom>
        </p:spPr>
      </p:pic>
      <p:pic>
        <p:nvPicPr>
          <p:cNvPr id="12" name="Picture 11">
            <a:extLst>
              <a:ext uri="{FF2B5EF4-FFF2-40B4-BE49-F238E27FC236}">
                <a16:creationId xmlns:a16="http://schemas.microsoft.com/office/drawing/2014/main" id="{FFE3E8B5-6225-B82F-EFAD-0315A9E9E1E9}"/>
              </a:ext>
            </a:extLst>
          </p:cNvPr>
          <p:cNvPicPr>
            <a:picLocks noChangeAspect="1"/>
          </p:cNvPicPr>
          <p:nvPr/>
        </p:nvPicPr>
        <p:blipFill>
          <a:blip r:embed="rId6"/>
          <a:stretch>
            <a:fillRect/>
          </a:stretch>
        </p:blipFill>
        <p:spPr>
          <a:xfrm>
            <a:off x="542660" y="3586616"/>
            <a:ext cx="1063130" cy="1047572"/>
          </a:xfrm>
          <a:prstGeom prst="rect">
            <a:avLst/>
          </a:prstGeom>
        </p:spPr>
      </p:pic>
      <p:pic>
        <p:nvPicPr>
          <p:cNvPr id="16" name="Picture 15">
            <a:extLst>
              <a:ext uri="{FF2B5EF4-FFF2-40B4-BE49-F238E27FC236}">
                <a16:creationId xmlns:a16="http://schemas.microsoft.com/office/drawing/2014/main" id="{3300CF7E-2617-1B58-192F-CDAF2758FB78}"/>
              </a:ext>
            </a:extLst>
          </p:cNvPr>
          <p:cNvPicPr>
            <a:picLocks noGrp="1" noRot="1" noChangeAspect="1" noMove="1" noResize="1" noEditPoints="1" noAdjustHandles="1" noChangeArrowheads="1" noChangeShapeType="1" noCrop="1"/>
          </p:cNvPicPr>
          <p:nvPr/>
        </p:nvPicPr>
        <p:blipFill>
          <a:blip r:embed="rId4"/>
          <a:stretch>
            <a:fillRect/>
          </a:stretch>
        </p:blipFill>
        <p:spPr>
          <a:xfrm>
            <a:off x="542660" y="1900060"/>
            <a:ext cx="1299005" cy="1097128"/>
          </a:xfrm>
          <a:prstGeom prst="rect">
            <a:avLst/>
          </a:prstGeom>
        </p:spPr>
      </p:pic>
      <p:pic>
        <p:nvPicPr>
          <p:cNvPr id="17" name="Picture 16">
            <a:extLst>
              <a:ext uri="{FF2B5EF4-FFF2-40B4-BE49-F238E27FC236}">
                <a16:creationId xmlns:a16="http://schemas.microsoft.com/office/drawing/2014/main" id="{77CEBD27-8FE1-8E55-2C00-54C4AFC633A5}"/>
              </a:ext>
            </a:extLst>
          </p:cNvPr>
          <p:cNvPicPr>
            <a:picLocks noGrp="1" noRot="1" noChangeAspect="1" noMove="1" noResize="1" noEditPoints="1" noAdjustHandles="1" noChangeArrowheads="1" noChangeShapeType="1" noCrop="1"/>
          </p:cNvPicPr>
          <p:nvPr/>
        </p:nvPicPr>
        <p:blipFill>
          <a:blip r:embed="rId5"/>
          <a:stretch>
            <a:fillRect/>
          </a:stretch>
        </p:blipFill>
        <p:spPr>
          <a:xfrm>
            <a:off x="542660" y="5252348"/>
            <a:ext cx="1204166" cy="1047571"/>
          </a:xfrm>
          <a:prstGeom prst="rect">
            <a:avLst/>
          </a:prstGeom>
        </p:spPr>
      </p:pic>
      <p:pic>
        <p:nvPicPr>
          <p:cNvPr id="18" name="Picture 17">
            <a:extLst>
              <a:ext uri="{FF2B5EF4-FFF2-40B4-BE49-F238E27FC236}">
                <a16:creationId xmlns:a16="http://schemas.microsoft.com/office/drawing/2014/main" id="{CAE27869-9BD8-F267-A4D2-7ED8A6083D95}"/>
              </a:ext>
            </a:extLst>
          </p:cNvPr>
          <p:cNvPicPr>
            <a:picLocks noGrp="1" noRot="1" noChangeAspect="1" noMove="1" noResize="1" noEditPoints="1" noAdjustHandles="1" noChangeArrowheads="1" noChangeShapeType="1" noCrop="1"/>
          </p:cNvPicPr>
          <p:nvPr/>
        </p:nvPicPr>
        <p:blipFill>
          <a:blip r:embed="rId6"/>
          <a:stretch>
            <a:fillRect/>
          </a:stretch>
        </p:blipFill>
        <p:spPr>
          <a:xfrm>
            <a:off x="542660" y="3615331"/>
            <a:ext cx="1063130" cy="1047572"/>
          </a:xfrm>
          <a:prstGeom prst="rect">
            <a:avLst/>
          </a:prstGeom>
        </p:spPr>
      </p:pic>
    </p:spTree>
    <p:extLst>
      <p:ext uri="{BB962C8B-B14F-4D97-AF65-F5344CB8AC3E}">
        <p14:creationId xmlns:p14="http://schemas.microsoft.com/office/powerpoint/2010/main" val="20732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40027" y="1900060"/>
            <a:ext cx="10515240" cy="367056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607336" y="62797"/>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spcAft>
                <a:spcPts val="1000"/>
              </a:spcAft>
            </a:pPr>
            <a:r>
              <a:rPr lang="en-GB" sz="2000" b="1" dirty="0">
                <a:latin typeface="Calibri" panose="020F0502020204030204" pitchFamily="34" charset="0"/>
                <a:cs typeface="Calibri" panose="020F0502020204030204" pitchFamily="34" charset="0"/>
              </a:rPr>
              <a:t>Case Study – Energy Technology and Generation Capacities </a:t>
            </a:r>
            <a:r>
              <a:rPr lang="en-GB" sz="1600" b="1" dirty="0">
                <a:latin typeface="Calibri" panose="020F0502020204030204" pitchFamily="34" charset="0"/>
                <a:cs typeface="Calibri" panose="020F0502020204030204" pitchFamily="34" charset="0"/>
              </a:rPr>
              <a:t>(</a:t>
            </a:r>
            <a:r>
              <a:rPr lang="en-GB" sz="1600" b="1" dirty="0" err="1">
                <a:latin typeface="Calibri" panose="020F0502020204030204" pitchFamily="34" charset="0"/>
                <a:cs typeface="Calibri" panose="020F0502020204030204" pitchFamily="34" charset="0"/>
              </a:rPr>
              <a:t>AquaTerra</a:t>
            </a:r>
            <a:r>
              <a:rPr lang="en-GB" sz="1600" b="1" dirty="0">
                <a:latin typeface="Calibri" panose="020F0502020204030204" pitchFamily="34" charset="0"/>
                <a:cs typeface="Calibri" panose="020F0502020204030204" pitchFamily="34" charset="0"/>
              </a:rPr>
              <a:t> Ltd &amp; Community Energy Scotland, 2022)</a:t>
            </a:r>
          </a:p>
          <a:p>
            <a:pPr algn="l">
              <a:spcAft>
                <a:spcPts val="1000"/>
              </a:spcAft>
            </a:pPr>
            <a:endParaRPr lang="en-GB" sz="2400" b="1" dirty="0">
              <a:latin typeface="Calibri" panose="020F0502020204030204" pitchFamily="34" charset="0"/>
              <a:cs typeface="Calibri" panose="020F0502020204030204" pitchFamily="34" charset="0"/>
            </a:endParaRPr>
          </a:p>
        </p:txBody>
      </p:sp>
      <p:sp>
        <p:nvSpPr>
          <p:cNvPr id="8" name="Line 3">
            <a:extLst>
              <a:ext uri="{FF2B5EF4-FFF2-40B4-BE49-F238E27FC236}">
                <a16:creationId xmlns:a16="http://schemas.microsoft.com/office/drawing/2014/main" id="{EF3FF6D8-F8A2-96F9-A03B-E33712E50291}"/>
              </a:ext>
            </a:extLst>
          </p:cNvPr>
          <p:cNvSpPr/>
          <p:nvPr/>
        </p:nvSpPr>
        <p:spPr>
          <a:xfrm flipH="1">
            <a:off x="736427" y="672224"/>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graphicFrame>
        <p:nvGraphicFramePr>
          <p:cNvPr id="2" name="Table 1">
            <a:extLst>
              <a:ext uri="{FF2B5EF4-FFF2-40B4-BE49-F238E27FC236}">
                <a16:creationId xmlns:a16="http://schemas.microsoft.com/office/drawing/2014/main" id="{CC73C1AF-3B4A-7850-FF48-C061FB536ED3}"/>
              </a:ext>
            </a:extLst>
          </p:cNvPr>
          <p:cNvGraphicFramePr>
            <a:graphicFrameLocks noGrp="1" noDrilldown="1" noMove="1" noResize="1"/>
          </p:cNvGraphicFramePr>
          <p:nvPr>
            <p:extLst>
              <p:ext uri="{D42A27DB-BD31-4B8C-83A1-F6EECF244321}">
                <p14:modId xmlns:p14="http://schemas.microsoft.com/office/powerpoint/2010/main" val="396775733"/>
              </p:ext>
            </p:extLst>
          </p:nvPr>
        </p:nvGraphicFramePr>
        <p:xfrm>
          <a:off x="506391" y="712229"/>
          <a:ext cx="11180805" cy="5850878"/>
        </p:xfrm>
        <a:graphic>
          <a:graphicData uri="http://schemas.openxmlformats.org/drawingml/2006/table">
            <a:tbl>
              <a:tblPr firstRow="1" firstCol="1" bandRow="1">
                <a:tableStyleId>{5C22544A-7EE6-4342-B048-85BDC9FD1C3A}</a:tableStyleId>
              </a:tblPr>
              <a:tblGrid>
                <a:gridCol w="1830378">
                  <a:extLst>
                    <a:ext uri="{9D8B030D-6E8A-4147-A177-3AD203B41FA5}">
                      <a16:colId xmlns:a16="http://schemas.microsoft.com/office/drawing/2014/main" val="571867502"/>
                    </a:ext>
                  </a:extLst>
                </a:gridCol>
                <a:gridCol w="4549827">
                  <a:extLst>
                    <a:ext uri="{9D8B030D-6E8A-4147-A177-3AD203B41FA5}">
                      <a16:colId xmlns:a16="http://schemas.microsoft.com/office/drawing/2014/main" val="2279300798"/>
                    </a:ext>
                  </a:extLst>
                </a:gridCol>
                <a:gridCol w="2120900">
                  <a:extLst>
                    <a:ext uri="{9D8B030D-6E8A-4147-A177-3AD203B41FA5}">
                      <a16:colId xmlns:a16="http://schemas.microsoft.com/office/drawing/2014/main" val="1874282226"/>
                    </a:ext>
                  </a:extLst>
                </a:gridCol>
                <a:gridCol w="2679700">
                  <a:extLst>
                    <a:ext uri="{9D8B030D-6E8A-4147-A177-3AD203B41FA5}">
                      <a16:colId xmlns:a16="http://schemas.microsoft.com/office/drawing/2014/main" val="2720457017"/>
                    </a:ext>
                  </a:extLst>
                </a:gridCol>
              </a:tblGrid>
              <a:tr h="72393">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Case</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Local Energy Technologies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Generation Values</a:t>
                      </a:r>
                      <a:r>
                        <a:rPr lang="en-GB" sz="2400" baseline="0" dirty="0">
                          <a:solidFill>
                            <a:schemeClr val="tx1"/>
                          </a:solidFill>
                          <a:effectLst/>
                          <a:latin typeface="Calibri" panose="020F0502020204030204" pitchFamily="34" charset="0"/>
                          <a:ea typeface="+mn-ea"/>
                          <a:cs typeface="Calibri" panose="020F0502020204030204" pitchFamily="34" charset="0"/>
                        </a:rPr>
                        <a:t> </a:t>
                      </a:r>
                      <a:r>
                        <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2400" b="1" kern="1200" baseline="0" dirty="0">
                          <a:solidFill>
                            <a:schemeClr val="tx1"/>
                          </a:solidFill>
                          <a:effectLst/>
                          <a:latin typeface="Calibri" panose="020F0502020204030204" pitchFamily="34" charset="0"/>
                          <a:ea typeface="+mn-ea"/>
                          <a:cs typeface="Calibri" panose="020F0502020204030204" pitchFamily="34" charset="0"/>
                        </a:rPr>
                        <a:t>Carbon footprint kgCO2eq/kWh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024690"/>
                  </a:ext>
                </a:extLst>
              </a:tr>
              <a:tr h="478205">
                <a:tc rowSpan="4">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p>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p>
                    <a:p>
                      <a:pPr algn="just">
                        <a:lnSpc>
                          <a:spcPct val="107000"/>
                        </a:lnSpc>
                        <a:spcAft>
                          <a:spcPts val="800"/>
                        </a:spcAft>
                      </a:pPr>
                      <a:r>
                        <a:rPr lang="en-GB" sz="3600" b="1" baseline="0" dirty="0">
                          <a:solidFill>
                            <a:schemeClr val="tx1"/>
                          </a:solidFill>
                          <a:effectLst/>
                          <a:latin typeface="Calibri" panose="020F0502020204030204" pitchFamily="34" charset="0"/>
                          <a:cs typeface="Calibri" panose="020F0502020204030204" pitchFamily="34" charset="0"/>
                        </a:rPr>
                        <a:t>Case 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Large Scale Offshore wind power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44.7</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4">
                  <a:txBody>
                    <a:bodyPr/>
                    <a:lstStyle/>
                    <a:p>
                      <a:pPr algn="just">
                        <a:lnSpc>
                          <a:spcPct val="107000"/>
                        </a:lnSpc>
                        <a:spcAft>
                          <a:spcPts val="800"/>
                        </a:spcAft>
                      </a:pPr>
                      <a:endParaRPr lang="en-GB" sz="2400" b="1" kern="1200" baseline="0" dirty="0">
                        <a:solidFill>
                          <a:schemeClr val="tx1"/>
                        </a:solidFill>
                        <a:effectLst/>
                        <a:latin typeface="Calibri" panose="020F0502020204030204" pitchFamily="34" charset="0"/>
                        <a:ea typeface="+mn-ea"/>
                        <a:cs typeface="Calibri" panose="020F0502020204030204" pitchFamily="34" charset="0"/>
                      </a:endParaRPr>
                    </a:p>
                    <a:p>
                      <a:pPr algn="just">
                        <a:lnSpc>
                          <a:spcPct val="107000"/>
                        </a:lnSpc>
                        <a:spcAft>
                          <a:spcPts val="800"/>
                        </a:spcAft>
                      </a:pPr>
                      <a:endParaRPr lang="en-GB" sz="2400" b="1" kern="1200" baseline="0" dirty="0">
                        <a:solidFill>
                          <a:schemeClr val="tx1"/>
                        </a:solidFill>
                        <a:effectLst/>
                        <a:latin typeface="Calibri" panose="020F0502020204030204" pitchFamily="34" charset="0"/>
                        <a:ea typeface="+mn-ea"/>
                        <a:cs typeface="Calibri" panose="020F0502020204030204" pitchFamily="34" charset="0"/>
                      </a:endParaRPr>
                    </a:p>
                    <a:p>
                      <a:pPr algn="just">
                        <a:lnSpc>
                          <a:spcPct val="107000"/>
                        </a:lnSpc>
                        <a:spcAft>
                          <a:spcPts val="800"/>
                        </a:spcAft>
                      </a:pPr>
                      <a:r>
                        <a:rPr lang="en-GB" sz="2400" b="1" kern="1200" baseline="0" dirty="0">
                          <a:solidFill>
                            <a:schemeClr val="tx1"/>
                          </a:solidFill>
                          <a:effectLst/>
                          <a:latin typeface="Calibri" panose="020F0502020204030204" pitchFamily="34" charset="0"/>
                          <a:ea typeface="+mn-ea"/>
                          <a:cs typeface="Calibri" panose="020F0502020204030204" pitchFamily="34" charset="0"/>
                        </a:rPr>
                        <a:t>0.012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15551330"/>
                  </a:ext>
                </a:extLst>
              </a:tr>
              <a:tr h="331764">
                <a:tc vMerge="1">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Hydropower</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30</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algn="just">
                        <a:lnSpc>
                          <a:spcPct val="107000"/>
                        </a:lnSpc>
                        <a:spcAft>
                          <a:spcPts val="800"/>
                        </a:spcAft>
                      </a:pP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75205333"/>
                  </a:ext>
                </a:extLst>
              </a:tr>
              <a:tr h="331764">
                <a:tc vMerge="1">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Photovoltaic</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1.3</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algn="just">
                        <a:lnSpc>
                          <a:spcPct val="107000"/>
                        </a:lnSpc>
                        <a:spcAft>
                          <a:spcPts val="800"/>
                        </a:spcAft>
                      </a:pP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26647627"/>
                  </a:ext>
                </a:extLst>
              </a:tr>
              <a:tr h="331764">
                <a:tc vMerge="1">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Case A</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Total Energy Generation</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76</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algn="just">
                        <a:lnSpc>
                          <a:spcPct val="107000"/>
                        </a:lnSpc>
                        <a:spcAft>
                          <a:spcPts val="800"/>
                        </a:spcAft>
                      </a:pPr>
                      <a:r>
                        <a:rPr lang="en-GB" sz="2400" b="1" kern="1200" baseline="0" dirty="0">
                          <a:solidFill>
                            <a:schemeClr val="tx1"/>
                          </a:solidFill>
                          <a:effectLst/>
                          <a:latin typeface="Calibri" panose="020F0502020204030204" pitchFamily="34" charset="0"/>
                          <a:ea typeface="+mn-ea"/>
                          <a:cs typeface="Calibri" panose="020F0502020204030204" pitchFamily="34" charset="0"/>
                        </a:rPr>
                        <a:t>0.012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79517896"/>
                  </a:ext>
                </a:extLst>
              </a:tr>
              <a:tr h="681096">
                <a:tc rowSpan="2">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baseline="0" dirty="0">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3600" b="1" baseline="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3600" b="1" baseline="0" dirty="0">
                          <a:solidFill>
                            <a:schemeClr val="tx1"/>
                          </a:solidFill>
                          <a:effectLst/>
                          <a:latin typeface="Calibri" panose="020F0502020204030204" pitchFamily="34" charset="0"/>
                          <a:cs typeface="Calibri" panose="020F0502020204030204" pitchFamily="34" charset="0"/>
                        </a:rPr>
                        <a:t>Case 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Large scale Offshore wind power (accepted/planning)</a:t>
                      </a:r>
                    </a:p>
                    <a:p>
                      <a:pPr algn="l">
                        <a:lnSpc>
                          <a:spcPct val="107000"/>
                        </a:lnSpc>
                        <a:spcAft>
                          <a:spcPts val="800"/>
                        </a:spcAft>
                      </a:pP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47.3</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2400" b="1" kern="1200" baseline="0" dirty="0">
                        <a:solidFill>
                          <a:schemeClr val="tx1"/>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2400" b="1" kern="1200" baseline="0" dirty="0">
                          <a:solidFill>
                            <a:schemeClr val="tx1"/>
                          </a:solidFill>
                          <a:effectLst/>
                          <a:latin typeface="Calibri" panose="020F0502020204030204" pitchFamily="34" charset="0"/>
                          <a:ea typeface="+mn-ea"/>
                          <a:cs typeface="Calibri" panose="020F0502020204030204" pitchFamily="34" charset="0"/>
                        </a:rPr>
                        <a:t>0.013</a:t>
                      </a:r>
                    </a:p>
                    <a:p>
                      <a:pPr algn="just">
                        <a:lnSpc>
                          <a:spcPct val="107000"/>
                        </a:lnSpc>
                        <a:spcAft>
                          <a:spcPts val="800"/>
                        </a:spcAft>
                      </a:pPr>
                      <a:endParaRPr lang="en-GB" sz="2400" b="1" baseline="0" dirty="0">
                        <a:solidFill>
                          <a:schemeClr val="tx1"/>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47475451"/>
                  </a:ext>
                </a:extLst>
              </a:tr>
              <a:tr h="331764">
                <a:tc vMerge="1">
                  <a:txBody>
                    <a:bodyPr/>
                    <a:lstStyle/>
                    <a:p>
                      <a:pPr algn="l">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Case B</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Total Energy Generation</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123.3</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2400" b="1" kern="1200" baseline="0" dirty="0">
                          <a:solidFill>
                            <a:schemeClr val="tx1"/>
                          </a:solidFill>
                          <a:effectLst/>
                          <a:latin typeface="Calibri" panose="020F0502020204030204" pitchFamily="34" charset="0"/>
                          <a:ea typeface="+mn-ea"/>
                          <a:cs typeface="Calibri" panose="020F0502020204030204" pitchFamily="34" charset="0"/>
                        </a:rPr>
                        <a:t>0.013</a:t>
                      </a:r>
                    </a:p>
                    <a:p>
                      <a:pPr algn="just">
                        <a:lnSpc>
                          <a:spcPct val="107000"/>
                        </a:lnSpc>
                        <a:spcAft>
                          <a:spcPts val="800"/>
                        </a:spcAft>
                      </a:pP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67323048"/>
                  </a:ext>
                </a:extLst>
              </a:tr>
              <a:tr h="681096">
                <a:tc rowSpan="2">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 </a:t>
                      </a:r>
                    </a:p>
                    <a:p>
                      <a:pPr algn="just">
                        <a:lnSpc>
                          <a:spcPct val="107000"/>
                        </a:lnSpc>
                        <a:spcAft>
                          <a:spcPts val="800"/>
                        </a:spcAft>
                      </a:pPr>
                      <a:endParaRPr lang="en-GB" sz="3600" b="1" baseline="0" dirty="0">
                        <a:solidFill>
                          <a:schemeClr val="tx1"/>
                        </a:solidFill>
                        <a:effectLst/>
                        <a:latin typeface="Calibri" panose="020F0502020204030204" pitchFamily="34" charset="0"/>
                        <a:cs typeface="Calibri" panose="020F0502020204030204" pitchFamily="34" charset="0"/>
                      </a:endParaRPr>
                    </a:p>
                    <a:p>
                      <a:pPr algn="just">
                        <a:lnSpc>
                          <a:spcPct val="107000"/>
                        </a:lnSpc>
                        <a:spcAft>
                          <a:spcPts val="800"/>
                        </a:spcAft>
                      </a:pPr>
                      <a:r>
                        <a:rPr lang="en-GB" sz="3600" b="1" baseline="0" dirty="0">
                          <a:solidFill>
                            <a:schemeClr val="tx1"/>
                          </a:solidFill>
                          <a:effectLst/>
                          <a:latin typeface="Calibri" panose="020F0502020204030204" pitchFamily="34" charset="0"/>
                          <a:cs typeface="Calibri" panose="020F0502020204030204" pitchFamily="34" charset="0"/>
                        </a:rPr>
                        <a:t>Case 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Large Scale Offshore Wind power (in development)</a:t>
                      </a:r>
                    </a:p>
                    <a:p>
                      <a:pPr algn="just">
                        <a:lnSpc>
                          <a:spcPct val="107000"/>
                        </a:lnSpc>
                        <a:spcAft>
                          <a:spcPts val="800"/>
                        </a:spcAft>
                      </a:pP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aseline="0" dirty="0">
                          <a:solidFill>
                            <a:schemeClr val="tx1"/>
                          </a:solidFill>
                          <a:effectLst/>
                          <a:latin typeface="Calibri" panose="020F0502020204030204" pitchFamily="34" charset="0"/>
                          <a:cs typeface="Calibri" panose="020F0502020204030204" pitchFamily="34" charset="0"/>
                        </a:rPr>
                        <a:t>183.5</a:t>
                      </a:r>
                      <a:endParaRPr lang="en-GB" sz="2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just">
                        <a:lnSpc>
                          <a:spcPct val="107000"/>
                        </a:lnSpc>
                        <a:spcAft>
                          <a:spcPts val="800"/>
                        </a:spcAft>
                      </a:pPr>
                      <a:endParaRPr lang="en-GB" sz="2400" b="1" baseline="0" dirty="0">
                        <a:solidFill>
                          <a:schemeClr val="tx1"/>
                        </a:solidFill>
                        <a:effectLst/>
                        <a:latin typeface="Calibri" panose="020F0502020204030204" pitchFamily="34" charset="0"/>
                        <a:cs typeface="Calibri" panose="020F0502020204030204" pitchFamily="34" charset="0"/>
                      </a:endParaRPr>
                    </a:p>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0.015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13343215"/>
                  </a:ext>
                </a:extLst>
              </a:tr>
              <a:tr h="331764">
                <a:tc vMerge="1">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Case C</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Total Energy Generation</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cs typeface="Calibri" panose="020F0502020204030204" pitchFamily="34" charset="0"/>
                        </a:rPr>
                        <a:t>306.8</a:t>
                      </a:r>
                      <a:endPar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algn="just">
                        <a:lnSpc>
                          <a:spcPct val="107000"/>
                        </a:lnSpc>
                        <a:spcAft>
                          <a:spcPts val="800"/>
                        </a:spcAft>
                      </a:pPr>
                      <a:r>
                        <a:rPr lang="en-GB" sz="2400" b="1"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0.015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58400198"/>
                  </a:ext>
                </a:extLst>
              </a:tr>
            </a:tbl>
          </a:graphicData>
        </a:graphic>
      </p:graphicFrame>
      <p:pic>
        <p:nvPicPr>
          <p:cNvPr id="5" name="Picture 4">
            <a:extLst>
              <a:ext uri="{FF2B5EF4-FFF2-40B4-BE49-F238E27FC236}">
                <a16:creationId xmlns:a16="http://schemas.microsoft.com/office/drawing/2014/main" id="{0B804013-D714-500D-77C0-D7A317166CAA}"/>
              </a:ext>
            </a:extLst>
          </p:cNvPr>
          <p:cNvPicPr>
            <a:picLocks noGrp="1" noRot="1" noChangeAspect="1" noMove="1" noResize="1" noEditPoints="1" noAdjustHandles="1" noChangeArrowheads="1" noChangeShapeType="1" noCrop="1"/>
          </p:cNvPicPr>
          <p:nvPr/>
        </p:nvPicPr>
        <p:blipFill>
          <a:blip r:embed="rId3"/>
          <a:stretch>
            <a:fillRect/>
          </a:stretch>
        </p:blipFill>
        <p:spPr>
          <a:xfrm>
            <a:off x="543012" y="1506441"/>
            <a:ext cx="1203983" cy="1016874"/>
          </a:xfrm>
          <a:prstGeom prst="rect">
            <a:avLst/>
          </a:prstGeom>
        </p:spPr>
      </p:pic>
      <p:pic>
        <p:nvPicPr>
          <p:cNvPr id="9" name="Picture 8">
            <a:extLst>
              <a:ext uri="{FF2B5EF4-FFF2-40B4-BE49-F238E27FC236}">
                <a16:creationId xmlns:a16="http://schemas.microsoft.com/office/drawing/2014/main" id="{63C05B2B-9658-5A03-D7BA-161130298758}"/>
              </a:ext>
            </a:extLst>
          </p:cNvPr>
          <p:cNvPicPr>
            <a:picLocks noGrp="1" noRot="1" noChangeAspect="1" noMove="1" noResize="1" noEditPoints="1" noAdjustHandles="1" noChangeArrowheads="1" noChangeShapeType="1" noCrop="1"/>
          </p:cNvPicPr>
          <p:nvPr/>
        </p:nvPicPr>
        <p:blipFill>
          <a:blip r:embed="rId4"/>
          <a:stretch>
            <a:fillRect/>
          </a:stretch>
        </p:blipFill>
        <p:spPr>
          <a:xfrm>
            <a:off x="571600" y="4930530"/>
            <a:ext cx="1396900" cy="1215241"/>
          </a:xfrm>
          <a:prstGeom prst="rect">
            <a:avLst/>
          </a:prstGeom>
        </p:spPr>
      </p:pic>
      <p:pic>
        <p:nvPicPr>
          <p:cNvPr id="10" name="Picture 9">
            <a:extLst>
              <a:ext uri="{FF2B5EF4-FFF2-40B4-BE49-F238E27FC236}">
                <a16:creationId xmlns:a16="http://schemas.microsoft.com/office/drawing/2014/main" id="{757F73E2-C5B9-D1B5-D4AA-B521EC0B0D0B}"/>
              </a:ext>
            </a:extLst>
          </p:cNvPr>
          <p:cNvPicPr>
            <a:picLocks noGrp="1" noRot="1" noChangeAspect="1" noMove="1" noResize="1" noEditPoints="1" noAdjustHandles="1" noChangeArrowheads="1" noChangeShapeType="1" noCrop="1"/>
          </p:cNvPicPr>
          <p:nvPr/>
        </p:nvPicPr>
        <p:blipFill>
          <a:blip r:embed="rId5"/>
          <a:stretch>
            <a:fillRect/>
          </a:stretch>
        </p:blipFill>
        <p:spPr>
          <a:xfrm>
            <a:off x="571600" y="3164999"/>
            <a:ext cx="1175395" cy="1158194"/>
          </a:xfrm>
          <a:prstGeom prst="rect">
            <a:avLst/>
          </a:prstGeom>
        </p:spPr>
      </p:pic>
    </p:spTree>
    <p:extLst>
      <p:ext uri="{BB962C8B-B14F-4D97-AF65-F5344CB8AC3E}">
        <p14:creationId xmlns:p14="http://schemas.microsoft.com/office/powerpoint/2010/main" val="161877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40027" y="1633360"/>
            <a:ext cx="10515240" cy="5072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Can conduct environmental impact (carbon footprint),</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Highly </a:t>
            </a:r>
            <a:r>
              <a:rPr lang="en-GB" sz="2400" b="1" dirty="0">
                <a:latin typeface="Calibri" panose="020F0502020204030204" pitchFamily="34" charset="0"/>
                <a:ea typeface="Calibri" panose="020F0502020204030204" pitchFamily="34" charset="0"/>
                <a:cs typeface="Times New Roman" panose="02020603050405020304" pitchFamily="18" charset="0"/>
              </a:rPr>
              <a:t>simplified</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result</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Facilitates </a:t>
            </a:r>
            <a:r>
              <a:rPr lang="en-GB" sz="2400" b="1" dirty="0">
                <a:latin typeface="Calibri" panose="020F0502020204030204" pitchFamily="34" charset="0"/>
                <a:cs typeface="Times New Roman" panose="02020603050405020304" pitchFamily="18" charset="0"/>
              </a:rPr>
              <a:t>rapid use </a:t>
            </a:r>
            <a:r>
              <a:rPr lang="en-GB" sz="2400" dirty="0">
                <a:latin typeface="Calibri" panose="020F0502020204030204" pitchFamily="34" charset="0"/>
                <a:cs typeface="Times New Roman" panose="02020603050405020304" pitchFamily="18" charset="0"/>
              </a:rPr>
              <a:t>of a holistic MCA of SLES - </a:t>
            </a:r>
            <a:r>
              <a:rPr lang="en-GB" sz="2400" dirty="0">
                <a:latin typeface="Calibri" panose="020F0502020204030204" pitchFamily="34" charset="0"/>
                <a:cs typeface="Calibri" panose="020F0502020204030204" pitchFamily="34" charset="0"/>
              </a:rPr>
              <a:t>intended to minimise the time required for extensive data collection and defines and frames an LCA modelling analysis. </a:t>
            </a:r>
          </a:p>
          <a:p>
            <a:pPr marL="285750" indent="-285750" algn="just">
              <a:lnSpc>
                <a:spcPct val="107000"/>
              </a:lnSpc>
              <a:spcAft>
                <a:spcPts val="80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Allows consistency and comparison across assessments in an </a:t>
            </a:r>
            <a:r>
              <a:rPr lang="en-GB" sz="2400" b="1" dirty="0">
                <a:latin typeface="Calibri" panose="020F0502020204030204" pitchFamily="34" charset="0"/>
                <a:cs typeface="Calibri" panose="020F0502020204030204" pitchFamily="34" charset="0"/>
              </a:rPr>
              <a:t>user friendly Excel-based tool</a:t>
            </a:r>
            <a:r>
              <a:rPr lang="en-GB" sz="2400" dirty="0">
                <a:latin typeface="Calibri" panose="020F0502020204030204" pitchFamily="34" charset="0"/>
                <a:cs typeface="Calibri" panose="020F0502020204030204" pitchFamily="34" charset="0"/>
              </a:rPr>
              <a:t> </a:t>
            </a:r>
          </a:p>
          <a:p>
            <a:pPr marL="285750" indent="-285750" algn="just">
              <a:lnSpc>
                <a:spcPct val="107000"/>
              </a:lnSpc>
              <a:spcAft>
                <a:spcPts val="800"/>
              </a:spcAft>
              <a:buFont typeface="Arial" panose="020B0604020202020204" pitchFamily="34" charset="0"/>
              <a:buChar char="•"/>
            </a:pPr>
            <a:r>
              <a:rPr lang="en-GB" sz="2400" b="1" u="sng" dirty="0">
                <a:solidFill>
                  <a:schemeClr val="accent2">
                    <a:lumMod val="75000"/>
                  </a:schemeClr>
                </a:solidFill>
                <a:latin typeface="Calibri" panose="020F0502020204030204" pitchFamily="34" charset="0"/>
                <a:cs typeface="Calibri" panose="020F0502020204030204" pitchFamily="34" charset="0"/>
              </a:rPr>
              <a:t>Limitations:</a:t>
            </a:r>
          </a:p>
          <a:p>
            <a:pPr marL="457200" indent="-457200" algn="just">
              <a:lnSpc>
                <a:spcPct val="107000"/>
              </a:lnSpc>
              <a:spcAft>
                <a:spcPts val="80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 </a:t>
            </a:r>
            <a:r>
              <a:rPr lang="en-GB" sz="2400" dirty="0">
                <a:solidFill>
                  <a:schemeClr val="accent2">
                    <a:lumMod val="75000"/>
                  </a:schemeClr>
                </a:solidFill>
                <a:latin typeface="Calibri" panose="020F0502020204030204" pitchFamily="34" charset="0"/>
                <a:cs typeface="Calibri" panose="020F0502020204030204" pitchFamily="34" charset="0"/>
              </a:rPr>
              <a:t>Based on the uncertainty of the source data</a:t>
            </a:r>
          </a:p>
          <a:p>
            <a:pPr marL="457200" indent="-457200" algn="just">
              <a:lnSpc>
                <a:spcPct val="107000"/>
              </a:lnSpc>
              <a:spcAft>
                <a:spcPts val="800"/>
              </a:spcAft>
              <a:buFont typeface="Arial" panose="020B0604020202020204" pitchFamily="34" charset="0"/>
              <a:buChar char="•"/>
            </a:pPr>
            <a:r>
              <a:rPr lang="en-GB" sz="2400" b="1" dirty="0">
                <a:solidFill>
                  <a:srgbClr val="00B050"/>
                </a:solidFill>
                <a:latin typeface="Calibri" panose="020F0502020204030204" pitchFamily="34" charset="0"/>
                <a:cs typeface="Times New Roman" panose="02020603050405020304" pitchFamily="18" charset="0"/>
              </a:rPr>
              <a:t>Further work is required to refine the carbon accounting process to improve reliability and robustness and reduce any burden on the end-user.</a:t>
            </a:r>
          </a:p>
          <a:p>
            <a:pPr marL="914400" lvl="1" indent="-457200" algn="just">
              <a:lnSpc>
                <a:spcPct val="107000"/>
              </a:lnSpc>
              <a:spcAft>
                <a:spcPts val="800"/>
              </a:spcAft>
              <a:buFont typeface="Arial" panose="020B0604020202020204" pitchFamily="34" charset="0"/>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740027" y="273600"/>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MCA tool for smart local energy system (SLES)</a:t>
            </a:r>
          </a:p>
        </p:txBody>
      </p:sp>
      <p:sp>
        <p:nvSpPr>
          <p:cNvPr id="8" name="Line 3">
            <a:extLst>
              <a:ext uri="{FF2B5EF4-FFF2-40B4-BE49-F238E27FC236}">
                <a16:creationId xmlns:a16="http://schemas.microsoft.com/office/drawing/2014/main" id="{EF3FF6D8-F8A2-96F9-A03B-E33712E50291}"/>
              </a:ext>
            </a:extLst>
          </p:cNvPr>
          <p:cNvSpPr/>
          <p:nvPr/>
        </p:nvSpPr>
        <p:spPr>
          <a:xfrm flipH="1">
            <a:off x="740027" y="1464518"/>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2260511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36427" y="1901500"/>
            <a:ext cx="10515240" cy="43991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814307" y="268939"/>
            <a:ext cx="10440960"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err="1">
                <a:latin typeface="Calibri" panose="020F0502020204030204" pitchFamily="34" charset="0"/>
                <a:cs typeface="Calibri" panose="020F0502020204030204" pitchFamily="34" charset="0"/>
              </a:rPr>
              <a:t>lntegration</a:t>
            </a:r>
            <a:r>
              <a:rPr lang="en-GB" sz="3200" b="1" dirty="0">
                <a:latin typeface="Calibri" panose="020F0502020204030204" pitchFamily="34" charset="0"/>
                <a:cs typeface="Calibri" panose="020F0502020204030204" pitchFamily="34" charset="0"/>
              </a:rPr>
              <a:t> of Carbon Accounting and LCA Methods to MCA-SLES Tool </a:t>
            </a:r>
          </a:p>
        </p:txBody>
      </p:sp>
      <p:sp>
        <p:nvSpPr>
          <p:cNvPr id="8" name="Line 3">
            <a:extLst>
              <a:ext uri="{FF2B5EF4-FFF2-40B4-BE49-F238E27FC236}">
                <a16:creationId xmlns:a16="http://schemas.microsoft.com/office/drawing/2014/main" id="{EF3FF6D8-F8A2-96F9-A03B-E33712E50291}"/>
              </a:ext>
            </a:extLst>
          </p:cNvPr>
          <p:cNvSpPr/>
          <p:nvPr/>
        </p:nvSpPr>
        <p:spPr>
          <a:xfrm flipH="1">
            <a:off x="740027" y="1464518"/>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
        <p:nvSpPr>
          <p:cNvPr id="3" name="TextBox 2">
            <a:extLst>
              <a:ext uri="{FF2B5EF4-FFF2-40B4-BE49-F238E27FC236}">
                <a16:creationId xmlns:a16="http://schemas.microsoft.com/office/drawing/2014/main" id="{A161583C-B4D3-93A7-D64E-035B37C8BFFE}"/>
              </a:ext>
            </a:extLst>
          </p:cNvPr>
          <p:cNvSpPr txBox="1"/>
          <p:nvPr/>
        </p:nvSpPr>
        <p:spPr>
          <a:xfrm>
            <a:off x="736427" y="1464518"/>
            <a:ext cx="10522440" cy="5272662"/>
          </a:xfrm>
          <a:prstGeom prst="rect">
            <a:avLst/>
          </a:prstGeom>
          <a:noFill/>
        </p:spPr>
        <p:txBody>
          <a:bodyPr wrap="square">
            <a:spAutoFit/>
          </a:bodyPr>
          <a:lstStyle/>
          <a:p>
            <a:pPr marL="457200" indent="-457200" algn="just">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Integrates the LCA, carbon accounting, and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system thinking fundamentals</a:t>
            </a:r>
            <a:r>
              <a:rPr lang="en-GB" sz="2400" dirty="0">
                <a:effectLst/>
                <a:latin typeface="Calibri" panose="020F0502020204030204" pitchFamily="34" charset="0"/>
                <a:ea typeface="Calibri" panose="020F0502020204030204" pitchFamily="34" charset="0"/>
                <a:cs typeface="Times New Roman" panose="02020603050405020304" pitchFamily="18" charset="0"/>
              </a:rPr>
              <a:t> into the tool’s analytical process </a:t>
            </a:r>
          </a:p>
          <a:p>
            <a:pPr marL="457200" indent="-457200" algn="just">
              <a:spcAft>
                <a:spcPts val="800"/>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Provides the practitioners with </a:t>
            </a:r>
            <a:r>
              <a:rPr lang="en-GB" sz="2400" b="1" dirty="0">
                <a:latin typeface="Calibri" panose="020F0502020204030204" pitchFamily="34" charset="0"/>
                <a:cs typeface="Times New Roman" panose="02020603050405020304" pitchFamily="18" charset="0"/>
              </a:rPr>
              <a:t>predefined system boundaries </a:t>
            </a:r>
            <a:r>
              <a:rPr lang="en-GB" sz="2400" dirty="0">
                <a:latin typeface="Calibri" panose="020F0502020204030204" pitchFamily="34" charset="0"/>
                <a:cs typeface="Times New Roman" panose="02020603050405020304" pitchFamily="18" charset="0"/>
              </a:rPr>
              <a:t>and framing of the analysis. </a:t>
            </a:r>
          </a:p>
          <a:p>
            <a:pPr marL="457200" indent="-457200" algn="just">
              <a:spcAft>
                <a:spcPts val="800"/>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Practitioners and policy makers found the tool </a:t>
            </a:r>
            <a:r>
              <a:rPr lang="en-GB" sz="2400" b="1" dirty="0">
                <a:latin typeface="Calibri" panose="020F0502020204030204" pitchFamily="34" charset="0"/>
                <a:cs typeface="Times New Roman" panose="02020603050405020304" pitchFamily="18" charset="0"/>
              </a:rPr>
              <a:t>easy to use </a:t>
            </a:r>
            <a:r>
              <a:rPr lang="en-GB" sz="2400" dirty="0">
                <a:latin typeface="Calibri" panose="020F0502020204030204" pitchFamily="34" charset="0"/>
                <a:cs typeface="Times New Roman" panose="02020603050405020304" pitchFamily="18" charset="0"/>
              </a:rPr>
              <a:t>due to the </a:t>
            </a:r>
            <a:r>
              <a:rPr lang="en-GB" sz="2400" b="1" dirty="0">
                <a:latin typeface="Calibri" panose="020F0502020204030204" pitchFamily="34" charset="0"/>
                <a:cs typeface="Times New Roman" panose="02020603050405020304" pitchFamily="18" charset="0"/>
              </a:rPr>
              <a:t>Excel based tool</a:t>
            </a:r>
          </a:p>
          <a:p>
            <a:pPr marL="457200" indent="-457200" algn="just">
              <a:spcAft>
                <a:spcPts val="800"/>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Tool accounts for </a:t>
            </a:r>
            <a:r>
              <a:rPr lang="en-GB" sz="2400" b="1" dirty="0">
                <a:latin typeface="Calibri" panose="020F0502020204030204" pitchFamily="34" charset="0"/>
                <a:cs typeface="Times New Roman" panose="02020603050405020304" pitchFamily="18" charset="0"/>
              </a:rPr>
              <a:t>system-wide impacts </a:t>
            </a:r>
          </a:p>
          <a:p>
            <a:pPr marL="742950" lvl="1" indent="-285750" algn="just">
              <a:spcAft>
                <a:spcPts val="800"/>
              </a:spcAft>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Moreso the calculation parameters System Characteristics; System Impact; Socioeconomic; Environmental Impact</a:t>
            </a:r>
          </a:p>
          <a:p>
            <a:pPr marL="742950" lvl="1" indent="-285750" algn="just">
              <a:spcAft>
                <a:spcPts val="800"/>
              </a:spcAft>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Incorporates LCA databases and analyses for values on land usage, emissions, human health impact and ecosystem impact for different energy generation technologies to enable the whole-system analysis</a:t>
            </a:r>
          </a:p>
          <a:p>
            <a:pPr algn="just">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90131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36427" y="1901500"/>
            <a:ext cx="10515240" cy="43991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814307" y="268939"/>
            <a:ext cx="10440960" cy="76003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Conclusion &amp; Further Work</a:t>
            </a:r>
          </a:p>
        </p:txBody>
      </p:sp>
      <p:sp>
        <p:nvSpPr>
          <p:cNvPr id="8" name="Line 3">
            <a:extLst>
              <a:ext uri="{FF2B5EF4-FFF2-40B4-BE49-F238E27FC236}">
                <a16:creationId xmlns:a16="http://schemas.microsoft.com/office/drawing/2014/main" id="{EF3FF6D8-F8A2-96F9-A03B-E33712E50291}"/>
              </a:ext>
            </a:extLst>
          </p:cNvPr>
          <p:cNvSpPr/>
          <p:nvPr/>
        </p:nvSpPr>
        <p:spPr>
          <a:xfrm flipH="1">
            <a:off x="775367" y="1028976"/>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
        <p:nvSpPr>
          <p:cNvPr id="2" name="TextBox 1">
            <a:extLst>
              <a:ext uri="{FF2B5EF4-FFF2-40B4-BE49-F238E27FC236}">
                <a16:creationId xmlns:a16="http://schemas.microsoft.com/office/drawing/2014/main" id="{CC98D25D-CBBE-E1C4-F9CE-3D8596AC96DA}"/>
              </a:ext>
            </a:extLst>
          </p:cNvPr>
          <p:cNvSpPr txBox="1"/>
          <p:nvPr/>
        </p:nvSpPr>
        <p:spPr>
          <a:xfrm>
            <a:off x="729227" y="1182453"/>
            <a:ext cx="10522440" cy="5406608"/>
          </a:xfrm>
          <a:prstGeom prst="rect">
            <a:avLst/>
          </a:prstGeom>
          <a:noFill/>
        </p:spPr>
        <p:txBody>
          <a:bodyPr wrap="square">
            <a:spAutoFit/>
          </a:bodyPr>
          <a:lstStyle/>
          <a:p>
            <a:pPr marL="457200" indent="-457200" algn="just">
              <a:spcAft>
                <a:spcPts val="800"/>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Quickly </a:t>
            </a:r>
            <a:r>
              <a:rPr lang="en-GB" sz="2400" b="1" dirty="0">
                <a:latin typeface="Calibri" panose="020F0502020204030204" pitchFamily="34" charset="0"/>
                <a:cs typeface="Times New Roman" panose="02020603050405020304" pitchFamily="18" charset="0"/>
              </a:rPr>
              <a:t>provide digestible information </a:t>
            </a:r>
            <a:r>
              <a:rPr lang="en-GB" sz="2400" dirty="0">
                <a:latin typeface="Calibri" panose="020F0502020204030204" pitchFamily="34" charset="0"/>
                <a:cs typeface="Times New Roman" panose="02020603050405020304" pitchFamily="18" charset="0"/>
              </a:rPr>
              <a:t>on the potential impacts, co-benefits and barriers concerning a specific energy policy strategy at a specific local level. </a:t>
            </a:r>
          </a:p>
          <a:p>
            <a:pPr marL="457200" indent="-457200" algn="just">
              <a:spcAft>
                <a:spcPts val="800"/>
              </a:spcAft>
              <a:buFont typeface="Arial" panose="020B0604020202020204" pitchFamily="34" charset="0"/>
              <a:buChar char="•"/>
            </a:pPr>
            <a:r>
              <a:rPr lang="en-GB" sz="2400" b="1" dirty="0">
                <a:latin typeface="Calibri" panose="020F0502020204030204" pitchFamily="34" charset="0"/>
                <a:cs typeface="Times New Roman" panose="02020603050405020304" pitchFamily="18" charset="0"/>
              </a:rPr>
              <a:t>Integrates LCA and carbon accounting </a:t>
            </a:r>
            <a:r>
              <a:rPr lang="en-GB" sz="2400" dirty="0">
                <a:latin typeface="Calibri" panose="020F0502020204030204" pitchFamily="34" charset="0"/>
                <a:cs typeface="Times New Roman" panose="02020603050405020304" pitchFamily="18" charset="0"/>
              </a:rPr>
              <a:t>methodological frameworks to conduct emissions and environmental impacts assessment </a:t>
            </a:r>
          </a:p>
          <a:p>
            <a:pPr marL="457200" indent="-457200" algn="just">
              <a:spcAft>
                <a:spcPts val="800"/>
              </a:spcAft>
              <a:buFont typeface="Arial" panose="020B0604020202020204" pitchFamily="34" charset="0"/>
              <a:buChar char="•"/>
            </a:pPr>
            <a:r>
              <a:rPr lang="en-GB" sz="2400" b="1" dirty="0">
                <a:latin typeface="Calibri" panose="020F0502020204030204" pitchFamily="34" charset="0"/>
                <a:cs typeface="Times New Roman" panose="02020603050405020304" pitchFamily="18" charset="0"/>
              </a:rPr>
              <a:t>Incorporates</a:t>
            </a:r>
            <a:r>
              <a:rPr lang="en-GB" sz="2400" dirty="0">
                <a:latin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multi-criteria and system thinking </a:t>
            </a:r>
            <a:r>
              <a:rPr lang="en-GB" sz="2400" dirty="0">
                <a:latin typeface="Calibri" panose="020F0502020204030204" pitchFamily="34" charset="0"/>
                <a:cs typeface="Times New Roman" panose="02020603050405020304" pitchFamily="18" charset="0"/>
              </a:rPr>
              <a:t>approaches to accounting for the dynamic and interconnective nature of an energy system for wider system analysis</a:t>
            </a:r>
          </a:p>
          <a:p>
            <a:pPr marL="457200" indent="-457200" algn="just">
              <a:spcAft>
                <a:spcPts val="800"/>
              </a:spcAft>
              <a:buFont typeface="Arial" panose="020B0604020202020204" pitchFamily="34" charset="0"/>
              <a:buChar char="•"/>
            </a:pPr>
            <a:r>
              <a:rPr lang="en-GB" sz="2400" b="1" dirty="0">
                <a:latin typeface="Calibri" panose="020F0502020204030204" pitchFamily="34" charset="0"/>
                <a:cs typeface="Times New Roman" panose="02020603050405020304" pitchFamily="18" charset="0"/>
              </a:rPr>
              <a:t>Mitigates</a:t>
            </a:r>
            <a:r>
              <a:rPr lang="en-GB" sz="2400" dirty="0">
                <a:latin typeface="Calibri" panose="020F0502020204030204" pitchFamily="34" charset="0"/>
                <a:cs typeface="Times New Roman" panose="02020603050405020304" pitchFamily="18" charset="0"/>
              </a:rPr>
              <a:t> the potential limitations and challenges encountered due to </a:t>
            </a:r>
            <a:r>
              <a:rPr lang="en-GB" sz="2400" b="1" dirty="0">
                <a:solidFill>
                  <a:srgbClr val="C00000"/>
                </a:solidFill>
                <a:latin typeface="Calibri" panose="020F0502020204030204" pitchFamily="34" charset="0"/>
                <a:cs typeface="Times New Roman" panose="02020603050405020304" pitchFamily="18" charset="0"/>
              </a:rPr>
              <a:t>system boundary issues and double counting </a:t>
            </a:r>
            <a:r>
              <a:rPr lang="en-GB" sz="2400" dirty="0">
                <a:latin typeface="Calibri" panose="020F0502020204030204" pitchFamily="34" charset="0"/>
                <a:cs typeface="Times New Roman" panose="02020603050405020304" pitchFamily="18" charset="0"/>
              </a:rPr>
              <a:t>input and output values</a:t>
            </a:r>
          </a:p>
          <a:p>
            <a:pPr marL="457200" indent="-457200" algn="just">
              <a:spcAft>
                <a:spcPts val="800"/>
              </a:spcAft>
              <a:buFont typeface="Arial" panose="020B0604020202020204" pitchFamily="34" charset="0"/>
              <a:buChar char="•"/>
            </a:pPr>
            <a:r>
              <a:rPr lang="en-GB" sz="2400" dirty="0">
                <a:latin typeface="Calibri" panose="020F0502020204030204" pitchFamily="34" charset="0"/>
                <a:cs typeface="Times New Roman" panose="02020603050405020304" pitchFamily="18" charset="0"/>
              </a:rPr>
              <a:t> Provides practitioners with a </a:t>
            </a:r>
            <a:r>
              <a:rPr lang="en-GB" sz="2400" b="1" dirty="0">
                <a:latin typeface="Calibri" panose="020F0502020204030204" pitchFamily="34" charset="0"/>
                <a:cs typeface="Times New Roman" panose="02020603050405020304" pitchFamily="18" charset="0"/>
              </a:rPr>
              <a:t>structured analytical framework </a:t>
            </a:r>
            <a:r>
              <a:rPr lang="en-GB" sz="2400" dirty="0">
                <a:latin typeface="Calibri" panose="020F0502020204030204" pitchFamily="34" charset="0"/>
                <a:cs typeface="Times New Roman" panose="02020603050405020304" pitchFamily="18" charset="0"/>
              </a:rPr>
              <a:t>focused on the energy system with some </a:t>
            </a:r>
            <a:r>
              <a:rPr lang="en-GB" sz="2400" b="1" dirty="0">
                <a:latin typeface="Calibri" panose="020F0502020204030204" pitchFamily="34" charset="0"/>
                <a:cs typeface="Times New Roman" panose="02020603050405020304" pitchFamily="18" charset="0"/>
              </a:rPr>
              <a:t>predefined input parameters</a:t>
            </a:r>
            <a:r>
              <a:rPr lang="en-GB" sz="2400" dirty="0">
                <a:latin typeface="Calibri" panose="020F0502020204030204" pitchFamily="34" charset="0"/>
                <a:cs typeface="Times New Roman" panose="02020603050405020304" pitchFamily="18" charset="0"/>
              </a:rPr>
              <a:t>. </a:t>
            </a:r>
          </a:p>
          <a:p>
            <a:pPr marL="457200" indent="-457200" algn="just">
              <a:spcAft>
                <a:spcPts val="800"/>
              </a:spcAft>
              <a:buFont typeface="Arial" panose="020B0604020202020204" pitchFamily="34" charset="0"/>
              <a:buChar char="•"/>
            </a:pPr>
            <a:r>
              <a:rPr lang="en-GB" sz="2400" b="1" dirty="0">
                <a:solidFill>
                  <a:srgbClr val="00B050"/>
                </a:solidFill>
                <a:latin typeface="Calibri" panose="020F0502020204030204" pitchFamily="34" charset="0"/>
                <a:cs typeface="Times New Roman" panose="02020603050405020304" pitchFamily="18" charset="0"/>
              </a:rPr>
              <a:t>Further work is required to test in real communities, real data and work with a range of possible practitioners</a:t>
            </a:r>
          </a:p>
        </p:txBody>
      </p:sp>
    </p:spTree>
    <p:extLst>
      <p:ext uri="{BB962C8B-B14F-4D97-AF65-F5344CB8AC3E}">
        <p14:creationId xmlns:p14="http://schemas.microsoft.com/office/powerpoint/2010/main" val="162642831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DF8254-9D07-F10C-73C8-484B9E939A2E}"/>
              </a:ext>
            </a:extLst>
          </p:cNvPr>
          <p:cNvSpPr txBox="1">
            <a:spLocks/>
          </p:cNvSpPr>
          <p:nvPr/>
        </p:nvSpPr>
        <p:spPr>
          <a:xfrm>
            <a:off x="754446" y="682083"/>
            <a:ext cx="6563943" cy="1449844"/>
          </a:xfrm>
          <a:prstGeom prst="rect">
            <a:avLst/>
          </a:prstGeom>
        </p:spPr>
        <p:txBody>
          <a:bodyPr lIns="0" tIns="0" rIns="0" bIns="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a:p>
            <a:br>
              <a:rPr lang="en-GB" dirty="0"/>
            </a:br>
            <a:endParaRPr lang="en-GB" dirty="0"/>
          </a:p>
          <a:p>
            <a:br>
              <a:rPr lang="en-GB" dirty="0"/>
            </a:br>
            <a:br>
              <a:rPr lang="en-GB" dirty="0"/>
            </a:br>
            <a:endParaRPr lang="en-GB" dirty="0"/>
          </a:p>
        </p:txBody>
      </p:sp>
      <p:sp>
        <p:nvSpPr>
          <p:cNvPr id="8" name="Title 1">
            <a:extLst>
              <a:ext uri="{FF2B5EF4-FFF2-40B4-BE49-F238E27FC236}">
                <a16:creationId xmlns:a16="http://schemas.microsoft.com/office/drawing/2014/main" id="{5321D5AE-5884-0677-EDD6-0A5FD49174C6}"/>
              </a:ext>
            </a:extLst>
          </p:cNvPr>
          <p:cNvSpPr>
            <a:spLocks noGrp="1"/>
          </p:cNvSpPr>
          <p:nvPr>
            <p:ph type="subTitle"/>
          </p:nvPr>
        </p:nvSpPr>
        <p:spPr>
          <a:xfrm>
            <a:off x="858644" y="2623533"/>
            <a:ext cx="10868602" cy="2235844"/>
          </a:xfrm>
        </p:spPr>
        <p:txBody>
          <a:bodyPr>
            <a:noAutofit/>
          </a:bodyPr>
          <a:lstStyle/>
          <a:p>
            <a:r>
              <a:rPr lang="en-GB" sz="2400" dirty="0"/>
              <a:t>For more details on the </a:t>
            </a:r>
            <a:r>
              <a:rPr lang="en-GB" sz="2400" dirty="0" err="1"/>
              <a:t>EnergyREV</a:t>
            </a:r>
            <a:r>
              <a:rPr lang="en-GB" sz="2400" dirty="0"/>
              <a:t> project</a:t>
            </a:r>
            <a:br>
              <a:rPr lang="en-GB" sz="2400" dirty="0"/>
            </a:br>
            <a:r>
              <a:rPr lang="en-GB" sz="2400" dirty="0"/>
              <a:t>visit us at </a:t>
            </a:r>
            <a:r>
              <a:rPr lang="en-GB" sz="2400" dirty="0">
                <a:hlinkClick r:id="rId3"/>
              </a:rPr>
              <a:t>https://www.energyrev.org.uk/</a:t>
            </a:r>
            <a:br>
              <a:rPr lang="en-GB" sz="2400" dirty="0"/>
            </a:br>
            <a:br>
              <a:rPr lang="en-GB" sz="2400" dirty="0"/>
            </a:br>
            <a:r>
              <a:rPr lang="en-GB" sz="2400" dirty="0"/>
              <a:t>This research was funded by </a:t>
            </a:r>
            <a:r>
              <a:rPr lang="en-GB" sz="2400" b="1" dirty="0"/>
              <a:t>UK Research and Innovation </a:t>
            </a:r>
            <a:r>
              <a:rPr lang="en-GB" sz="2400" dirty="0"/>
              <a:t>through the Prospering from the Energy Revolution programme of </a:t>
            </a:r>
            <a:r>
              <a:rPr lang="en-GB" sz="2400" b="1" dirty="0"/>
              <a:t>the UK Industrial Strategy Challenge Fund</a:t>
            </a:r>
            <a:r>
              <a:rPr lang="en-GB" sz="2400" dirty="0"/>
              <a:t> (Grant number EP/S031863/1).</a:t>
            </a:r>
            <a:br>
              <a:rPr lang="en-GB" sz="2400" dirty="0"/>
            </a:br>
            <a:endParaRPr lang="en-GB" sz="2400" dirty="0"/>
          </a:p>
        </p:txBody>
      </p:sp>
      <p:pic>
        <p:nvPicPr>
          <p:cNvPr id="9" name="Content Placeholder 6" descr="Mercer Health and Fitness Inc.: August 2011">
            <a:extLst>
              <a:ext uri="{FF2B5EF4-FFF2-40B4-BE49-F238E27FC236}">
                <a16:creationId xmlns:a16="http://schemas.microsoft.com/office/drawing/2014/main" id="{5D056468-4FCF-3306-1C98-655B142A7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90" y="74448"/>
            <a:ext cx="3438577" cy="2462723"/>
          </a:xfrm>
          <a:prstGeom prst="rect">
            <a:avLst/>
          </a:prstGeom>
        </p:spPr>
      </p:pic>
      <p:pic>
        <p:nvPicPr>
          <p:cNvPr id="11" name="Picture 10">
            <a:extLst>
              <a:ext uri="{FF2B5EF4-FFF2-40B4-BE49-F238E27FC236}">
                <a16:creationId xmlns:a16="http://schemas.microsoft.com/office/drawing/2014/main" id="{AB501C14-3D4B-38F6-3EBD-7BEA59A937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1" r="3008"/>
          <a:stretch/>
        </p:blipFill>
        <p:spPr>
          <a:xfrm>
            <a:off x="7236454" y="4529699"/>
            <a:ext cx="3815091" cy="827512"/>
          </a:xfrm>
          <a:prstGeom prst="rect">
            <a:avLst/>
          </a:prstGeom>
        </p:spPr>
      </p:pic>
      <p:pic>
        <p:nvPicPr>
          <p:cNvPr id="12" name="Picture 11">
            <a:extLst>
              <a:ext uri="{FF2B5EF4-FFF2-40B4-BE49-F238E27FC236}">
                <a16:creationId xmlns:a16="http://schemas.microsoft.com/office/drawing/2014/main" id="{061D5F9C-28AE-0482-6B25-B36C9D9C1EF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007755" y="458101"/>
            <a:ext cx="3349404" cy="1075421"/>
          </a:xfrm>
          <a:prstGeom prst="rect">
            <a:avLst/>
          </a:prstGeom>
        </p:spPr>
      </p:pic>
      <p:sp>
        <p:nvSpPr>
          <p:cNvPr id="13" name="Rectangle 12">
            <a:extLst>
              <a:ext uri="{FF2B5EF4-FFF2-40B4-BE49-F238E27FC236}">
                <a16:creationId xmlns:a16="http://schemas.microsoft.com/office/drawing/2014/main" id="{776668AB-B21E-2A7E-4E0B-40A6D6D13168}"/>
              </a:ext>
            </a:extLst>
          </p:cNvPr>
          <p:cNvSpPr/>
          <p:nvPr/>
        </p:nvSpPr>
        <p:spPr>
          <a:xfrm>
            <a:off x="0" y="5744633"/>
            <a:ext cx="12193588" cy="1113367"/>
          </a:xfrm>
          <a:prstGeom prst="rect">
            <a:avLst/>
          </a:prstGeom>
          <a:solidFill>
            <a:srgbClr val="0046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97DD45F-03C2-FB21-80BA-99C381978A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771" y="5830994"/>
            <a:ext cx="4323497" cy="940644"/>
          </a:xfrm>
          <a:prstGeom prst="rect">
            <a:avLst/>
          </a:prstGeom>
        </p:spPr>
      </p:pic>
      <p:sp>
        <p:nvSpPr>
          <p:cNvPr id="15" name="TextBox 14">
            <a:extLst>
              <a:ext uri="{FF2B5EF4-FFF2-40B4-BE49-F238E27FC236}">
                <a16:creationId xmlns:a16="http://schemas.microsoft.com/office/drawing/2014/main" id="{BAF10A90-DFF5-4AE7-EA88-F5565AB0DC81}"/>
              </a:ext>
            </a:extLst>
          </p:cNvPr>
          <p:cNvSpPr txBox="1"/>
          <p:nvPr/>
        </p:nvSpPr>
        <p:spPr>
          <a:xfrm>
            <a:off x="8440440" y="6045956"/>
            <a:ext cx="1794933" cy="707886"/>
          </a:xfrm>
          <a:prstGeom prst="rect">
            <a:avLst/>
          </a:prstGeom>
          <a:noFill/>
        </p:spPr>
        <p:txBody>
          <a:bodyPr wrap="square" rtlCol="0">
            <a:spAutoFit/>
          </a:bodyPr>
          <a:lstStyle/>
          <a:p>
            <a:pPr defTabSz="914400"/>
            <a:r>
              <a:rPr lang="en-GB" sz="2000" dirty="0">
                <a:solidFill>
                  <a:prstClr val="white"/>
                </a:solidFill>
                <a:latin typeface="Calibri" panose="020F0502020204030204"/>
              </a:rPr>
              <a:t>Institute </a:t>
            </a:r>
            <a:r>
              <a:rPr lang="en-GB" sz="2000" i="1" dirty="0">
                <a:solidFill>
                  <a:prstClr val="white"/>
                </a:solidFill>
                <a:latin typeface="Calibri" panose="020F0502020204030204"/>
              </a:rPr>
              <a:t>for</a:t>
            </a:r>
          </a:p>
          <a:p>
            <a:pPr defTabSz="914400"/>
            <a:r>
              <a:rPr lang="en-GB" sz="2000" dirty="0">
                <a:solidFill>
                  <a:prstClr val="white"/>
                </a:solidFill>
                <a:latin typeface="Calibri" panose="020F0502020204030204"/>
              </a:rPr>
              <a:t>Energy Systems</a:t>
            </a:r>
          </a:p>
        </p:txBody>
      </p:sp>
    </p:spTree>
    <p:extLst>
      <p:ext uri="{BB962C8B-B14F-4D97-AF65-F5344CB8AC3E}">
        <p14:creationId xmlns:p14="http://schemas.microsoft.com/office/powerpoint/2010/main" val="411714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73097" y="9284"/>
            <a:ext cx="2910826" cy="2910826"/>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t="-3869" b="-3869"/>
              </a:stretch>
            </a:blipFill>
          </p:spPr>
          <p:txBody>
            <a:bodyPr/>
            <a:lstStyle/>
            <a:p>
              <a:endParaRPr lang="en-GB" sz="1200"/>
            </a:p>
          </p:txBody>
        </p:sp>
      </p:grpSp>
      <p:grpSp>
        <p:nvGrpSpPr>
          <p:cNvPr id="4" name="Group 4"/>
          <p:cNvGrpSpPr>
            <a:grpSpLocks noChangeAspect="1"/>
          </p:cNvGrpSpPr>
          <p:nvPr/>
        </p:nvGrpSpPr>
        <p:grpSpPr>
          <a:xfrm>
            <a:off x="3283923" y="2608605"/>
            <a:ext cx="3232572" cy="3232572"/>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3"/>
              <a:stretch>
                <a:fillRect t="-5616" r="-54697" b="-5616"/>
              </a:stretch>
            </a:blipFill>
          </p:spPr>
          <p:txBody>
            <a:bodyPr/>
            <a:lstStyle/>
            <a:p>
              <a:endParaRPr lang="en-GB" sz="1200"/>
            </a:p>
          </p:txBody>
        </p:sp>
      </p:grpSp>
      <p:grpSp>
        <p:nvGrpSpPr>
          <p:cNvPr id="6" name="Group 6"/>
          <p:cNvGrpSpPr>
            <a:grpSpLocks noChangeAspect="1"/>
          </p:cNvGrpSpPr>
          <p:nvPr/>
        </p:nvGrpSpPr>
        <p:grpSpPr>
          <a:xfrm>
            <a:off x="8842006" y="2627027"/>
            <a:ext cx="3195729" cy="3195729"/>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t="-12286" b="-12286"/>
              </a:stretch>
            </a:blipFill>
          </p:spPr>
          <p:txBody>
            <a:bodyPr/>
            <a:lstStyle/>
            <a:p>
              <a:endParaRPr lang="en-GB" sz="1200"/>
            </a:p>
          </p:txBody>
        </p:sp>
      </p:grpSp>
      <p:grpSp>
        <p:nvGrpSpPr>
          <p:cNvPr id="8" name="Group 8"/>
          <p:cNvGrpSpPr>
            <a:grpSpLocks noChangeAspect="1"/>
          </p:cNvGrpSpPr>
          <p:nvPr/>
        </p:nvGrpSpPr>
        <p:grpSpPr>
          <a:xfrm>
            <a:off x="6096794" y="685800"/>
            <a:ext cx="3066546" cy="3066546"/>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5"/>
              <a:stretch>
                <a:fillRect t="-12286" b="-12286"/>
              </a:stretch>
            </a:blipFill>
          </p:spPr>
          <p:txBody>
            <a:bodyPr/>
            <a:lstStyle/>
            <a:p>
              <a:endParaRPr lang="en-GB" sz="1200"/>
            </a:p>
          </p:txBody>
        </p:sp>
      </p:grpSp>
      <p:sp>
        <p:nvSpPr>
          <p:cNvPr id="10" name="Freeform 10"/>
          <p:cNvSpPr/>
          <p:nvPr/>
        </p:nvSpPr>
        <p:spPr>
          <a:xfrm>
            <a:off x="211406" y="5809427"/>
            <a:ext cx="2756420" cy="888682"/>
          </a:xfrm>
          <a:custGeom>
            <a:avLst/>
            <a:gdLst/>
            <a:ahLst/>
            <a:cxnLst/>
            <a:rect l="l" t="t" r="r" b="b"/>
            <a:pathLst>
              <a:path w="4134630" h="1333023">
                <a:moveTo>
                  <a:pt x="0" y="0"/>
                </a:moveTo>
                <a:lnTo>
                  <a:pt x="4134630" y="0"/>
                </a:lnTo>
                <a:lnTo>
                  <a:pt x="4134630" y="1333023"/>
                </a:lnTo>
                <a:lnTo>
                  <a:pt x="0" y="1333023"/>
                </a:lnTo>
                <a:lnTo>
                  <a:pt x="0" y="0"/>
                </a:lnTo>
                <a:close/>
              </a:path>
            </a:pathLst>
          </a:custGeom>
          <a:blipFill>
            <a:blip r:embed="rId6"/>
            <a:stretch>
              <a:fillRect/>
            </a:stretch>
          </a:blipFill>
        </p:spPr>
        <p:txBody>
          <a:bodyPr/>
          <a:lstStyle/>
          <a:p>
            <a:endParaRPr lang="en-GB" sz="1200"/>
          </a:p>
        </p:txBody>
      </p:sp>
      <p:sp>
        <p:nvSpPr>
          <p:cNvPr id="11" name="TextBox 11"/>
          <p:cNvSpPr txBox="1"/>
          <p:nvPr/>
        </p:nvSpPr>
        <p:spPr>
          <a:xfrm>
            <a:off x="3047395" y="260579"/>
            <a:ext cx="6382024" cy="538674"/>
          </a:xfrm>
          <a:prstGeom prst="rect">
            <a:avLst/>
          </a:prstGeom>
        </p:spPr>
        <p:txBody>
          <a:bodyPr lIns="0" tIns="0" rIns="0" bIns="0" rtlCol="0" anchor="t">
            <a:spAutoFit/>
          </a:bodyPr>
          <a:lstStyle/>
          <a:p>
            <a:pPr algn="ctr">
              <a:lnSpc>
                <a:spcPts val="3884"/>
              </a:lnSpc>
            </a:pPr>
            <a:r>
              <a:rPr lang="en-US" sz="4465" dirty="0">
                <a:solidFill>
                  <a:srgbClr val="333331"/>
                </a:solidFill>
                <a:latin typeface="DM Sans"/>
              </a:rPr>
              <a:t>MEET THE TEAM</a:t>
            </a:r>
          </a:p>
        </p:txBody>
      </p:sp>
      <p:sp>
        <p:nvSpPr>
          <p:cNvPr id="12" name="TextBox 12"/>
          <p:cNvSpPr txBox="1"/>
          <p:nvPr/>
        </p:nvSpPr>
        <p:spPr>
          <a:xfrm>
            <a:off x="373097" y="3183291"/>
            <a:ext cx="3451784" cy="245773"/>
          </a:xfrm>
          <a:prstGeom prst="rect">
            <a:avLst/>
          </a:prstGeom>
        </p:spPr>
        <p:txBody>
          <a:bodyPr lIns="0" tIns="0" rIns="0" bIns="0" rtlCol="0" anchor="t">
            <a:spAutoFit/>
          </a:bodyPr>
          <a:lstStyle/>
          <a:p>
            <a:pPr algn="ctr">
              <a:lnSpc>
                <a:spcPts val="2101"/>
              </a:lnSpc>
            </a:pPr>
            <a:r>
              <a:rPr lang="en-US" sz="1501" spc="195">
                <a:solidFill>
                  <a:srgbClr val="333331"/>
                </a:solidFill>
                <a:latin typeface="DM Sans Bold"/>
              </a:rPr>
              <a:t>REYKJAVIK UNIVERSITY</a:t>
            </a:r>
          </a:p>
        </p:txBody>
      </p:sp>
      <p:sp>
        <p:nvSpPr>
          <p:cNvPr id="13" name="TextBox 13"/>
          <p:cNvSpPr txBox="1"/>
          <p:nvPr/>
        </p:nvSpPr>
        <p:spPr>
          <a:xfrm>
            <a:off x="3047395" y="6109011"/>
            <a:ext cx="3922255" cy="221856"/>
          </a:xfrm>
          <a:prstGeom prst="rect">
            <a:avLst/>
          </a:prstGeom>
        </p:spPr>
        <p:txBody>
          <a:bodyPr lIns="0" tIns="0" rIns="0" bIns="0" rtlCol="0" anchor="t">
            <a:spAutoFit/>
          </a:bodyPr>
          <a:lstStyle/>
          <a:p>
            <a:pPr algn="ctr">
              <a:lnSpc>
                <a:spcPts val="1875"/>
              </a:lnSpc>
            </a:pPr>
            <a:r>
              <a:rPr lang="en-US" sz="1339" spc="174" dirty="0">
                <a:solidFill>
                  <a:srgbClr val="333331"/>
                </a:solidFill>
                <a:latin typeface="DM Sans Bold"/>
              </a:rPr>
              <a:t>LONDON SOUTH BANK UNIVERSITY</a:t>
            </a:r>
          </a:p>
        </p:txBody>
      </p:sp>
      <p:sp>
        <p:nvSpPr>
          <p:cNvPr id="14" name="TextBox 14"/>
          <p:cNvSpPr txBox="1"/>
          <p:nvPr/>
        </p:nvSpPr>
        <p:spPr>
          <a:xfrm>
            <a:off x="153659" y="2824032"/>
            <a:ext cx="3918590" cy="269754"/>
          </a:xfrm>
          <a:prstGeom prst="rect">
            <a:avLst/>
          </a:prstGeom>
        </p:spPr>
        <p:txBody>
          <a:bodyPr lIns="0" tIns="0" rIns="0" bIns="0" rtlCol="0" anchor="t">
            <a:spAutoFit/>
          </a:bodyPr>
          <a:lstStyle/>
          <a:p>
            <a:pPr algn="ctr">
              <a:lnSpc>
                <a:spcPts val="2327"/>
              </a:lnSpc>
            </a:pPr>
            <a:r>
              <a:rPr lang="en-US" sz="1662" spc="216">
                <a:solidFill>
                  <a:srgbClr val="333331"/>
                </a:solidFill>
                <a:latin typeface="DM Sans Bold"/>
              </a:rPr>
              <a:t>BJARNHEDINN GUDLAUGSSON</a:t>
            </a:r>
          </a:p>
        </p:txBody>
      </p:sp>
      <p:sp>
        <p:nvSpPr>
          <p:cNvPr id="15" name="TextBox 15"/>
          <p:cNvSpPr txBox="1"/>
          <p:nvPr/>
        </p:nvSpPr>
        <p:spPr>
          <a:xfrm>
            <a:off x="3702061" y="5788873"/>
            <a:ext cx="2756420" cy="269754"/>
          </a:xfrm>
          <a:prstGeom prst="rect">
            <a:avLst/>
          </a:prstGeom>
        </p:spPr>
        <p:txBody>
          <a:bodyPr wrap="square" lIns="0" tIns="0" rIns="0" bIns="0" rtlCol="0" anchor="t">
            <a:spAutoFit/>
          </a:bodyPr>
          <a:lstStyle/>
          <a:p>
            <a:pPr algn="ctr">
              <a:lnSpc>
                <a:spcPts val="2327"/>
              </a:lnSpc>
              <a:spcBef>
                <a:spcPct val="0"/>
              </a:spcBef>
            </a:pPr>
            <a:r>
              <a:rPr lang="en-US" sz="1662" spc="216" dirty="0">
                <a:solidFill>
                  <a:srgbClr val="333331"/>
                </a:solidFill>
                <a:latin typeface="DM Sans Bold"/>
              </a:rPr>
              <a:t>CHRISTINA FRANCIS</a:t>
            </a:r>
          </a:p>
        </p:txBody>
      </p:sp>
      <p:sp>
        <p:nvSpPr>
          <p:cNvPr id="16" name="TextBox 16"/>
          <p:cNvSpPr txBox="1"/>
          <p:nvPr/>
        </p:nvSpPr>
        <p:spPr>
          <a:xfrm>
            <a:off x="8704906" y="5702112"/>
            <a:ext cx="3091832" cy="269754"/>
          </a:xfrm>
          <a:prstGeom prst="rect">
            <a:avLst/>
          </a:prstGeom>
        </p:spPr>
        <p:txBody>
          <a:bodyPr lIns="0" tIns="0" rIns="0" bIns="0" rtlCol="0" anchor="t">
            <a:spAutoFit/>
          </a:bodyPr>
          <a:lstStyle/>
          <a:p>
            <a:pPr algn="ctr">
              <a:lnSpc>
                <a:spcPts val="2327"/>
              </a:lnSpc>
              <a:spcBef>
                <a:spcPct val="0"/>
              </a:spcBef>
            </a:pPr>
            <a:r>
              <a:rPr lang="en-US" sz="1662" spc="216">
                <a:solidFill>
                  <a:srgbClr val="333331"/>
                </a:solidFill>
                <a:latin typeface="DM Sans Bold"/>
              </a:rPr>
              <a:t>CAMILLA THOMSON</a:t>
            </a:r>
          </a:p>
        </p:txBody>
      </p:sp>
      <p:sp>
        <p:nvSpPr>
          <p:cNvPr id="17" name="TextBox 17"/>
          <p:cNvSpPr txBox="1"/>
          <p:nvPr/>
        </p:nvSpPr>
        <p:spPr>
          <a:xfrm>
            <a:off x="8601010" y="6059934"/>
            <a:ext cx="3436725" cy="221856"/>
          </a:xfrm>
          <a:prstGeom prst="rect">
            <a:avLst/>
          </a:prstGeom>
        </p:spPr>
        <p:txBody>
          <a:bodyPr lIns="0" tIns="0" rIns="0" bIns="0" rtlCol="0" anchor="t">
            <a:spAutoFit/>
          </a:bodyPr>
          <a:lstStyle/>
          <a:p>
            <a:pPr algn="ctr">
              <a:lnSpc>
                <a:spcPts val="1875"/>
              </a:lnSpc>
            </a:pPr>
            <a:r>
              <a:rPr lang="en-US" sz="1339" spc="174">
                <a:solidFill>
                  <a:srgbClr val="333331"/>
                </a:solidFill>
                <a:latin typeface="DM Sans Bold"/>
              </a:rPr>
              <a:t>UNIVERSITY OF EDINBURGH</a:t>
            </a:r>
          </a:p>
        </p:txBody>
      </p:sp>
      <p:sp>
        <p:nvSpPr>
          <p:cNvPr id="18" name="TextBox 18"/>
          <p:cNvSpPr txBox="1"/>
          <p:nvPr/>
        </p:nvSpPr>
        <p:spPr>
          <a:xfrm>
            <a:off x="8808803" y="1306655"/>
            <a:ext cx="3091832" cy="269754"/>
          </a:xfrm>
          <a:prstGeom prst="rect">
            <a:avLst/>
          </a:prstGeom>
        </p:spPr>
        <p:txBody>
          <a:bodyPr lIns="0" tIns="0" rIns="0" bIns="0" rtlCol="0" anchor="t">
            <a:spAutoFit/>
          </a:bodyPr>
          <a:lstStyle/>
          <a:p>
            <a:pPr algn="ctr">
              <a:lnSpc>
                <a:spcPts val="2327"/>
              </a:lnSpc>
              <a:spcBef>
                <a:spcPct val="0"/>
              </a:spcBef>
            </a:pPr>
            <a:r>
              <a:rPr lang="en-US" sz="1662" spc="216">
                <a:solidFill>
                  <a:srgbClr val="333331"/>
                </a:solidFill>
                <a:latin typeface="DM Sans Bold"/>
              </a:rPr>
              <a:t>DAVID INGRAM</a:t>
            </a:r>
          </a:p>
        </p:txBody>
      </p:sp>
      <p:sp>
        <p:nvSpPr>
          <p:cNvPr id="19" name="TextBox 19"/>
          <p:cNvSpPr txBox="1"/>
          <p:nvPr/>
        </p:nvSpPr>
        <p:spPr>
          <a:xfrm>
            <a:off x="8808803" y="1638842"/>
            <a:ext cx="3436725" cy="221856"/>
          </a:xfrm>
          <a:prstGeom prst="rect">
            <a:avLst/>
          </a:prstGeom>
        </p:spPr>
        <p:txBody>
          <a:bodyPr lIns="0" tIns="0" rIns="0" bIns="0" rtlCol="0" anchor="t">
            <a:spAutoFit/>
          </a:bodyPr>
          <a:lstStyle/>
          <a:p>
            <a:pPr algn="ctr">
              <a:lnSpc>
                <a:spcPts val="1875"/>
              </a:lnSpc>
            </a:pPr>
            <a:r>
              <a:rPr lang="en-US" sz="1339" spc="174">
                <a:solidFill>
                  <a:srgbClr val="333331"/>
                </a:solidFill>
                <a:latin typeface="DM Sans Bold"/>
              </a:rPr>
              <a:t>UNIVERSITY OF EDINBURGH</a:t>
            </a:r>
          </a:p>
        </p:txBody>
      </p:sp>
      <p:sp>
        <p:nvSpPr>
          <p:cNvPr id="20" name="TextBox 20"/>
          <p:cNvSpPr txBox="1"/>
          <p:nvPr/>
        </p:nvSpPr>
        <p:spPr>
          <a:xfrm>
            <a:off x="3283923" y="6310385"/>
            <a:ext cx="3299625" cy="331245"/>
          </a:xfrm>
          <a:prstGeom prst="rect">
            <a:avLst/>
          </a:prstGeom>
        </p:spPr>
        <p:txBody>
          <a:bodyPr lIns="0" tIns="0" rIns="0" bIns="0" rtlCol="0" anchor="t">
            <a:spAutoFit/>
          </a:bodyPr>
          <a:lstStyle/>
          <a:p>
            <a:pPr algn="ctr">
              <a:lnSpc>
                <a:spcPts val="2735"/>
              </a:lnSpc>
            </a:pPr>
            <a:r>
              <a:rPr lang="en-US" sz="1953" dirty="0">
                <a:solidFill>
                  <a:srgbClr val="333331"/>
                </a:solidFill>
                <a:latin typeface="DM Sans"/>
              </a:rPr>
              <a:t>francc23@lsbu.ac.uk</a:t>
            </a:r>
          </a:p>
        </p:txBody>
      </p:sp>
      <p:sp>
        <p:nvSpPr>
          <p:cNvPr id="21" name="TextBox 21"/>
          <p:cNvSpPr txBox="1"/>
          <p:nvPr/>
        </p:nvSpPr>
        <p:spPr>
          <a:xfrm>
            <a:off x="449176" y="3516464"/>
            <a:ext cx="3299625" cy="331245"/>
          </a:xfrm>
          <a:prstGeom prst="rect">
            <a:avLst/>
          </a:prstGeom>
        </p:spPr>
        <p:txBody>
          <a:bodyPr lIns="0" tIns="0" rIns="0" bIns="0" rtlCol="0" anchor="t">
            <a:spAutoFit/>
          </a:bodyPr>
          <a:lstStyle/>
          <a:p>
            <a:pPr algn="ctr">
              <a:lnSpc>
                <a:spcPts val="2735"/>
              </a:lnSpc>
            </a:pPr>
            <a:r>
              <a:rPr lang="en-US" sz="1953">
                <a:solidFill>
                  <a:srgbClr val="333331"/>
                </a:solidFill>
                <a:latin typeface="DM Sans"/>
              </a:rPr>
              <a:t>bjarnhedinng@ru.is</a:t>
            </a:r>
          </a:p>
        </p:txBody>
      </p:sp>
      <p:sp>
        <p:nvSpPr>
          <p:cNvPr id="22" name="TextBox 22"/>
          <p:cNvSpPr txBox="1"/>
          <p:nvPr/>
        </p:nvSpPr>
        <p:spPr>
          <a:xfrm>
            <a:off x="8704906" y="6310385"/>
            <a:ext cx="3299625" cy="331245"/>
          </a:xfrm>
          <a:prstGeom prst="rect">
            <a:avLst/>
          </a:prstGeom>
        </p:spPr>
        <p:txBody>
          <a:bodyPr lIns="0" tIns="0" rIns="0" bIns="0" rtlCol="0" anchor="t">
            <a:spAutoFit/>
          </a:bodyPr>
          <a:lstStyle/>
          <a:p>
            <a:pPr algn="ctr">
              <a:lnSpc>
                <a:spcPts val="2735"/>
              </a:lnSpc>
            </a:pPr>
            <a:r>
              <a:rPr lang="en-US" sz="1953">
                <a:solidFill>
                  <a:srgbClr val="333331"/>
                </a:solidFill>
                <a:latin typeface="DM Sans"/>
              </a:rPr>
              <a:t>c.thomson@ed.ac.uk</a:t>
            </a:r>
          </a:p>
        </p:txBody>
      </p:sp>
      <p:sp>
        <p:nvSpPr>
          <p:cNvPr id="23" name="TextBox 23"/>
          <p:cNvSpPr txBox="1"/>
          <p:nvPr/>
        </p:nvSpPr>
        <p:spPr>
          <a:xfrm>
            <a:off x="8945903" y="1984674"/>
            <a:ext cx="3299625" cy="331245"/>
          </a:xfrm>
          <a:prstGeom prst="rect">
            <a:avLst/>
          </a:prstGeom>
        </p:spPr>
        <p:txBody>
          <a:bodyPr lIns="0" tIns="0" rIns="0" bIns="0" rtlCol="0" anchor="t">
            <a:spAutoFit/>
          </a:bodyPr>
          <a:lstStyle/>
          <a:p>
            <a:pPr algn="ctr">
              <a:lnSpc>
                <a:spcPts val="2735"/>
              </a:lnSpc>
            </a:pPr>
            <a:r>
              <a:rPr lang="en-US" sz="1953">
                <a:solidFill>
                  <a:srgbClr val="333331"/>
                </a:solidFill>
                <a:latin typeface="DM Sans"/>
              </a:rPr>
              <a:t>david.ingram@ed.ac.uk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36280" y="153719"/>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kern="1400" spc="-50" dirty="0">
                <a:solidFill>
                  <a:srgbClr val="000000"/>
                </a:solidFill>
                <a:effectLst/>
                <a:latin typeface="Calibri" panose="020F0502020204030204" pitchFamily="34" charset="0"/>
                <a:ea typeface="Times New Roman" panose="02020603050405020304" pitchFamily="18" charset="0"/>
              </a:rPr>
              <a:t>Carbon accounting in the context of multi-criteria assessment (MCA) for SLES</a:t>
            </a:r>
            <a:endParaRPr lang="en-GB" sz="3200" b="1" kern="1400" spc="-50" dirty="0">
              <a:effectLst/>
              <a:latin typeface="Calibri" panose="020F0502020204030204" pitchFamily="34" charset="0"/>
              <a:ea typeface="Times New Roman" panose="02020603050405020304" pitchFamily="18" charset="0"/>
            </a:endParaRPr>
          </a:p>
        </p:txBody>
      </p:sp>
      <p:sp>
        <p:nvSpPr>
          <p:cNvPr id="84" name="CustomShape 2"/>
          <p:cNvSpPr/>
          <p:nvPr/>
        </p:nvSpPr>
        <p:spPr>
          <a:xfrm>
            <a:off x="839880" y="1349297"/>
            <a:ext cx="10515240" cy="535498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lnSpc>
                <a:spcPct val="107000"/>
              </a:lnSpc>
              <a:spcAft>
                <a:spcPts val="800"/>
              </a:spcAft>
              <a:buFont typeface="Arial" panose="020B0604020202020204" pitchFamily="34" charset="0"/>
              <a:buChar char="•"/>
            </a:pPr>
            <a:r>
              <a:rPr lang="en-GB" sz="2800" dirty="0">
                <a:latin typeface="Calibri" panose="020F0502020204030204" pitchFamily="34" charset="0"/>
                <a:cs typeface="Times New Roman" panose="02020603050405020304" pitchFamily="18" charset="0"/>
              </a:rPr>
              <a:t>MCA tool for Smart Local Energy Systems (SLES) can be used to </a:t>
            </a:r>
            <a:r>
              <a:rPr lang="en-GB" sz="2800" b="1" dirty="0">
                <a:latin typeface="Calibri" panose="020F0502020204030204" pitchFamily="34" charset="0"/>
                <a:cs typeface="Times New Roman" panose="02020603050405020304" pitchFamily="18" charset="0"/>
              </a:rPr>
              <a:t>evaluate the carbon emissions</a:t>
            </a:r>
            <a:r>
              <a:rPr lang="en-GB" sz="2800" dirty="0">
                <a:latin typeface="Calibri" panose="020F0502020204030204" pitchFamily="34" charset="0"/>
                <a:cs typeface="Times New Roman" panose="02020603050405020304" pitchFamily="18" charset="0"/>
              </a:rPr>
              <a:t>; </a:t>
            </a:r>
            <a:r>
              <a:rPr lang="en-GB" sz="2800" b="1" dirty="0">
                <a:latin typeface="Calibri" panose="020F0502020204030204" pitchFamily="34" charset="0"/>
                <a:cs typeface="Times New Roman" panose="02020603050405020304" pitchFamily="18" charset="0"/>
              </a:rPr>
              <a:t>carbon reduction potential of smart RE technology</a:t>
            </a:r>
            <a:r>
              <a:rPr lang="en-GB" sz="2800" dirty="0">
                <a:latin typeface="Calibri" panose="020F0502020204030204" pitchFamily="34" charset="0"/>
                <a:cs typeface="Times New Roman" panose="02020603050405020304" pitchFamily="18" charset="0"/>
              </a:rPr>
              <a:t>; and </a:t>
            </a:r>
            <a:r>
              <a:rPr lang="en-GB" sz="2800" b="1" dirty="0">
                <a:latin typeface="Calibri" panose="020F0502020204030204" pitchFamily="34" charset="0"/>
                <a:cs typeface="Times New Roman" panose="02020603050405020304" pitchFamily="18" charset="0"/>
              </a:rPr>
              <a:t>provide insights into the socioeconomic and environmental benefits and impacts</a:t>
            </a:r>
            <a:r>
              <a:rPr lang="en-GB" sz="2800" dirty="0">
                <a:latin typeface="Calibri" panose="020F0502020204030204" pitchFamily="34" charset="0"/>
                <a:cs typeface="Times New Roman" panose="02020603050405020304" pitchFamily="18" charset="0"/>
              </a:rPr>
              <a:t>. </a:t>
            </a:r>
            <a:r>
              <a:rPr lang="en-GB" sz="2800" b="1" u="sng" dirty="0">
                <a:solidFill>
                  <a:schemeClr val="accent2">
                    <a:lumMod val="75000"/>
                  </a:schemeClr>
                </a:solidFill>
                <a:latin typeface="Calibri" panose="020F0502020204030204" pitchFamily="34" charset="0"/>
                <a:cs typeface="Times New Roman" panose="02020603050405020304" pitchFamily="18" charset="0"/>
              </a:rPr>
              <a:t>However, there are challenges to apply such a complex tool. </a:t>
            </a:r>
          </a:p>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2800" dirty="0">
                <a:latin typeface="Calibri" panose="020F0502020204030204" pitchFamily="34" charset="0"/>
                <a:cs typeface="Times New Roman" panose="02020603050405020304" pitchFamily="18" charset="0"/>
              </a:rPr>
              <a:t>We will discuss:</a:t>
            </a:r>
          </a:p>
          <a:p>
            <a:pPr marL="514350" indent="-514350" algn="just">
              <a:lnSpc>
                <a:spcPct val="107000"/>
              </a:lnSpc>
              <a:spcAft>
                <a:spcPts val="800"/>
              </a:spcAft>
              <a:buFont typeface="+mj-lt"/>
              <a:buAutoNum type="arabicPeriod"/>
            </a:pPr>
            <a:r>
              <a:rPr lang="en-GB" sz="2800" b="1" dirty="0">
                <a:solidFill>
                  <a:srgbClr val="00B050"/>
                </a:solidFill>
                <a:latin typeface="Calibri" panose="020F0502020204030204" pitchFamily="34" charset="0"/>
                <a:cs typeface="Times New Roman" panose="02020603050405020304" pitchFamily="18" charset="0"/>
              </a:rPr>
              <a:t>How we can mitigate this challenges</a:t>
            </a:r>
          </a:p>
          <a:p>
            <a:pPr marL="514350" indent="-514350" algn="just">
              <a:lnSpc>
                <a:spcPct val="107000"/>
              </a:lnSpc>
              <a:spcAft>
                <a:spcPts val="800"/>
              </a:spcAft>
              <a:buFont typeface="+mj-lt"/>
              <a:buAutoNum type="arabicPeriod"/>
            </a:pPr>
            <a:r>
              <a:rPr lang="en-GB" sz="2800" b="1" dirty="0">
                <a:solidFill>
                  <a:srgbClr val="00B050"/>
                </a:solidFill>
                <a:latin typeface="Calibri" panose="020F0502020204030204" pitchFamily="34" charset="0"/>
                <a:cs typeface="Times New Roman" panose="02020603050405020304" pitchFamily="18" charset="0"/>
              </a:rPr>
              <a:t>Opportunities to employ SLES MCA tool to assess project feasibility</a:t>
            </a:r>
          </a:p>
          <a:p>
            <a:pPr marL="914400" lvl="1" indent="-45720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85" name="Line 3"/>
          <p:cNvSpPr/>
          <p:nvPr/>
        </p:nvSpPr>
        <p:spPr>
          <a:xfrm flipH="1">
            <a:off x="836280" y="1224000"/>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1EA5284F-069C-E6EC-71DA-FC8E9F052881}"/>
              </a:ext>
            </a:extLst>
          </p:cNvPr>
          <p:cNvSpPr/>
          <p:nvPr/>
        </p:nvSpPr>
        <p:spPr>
          <a:xfrm>
            <a:off x="740027" y="1900060"/>
            <a:ext cx="10515240" cy="3670562"/>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gn="just">
              <a:lnSpc>
                <a:spcPct val="107000"/>
              </a:lnSpc>
              <a:spcAft>
                <a:spcPts val="800"/>
              </a:spcAft>
              <a:buFont typeface="Arial" panose="020B0604020202020204" pitchFamily="34" charset="0"/>
              <a:buChar char="•"/>
            </a:pPr>
            <a:r>
              <a:rPr lang="en-GB" sz="2800" dirty="0">
                <a:latin typeface="Calibri" panose="020F0502020204030204" pitchFamily="34" charset="0"/>
                <a:cs typeface="Times New Roman" panose="02020603050405020304" pitchFamily="18" charset="0"/>
              </a:rPr>
              <a:t>Development of the MCA tool for SLES</a:t>
            </a:r>
          </a:p>
          <a:p>
            <a:pPr marL="285750" indent="-285750" algn="just">
              <a:lnSpc>
                <a:spcPct val="107000"/>
              </a:lnSpc>
              <a:spcAft>
                <a:spcPts val="800"/>
              </a:spcAft>
              <a:buFont typeface="Arial" panose="020B0604020202020204" pitchFamily="34" charset="0"/>
              <a:buChar char="•"/>
            </a:pPr>
            <a:r>
              <a:rPr lang="en-GB" sz="2800" b="1" dirty="0">
                <a:latin typeface="Calibri" panose="020F0502020204030204" pitchFamily="34" charset="0"/>
                <a:cs typeface="Times New Roman" panose="02020603050405020304" pitchFamily="18" charset="0"/>
              </a:rPr>
              <a:t>Integration of carbon accounting and LCA fundamentals to track climate change impacts and,</a:t>
            </a:r>
          </a:p>
          <a:p>
            <a:pPr marL="285750" indent="-285750" algn="just">
              <a:lnSpc>
                <a:spcPct val="107000"/>
              </a:lnSpc>
              <a:spcAft>
                <a:spcPts val="800"/>
              </a:spcAft>
              <a:buFont typeface="Arial" panose="020B0604020202020204" pitchFamily="34" charset="0"/>
              <a:buChar char="•"/>
            </a:pPr>
            <a:r>
              <a:rPr lang="en-GB" sz="2800" dirty="0">
                <a:latin typeface="Calibri" panose="020F0502020204030204" pitchFamily="34" charset="0"/>
                <a:cs typeface="Times New Roman" panose="02020603050405020304" pitchFamily="18" charset="0"/>
              </a:rPr>
              <a:t>multiple other criteria in a </a:t>
            </a:r>
            <a:r>
              <a:rPr lang="en-GB" sz="2800" b="1" u="sng" dirty="0">
                <a:solidFill>
                  <a:schemeClr val="accent2">
                    <a:lumMod val="75000"/>
                  </a:schemeClr>
                </a:solidFill>
                <a:latin typeface="Calibri" panose="020F0502020204030204" pitchFamily="34" charset="0"/>
                <a:cs typeface="Times New Roman" panose="02020603050405020304" pitchFamily="18" charset="0"/>
              </a:rPr>
              <a:t>simplified and user-friendly </a:t>
            </a:r>
            <a:r>
              <a:rPr lang="en-GB" sz="2800" dirty="0">
                <a:latin typeface="Calibri" panose="020F0502020204030204" pitchFamily="34" charset="0"/>
                <a:cs typeface="Times New Roman" panose="02020603050405020304" pitchFamily="18" charset="0"/>
              </a:rPr>
              <a:t>modelling framework. </a:t>
            </a:r>
          </a:p>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sz="2800" dirty="0">
              <a:latin typeface="Calibri" panose="020F0502020204030204" pitchFamily="34"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7" name="CustomShape 1">
            <a:extLst>
              <a:ext uri="{FF2B5EF4-FFF2-40B4-BE49-F238E27FC236}">
                <a16:creationId xmlns:a16="http://schemas.microsoft.com/office/drawing/2014/main" id="{37D5256E-74EB-9782-2423-AB79A608D20D}"/>
              </a:ext>
            </a:extLst>
          </p:cNvPr>
          <p:cNvSpPr/>
          <p:nvPr/>
        </p:nvSpPr>
        <p:spPr>
          <a:xfrm>
            <a:off x="740027" y="273600"/>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kern="1400" spc="-50" dirty="0">
                <a:solidFill>
                  <a:srgbClr val="000000"/>
                </a:solidFill>
                <a:effectLst/>
                <a:latin typeface="Calibri" panose="020F0502020204030204" pitchFamily="34" charset="0"/>
                <a:ea typeface="Times New Roman" panose="02020603050405020304" pitchFamily="18" charset="0"/>
              </a:rPr>
              <a:t>Carbon accounting in the context of multi-criteria assessment (MCA) for SLES</a:t>
            </a:r>
            <a:endParaRPr lang="en-GB" sz="3200" b="1" kern="1400" spc="-50" dirty="0">
              <a:effectLst/>
              <a:latin typeface="Calibri" panose="020F0502020204030204" pitchFamily="34" charset="0"/>
              <a:ea typeface="Times New Roman" panose="02020603050405020304" pitchFamily="18" charset="0"/>
            </a:endParaRPr>
          </a:p>
        </p:txBody>
      </p:sp>
      <p:sp>
        <p:nvSpPr>
          <p:cNvPr id="8" name="Line 3">
            <a:extLst>
              <a:ext uri="{FF2B5EF4-FFF2-40B4-BE49-F238E27FC236}">
                <a16:creationId xmlns:a16="http://schemas.microsoft.com/office/drawing/2014/main" id="{EF3FF6D8-F8A2-96F9-A03B-E33712E50291}"/>
              </a:ext>
            </a:extLst>
          </p:cNvPr>
          <p:cNvSpPr/>
          <p:nvPr/>
        </p:nvSpPr>
        <p:spPr>
          <a:xfrm flipH="1">
            <a:off x="740027" y="1464518"/>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165979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36280" y="153719"/>
            <a:ext cx="11357308"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kern="1400" spc="-50" dirty="0">
                <a:solidFill>
                  <a:srgbClr val="000000"/>
                </a:solidFill>
                <a:effectLst/>
                <a:latin typeface="Calibri" panose="020F0502020204030204" pitchFamily="34" charset="0"/>
                <a:ea typeface="Times New Roman" panose="02020603050405020304" pitchFamily="18" charset="0"/>
              </a:rPr>
              <a:t>Background</a:t>
            </a:r>
            <a:endParaRPr lang="en-GB" sz="3200" b="1" kern="1400" spc="-50" dirty="0">
              <a:effectLst/>
              <a:latin typeface="Calibri" panose="020F0502020204030204" pitchFamily="34" charset="0"/>
              <a:ea typeface="Times New Roman" panose="02020603050405020304" pitchFamily="18" charset="0"/>
            </a:endParaRPr>
          </a:p>
        </p:txBody>
      </p:sp>
      <p:sp>
        <p:nvSpPr>
          <p:cNvPr id="84" name="CustomShape 2"/>
          <p:cNvSpPr/>
          <p:nvPr/>
        </p:nvSpPr>
        <p:spPr>
          <a:xfrm>
            <a:off x="839880" y="1349297"/>
            <a:ext cx="10515240" cy="5354983"/>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r>
              <a:rPr lang="en-GB" sz="2400" b="1" dirty="0">
                <a:latin typeface="Calibri" panose="020F0502020204030204" pitchFamily="34" charset="0"/>
                <a:cs typeface="Calibri" panose="020F0502020204030204" pitchFamily="34" charset="0"/>
              </a:rPr>
              <a:t>Carbon Accounting </a:t>
            </a:r>
            <a:r>
              <a:rPr lang="en-GB" sz="2400" dirty="0">
                <a:latin typeface="Calibri" panose="020F0502020204030204" pitchFamily="34" charset="0"/>
                <a:cs typeface="Calibri" panose="020F0502020204030204" pitchFamily="34" charset="0"/>
              </a:rPr>
              <a:t>- recognition, evaluation, and monitoring of GHG emissions on all levels of the value chain and the effects of these emissions on the carbon cycle of ecosystems. </a:t>
            </a:r>
          </a:p>
          <a:p>
            <a:r>
              <a:rPr lang="en-GB" sz="2400" b="1" u="sng" dirty="0">
                <a:solidFill>
                  <a:schemeClr val="accent2">
                    <a:lumMod val="75000"/>
                  </a:schemeClr>
                </a:solidFill>
                <a:latin typeface="Calibri" panose="020F0502020204030204" pitchFamily="34" charset="0"/>
                <a:cs typeface="Calibri" panose="020F0502020204030204" pitchFamily="34" charset="0"/>
              </a:rPr>
              <a:t>Limitations</a:t>
            </a:r>
            <a:r>
              <a:rPr lang="en-GB" sz="2400" u="sng" dirty="0">
                <a:solidFill>
                  <a:schemeClr val="accent2">
                    <a:lumMod val="75000"/>
                  </a:schemeClr>
                </a:solidFill>
                <a:latin typeface="Calibri" panose="020F0502020204030204" pitchFamily="34" charset="0"/>
                <a:cs typeface="Calibri" panose="020F0502020204030204" pitchFamily="34" charset="0"/>
              </a:rPr>
              <a:t>:</a:t>
            </a:r>
            <a:r>
              <a:rPr lang="en-GB" sz="2400" dirty="0">
                <a:solidFill>
                  <a:schemeClr val="accent2">
                    <a:lumMod val="75000"/>
                  </a:schemeClr>
                </a:solidFill>
                <a:latin typeface="Calibri" panose="020F0502020204030204" pitchFamily="34" charset="0"/>
                <a:cs typeface="Calibri" panose="020F0502020204030204" pitchFamily="34" charset="0"/>
              </a:rPr>
              <a:t> underestimating GHG emissions.</a:t>
            </a:r>
          </a:p>
          <a:p>
            <a:pPr marL="0" indent="0">
              <a:buNone/>
            </a:pP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Life-Cycle Analysis (LCA) –</a:t>
            </a:r>
          </a:p>
          <a:p>
            <a:pPr marL="914400" lvl="1" indent="-457200">
              <a:buFont typeface="Arial" panose="020B0604020202020204" pitchFamily="34" charset="0"/>
              <a:buChar char="•"/>
            </a:pPr>
            <a:r>
              <a:rPr lang="en-GB" sz="2400" b="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input-output analysis </a:t>
            </a:r>
            <a:r>
              <a:rPr lang="en-GB" sz="2400" i="1" dirty="0">
                <a:latin typeface="Calibri" panose="020F0502020204030204" pitchFamily="34" charset="0"/>
                <a:cs typeface="Calibri" panose="020F0502020204030204" pitchFamily="34" charset="0"/>
              </a:rPr>
              <a:t>(a top-down technique);</a:t>
            </a:r>
          </a:p>
          <a:p>
            <a:pPr marL="914400" lvl="1" indent="-457200">
              <a:buFont typeface="Arial" panose="020B0604020202020204" pitchFamily="34" charset="0"/>
              <a:buChar char="•"/>
            </a:pPr>
            <a:r>
              <a:rPr lang="en-GB" sz="2400" i="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process-based </a:t>
            </a:r>
            <a:r>
              <a:rPr lang="en-GB" sz="2400" i="1" dirty="0">
                <a:latin typeface="Calibri" panose="020F0502020204030204" pitchFamily="34" charset="0"/>
                <a:cs typeface="Calibri" panose="020F0502020204030204" pitchFamily="34" charset="0"/>
              </a:rPr>
              <a:t>(PB) (a bottom-up approach); </a:t>
            </a:r>
            <a:r>
              <a:rPr lang="en-GB" sz="2400" dirty="0">
                <a:latin typeface="Calibri" panose="020F0502020204030204" pitchFamily="34" charset="0"/>
                <a:cs typeface="Calibri" panose="020F0502020204030204" pitchFamily="34" charset="0"/>
              </a:rPr>
              <a:t>and  </a:t>
            </a:r>
          </a:p>
          <a:p>
            <a:pPr marL="914400"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hybrid LCA (Kennelly et al., 2019). </a:t>
            </a:r>
          </a:p>
          <a:p>
            <a:pPr lvl="1"/>
            <a:r>
              <a:rPr lang="en-GB" sz="2400" dirty="0">
                <a:latin typeface="Calibri" panose="020F0502020204030204" pitchFamily="34" charset="0"/>
                <a:cs typeface="Calibri" panose="020F0502020204030204" pitchFamily="34" charset="0"/>
              </a:rPr>
              <a:t>For all methods, the system boundary should identify how the allocation is managed for multiple co-products i.e. physical or economic or system expansion. </a:t>
            </a:r>
          </a:p>
          <a:p>
            <a:r>
              <a:rPr lang="en-GB" sz="2400" b="1" u="sng" dirty="0">
                <a:solidFill>
                  <a:schemeClr val="accent2">
                    <a:lumMod val="75000"/>
                  </a:schemeClr>
                </a:solidFill>
                <a:latin typeface="Calibri" panose="020F0502020204030204" pitchFamily="34" charset="0"/>
                <a:cs typeface="Calibri" panose="020F0502020204030204" pitchFamily="34" charset="0"/>
              </a:rPr>
              <a:t>Limitations</a:t>
            </a:r>
            <a:r>
              <a:rPr lang="en-GB" sz="2400" u="sng" dirty="0">
                <a:solidFill>
                  <a:schemeClr val="accent2">
                    <a:lumMod val="75000"/>
                  </a:schemeClr>
                </a:solidFill>
                <a:latin typeface="Calibri" panose="020F0502020204030204" pitchFamily="34" charset="0"/>
                <a:cs typeface="Calibri" panose="020F0502020204030204" pitchFamily="34" charset="0"/>
              </a:rPr>
              <a:t>:</a:t>
            </a:r>
            <a:r>
              <a:rPr lang="en-GB" sz="2400" dirty="0">
                <a:solidFill>
                  <a:schemeClr val="accent2">
                    <a:lumMod val="75000"/>
                  </a:schemeClr>
                </a:solidFill>
                <a:latin typeface="Calibri" panose="020F0502020204030204" pitchFamily="34" charset="0"/>
                <a:cs typeface="Calibri" panose="020F0502020204030204" pitchFamily="34" charset="0"/>
              </a:rPr>
              <a:t> double counting, uncertainties in the assumptions on the performance of future technologies; spatial differences depending on data variability.</a:t>
            </a:r>
            <a:endParaRPr lang="en-GB" sz="2400" dirty="0"/>
          </a:p>
          <a:p>
            <a:pPr marL="914400" lvl="1" indent="-457200">
              <a:lnSpc>
                <a:spcPct val="107000"/>
              </a:lnSpc>
              <a:spcAft>
                <a:spcPts val="800"/>
              </a:spcAft>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gn="just">
              <a:lnSpc>
                <a:spcPct val="107000"/>
              </a:lnSpc>
              <a:spcAft>
                <a:spcPts val="800"/>
              </a:spcAft>
              <a:buFont typeface="Arial" panose="020B060402020202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85" name="Line 3"/>
          <p:cNvSpPr/>
          <p:nvPr/>
        </p:nvSpPr>
        <p:spPr>
          <a:xfrm flipH="1">
            <a:off x="836280" y="1224000"/>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24065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4">
                                            <p:txEl>
                                              <p:pRg st="1" end="1"/>
                                            </p:txEl>
                                          </p:spTgt>
                                        </p:tgtEl>
                                        <p:attrNameLst>
                                          <p:attrName>style.visibility</p:attrName>
                                        </p:attrNameLst>
                                      </p:cBhvr>
                                      <p:to>
                                        <p:strVal val="visible"/>
                                      </p:to>
                                    </p:set>
                                    <p:animEffect transition="in" filter="fade">
                                      <p:cBhvr>
                                        <p:cTn id="23" dur="500"/>
                                        <p:tgtEl>
                                          <p:spTgt spid="8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4">
                                            <p:txEl>
                                              <p:pRg st="8" end="8"/>
                                            </p:txEl>
                                          </p:spTgt>
                                        </p:tgtEl>
                                        <p:attrNameLst>
                                          <p:attrName>style.visibility</p:attrName>
                                        </p:attrNameLst>
                                      </p:cBhvr>
                                      <p:to>
                                        <p:strVal val="visible"/>
                                      </p:to>
                                    </p:set>
                                    <p:animEffect transition="in" filter="fade">
                                      <p:cBhvr>
                                        <p:cTn id="28" dur="500"/>
                                        <p:tgtEl>
                                          <p:spTgt spid="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36280" y="153719"/>
            <a:ext cx="10515240"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MCA tool for smart local energy system (SLES)</a:t>
            </a:r>
          </a:p>
        </p:txBody>
      </p:sp>
      <p:sp>
        <p:nvSpPr>
          <p:cNvPr id="84" name="CustomShape 2"/>
          <p:cNvSpPr/>
          <p:nvPr/>
        </p:nvSpPr>
        <p:spPr>
          <a:xfrm>
            <a:off x="832680" y="1224000"/>
            <a:ext cx="10515240" cy="5634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A simplified energy system assessment framework for use by local policymakers, project teams, and planners designed by the </a:t>
            </a:r>
            <a:r>
              <a:rPr lang="en-GB" sz="2400" dirty="0" err="1">
                <a:latin typeface="Calibri" panose="020F0502020204030204" pitchFamily="34" charset="0"/>
                <a:cs typeface="Calibri" panose="020F0502020204030204" pitchFamily="34" charset="0"/>
              </a:rPr>
              <a:t>EnergyREV</a:t>
            </a:r>
            <a:r>
              <a:rPr lang="en-GB" sz="2400" dirty="0">
                <a:latin typeface="Calibri" panose="020F0502020204030204" pitchFamily="34" charset="0"/>
                <a:cs typeface="Calibri" panose="020F0502020204030204" pitchFamily="34" charset="0"/>
              </a:rPr>
              <a:t> Consortium </a:t>
            </a:r>
          </a:p>
          <a:p>
            <a:endParaRPr lang="en-GB" sz="2400" dirty="0"/>
          </a:p>
          <a:p>
            <a:pPr marL="457200" indent="-457200">
              <a:buFont typeface="+mj-lt"/>
              <a:buAutoNum type="arabicPeriod"/>
            </a:pPr>
            <a:r>
              <a:rPr lang="en-GB" sz="2400" dirty="0">
                <a:latin typeface="Calibri" panose="020F0502020204030204" pitchFamily="34" charset="0"/>
                <a:cs typeface="Calibri" panose="020F0502020204030204" pitchFamily="34" charset="0"/>
              </a:rPr>
              <a:t>A </a:t>
            </a:r>
            <a:r>
              <a:rPr lang="en-GB" sz="2400" b="1" u="sng" dirty="0">
                <a:solidFill>
                  <a:schemeClr val="accent2">
                    <a:lumMod val="75000"/>
                  </a:schemeClr>
                </a:solidFill>
                <a:latin typeface="Calibri" panose="020F0502020204030204" pitchFamily="34" charset="0"/>
                <a:cs typeface="Calibri" panose="020F0502020204030204" pitchFamily="34" charset="0"/>
              </a:rPr>
              <a:t>general calculation </a:t>
            </a:r>
            <a:r>
              <a:rPr lang="en-GB" sz="2400" dirty="0">
                <a:latin typeface="Calibri" panose="020F0502020204030204" pitchFamily="34" charset="0"/>
                <a:cs typeface="Calibri" panose="020F0502020204030204" pitchFamily="34" charset="0"/>
              </a:rPr>
              <a:t>of a range of variables to be measured (system characteristics and impacts; socioeconomic and </a:t>
            </a:r>
            <a:r>
              <a:rPr lang="en-GB" sz="2400" dirty="0">
                <a:solidFill>
                  <a:schemeClr val="accent2">
                    <a:lumMod val="75000"/>
                  </a:schemeClr>
                </a:solidFill>
                <a:latin typeface="Calibri" panose="020F0502020204030204" pitchFamily="34" charset="0"/>
                <a:cs typeface="Calibri" panose="020F0502020204030204" pitchFamily="34" charset="0"/>
              </a:rPr>
              <a:t>environmental impacts</a:t>
            </a:r>
            <a:r>
              <a:rPr lang="en-GB" sz="2400" dirty="0">
                <a:latin typeface="Calibri" panose="020F0502020204030204" pitchFamily="34" charset="0"/>
                <a:cs typeface="Calibri" panose="020F0502020204030204" pitchFamily="34" charset="0"/>
              </a:rPr>
              <a:t>). </a:t>
            </a:r>
          </a:p>
          <a:p>
            <a:pPr marL="457200" indent="-457200">
              <a:buFont typeface="+mj-lt"/>
              <a:buAutoNum type="arabicPeriod"/>
            </a:pPr>
            <a:endParaRPr lang="en-GB" sz="2400" dirty="0">
              <a:latin typeface="Calibri" panose="020F0502020204030204" pitchFamily="34" charset="0"/>
              <a:cs typeface="Calibri" panose="020F0502020204030204" pitchFamily="34" charset="0"/>
            </a:endParaRPr>
          </a:p>
          <a:p>
            <a:pPr marL="457200" indent="-457200">
              <a:buFont typeface="+mj-lt"/>
              <a:buAutoNum type="arabicPeriod"/>
            </a:pPr>
            <a:r>
              <a:rPr lang="en-GB" sz="2400" dirty="0">
                <a:latin typeface="Calibri" panose="020F0502020204030204" pitchFamily="34" charset="0"/>
                <a:cs typeface="Calibri" panose="020F0502020204030204" pitchFamily="34" charset="0"/>
              </a:rPr>
              <a:t>A </a:t>
            </a:r>
            <a:r>
              <a:rPr lang="en-GB" sz="2400" b="1" u="sng" dirty="0">
                <a:solidFill>
                  <a:schemeClr val="accent2">
                    <a:lumMod val="75000"/>
                  </a:schemeClr>
                </a:solidFill>
                <a:latin typeface="Calibri" panose="020F0502020204030204" pitchFamily="34" charset="0"/>
                <a:cs typeface="Calibri" panose="020F0502020204030204" pitchFamily="34" charset="0"/>
              </a:rPr>
              <a:t>qualitative self-assessment</a:t>
            </a:r>
            <a:r>
              <a:rPr lang="en-GB" sz="2400" dirty="0">
                <a:latin typeface="Calibri" panose="020F0502020204030204" pitchFamily="34" charset="0"/>
                <a:cs typeface="Calibri" panose="020F0502020204030204" pitchFamily="34" charset="0"/>
              </a:rPr>
              <a:t> across 6 high-level themes: </a:t>
            </a:r>
          </a:p>
          <a:p>
            <a:pPr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technical performance, </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governance, </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data management, </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people and living, </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business economic and </a:t>
            </a: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environment</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914400" lvl="1" indent="-457200" algn="just">
              <a:lnSpc>
                <a:spcPct val="107000"/>
              </a:lnSpc>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85" name="Line 3"/>
          <p:cNvSpPr/>
          <p:nvPr/>
        </p:nvSpPr>
        <p:spPr>
          <a:xfrm flipH="1">
            <a:off x="836280" y="1224000"/>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7165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jarnhedinng\AppData\Local\Microsoft\Windows\INetCache\Content.MSO\BB153E.tmp">
            <a:extLst>
              <a:ext uri="{FF2B5EF4-FFF2-40B4-BE49-F238E27FC236}">
                <a16:creationId xmlns:a16="http://schemas.microsoft.com/office/drawing/2014/main" id="{9FF09EBB-A4B1-4A4E-DD1F-83AC0C2698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4069"/>
          <a:stretch/>
        </p:blipFill>
        <p:spPr bwMode="auto">
          <a:xfrm>
            <a:off x="1661711" y="430340"/>
            <a:ext cx="5564837" cy="1568582"/>
          </a:xfrm>
          <a:prstGeom prst="rect">
            <a:avLst/>
          </a:prstGeom>
          <a:noFill/>
          <a:ln>
            <a:noFill/>
          </a:ln>
        </p:spPr>
      </p:pic>
      <p:pic>
        <p:nvPicPr>
          <p:cNvPr id="2" name="Picture 1" descr="C:\Users\bjarnhedinng\AppData\Local\Microsoft\Windows\INetCache\Content.MSO\BB153E.tmp">
            <a:extLst>
              <a:ext uri="{FF2B5EF4-FFF2-40B4-BE49-F238E27FC236}">
                <a16:creationId xmlns:a16="http://schemas.microsoft.com/office/drawing/2014/main" id="{DD6A7AEE-CC85-DA05-269F-75C14F3F66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931" t="15284" b="36503"/>
          <a:stretch/>
        </p:blipFill>
        <p:spPr bwMode="auto">
          <a:xfrm>
            <a:off x="4162039" y="1947297"/>
            <a:ext cx="3064509" cy="4747158"/>
          </a:xfrm>
          <a:prstGeom prst="rect">
            <a:avLst/>
          </a:prstGeom>
          <a:noFill/>
          <a:ln>
            <a:noFill/>
          </a:ln>
        </p:spPr>
      </p:pic>
      <p:pic>
        <p:nvPicPr>
          <p:cNvPr id="3" name="Picture 2" descr="C:\Users\bjarnhedinng\AppData\Local\Microsoft\Windows\INetCache\Content.MSO\BB153E.tmp">
            <a:extLst>
              <a:ext uri="{FF2B5EF4-FFF2-40B4-BE49-F238E27FC236}">
                <a16:creationId xmlns:a16="http://schemas.microsoft.com/office/drawing/2014/main" id="{64B683B8-8C13-CB7A-06D4-0F7A3A2027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27" t="15340" r="55069" b="36447"/>
          <a:stretch/>
        </p:blipFill>
        <p:spPr bwMode="auto">
          <a:xfrm>
            <a:off x="1420892" y="1947297"/>
            <a:ext cx="2741147" cy="4747158"/>
          </a:xfrm>
          <a:prstGeom prst="rect">
            <a:avLst/>
          </a:prstGeom>
          <a:noFill/>
          <a:ln>
            <a:noFill/>
          </a:ln>
        </p:spPr>
      </p:pic>
    </p:spTree>
    <p:extLst>
      <p:ext uri="{BB962C8B-B14F-4D97-AF65-F5344CB8AC3E}">
        <p14:creationId xmlns:p14="http://schemas.microsoft.com/office/powerpoint/2010/main" val="1560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jarnhedinng\AppData\Local\Microsoft\Windows\INetCache\Content.MSO\BB153E.tmp">
            <a:extLst>
              <a:ext uri="{FF2B5EF4-FFF2-40B4-BE49-F238E27FC236}">
                <a16:creationId xmlns:a16="http://schemas.microsoft.com/office/drawing/2014/main" id="{9FF09EBB-A4B1-4A4E-DD1F-83AC0C2698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394"/>
          <a:stretch/>
        </p:blipFill>
        <p:spPr bwMode="auto">
          <a:xfrm>
            <a:off x="2158493" y="403058"/>
            <a:ext cx="7305364" cy="6051884"/>
          </a:xfrm>
          <a:prstGeom prst="rect">
            <a:avLst/>
          </a:prstGeom>
          <a:noFill/>
          <a:ln>
            <a:noFill/>
          </a:ln>
        </p:spPr>
      </p:pic>
    </p:spTree>
    <p:extLst>
      <p:ext uri="{BB962C8B-B14F-4D97-AF65-F5344CB8AC3E}">
        <p14:creationId xmlns:p14="http://schemas.microsoft.com/office/powerpoint/2010/main" val="11175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68815" y="-160863"/>
            <a:ext cx="10515240"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GB" sz="3200" b="1" dirty="0">
                <a:latin typeface="Calibri" panose="020F0502020204030204" pitchFamily="34" charset="0"/>
                <a:cs typeface="Calibri" panose="020F0502020204030204" pitchFamily="34" charset="0"/>
              </a:rPr>
              <a:t>Self-Assessment Section</a:t>
            </a:r>
          </a:p>
        </p:txBody>
      </p:sp>
      <p:sp>
        <p:nvSpPr>
          <p:cNvPr id="84" name="CustomShape 2"/>
          <p:cNvSpPr/>
          <p:nvPr/>
        </p:nvSpPr>
        <p:spPr>
          <a:xfrm>
            <a:off x="832680" y="1034716"/>
            <a:ext cx="10515240" cy="5041231"/>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r>
              <a:rPr lang="en-GB" sz="2400" dirty="0">
                <a:latin typeface="Calibri" panose="020F0502020204030204" pitchFamily="34" charset="0"/>
                <a:cs typeface="Calibri" panose="020F0502020204030204" pitchFamily="34" charset="0"/>
              </a:rPr>
              <a:t>The input data provided to assess the multiple criteria for the SLES </a:t>
            </a:r>
            <a:r>
              <a:rPr lang="en-GB" sz="2400" b="1" u="sng" dirty="0">
                <a:latin typeface="Calibri" panose="020F0502020204030204" pitchFamily="34" charset="0"/>
                <a:cs typeface="Calibri" panose="020F0502020204030204" pitchFamily="34" charset="0"/>
              </a:rPr>
              <a:t>monitors the progress made towards the objectives</a:t>
            </a:r>
            <a:r>
              <a:rPr lang="en-GB" sz="2400" dirty="0">
                <a:latin typeface="Calibri" panose="020F0502020204030204" pitchFamily="34" charset="0"/>
                <a:cs typeface="Calibri" panose="020F0502020204030204" pitchFamily="34" charset="0"/>
              </a:rPr>
              <a:t> set by the project team and primary stakeholders. E.g.:</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914400" lvl="1" indent="-457200" algn="just">
              <a:lnSpc>
                <a:spcPct val="107000"/>
              </a:lnSpc>
              <a:spcAft>
                <a:spcPts val="800"/>
              </a:spcAft>
              <a:buFont typeface="Arial" panose="020B0604020202020204" pitchFamily="34" charset="0"/>
              <a:buChar char="•"/>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998"/>
              </a:spcBef>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2800" b="0" strike="noStrike" spc="-1" dirty="0">
              <a:latin typeface="Arial"/>
            </a:endParaRPr>
          </a:p>
        </p:txBody>
      </p:sp>
      <p:sp>
        <p:nvSpPr>
          <p:cNvPr id="85" name="Line 3"/>
          <p:cNvSpPr/>
          <p:nvPr/>
        </p:nvSpPr>
        <p:spPr>
          <a:xfrm flipH="1">
            <a:off x="809533" y="945580"/>
            <a:ext cx="10518840" cy="1440"/>
          </a:xfrm>
          <a:prstGeom prst="line">
            <a:avLst/>
          </a:prstGeom>
          <a:ln w="6480">
            <a:solidFill>
              <a:srgbClr val="4472C4"/>
            </a:solidFill>
            <a:miter/>
          </a:ln>
        </p:spPr>
        <p:style>
          <a:lnRef idx="0">
            <a:scrgbClr r="0" g="0" b="0"/>
          </a:lnRef>
          <a:fillRef idx="0">
            <a:scrgbClr r="0" g="0" b="0"/>
          </a:fillRef>
          <a:effectRef idx="0">
            <a:scrgbClr r="0" g="0" b="0"/>
          </a:effectRef>
          <a:fontRef idx="minor"/>
        </p:style>
        <p:txBody>
          <a:bodyPr/>
          <a:lstStyle/>
          <a:p>
            <a:endParaRPr lang="en-GB"/>
          </a:p>
        </p:txBody>
      </p:sp>
      <p:pic>
        <p:nvPicPr>
          <p:cNvPr id="2" name="Picture 1">
            <a:extLst>
              <a:ext uri="{FF2B5EF4-FFF2-40B4-BE49-F238E27FC236}">
                <a16:creationId xmlns:a16="http://schemas.microsoft.com/office/drawing/2014/main" id="{68812557-A820-43E0-B503-D9BAF41C2820}"/>
              </a:ext>
            </a:extLst>
          </p:cNvPr>
          <p:cNvPicPr>
            <a:picLocks noChangeAspect="1"/>
          </p:cNvPicPr>
          <p:nvPr/>
        </p:nvPicPr>
        <p:blipFill rotWithShape="1">
          <a:blip r:embed="rId3">
            <a:extLst>
              <a:ext uri="{28A0092B-C50C-407E-A947-70E740481C1C}">
                <a14:useLocalDpi xmlns:a14="http://schemas.microsoft.com/office/drawing/2010/main" val="0"/>
              </a:ext>
            </a:extLst>
          </a:blip>
          <a:srcRect l="8542" r="6018"/>
          <a:stretch/>
        </p:blipFill>
        <p:spPr>
          <a:xfrm>
            <a:off x="617069" y="2167064"/>
            <a:ext cx="4936786" cy="4627705"/>
          </a:xfrm>
          <a:prstGeom prst="rect">
            <a:avLst/>
          </a:prstGeom>
        </p:spPr>
      </p:pic>
      <p:pic>
        <p:nvPicPr>
          <p:cNvPr id="3" name="Picture 2">
            <a:extLst>
              <a:ext uri="{FF2B5EF4-FFF2-40B4-BE49-F238E27FC236}">
                <a16:creationId xmlns:a16="http://schemas.microsoft.com/office/drawing/2014/main" id="{8ECD5F77-8AB2-7E02-7FDE-D303B2BF06E1}"/>
              </a:ext>
            </a:extLst>
          </p:cNvPr>
          <p:cNvPicPr>
            <a:picLocks noChangeAspect="1"/>
          </p:cNvPicPr>
          <p:nvPr/>
        </p:nvPicPr>
        <p:blipFill rotWithShape="1">
          <a:blip r:embed="rId4">
            <a:extLst>
              <a:ext uri="{28A0092B-C50C-407E-A947-70E740481C1C}">
                <a14:useLocalDpi xmlns:a14="http://schemas.microsoft.com/office/drawing/2010/main" val="0"/>
              </a:ext>
            </a:extLst>
          </a:blip>
          <a:srcRect l="7625" r="10917"/>
          <a:stretch/>
        </p:blipFill>
        <p:spPr>
          <a:xfrm>
            <a:off x="6342046" y="2103834"/>
            <a:ext cx="5234473" cy="4754166"/>
          </a:xfrm>
          <a:prstGeom prst="rect">
            <a:avLst/>
          </a:prstGeom>
        </p:spPr>
      </p:pic>
    </p:spTree>
    <p:extLst>
      <p:ext uri="{BB962C8B-B14F-4D97-AF65-F5344CB8AC3E}">
        <p14:creationId xmlns:p14="http://schemas.microsoft.com/office/powerpoint/2010/main" val="372605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868815" y="-160863"/>
            <a:ext cx="10515240" cy="11955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3200" b="1" dirty="0">
              <a:solidFill>
                <a:schemeClr val="accent2">
                  <a:lumMod val="75000"/>
                </a:schemeClr>
              </a:solidFill>
              <a:latin typeface="Calibri" panose="020F0502020204030204" pitchFamily="34" charset="0"/>
              <a:cs typeface="Calibri" panose="020F0502020204030204" pitchFamily="34" charset="0"/>
            </a:endParaRPr>
          </a:p>
        </p:txBody>
      </p:sp>
      <p:pic>
        <p:nvPicPr>
          <p:cNvPr id="4" name="Picture 3" descr="C:\Users\bjarnhedinng\AppData\Local\Microsoft\Windows\INetCache\Content.MSO\F2F1765F.tmp">
            <a:extLst>
              <a:ext uri="{FF2B5EF4-FFF2-40B4-BE49-F238E27FC236}">
                <a16:creationId xmlns:a16="http://schemas.microsoft.com/office/drawing/2014/main" id="{9D191AF5-FEC4-CC67-6305-A061B967A73F}"/>
              </a:ext>
            </a:extLst>
          </p:cNvPr>
          <p:cNvPicPr>
            <a:picLocks noChangeAspect="1"/>
          </p:cNvPicPr>
          <p:nvPr/>
        </p:nvPicPr>
        <p:blipFill rotWithShape="1">
          <a:blip r:embed="rId3">
            <a:extLst>
              <a:ext uri="{28A0092B-C50C-407E-A947-70E740481C1C}">
                <a14:useLocalDpi xmlns:a14="http://schemas.microsoft.com/office/drawing/2010/main" val="0"/>
              </a:ext>
            </a:extLst>
          </a:blip>
          <a:srcRect t="51972" r="3086"/>
          <a:stretch/>
        </p:blipFill>
        <p:spPr bwMode="auto">
          <a:xfrm>
            <a:off x="660361" y="3428999"/>
            <a:ext cx="10872866" cy="3043989"/>
          </a:xfrm>
          <a:prstGeom prst="rect">
            <a:avLst/>
          </a:prstGeom>
          <a:noFill/>
          <a:ln>
            <a:noFill/>
          </a:ln>
          <a:extLst>
            <a:ext uri="{53640926-AAD7-44D8-BBD7-CCE9431645EC}">
              <a14:shadowObscured xmlns:a14="http://schemas.microsoft.com/office/drawing/2010/main"/>
            </a:ext>
          </a:extLst>
        </p:spPr>
      </p:pic>
      <p:pic>
        <p:nvPicPr>
          <p:cNvPr id="2" name="Picture 1" descr="C:\Users\bjarnhedinng\AppData\Local\Microsoft\Windows\INetCache\Content.MSO\F2F1765F.tmp">
            <a:extLst>
              <a:ext uri="{FF2B5EF4-FFF2-40B4-BE49-F238E27FC236}">
                <a16:creationId xmlns:a16="http://schemas.microsoft.com/office/drawing/2014/main" id="{52F15C68-226C-B234-A125-BB430ECDCCD4}"/>
              </a:ext>
            </a:extLst>
          </p:cNvPr>
          <p:cNvPicPr>
            <a:picLocks noChangeAspect="1"/>
          </p:cNvPicPr>
          <p:nvPr/>
        </p:nvPicPr>
        <p:blipFill rotWithShape="1">
          <a:blip r:embed="rId3">
            <a:extLst>
              <a:ext uri="{28A0092B-C50C-407E-A947-70E740481C1C}">
                <a14:useLocalDpi xmlns:a14="http://schemas.microsoft.com/office/drawing/2010/main" val="0"/>
              </a:ext>
            </a:extLst>
          </a:blip>
          <a:srcRect r="3086" b="45898"/>
          <a:stretch/>
        </p:blipFill>
        <p:spPr bwMode="auto">
          <a:xfrm>
            <a:off x="660361" y="258004"/>
            <a:ext cx="10872866" cy="3428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77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ICARB 2023 Presentation Template (1)</Template>
  <TotalTime>1640</TotalTime>
  <Words>3278</Words>
  <Application>Microsoft Office PowerPoint</Application>
  <PresentationFormat>Custom</PresentationFormat>
  <Paragraphs>272</Paragraphs>
  <Slides>19</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DM Sans</vt:lpstr>
      <vt:lpstr>DM Sans Bold</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Roaf, Susan</dc:creator>
  <dc:description/>
  <cp:lastModifiedBy>Christina Francis</cp:lastModifiedBy>
  <cp:revision>7</cp:revision>
  <dcterms:created xsi:type="dcterms:W3CDTF">2023-09-17T11:52:55Z</dcterms:created>
  <dcterms:modified xsi:type="dcterms:W3CDTF">2023-09-25T04:58:25Z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