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46" r:id="rId2"/>
    <p:sldMasterId id="2147483789" r:id="rId3"/>
    <p:sldMasterId id="2147484200" r:id="rId4"/>
    <p:sldMasterId id="2147484220" r:id="rId5"/>
    <p:sldMasterId id="2147484240" r:id="rId6"/>
    <p:sldMasterId id="2147484264" r:id="rId7"/>
    <p:sldMasterId id="2147484285" r:id="rId8"/>
  </p:sldMasterIdLst>
  <p:notesMasterIdLst>
    <p:notesMasterId r:id="rId37"/>
  </p:notesMasterIdLst>
  <p:handoutMasterIdLst>
    <p:handoutMasterId r:id="rId38"/>
  </p:handoutMasterIdLst>
  <p:sldIdLst>
    <p:sldId id="256" r:id="rId9"/>
    <p:sldId id="302" r:id="rId10"/>
    <p:sldId id="304" r:id="rId11"/>
    <p:sldId id="303" r:id="rId12"/>
    <p:sldId id="297" r:id="rId13"/>
    <p:sldId id="313" r:id="rId14"/>
    <p:sldId id="271" r:id="rId15"/>
    <p:sldId id="308" r:id="rId16"/>
    <p:sldId id="310" r:id="rId17"/>
    <p:sldId id="311" r:id="rId18"/>
    <p:sldId id="307" r:id="rId19"/>
    <p:sldId id="312" r:id="rId20"/>
    <p:sldId id="314" r:id="rId21"/>
    <p:sldId id="276" r:id="rId22"/>
    <p:sldId id="290" r:id="rId23"/>
    <p:sldId id="258" r:id="rId24"/>
    <p:sldId id="265" r:id="rId25"/>
    <p:sldId id="317" r:id="rId26"/>
    <p:sldId id="318" r:id="rId27"/>
    <p:sldId id="315" r:id="rId28"/>
    <p:sldId id="279" r:id="rId29"/>
    <p:sldId id="284" r:id="rId30"/>
    <p:sldId id="288" r:id="rId31"/>
    <p:sldId id="309" r:id="rId32"/>
    <p:sldId id="289" r:id="rId33"/>
    <p:sldId id="287" r:id="rId34"/>
    <p:sldId id="316" r:id="rId35"/>
    <p:sldId id="27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753"/>
    <a:srgbClr val="1A365D"/>
    <a:srgbClr val="003B49"/>
    <a:srgbClr val="D4263E"/>
    <a:srgbClr val="1A3F82"/>
    <a:srgbClr val="007A79"/>
    <a:srgbClr val="D0D3D4"/>
    <a:srgbClr val="FFFCEE"/>
    <a:srgbClr val="F2692B"/>
    <a:srgbClr val="002F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2" autoAdjust="0"/>
    <p:restoredTop sz="86952"/>
  </p:normalViewPr>
  <p:slideViewPr>
    <p:cSldViewPr snapToGrid="0" showGuides="1">
      <p:cViewPr varScale="1">
        <p:scale>
          <a:sx n="150" d="100"/>
          <a:sy n="150" d="100"/>
        </p:scale>
        <p:origin x="3512" y="1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372D8D-FB06-49F8-80F3-966BA7A33CAB}" type="datetimeFigureOut">
              <a:rPr lang="en-GB" smtClean="0"/>
              <a:t>23/09/2023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465D6-E927-4CD6-BB6D-7C5E4BEAA1EF}" type="slidenum">
              <a:rPr lang="en-GB" smtClean="0"/>
              <a:t>‹#›</a:t>
            </a:fld>
            <a:endParaRPr lang="en-GB" dirty="0"/>
          </a:p>
        </p:txBody>
      </p:sp>
    </p:spTree>
    <p:extLst>
      <p:ext uri="{BB962C8B-B14F-4D97-AF65-F5344CB8AC3E}">
        <p14:creationId xmlns:p14="http://schemas.microsoft.com/office/powerpoint/2010/main" val="328800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92B64-956F-4AA1-9D00-91265D8096D4}" type="datetimeFigureOut">
              <a:rPr lang="en-GB" smtClean="0"/>
              <a:t>23/09/2023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C1D15-B5DE-4BD5-A4FB-8CE7A139D482}" type="slidenum">
              <a:rPr lang="en-GB" smtClean="0"/>
              <a:t>‹#›</a:t>
            </a:fld>
            <a:endParaRPr lang="en-GB"/>
          </a:p>
        </p:txBody>
      </p:sp>
    </p:spTree>
    <p:extLst>
      <p:ext uri="{BB962C8B-B14F-4D97-AF65-F5344CB8AC3E}">
        <p14:creationId xmlns:p14="http://schemas.microsoft.com/office/powerpoint/2010/main" val="385401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70CC1D15-B5DE-4BD5-A4FB-8CE7A139D482}" type="slidenum">
              <a:rPr lang="en-GB" smtClean="0"/>
              <a:t>1</a:t>
            </a:fld>
            <a:endParaRPr lang="en-GB"/>
          </a:p>
        </p:txBody>
      </p:sp>
    </p:spTree>
    <p:extLst>
      <p:ext uri="{BB962C8B-B14F-4D97-AF65-F5344CB8AC3E}">
        <p14:creationId xmlns:p14="http://schemas.microsoft.com/office/powerpoint/2010/main" val="1693655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oS Flint 1">
    <p:bg>
      <p:bgPr>
        <a:solidFill>
          <a:srgbClr val="003B49"/>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18"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61351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oS Navy 2">
    <p:bg>
      <p:bgPr>
        <a:solidFill>
          <a:srgbClr val="D4263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a:extLst>
              <a:ext uri="{FF2B5EF4-FFF2-40B4-BE49-F238E27FC236}">
                <a16:creationId xmlns:a16="http://schemas.microsoft.com/office/drawing/2014/main" id="{0EE4DF4A-51BF-584C-BB62-D8293CD818D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9" name="Subtitle 2">
            <a:extLst>
              <a:ext uri="{FF2B5EF4-FFF2-40B4-BE49-F238E27FC236}">
                <a16:creationId xmlns:a16="http://schemas.microsoft.com/office/drawing/2014/main" id="{40033D83-FD37-8144-AE84-F8DDA7543B28}"/>
              </a:ext>
            </a:extLst>
          </p:cNvPr>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7" name="Title 1">
            <a:extLst>
              <a:ext uri="{FF2B5EF4-FFF2-40B4-BE49-F238E27FC236}">
                <a16:creationId xmlns:a16="http://schemas.microsoft.com/office/drawing/2014/main" id="{B532FD95-903B-C046-A9B7-359EE07F7B7A}"/>
              </a:ext>
            </a:extLst>
          </p:cNvPr>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8023026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
        <p:nvSpPr>
          <p:cNvPr id="8" name="Rectangle 7">
            <a:extLst>
              <a:ext uri="{FF2B5EF4-FFF2-40B4-BE49-F238E27FC236}">
                <a16:creationId xmlns:a16="http://schemas.microsoft.com/office/drawing/2014/main" id="{20734B01-7260-5A4D-8E9A-A3D89E4A3DE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0" name="Title 1">
            <a:extLst>
              <a:ext uri="{FF2B5EF4-FFF2-40B4-BE49-F238E27FC236}">
                <a16:creationId xmlns:a16="http://schemas.microsoft.com/office/drawing/2014/main" id="{D796A6BD-64A5-9C49-80C3-0EEA55FDA59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707082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imag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19613A8D-B828-EF41-A8F4-4A908EAF6772}"/>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4" name="Title 1">
            <a:extLst>
              <a:ext uri="{FF2B5EF4-FFF2-40B4-BE49-F238E27FC236}">
                <a16:creationId xmlns:a16="http://schemas.microsoft.com/office/drawing/2014/main" id="{3F44E664-3719-094D-9BB3-A36537B0099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6406267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image montage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20" name="Rectangle 19">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C183D7F6-B498-43B3-948B-1728B52AA6E4}">
                <adec:decorative xmlns:adec="http://schemas.microsoft.com/office/drawing/2017/decorative" val="1"/>
              </a:ext>
            </a:extLst>
          </p:cNvPr>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C183D7F6-B498-43B3-948B-1728B52AA6E4}">
                <adec:decorative xmlns:adec="http://schemas.microsoft.com/office/drawing/2017/decorative" val="1"/>
              </a:ext>
            </a:extLst>
          </p:cNvPr>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896F8A-5C4C-0F42-865E-7876D9668C6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1" name="Title 1">
            <a:extLst>
              <a:ext uri="{FF2B5EF4-FFF2-40B4-BE49-F238E27FC236}">
                <a16:creationId xmlns:a16="http://schemas.microsoft.com/office/drawing/2014/main" id="{AEF2316E-6486-D348-AC07-42479857323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10229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image montage 3">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C183D7F6-B498-43B3-948B-1728B52AA6E4}">
                <adec:decorative xmlns:adec="http://schemas.microsoft.com/office/drawing/2017/decorative" val="1"/>
              </a:ext>
            </a:extLst>
          </p:cNvPr>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C183D7F6-B498-43B3-948B-1728B52AA6E4}">
                <adec:decorative xmlns:adec="http://schemas.microsoft.com/office/drawing/2017/decorative" val="1"/>
              </a:ext>
            </a:extLst>
          </p:cNvPr>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Rectangle 13">
            <a:extLst>
              <a:ext uri="{FF2B5EF4-FFF2-40B4-BE49-F238E27FC236}">
                <a16:creationId xmlns:a16="http://schemas.microsoft.com/office/drawing/2014/main" id="{59646F62-A844-3E4E-A07B-DBF427FF11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itle 1">
            <a:extLst>
              <a:ext uri="{FF2B5EF4-FFF2-40B4-BE49-F238E27FC236}">
                <a16:creationId xmlns:a16="http://schemas.microsoft.com/office/drawing/2014/main" id="{C37E367A-9358-F24E-B8DF-FCDCC236AE2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2312081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is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6" name="Picture Placeholder 3">
            <a:extLst>
              <a:ext uri="{C183D7F6-B498-43B3-948B-1728B52AA6E4}">
                <adec:decorative xmlns:adec="http://schemas.microsoft.com/office/drawing/2017/decorative" val="1"/>
              </a:ext>
            </a:extLst>
          </p:cNvPr>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9" name="Text Placeholder 4">
            <a:extLst>
              <a:ext uri="{FF2B5EF4-FFF2-40B4-BE49-F238E27FC236}">
                <a16:creationId xmlns:a16="http://schemas.microsoft.com/office/drawing/2014/main" id="{CECAA1C9-7158-A44D-99A3-C70145676887}"/>
              </a:ext>
            </a:extLst>
          </p:cNvPr>
          <p:cNvSpPr>
            <a:spLocks noGrp="1"/>
          </p:cNvSpPr>
          <p:nvPr>
            <p:ph type="body" sz="quarter" idx="28" hasCustomPrompt="1"/>
          </p:nvPr>
        </p:nvSpPr>
        <p:spPr>
          <a:xfrm>
            <a:off x="640794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3" name="Picture Placeholder 3">
            <a:extLst>
              <a:ext uri="{C183D7F6-B498-43B3-948B-1728B52AA6E4}">
                <adec:decorative xmlns:adec="http://schemas.microsoft.com/office/drawing/2017/decorative" val="1"/>
              </a:ext>
            </a:extLst>
          </p:cNvPr>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8" name="Text Placeholder 4">
            <a:extLst>
              <a:ext uri="{FF2B5EF4-FFF2-40B4-BE49-F238E27FC236}">
                <a16:creationId xmlns:a16="http://schemas.microsoft.com/office/drawing/2014/main" id="{828CEDCA-8B2F-2045-9055-8FBC95B085DF}"/>
              </a:ext>
            </a:extLst>
          </p:cNvPr>
          <p:cNvSpPr>
            <a:spLocks noGrp="1"/>
          </p:cNvSpPr>
          <p:nvPr>
            <p:ph type="body" sz="quarter" idx="27" hasCustomPrompt="1"/>
          </p:nvPr>
        </p:nvSpPr>
        <p:spPr>
          <a:xfrm>
            <a:off x="337899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2" name="Picture Placeholder 3">
            <a:extLst>
              <a:ext uri="{C183D7F6-B498-43B3-948B-1728B52AA6E4}">
                <adec:decorative xmlns:adec="http://schemas.microsoft.com/office/drawing/2017/decorative" val="1"/>
              </a:ext>
            </a:extLst>
          </p:cNvPr>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1" name="Text Placeholder 4">
            <a:extLst>
              <a:ext uri="{FF2B5EF4-FFF2-40B4-BE49-F238E27FC236}">
                <a16:creationId xmlns:a16="http://schemas.microsoft.com/office/drawing/2014/main" id="{49140B67-D7EA-8741-B5E4-8B6DD4AE5CF0}"/>
              </a:ext>
            </a:extLst>
          </p:cNvPr>
          <p:cNvSpPr>
            <a:spLocks noGrp="1"/>
          </p:cNvSpPr>
          <p:nvPr>
            <p:ph type="body" sz="quarter" idx="26" hasCustomPrompt="1"/>
          </p:nvPr>
        </p:nvSpPr>
        <p:spPr>
          <a:xfrm>
            <a:off x="367450"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9" name="Picture Placeholder 3">
            <a:extLst>
              <a:ext uri="{C183D7F6-B498-43B3-948B-1728B52AA6E4}">
                <adec:decorative xmlns:adec="http://schemas.microsoft.com/office/drawing/2017/decorative" val="1"/>
              </a:ext>
            </a:extLst>
          </p:cNvPr>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7" name="Picture Placeholder 3">
            <a:extLst>
              <a:ext uri="{C183D7F6-B498-43B3-948B-1728B52AA6E4}">
                <adec:decorative xmlns:adec="http://schemas.microsoft.com/office/drawing/2017/decorative" val="1"/>
              </a:ext>
            </a:extLst>
          </p:cNvPr>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8" name="Picture Placeholder 3">
            <a:extLst>
              <a:ext uri="{C183D7F6-B498-43B3-948B-1728B52AA6E4}">
                <adec:decorative xmlns:adec="http://schemas.microsoft.com/office/drawing/2017/decorative" val="1"/>
              </a:ext>
            </a:extLst>
          </p:cNvPr>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Rectangle 23">
            <a:extLst>
              <a:ext uri="{FF2B5EF4-FFF2-40B4-BE49-F238E27FC236}">
                <a16:creationId xmlns:a16="http://schemas.microsoft.com/office/drawing/2014/main" id="{DAF8B313-9E77-1A4C-97B1-A0EDBF7E279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Title 1">
            <a:extLst>
              <a:ext uri="{FF2B5EF4-FFF2-40B4-BE49-F238E27FC236}">
                <a16:creationId xmlns:a16="http://schemas.microsoft.com/office/drawing/2014/main" id="{787A5E4E-F6BA-4848-A25E-CB51D6B0067C}"/>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056680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Text Placeholder 4"/>
          <p:cNvSpPr>
            <a:spLocks noGrp="1"/>
          </p:cNvSpPr>
          <p:nvPr>
            <p:ph type="body" sz="quarter" idx="16"/>
          </p:nvPr>
        </p:nvSpPr>
        <p:spPr>
          <a:xfrm>
            <a:off x="500743" y="1771650"/>
            <a:ext cx="8142514" cy="3926506"/>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029596516"/>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a:ln>
            <a:noFill/>
          </a:ln>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501498297"/>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wid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97DA7-A5EE-5147-9AC5-FA1FDF2B483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036D2144-7DFC-0A47-9A23-84BEF612EF3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580231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A1D75-5A82-D945-8704-22385C2F18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F6681810-35D3-984C-A4C5-B75C999720A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989084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AE01D-7DC8-4141-B8CD-2B872C1C400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9" name="Title 1">
            <a:extLst>
              <a:ext uri="{FF2B5EF4-FFF2-40B4-BE49-F238E27FC236}">
                <a16:creationId xmlns:a16="http://schemas.microsoft.com/office/drawing/2014/main" id="{ADDD6D62-86B4-094D-8571-B010BBAF72C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652773225"/>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oS Grape 2">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a:extLst>
              <a:ext uri="{FF2B5EF4-FFF2-40B4-BE49-F238E27FC236}">
                <a16:creationId xmlns:a16="http://schemas.microsoft.com/office/drawing/2014/main" id="{08217463-7CBF-EE40-A785-CFDEC5BE106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9" name="Subtitle 2">
            <a:extLst>
              <a:ext uri="{FF2B5EF4-FFF2-40B4-BE49-F238E27FC236}">
                <a16:creationId xmlns:a16="http://schemas.microsoft.com/office/drawing/2014/main" id="{0ABBE74E-CE44-244B-AEBB-BA80796BD961}"/>
              </a:ext>
            </a:extLst>
          </p:cNvPr>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7" name="Title 1">
            <a:extLst>
              <a:ext uri="{FF2B5EF4-FFF2-40B4-BE49-F238E27FC236}">
                <a16:creationId xmlns:a16="http://schemas.microsoft.com/office/drawing/2014/main" id="{F3B4EDD8-9E4C-5044-AFFD-02229CAE8D1F}"/>
              </a:ext>
            </a:extLst>
          </p:cNvPr>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7429006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759CF6-F968-FC44-A965-6194CB670DCF}"/>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0" name="Picture 1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33636EB0-837C-8F4D-9B6A-027CF558DE9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0501615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 Text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9FE2D0-A775-A042-8181-AE47DD79EA2B}"/>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8" name="Text Placeholder 4">
            <a:extLst>
              <a:ext uri="{FF2B5EF4-FFF2-40B4-BE49-F238E27FC236}">
                <a16:creationId xmlns:a16="http://schemas.microsoft.com/office/drawing/2014/main" id="{3E7BA1B3-4F90-4D4F-84C1-E592AC9E8A75}"/>
              </a:ext>
            </a:extLst>
          </p:cNvPr>
          <p:cNvSpPr>
            <a:spLocks noGrp="1"/>
          </p:cNvSpPr>
          <p:nvPr>
            <p:ph type="body" sz="quarter" idx="17"/>
          </p:nvPr>
        </p:nvSpPr>
        <p:spPr>
          <a:xfrm>
            <a:off x="4621157"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7" name="Text Placeholder 4">
            <a:extLst>
              <a:ext uri="{FF2B5EF4-FFF2-40B4-BE49-F238E27FC236}">
                <a16:creationId xmlns:a16="http://schemas.microsoft.com/office/drawing/2014/main" id="{CB637183-FFC1-954F-A4E4-5673A3D9DAE0}"/>
              </a:ext>
            </a:extLst>
          </p:cNvPr>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1" name="Title 1">
            <a:extLst>
              <a:ext uri="{FF2B5EF4-FFF2-40B4-BE49-F238E27FC236}">
                <a16:creationId xmlns:a16="http://schemas.microsoft.com/office/drawing/2014/main" id="{D40236B7-FD2F-BB43-97EF-AE887B73414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590447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89D5AD-DD9F-4F4B-BCC5-0FBB145400A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4C3871D7-CE00-9449-98B1-2C9B31B3829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6387260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8C2B72-5248-5645-AD3D-3EC9BAAD652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Title 1">
            <a:extLst>
              <a:ext uri="{FF2B5EF4-FFF2-40B4-BE49-F238E27FC236}">
                <a16:creationId xmlns:a16="http://schemas.microsoft.com/office/drawing/2014/main" id="{CD2A1CF2-DB37-D14F-87D1-56686BA5B0BE}"/>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41275849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 no titl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359204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emen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AD8EB-E839-4547-9E89-5B943E05A5B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C183D7F6-B498-43B3-948B-1728B52AA6E4}">
                <adec:decorative xmlns:adec="http://schemas.microsoft.com/office/drawing/2017/decorative" val="1"/>
              </a:ext>
            </a:extLst>
          </p:cNvPr>
          <p:cNvSpPr/>
          <p:nvPr userDrawn="1"/>
        </p:nvSpPr>
        <p:spPr>
          <a:xfrm>
            <a:off x="88898" y="1436276"/>
            <a:ext cx="4442208" cy="5325258"/>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20" name="Title 1">
            <a:extLst>
              <a:ext uri="{FF2B5EF4-FFF2-40B4-BE49-F238E27FC236}">
                <a16:creationId xmlns:a16="http://schemas.microsoft.com/office/drawing/2014/main" id="{E206D771-2F75-0F4A-9B86-6ECB2BD7561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6466448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emen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10" cy="5325258"/>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1" name="Rectangle 10">
            <a:extLst>
              <a:ext uri="{FF2B5EF4-FFF2-40B4-BE49-F238E27FC236}">
                <a16:creationId xmlns:a16="http://schemas.microsoft.com/office/drawing/2014/main" id="{BDE8E405-3AE2-8C49-9829-D2E35FC8587E}"/>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6" name="Text Placeholder 4">
            <a:extLst>
              <a:ext uri="{FF2B5EF4-FFF2-40B4-BE49-F238E27FC236}">
                <a16:creationId xmlns:a16="http://schemas.microsoft.com/office/drawing/2014/main" id="{0BFEA1E2-7FF4-694D-A02B-F2A67E8DC7B3}"/>
              </a:ext>
            </a:extLst>
          </p:cNvPr>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7" name="Title 1">
            <a:extLst>
              <a:ext uri="{FF2B5EF4-FFF2-40B4-BE49-F238E27FC236}">
                <a16:creationId xmlns:a16="http://schemas.microsoft.com/office/drawing/2014/main" id="{84A9C620-42F0-B041-A8EF-013D8BA73FA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38850013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4620435" y="1436275"/>
            <a:ext cx="4434668" cy="5325259"/>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
        <p:nvSpPr>
          <p:cNvPr id="8" name="Rectangle 7">
            <a:extLst>
              <a:ext uri="{FF2B5EF4-FFF2-40B4-BE49-F238E27FC236}">
                <a16:creationId xmlns:a16="http://schemas.microsoft.com/office/drawing/2014/main" id="{910C04DF-EFB5-5849-B951-94A8A0DA9AD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2000" spc="0" baseline="0">
                <a:solidFill>
                  <a:schemeClr val="bg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2" name="Title 1">
            <a:extLst>
              <a:ext uri="{FF2B5EF4-FFF2-40B4-BE49-F238E27FC236}">
                <a16:creationId xmlns:a16="http://schemas.microsoft.com/office/drawing/2014/main" id="{34C202FB-2CAB-4D42-957B-F5A1C8FEC85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2316806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photo block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9" name="Rectangle 8">
            <a:extLst>
              <a:ext uri="{FF2B5EF4-FFF2-40B4-BE49-F238E27FC236}">
                <a16:creationId xmlns:a16="http://schemas.microsoft.com/office/drawing/2014/main" id="{68D97EE1-E327-B042-8244-0E4E747C8D0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2" name="Title 1">
            <a:extLst>
              <a:ext uri="{FF2B5EF4-FFF2-40B4-BE49-F238E27FC236}">
                <a16:creationId xmlns:a16="http://schemas.microsoft.com/office/drawing/2014/main" id="{35A895F7-50AF-524D-94D9-ADFF841C697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1413286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and 3 photos">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13" name="Rectangle 12">
            <a:extLst>
              <a:ext uri="{FF2B5EF4-FFF2-40B4-BE49-F238E27FC236}">
                <a16:creationId xmlns:a16="http://schemas.microsoft.com/office/drawing/2014/main" id="{04689A0E-533C-9C47-9CD8-AC4E03F4198D}"/>
              </a:ex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02BC9C9-4741-0046-BB68-C2A9D54DF3D7}"/>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a:extLst>
              <a:ext uri="{FF2B5EF4-FFF2-40B4-BE49-F238E27FC236}">
                <a16:creationId xmlns:a16="http://schemas.microsoft.com/office/drawing/2014/main" id="{24873579-44C4-8D4B-8A4C-A9E371875F7B}"/>
              </a:ext>
            </a:extLst>
          </p:cNvPr>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Title 1">
            <a:extLst>
              <a:ext uri="{FF2B5EF4-FFF2-40B4-BE49-F238E27FC236}">
                <a16:creationId xmlns:a16="http://schemas.microsoft.com/office/drawing/2014/main" id="{D46F2D1E-4212-084F-8A5E-57ECF0C34E99}"/>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974105536"/>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oS Aquamarine 2">
    <p:spTree>
      <p:nvGrpSpPr>
        <p:cNvPr id="1" name=""/>
        <p:cNvGrpSpPr/>
        <p:nvPr/>
      </p:nvGrpSpPr>
      <p:grpSpPr>
        <a:xfrm>
          <a:off x="0" y="0"/>
          <a:ext cx="0" cy="0"/>
          <a:chOff x="0" y="0"/>
          <a:chExt cx="0" cy="0"/>
        </a:xfrm>
      </p:grpSpPr>
      <p:sp>
        <p:nvSpPr>
          <p:cNvPr id="5" name="Rectangle 4"/>
          <p:cNvSpPr/>
          <p:nvPr userDrawn="1"/>
        </p:nvSpPr>
        <p:spPr>
          <a:xfrm>
            <a:off x="1" y="0"/>
            <a:ext cx="9144000" cy="68580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a:extLst>
              <a:ext uri="{FF2B5EF4-FFF2-40B4-BE49-F238E27FC236}">
                <a16:creationId xmlns:a16="http://schemas.microsoft.com/office/drawing/2014/main" id="{286F6219-9663-D445-8012-419B4A3F7D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9" name="Subtitle 2">
            <a:extLst>
              <a:ext uri="{FF2B5EF4-FFF2-40B4-BE49-F238E27FC236}">
                <a16:creationId xmlns:a16="http://schemas.microsoft.com/office/drawing/2014/main" id="{6AD49FCF-C37C-FC49-B31C-0EAA6BDECD9A}"/>
              </a:ext>
            </a:extLst>
          </p:cNvPr>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7" name="Title 1">
            <a:extLst>
              <a:ext uri="{FF2B5EF4-FFF2-40B4-BE49-F238E27FC236}">
                <a16:creationId xmlns:a16="http://schemas.microsoft.com/office/drawing/2014/main" id="{6891446D-B526-B846-A99D-5919A5E0E80F}"/>
              </a:ext>
            </a:extLst>
          </p:cNvPr>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8625665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
        <p:nvSpPr>
          <p:cNvPr id="8" name="Rectangle 7">
            <a:extLst>
              <a:ext uri="{FF2B5EF4-FFF2-40B4-BE49-F238E27FC236}">
                <a16:creationId xmlns:a16="http://schemas.microsoft.com/office/drawing/2014/main" id="{20734B01-7260-5A4D-8E9A-A3D89E4A3DE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0" name="Title 1">
            <a:extLst>
              <a:ext uri="{FF2B5EF4-FFF2-40B4-BE49-F238E27FC236}">
                <a16:creationId xmlns:a16="http://schemas.microsoft.com/office/drawing/2014/main" id="{D796A6BD-64A5-9C49-80C3-0EEA55FDA59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504291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nd imag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19613A8D-B828-EF41-A8F4-4A908EAF6772}"/>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4" name="Title 1">
            <a:extLst>
              <a:ext uri="{FF2B5EF4-FFF2-40B4-BE49-F238E27FC236}">
                <a16:creationId xmlns:a16="http://schemas.microsoft.com/office/drawing/2014/main" id="{3F44E664-3719-094D-9BB3-A36537B0099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4112730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image montage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20" name="Rectangle 19">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C183D7F6-B498-43B3-948B-1728B52AA6E4}">
                <adec:decorative xmlns:adec="http://schemas.microsoft.com/office/drawing/2017/decorative" val="1"/>
              </a:ext>
            </a:extLst>
          </p:cNvPr>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C183D7F6-B498-43B3-948B-1728B52AA6E4}">
                <adec:decorative xmlns:adec="http://schemas.microsoft.com/office/drawing/2017/decorative" val="1"/>
              </a:ext>
            </a:extLst>
          </p:cNvPr>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896F8A-5C4C-0F42-865E-7876D9668C6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1" name="Title 1">
            <a:extLst>
              <a:ext uri="{FF2B5EF4-FFF2-40B4-BE49-F238E27FC236}">
                <a16:creationId xmlns:a16="http://schemas.microsoft.com/office/drawing/2014/main" id="{AEF2316E-6486-D348-AC07-42479857323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5165440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image montage 3">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C183D7F6-B498-43B3-948B-1728B52AA6E4}">
                <adec:decorative xmlns:adec="http://schemas.microsoft.com/office/drawing/2017/decorative" val="1"/>
              </a:ext>
            </a:extLst>
          </p:cNvPr>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C183D7F6-B498-43B3-948B-1728B52AA6E4}">
                <adec:decorative xmlns:adec="http://schemas.microsoft.com/office/drawing/2017/decorative" val="1"/>
              </a:ext>
            </a:extLst>
          </p:cNvPr>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Rectangle 13">
            <a:extLst>
              <a:ext uri="{FF2B5EF4-FFF2-40B4-BE49-F238E27FC236}">
                <a16:creationId xmlns:a16="http://schemas.microsoft.com/office/drawing/2014/main" id="{59646F62-A844-3E4E-A07B-DBF427FF11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itle 1">
            <a:extLst>
              <a:ext uri="{FF2B5EF4-FFF2-40B4-BE49-F238E27FC236}">
                <a16:creationId xmlns:a16="http://schemas.microsoft.com/office/drawing/2014/main" id="{C37E367A-9358-F24E-B8DF-FCDCC236AE2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9749986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is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6" name="Picture Placeholder 3">
            <a:extLst>
              <a:ext uri="{C183D7F6-B498-43B3-948B-1728B52AA6E4}">
                <adec:decorative xmlns:adec="http://schemas.microsoft.com/office/drawing/2017/decorative" val="1"/>
              </a:ext>
            </a:extLst>
          </p:cNvPr>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9" name="Text Placeholder 4">
            <a:extLst>
              <a:ext uri="{FF2B5EF4-FFF2-40B4-BE49-F238E27FC236}">
                <a16:creationId xmlns:a16="http://schemas.microsoft.com/office/drawing/2014/main" id="{CECAA1C9-7158-A44D-99A3-C70145676887}"/>
              </a:ext>
            </a:extLst>
          </p:cNvPr>
          <p:cNvSpPr>
            <a:spLocks noGrp="1"/>
          </p:cNvSpPr>
          <p:nvPr>
            <p:ph type="body" sz="quarter" idx="28" hasCustomPrompt="1"/>
          </p:nvPr>
        </p:nvSpPr>
        <p:spPr>
          <a:xfrm>
            <a:off x="640794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3" name="Picture Placeholder 3">
            <a:extLst>
              <a:ext uri="{C183D7F6-B498-43B3-948B-1728B52AA6E4}">
                <adec:decorative xmlns:adec="http://schemas.microsoft.com/office/drawing/2017/decorative" val="1"/>
              </a:ext>
            </a:extLst>
          </p:cNvPr>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8" name="Text Placeholder 4">
            <a:extLst>
              <a:ext uri="{FF2B5EF4-FFF2-40B4-BE49-F238E27FC236}">
                <a16:creationId xmlns:a16="http://schemas.microsoft.com/office/drawing/2014/main" id="{828CEDCA-8B2F-2045-9055-8FBC95B085DF}"/>
              </a:ext>
            </a:extLst>
          </p:cNvPr>
          <p:cNvSpPr>
            <a:spLocks noGrp="1"/>
          </p:cNvSpPr>
          <p:nvPr>
            <p:ph type="body" sz="quarter" idx="27" hasCustomPrompt="1"/>
          </p:nvPr>
        </p:nvSpPr>
        <p:spPr>
          <a:xfrm>
            <a:off x="337899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2" name="Picture Placeholder 3">
            <a:extLst>
              <a:ext uri="{C183D7F6-B498-43B3-948B-1728B52AA6E4}">
                <adec:decorative xmlns:adec="http://schemas.microsoft.com/office/drawing/2017/decorative" val="1"/>
              </a:ext>
            </a:extLst>
          </p:cNvPr>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1" name="Text Placeholder 4">
            <a:extLst>
              <a:ext uri="{FF2B5EF4-FFF2-40B4-BE49-F238E27FC236}">
                <a16:creationId xmlns:a16="http://schemas.microsoft.com/office/drawing/2014/main" id="{49140B67-D7EA-8741-B5E4-8B6DD4AE5CF0}"/>
              </a:ext>
            </a:extLst>
          </p:cNvPr>
          <p:cNvSpPr>
            <a:spLocks noGrp="1"/>
          </p:cNvSpPr>
          <p:nvPr>
            <p:ph type="body" sz="quarter" idx="26" hasCustomPrompt="1"/>
          </p:nvPr>
        </p:nvSpPr>
        <p:spPr>
          <a:xfrm>
            <a:off x="367450"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9" name="Picture Placeholder 3">
            <a:extLst>
              <a:ext uri="{C183D7F6-B498-43B3-948B-1728B52AA6E4}">
                <adec:decorative xmlns:adec="http://schemas.microsoft.com/office/drawing/2017/decorative" val="1"/>
              </a:ext>
            </a:extLst>
          </p:cNvPr>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7" name="Picture Placeholder 3">
            <a:extLst>
              <a:ext uri="{C183D7F6-B498-43B3-948B-1728B52AA6E4}">
                <adec:decorative xmlns:adec="http://schemas.microsoft.com/office/drawing/2017/decorative" val="1"/>
              </a:ext>
            </a:extLst>
          </p:cNvPr>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8" name="Picture Placeholder 3">
            <a:extLst>
              <a:ext uri="{C183D7F6-B498-43B3-948B-1728B52AA6E4}">
                <adec:decorative xmlns:adec="http://schemas.microsoft.com/office/drawing/2017/decorative" val="1"/>
              </a:ext>
            </a:extLst>
          </p:cNvPr>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Rectangle 23">
            <a:extLst>
              <a:ext uri="{FF2B5EF4-FFF2-40B4-BE49-F238E27FC236}">
                <a16:creationId xmlns:a16="http://schemas.microsoft.com/office/drawing/2014/main" id="{DAF8B313-9E77-1A4C-97B1-A0EDBF7E279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Title 1">
            <a:extLst>
              <a:ext uri="{FF2B5EF4-FFF2-40B4-BE49-F238E27FC236}">
                <a16:creationId xmlns:a16="http://schemas.microsoft.com/office/drawing/2014/main" id="{787A5E4E-F6BA-4848-A25E-CB51D6B0067C}"/>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378933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Text Placeholder 4"/>
          <p:cNvSpPr>
            <a:spLocks noGrp="1"/>
          </p:cNvSpPr>
          <p:nvPr>
            <p:ph type="body" sz="quarter" idx="16"/>
          </p:nvPr>
        </p:nvSpPr>
        <p:spPr>
          <a:xfrm>
            <a:off x="500743" y="1771650"/>
            <a:ext cx="8142514" cy="3926506"/>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984047757"/>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a:ln>
            <a:noFill/>
          </a:ln>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630660399"/>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wid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97DA7-A5EE-5147-9AC5-FA1FDF2B483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036D2144-7DFC-0A47-9A23-84BEF612EF3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6478133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A1D75-5A82-D945-8704-22385C2F18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F6681810-35D3-984C-A4C5-B75C999720A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224174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AE01D-7DC8-4141-B8CD-2B872C1C400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9" name="Title 1">
            <a:extLst>
              <a:ext uri="{FF2B5EF4-FFF2-40B4-BE49-F238E27FC236}">
                <a16:creationId xmlns:a16="http://schemas.microsoft.com/office/drawing/2014/main" id="{ADDD6D62-86B4-094D-8571-B010BBAF72C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569536674"/>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229233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759CF6-F968-FC44-A965-6194CB670DCF}"/>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0" name="Picture 1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33636EB0-837C-8F4D-9B6A-027CF558DE9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141538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Text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9FE2D0-A775-A042-8181-AE47DD79EA2B}"/>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8" name="Text Placeholder 4">
            <a:extLst>
              <a:ext uri="{FF2B5EF4-FFF2-40B4-BE49-F238E27FC236}">
                <a16:creationId xmlns:a16="http://schemas.microsoft.com/office/drawing/2014/main" id="{3E7BA1B3-4F90-4D4F-84C1-E592AC9E8A75}"/>
              </a:ext>
            </a:extLst>
          </p:cNvPr>
          <p:cNvSpPr>
            <a:spLocks noGrp="1"/>
          </p:cNvSpPr>
          <p:nvPr>
            <p:ph type="body" sz="quarter" idx="17"/>
          </p:nvPr>
        </p:nvSpPr>
        <p:spPr>
          <a:xfrm>
            <a:off x="4621157"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7" name="Text Placeholder 4">
            <a:extLst>
              <a:ext uri="{FF2B5EF4-FFF2-40B4-BE49-F238E27FC236}">
                <a16:creationId xmlns:a16="http://schemas.microsoft.com/office/drawing/2014/main" id="{CB637183-FFC1-954F-A4E4-5673A3D9DAE0}"/>
              </a:ext>
            </a:extLst>
          </p:cNvPr>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1" name="Title 1">
            <a:extLst>
              <a:ext uri="{FF2B5EF4-FFF2-40B4-BE49-F238E27FC236}">
                <a16:creationId xmlns:a16="http://schemas.microsoft.com/office/drawing/2014/main" id="{D40236B7-FD2F-BB43-97EF-AE887B73414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40842860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89D5AD-DD9F-4F4B-BCC5-0FBB145400A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4C3871D7-CE00-9449-98B1-2C9B31B3829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8242765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8C2B72-5248-5645-AD3D-3EC9BAAD652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Title 1">
            <a:extLst>
              <a:ext uri="{FF2B5EF4-FFF2-40B4-BE49-F238E27FC236}">
                <a16:creationId xmlns:a16="http://schemas.microsoft.com/office/drawing/2014/main" id="{CD2A1CF2-DB37-D14F-87D1-56686BA5B0BE}"/>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7144245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 no titl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61010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emen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AD8EB-E839-4547-9E89-5B943E05A5B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C183D7F6-B498-43B3-948B-1728B52AA6E4}">
                <adec:decorative xmlns:adec="http://schemas.microsoft.com/office/drawing/2017/decorative" val="1"/>
              </a:ext>
            </a:extLst>
          </p:cNvPr>
          <p:cNvSpPr/>
          <p:nvPr userDrawn="1"/>
        </p:nvSpPr>
        <p:spPr>
          <a:xfrm>
            <a:off x="88898" y="1436276"/>
            <a:ext cx="4442208" cy="5325258"/>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20" name="Title 1">
            <a:extLst>
              <a:ext uri="{FF2B5EF4-FFF2-40B4-BE49-F238E27FC236}">
                <a16:creationId xmlns:a16="http://schemas.microsoft.com/office/drawing/2014/main" id="{E206D771-2F75-0F4A-9B86-6ECB2BD7561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39482944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emen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10" cy="5325258"/>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1" name="Rectangle 10">
            <a:extLst>
              <a:ext uri="{FF2B5EF4-FFF2-40B4-BE49-F238E27FC236}">
                <a16:creationId xmlns:a16="http://schemas.microsoft.com/office/drawing/2014/main" id="{BDE8E405-3AE2-8C49-9829-D2E35FC8587E}"/>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6" name="Text Placeholder 4">
            <a:extLst>
              <a:ext uri="{FF2B5EF4-FFF2-40B4-BE49-F238E27FC236}">
                <a16:creationId xmlns:a16="http://schemas.microsoft.com/office/drawing/2014/main" id="{0BFEA1E2-7FF4-694D-A02B-F2A67E8DC7B3}"/>
              </a:ext>
            </a:extLst>
          </p:cNvPr>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7" name="Title 1">
            <a:extLst>
              <a:ext uri="{FF2B5EF4-FFF2-40B4-BE49-F238E27FC236}">
                <a16:creationId xmlns:a16="http://schemas.microsoft.com/office/drawing/2014/main" id="{84A9C620-42F0-B041-A8EF-013D8BA73FA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7790431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4620435" y="1436275"/>
            <a:ext cx="4434668" cy="5325259"/>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
        <p:nvSpPr>
          <p:cNvPr id="8" name="Rectangle 7">
            <a:extLst>
              <a:ext uri="{FF2B5EF4-FFF2-40B4-BE49-F238E27FC236}">
                <a16:creationId xmlns:a16="http://schemas.microsoft.com/office/drawing/2014/main" id="{910C04DF-EFB5-5849-B951-94A8A0DA9AD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2000" spc="0" baseline="0">
                <a:solidFill>
                  <a:schemeClr val="bg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2" name="Title 1">
            <a:extLst>
              <a:ext uri="{FF2B5EF4-FFF2-40B4-BE49-F238E27FC236}">
                <a16:creationId xmlns:a16="http://schemas.microsoft.com/office/drawing/2014/main" id="{34C202FB-2CAB-4D42-957B-F5A1C8FEC85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263397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and photo block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9" name="Rectangle 8">
            <a:extLst>
              <a:ext uri="{FF2B5EF4-FFF2-40B4-BE49-F238E27FC236}">
                <a16:creationId xmlns:a16="http://schemas.microsoft.com/office/drawing/2014/main" id="{68D97EE1-E327-B042-8244-0E4E747C8D0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2" name="Title 1">
            <a:extLst>
              <a:ext uri="{FF2B5EF4-FFF2-40B4-BE49-F238E27FC236}">
                <a16:creationId xmlns:a16="http://schemas.microsoft.com/office/drawing/2014/main" id="{35A895F7-50AF-524D-94D9-ADFF841C697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8706661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and 3 photos">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13" name="Rectangle 12">
            <a:extLst>
              <a:ext uri="{FF2B5EF4-FFF2-40B4-BE49-F238E27FC236}">
                <a16:creationId xmlns:a16="http://schemas.microsoft.com/office/drawing/2014/main" id="{04689A0E-533C-9C47-9CD8-AC4E03F4198D}"/>
              </a:ex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02BC9C9-4741-0046-BB68-C2A9D54DF3D7}"/>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a:extLst>
              <a:ext uri="{FF2B5EF4-FFF2-40B4-BE49-F238E27FC236}">
                <a16:creationId xmlns:a16="http://schemas.microsoft.com/office/drawing/2014/main" id="{24873579-44C4-8D4B-8A4C-A9E371875F7B}"/>
              </a:ext>
            </a:extLst>
          </p:cNvPr>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Title 1">
            <a:extLst>
              <a:ext uri="{FF2B5EF4-FFF2-40B4-BE49-F238E27FC236}">
                <a16:creationId xmlns:a16="http://schemas.microsoft.com/office/drawing/2014/main" id="{D46F2D1E-4212-084F-8A5E-57ECF0C34E99}"/>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727846487"/>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39573705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
        <p:nvSpPr>
          <p:cNvPr id="8" name="Rectangle 7">
            <a:extLst>
              <a:ext uri="{FF2B5EF4-FFF2-40B4-BE49-F238E27FC236}">
                <a16:creationId xmlns:a16="http://schemas.microsoft.com/office/drawing/2014/main" id="{20734B01-7260-5A4D-8E9A-A3D89E4A3DE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0" name="Title 1">
            <a:extLst>
              <a:ext uri="{FF2B5EF4-FFF2-40B4-BE49-F238E27FC236}">
                <a16:creationId xmlns:a16="http://schemas.microsoft.com/office/drawing/2014/main" id="{D796A6BD-64A5-9C49-80C3-0EEA55FDA59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7764010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and imag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19613A8D-B828-EF41-A8F4-4A908EAF6772}"/>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4" name="Title 1">
            <a:extLst>
              <a:ext uri="{FF2B5EF4-FFF2-40B4-BE49-F238E27FC236}">
                <a16:creationId xmlns:a16="http://schemas.microsoft.com/office/drawing/2014/main" id="{3F44E664-3719-094D-9BB3-A36537B0099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452266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image montage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20" name="Rectangle 19">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C183D7F6-B498-43B3-948B-1728B52AA6E4}">
                <adec:decorative xmlns:adec="http://schemas.microsoft.com/office/drawing/2017/decorative" val="1"/>
              </a:ext>
            </a:extLst>
          </p:cNvPr>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C183D7F6-B498-43B3-948B-1728B52AA6E4}">
                <adec:decorative xmlns:adec="http://schemas.microsoft.com/office/drawing/2017/decorative" val="1"/>
              </a:ext>
            </a:extLst>
          </p:cNvPr>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896F8A-5C4C-0F42-865E-7876D9668C6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1" name="Title 1">
            <a:extLst>
              <a:ext uri="{FF2B5EF4-FFF2-40B4-BE49-F238E27FC236}">
                <a16:creationId xmlns:a16="http://schemas.microsoft.com/office/drawing/2014/main" id="{AEF2316E-6486-D348-AC07-42479857323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40292076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and image montage 3">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C183D7F6-B498-43B3-948B-1728B52AA6E4}">
                <adec:decorative xmlns:adec="http://schemas.microsoft.com/office/drawing/2017/decorative" val="1"/>
              </a:ext>
            </a:extLst>
          </p:cNvPr>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C183D7F6-B498-43B3-948B-1728B52AA6E4}">
                <adec:decorative xmlns:adec="http://schemas.microsoft.com/office/drawing/2017/decorative" val="1"/>
              </a:ext>
            </a:extLst>
          </p:cNvPr>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Rectangle 13">
            <a:extLst>
              <a:ext uri="{FF2B5EF4-FFF2-40B4-BE49-F238E27FC236}">
                <a16:creationId xmlns:a16="http://schemas.microsoft.com/office/drawing/2014/main" id="{59646F62-A844-3E4E-A07B-DBF427FF11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itle 1">
            <a:extLst>
              <a:ext uri="{FF2B5EF4-FFF2-40B4-BE49-F238E27FC236}">
                <a16:creationId xmlns:a16="http://schemas.microsoft.com/office/drawing/2014/main" id="{C37E367A-9358-F24E-B8DF-FCDCC236AE2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805690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is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6" name="Picture Placeholder 3">
            <a:extLst>
              <a:ext uri="{C183D7F6-B498-43B3-948B-1728B52AA6E4}">
                <adec:decorative xmlns:adec="http://schemas.microsoft.com/office/drawing/2017/decorative" val="1"/>
              </a:ext>
            </a:extLst>
          </p:cNvPr>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9" name="Text Placeholder 4">
            <a:extLst>
              <a:ext uri="{FF2B5EF4-FFF2-40B4-BE49-F238E27FC236}">
                <a16:creationId xmlns:a16="http://schemas.microsoft.com/office/drawing/2014/main" id="{CECAA1C9-7158-A44D-99A3-C70145676887}"/>
              </a:ext>
            </a:extLst>
          </p:cNvPr>
          <p:cNvSpPr>
            <a:spLocks noGrp="1"/>
          </p:cNvSpPr>
          <p:nvPr>
            <p:ph type="body" sz="quarter" idx="28" hasCustomPrompt="1"/>
          </p:nvPr>
        </p:nvSpPr>
        <p:spPr>
          <a:xfrm>
            <a:off x="640794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3" name="Picture Placeholder 3">
            <a:extLst>
              <a:ext uri="{C183D7F6-B498-43B3-948B-1728B52AA6E4}">
                <adec:decorative xmlns:adec="http://schemas.microsoft.com/office/drawing/2017/decorative" val="1"/>
              </a:ext>
            </a:extLst>
          </p:cNvPr>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8" name="Text Placeholder 4">
            <a:extLst>
              <a:ext uri="{FF2B5EF4-FFF2-40B4-BE49-F238E27FC236}">
                <a16:creationId xmlns:a16="http://schemas.microsoft.com/office/drawing/2014/main" id="{828CEDCA-8B2F-2045-9055-8FBC95B085DF}"/>
              </a:ext>
            </a:extLst>
          </p:cNvPr>
          <p:cNvSpPr>
            <a:spLocks noGrp="1"/>
          </p:cNvSpPr>
          <p:nvPr>
            <p:ph type="body" sz="quarter" idx="27" hasCustomPrompt="1"/>
          </p:nvPr>
        </p:nvSpPr>
        <p:spPr>
          <a:xfrm>
            <a:off x="337899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2" name="Picture Placeholder 3">
            <a:extLst>
              <a:ext uri="{C183D7F6-B498-43B3-948B-1728B52AA6E4}">
                <adec:decorative xmlns:adec="http://schemas.microsoft.com/office/drawing/2017/decorative" val="1"/>
              </a:ext>
            </a:extLst>
          </p:cNvPr>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1" name="Text Placeholder 4">
            <a:extLst>
              <a:ext uri="{FF2B5EF4-FFF2-40B4-BE49-F238E27FC236}">
                <a16:creationId xmlns:a16="http://schemas.microsoft.com/office/drawing/2014/main" id="{49140B67-D7EA-8741-B5E4-8B6DD4AE5CF0}"/>
              </a:ext>
            </a:extLst>
          </p:cNvPr>
          <p:cNvSpPr>
            <a:spLocks noGrp="1"/>
          </p:cNvSpPr>
          <p:nvPr>
            <p:ph type="body" sz="quarter" idx="26" hasCustomPrompt="1"/>
          </p:nvPr>
        </p:nvSpPr>
        <p:spPr>
          <a:xfrm>
            <a:off x="367450"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9" name="Picture Placeholder 3">
            <a:extLst>
              <a:ext uri="{C183D7F6-B498-43B3-948B-1728B52AA6E4}">
                <adec:decorative xmlns:adec="http://schemas.microsoft.com/office/drawing/2017/decorative" val="1"/>
              </a:ext>
            </a:extLst>
          </p:cNvPr>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7" name="Picture Placeholder 3">
            <a:extLst>
              <a:ext uri="{C183D7F6-B498-43B3-948B-1728B52AA6E4}">
                <adec:decorative xmlns:adec="http://schemas.microsoft.com/office/drawing/2017/decorative" val="1"/>
              </a:ext>
            </a:extLst>
          </p:cNvPr>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8" name="Picture Placeholder 3">
            <a:extLst>
              <a:ext uri="{C183D7F6-B498-43B3-948B-1728B52AA6E4}">
                <adec:decorative xmlns:adec="http://schemas.microsoft.com/office/drawing/2017/decorative" val="1"/>
              </a:ext>
            </a:extLst>
          </p:cNvPr>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Rectangle 23">
            <a:extLst>
              <a:ext uri="{FF2B5EF4-FFF2-40B4-BE49-F238E27FC236}">
                <a16:creationId xmlns:a16="http://schemas.microsoft.com/office/drawing/2014/main" id="{DAF8B313-9E77-1A4C-97B1-A0EDBF7E279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5D3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Title 1">
            <a:extLst>
              <a:ext uri="{FF2B5EF4-FFF2-40B4-BE49-F238E27FC236}">
                <a16:creationId xmlns:a16="http://schemas.microsoft.com/office/drawing/2014/main" id="{787A5E4E-F6BA-4848-A25E-CB51D6B0067C}"/>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8790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315636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1614869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1408419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2478203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400898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oS Cobalt 1">
    <p:bg>
      <p:bgPr>
        <a:solidFill>
          <a:srgbClr val="1A3F8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6" name="Subtitle 2">
            <a:extLst>
              <a:ext uri="{FF2B5EF4-FFF2-40B4-BE49-F238E27FC236}">
                <a16:creationId xmlns:a16="http://schemas.microsoft.com/office/drawing/2014/main" id="{935FE4EA-556B-314E-B3FB-875E27135C5C}"/>
              </a:ext>
            </a:extLst>
          </p:cNvPr>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4274047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1572891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2805795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1295074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ov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705EBC-BBAA-854C-B029-C11ACE073345}"/>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
        <p:nvSpPr>
          <p:cNvPr id="11" name="Subtitle 2">
            <a:extLst>
              <a:ext uri="{FF2B5EF4-FFF2-40B4-BE49-F238E27FC236}">
                <a16:creationId xmlns:a16="http://schemas.microsoft.com/office/drawing/2014/main" id="{734CD084-A00E-7B4A-B478-F34711998EFF}"/>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Tree>
    <p:extLst>
      <p:ext uri="{BB962C8B-B14F-4D97-AF65-F5344CB8AC3E}">
        <p14:creationId xmlns:p14="http://schemas.microsoft.com/office/powerpoint/2010/main" val="2127687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_slide_26">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16" t="13701" r="23473"/>
          <a:stretch/>
        </p:blipFill>
        <p:spPr>
          <a:xfrm>
            <a:off x="0" y="0"/>
            <a:ext cx="9144000" cy="6858000"/>
          </a:xfrm>
          <a:prstGeom prst="rect">
            <a:avLst/>
          </a:prstGeom>
        </p:spPr>
      </p:pic>
      <p:pic>
        <p:nvPicPr>
          <p:cNvPr id="28" name="Picture 2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5588" y="553514"/>
            <a:ext cx="1026270" cy="902005"/>
          </a:xfrm>
          <a:prstGeom prst="rect">
            <a:avLst/>
          </a:prstGeom>
        </p:spPr>
      </p:pic>
      <p:sp>
        <p:nvSpPr>
          <p:cNvPr id="10" name="Subtitle 2">
            <a:extLst>
              <a:ext uri="{FF2B5EF4-FFF2-40B4-BE49-F238E27FC236}">
                <a16:creationId xmlns:a16="http://schemas.microsoft.com/office/drawing/2014/main" id="{592A8E84-F19F-954F-9988-B160C33C8AB9}"/>
              </a:ext>
            </a:extLst>
          </p:cNvPr>
          <p:cNvSpPr>
            <a:spLocks noGrp="1"/>
          </p:cNvSpPr>
          <p:nvPr>
            <p:ph type="subTitle" idx="1" hasCustomPrompt="1"/>
          </p:nvPr>
        </p:nvSpPr>
        <p:spPr>
          <a:xfrm>
            <a:off x="3649283" y="2203846"/>
            <a:ext cx="1864806" cy="452432"/>
          </a:xfrm>
          <a:prstGeom prst="rect">
            <a:avLst/>
          </a:prstGeom>
          <a:solidFill>
            <a:srgbClr val="D0D3D4"/>
          </a:solidFill>
        </p:spPr>
        <p:txBody>
          <a:bodyPr wrap="none" anchor="b">
            <a:spAutoFit/>
          </a:bodyPr>
          <a:lstStyle>
            <a:lvl1pPr marL="0" indent="0" algn="ctr">
              <a:buNone/>
              <a:defRPr sz="2600" cap="all" spc="83"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1" name="Title 1">
            <a:extLst>
              <a:ext uri="{FF2B5EF4-FFF2-40B4-BE49-F238E27FC236}">
                <a16:creationId xmlns:a16="http://schemas.microsoft.com/office/drawing/2014/main" id="{BDC72852-D123-3A4E-B544-7DDA0C1E3968}"/>
              </a:ext>
            </a:extLst>
          </p:cNvPr>
          <p:cNvSpPr>
            <a:spLocks noGrp="1"/>
          </p:cNvSpPr>
          <p:nvPr>
            <p:ph type="ctrTitle" hasCustomPrompt="1"/>
          </p:nvPr>
        </p:nvSpPr>
        <p:spPr>
          <a:xfrm>
            <a:off x="1545370" y="2782288"/>
            <a:ext cx="6053259" cy="923330"/>
          </a:xfrm>
          <a:prstGeom prst="rect">
            <a:avLst/>
          </a:prstGeom>
          <a:solidFill>
            <a:srgbClr val="D0D3D4"/>
          </a:solidFill>
        </p:spPr>
        <p:txBody>
          <a:bodyPr wrap="square" anchor="t">
            <a:spAutoFit/>
          </a:bodyPr>
          <a:lstStyle>
            <a:lvl1pPr algn="ctr">
              <a:defRPr sz="6000">
                <a:solidFill>
                  <a:schemeClr val="tx1"/>
                </a:solidFill>
              </a:defRPr>
            </a:lvl1pPr>
          </a:lstStyle>
          <a:p>
            <a:r>
              <a:rPr lang="en-US" dirty="0"/>
              <a:t>Presentation title</a:t>
            </a:r>
            <a:endParaRPr lang="en-GB" dirty="0"/>
          </a:p>
        </p:txBody>
      </p:sp>
    </p:spTree>
    <p:extLst>
      <p:ext uri="{BB962C8B-B14F-4D97-AF65-F5344CB8AC3E}">
        <p14:creationId xmlns:p14="http://schemas.microsoft.com/office/powerpoint/2010/main" val="1558416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Text Placeholder 4"/>
          <p:cNvSpPr>
            <a:spLocks noGrp="1"/>
          </p:cNvSpPr>
          <p:nvPr>
            <p:ph type="body" sz="quarter" idx="16"/>
          </p:nvPr>
        </p:nvSpPr>
        <p:spPr>
          <a:xfrm>
            <a:off x="500743" y="1771650"/>
            <a:ext cx="8142514" cy="3926506"/>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974926533"/>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a:ln>
            <a:noFill/>
          </a:ln>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931513346"/>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wid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Rectangle 6">
            <a:extLst>
              <a:ext uri="{FF2B5EF4-FFF2-40B4-BE49-F238E27FC236}">
                <a16:creationId xmlns:a16="http://schemas.microsoft.com/office/drawing/2014/main" id="{C41A13FE-1A2E-3C43-9617-43659ADCC1BF}"/>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036D2144-7DFC-0A47-9A23-84BEF612EF3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245885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Rectangle 6">
            <a:extLst>
              <a:ext uri="{FF2B5EF4-FFF2-40B4-BE49-F238E27FC236}">
                <a16:creationId xmlns:a16="http://schemas.microsoft.com/office/drawing/2014/main" id="{2E3219A2-6F08-364D-86A4-114F8EC3828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F6681810-35D3-984C-A4C5-B75C999720A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901826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Rectangle 6">
            <a:extLst>
              <a:ext uri="{FF2B5EF4-FFF2-40B4-BE49-F238E27FC236}">
                <a16:creationId xmlns:a16="http://schemas.microsoft.com/office/drawing/2014/main" id="{13011322-3B2B-E345-AD9B-6A9743D5B5F4}"/>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9" name="Title 1">
            <a:extLst>
              <a:ext uri="{FF2B5EF4-FFF2-40B4-BE49-F238E27FC236}">
                <a16:creationId xmlns:a16="http://schemas.microsoft.com/office/drawing/2014/main" id="{ADDD6D62-86B4-094D-8571-B010BBAF72C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690737921"/>
      </p:ext>
    </p:extLst>
  </p:cSld>
  <p:clrMapOvr>
    <a:masterClrMapping/>
  </p:clrMapOvr>
  <p:extLst>
    <p:ext uri="{DCECCB84-F9BA-43D5-87BE-67443E8EF086}">
      <p15:sldGuideLst xmlns:p15="http://schemas.microsoft.com/office/powerpoint/2012/main">
        <p15:guide id="1" orient="horz" pos="3475" userDrawn="1">
          <p15:clr>
            <a:srgbClr val="FBAE40"/>
          </p15:clr>
        </p15:guide>
        <p15:guide id="2" pos="2914" userDrawn="1">
          <p15:clr>
            <a:srgbClr val="FBAE40"/>
          </p15:clr>
        </p15:guide>
        <p15:guide id="3" pos="54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oS Coral 1">
    <p:bg>
      <p:bgPr>
        <a:solidFill>
          <a:srgbClr val="D4263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6" name="Subtitle 2">
            <a:extLst>
              <a:ext uri="{FF2B5EF4-FFF2-40B4-BE49-F238E27FC236}">
                <a16:creationId xmlns:a16="http://schemas.microsoft.com/office/drawing/2014/main" id="{CE557572-AF67-D741-B2A4-44A9FA430441}"/>
              </a:ext>
            </a:extLst>
          </p:cNvPr>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4134996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0" name="Picture 1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6" name="Rectangle 5">
            <a:extLst>
              <a:ext uri="{FF2B5EF4-FFF2-40B4-BE49-F238E27FC236}">
                <a16:creationId xmlns:a16="http://schemas.microsoft.com/office/drawing/2014/main" id="{F53839BE-2552-9141-97C4-65B077805D7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33636EB0-837C-8F4D-9B6A-027CF558DE9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023699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xt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9" name="Rectangle 8">
            <a:extLst>
              <a:ext uri="{FF2B5EF4-FFF2-40B4-BE49-F238E27FC236}">
                <a16:creationId xmlns:a16="http://schemas.microsoft.com/office/drawing/2014/main" id="{230C16C5-45F5-3347-8255-1EB8E64B8514}"/>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Text Placeholder 4">
            <a:extLst>
              <a:ext uri="{FF2B5EF4-FFF2-40B4-BE49-F238E27FC236}">
                <a16:creationId xmlns:a16="http://schemas.microsoft.com/office/drawing/2014/main" id="{3E7BA1B3-4F90-4D4F-84C1-E592AC9E8A75}"/>
              </a:ext>
            </a:extLst>
          </p:cNvPr>
          <p:cNvSpPr>
            <a:spLocks noGrp="1"/>
          </p:cNvSpPr>
          <p:nvPr>
            <p:ph type="body" sz="quarter" idx="17"/>
          </p:nvPr>
        </p:nvSpPr>
        <p:spPr>
          <a:xfrm>
            <a:off x="4621157"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7" name="Text Placeholder 4">
            <a:extLst>
              <a:ext uri="{FF2B5EF4-FFF2-40B4-BE49-F238E27FC236}">
                <a16:creationId xmlns:a16="http://schemas.microsoft.com/office/drawing/2014/main" id="{CB637183-FFC1-954F-A4E4-5673A3D9DAE0}"/>
              </a:ext>
            </a:extLst>
          </p:cNvPr>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1" name="Title 1">
            <a:extLst>
              <a:ext uri="{FF2B5EF4-FFF2-40B4-BE49-F238E27FC236}">
                <a16:creationId xmlns:a16="http://schemas.microsoft.com/office/drawing/2014/main" id="{D40236B7-FD2F-BB43-97EF-AE887B73414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723884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6" name="Rectangle 5">
            <a:extLst>
              <a:ext uri="{FF2B5EF4-FFF2-40B4-BE49-F238E27FC236}">
                <a16:creationId xmlns:a16="http://schemas.microsoft.com/office/drawing/2014/main" id="{A31C1117-F6D9-4446-83E5-C5A7FD3AFE0B}"/>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4C3871D7-CE00-9449-98B1-2C9B31B3829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680581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5" name="Rectangle 4">
            <a:extLst>
              <a:ext uri="{FF2B5EF4-FFF2-40B4-BE49-F238E27FC236}">
                <a16:creationId xmlns:a16="http://schemas.microsoft.com/office/drawing/2014/main" id="{E726463C-3D64-2E46-965C-813C4C3A1B5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Title 1">
            <a:extLst>
              <a:ext uri="{FF2B5EF4-FFF2-40B4-BE49-F238E27FC236}">
                <a16:creationId xmlns:a16="http://schemas.microsoft.com/office/drawing/2014/main" id="{CD2A1CF2-DB37-D14F-87D1-56686BA5B0BE}"/>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758341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no titl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67218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08" cy="5325258"/>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4" name="Rectangle 13">
            <a:extLst>
              <a:ext uri="{FF2B5EF4-FFF2-40B4-BE49-F238E27FC236}">
                <a16:creationId xmlns:a16="http://schemas.microsoft.com/office/drawing/2014/main" id="{40A1BE61-03CB-AA45-9447-1977ACE5D5C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20" name="Title 1">
            <a:extLst>
              <a:ext uri="{FF2B5EF4-FFF2-40B4-BE49-F238E27FC236}">
                <a16:creationId xmlns:a16="http://schemas.microsoft.com/office/drawing/2014/main" id="{E206D771-2F75-0F4A-9B86-6ECB2BD7561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108869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10" cy="5325258"/>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1" name="Rectangle 10">
            <a:extLst>
              <a:ext uri="{FF2B5EF4-FFF2-40B4-BE49-F238E27FC236}">
                <a16:creationId xmlns:a16="http://schemas.microsoft.com/office/drawing/2014/main" id="{BDE8E405-3AE2-8C49-9829-D2E35FC8587E}"/>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6" name="Text Placeholder 4">
            <a:extLst>
              <a:ext uri="{FF2B5EF4-FFF2-40B4-BE49-F238E27FC236}">
                <a16:creationId xmlns:a16="http://schemas.microsoft.com/office/drawing/2014/main" id="{0BFEA1E2-7FF4-694D-A02B-F2A67E8DC7B3}"/>
              </a:ext>
            </a:extLst>
          </p:cNvPr>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7" name="Title 1">
            <a:extLst>
              <a:ext uri="{FF2B5EF4-FFF2-40B4-BE49-F238E27FC236}">
                <a16:creationId xmlns:a16="http://schemas.microsoft.com/office/drawing/2014/main" id="{84A9C620-42F0-B041-A8EF-013D8BA73FA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1819237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4620435" y="1436275"/>
            <a:ext cx="4434668" cy="5325259"/>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
        <p:nvSpPr>
          <p:cNvPr id="8" name="Rectangle 7">
            <a:extLst>
              <a:ext uri="{FF2B5EF4-FFF2-40B4-BE49-F238E27FC236}">
                <a16:creationId xmlns:a16="http://schemas.microsoft.com/office/drawing/2014/main" id="{910C04DF-EFB5-5849-B951-94A8A0DA9AD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2000" spc="0" baseline="0">
                <a:solidFill>
                  <a:schemeClr val="bg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2" name="Title 1">
            <a:extLst>
              <a:ext uri="{FF2B5EF4-FFF2-40B4-BE49-F238E27FC236}">
                <a16:creationId xmlns:a16="http://schemas.microsoft.com/office/drawing/2014/main" id="{34C202FB-2CAB-4D42-957B-F5A1C8FEC85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838816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photo block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9" name="Rectangle 8">
            <a:extLst>
              <a:ext uri="{FF2B5EF4-FFF2-40B4-BE49-F238E27FC236}">
                <a16:creationId xmlns:a16="http://schemas.microsoft.com/office/drawing/2014/main" id="{68D97EE1-E327-B042-8244-0E4E747C8D0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2" name="Title 1">
            <a:extLst>
              <a:ext uri="{FF2B5EF4-FFF2-40B4-BE49-F238E27FC236}">
                <a16:creationId xmlns:a16="http://schemas.microsoft.com/office/drawing/2014/main" id="{35A895F7-50AF-524D-94D9-ADFF841C697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045020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3 photos">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13" name="Rectangle 12">
            <a:extLst>
              <a:ext uri="{FF2B5EF4-FFF2-40B4-BE49-F238E27FC236}">
                <a16:creationId xmlns:a16="http://schemas.microsoft.com/office/drawing/2014/main" id="{04689A0E-533C-9C47-9CD8-AC4E03F4198D}"/>
              </a:ex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02BC9C9-4741-0046-BB68-C2A9D54DF3D7}"/>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a:extLst>
              <a:ext uri="{FF2B5EF4-FFF2-40B4-BE49-F238E27FC236}">
                <a16:creationId xmlns:a16="http://schemas.microsoft.com/office/drawing/2014/main" id="{24873579-44C4-8D4B-8A4C-A9E371875F7B}"/>
              </a:ext>
            </a:extLst>
          </p:cNvPr>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Title 1">
            <a:extLst>
              <a:ext uri="{FF2B5EF4-FFF2-40B4-BE49-F238E27FC236}">
                <a16:creationId xmlns:a16="http://schemas.microsoft.com/office/drawing/2014/main" id="{D46F2D1E-4212-084F-8A5E-57ECF0C34E99}"/>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490706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7" userDrawn="1">
          <p15:clr>
            <a:srgbClr val="FBAE40"/>
          </p15:clr>
        </p15:guide>
        <p15:guide id="3" pos="290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oS Navy 1">
    <p:bg>
      <p:bgPr>
        <a:solidFill>
          <a:srgbClr val="D4263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1A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6" name="Subtitle 2">
            <a:extLst>
              <a:ext uri="{FF2B5EF4-FFF2-40B4-BE49-F238E27FC236}">
                <a16:creationId xmlns:a16="http://schemas.microsoft.com/office/drawing/2014/main" id="{C686329D-43CB-C649-8FC5-6124209DD60B}"/>
              </a:ext>
            </a:extLst>
          </p:cNvPr>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48703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
        <p:nvSpPr>
          <p:cNvPr id="8" name="Rectangle 7">
            <a:extLst>
              <a:ext uri="{FF2B5EF4-FFF2-40B4-BE49-F238E27FC236}">
                <a16:creationId xmlns:a16="http://schemas.microsoft.com/office/drawing/2014/main" id="{20734B01-7260-5A4D-8E9A-A3D89E4A3DE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0" name="Title 1">
            <a:extLst>
              <a:ext uri="{FF2B5EF4-FFF2-40B4-BE49-F238E27FC236}">
                <a16:creationId xmlns:a16="http://schemas.microsoft.com/office/drawing/2014/main" id="{D796A6BD-64A5-9C49-80C3-0EEA55FDA59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5642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imag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19613A8D-B828-EF41-A8F4-4A908EAF6772}"/>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4" name="Title 1">
            <a:extLst>
              <a:ext uri="{FF2B5EF4-FFF2-40B4-BE49-F238E27FC236}">
                <a16:creationId xmlns:a16="http://schemas.microsoft.com/office/drawing/2014/main" id="{3F44E664-3719-094D-9BB3-A36537B0099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42645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montage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20" name="Rectangle 19">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C183D7F6-B498-43B3-948B-1728B52AA6E4}">
                <adec:decorative xmlns:adec="http://schemas.microsoft.com/office/drawing/2017/decorative" val="1"/>
              </a:ext>
            </a:extLst>
          </p:cNvPr>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C183D7F6-B498-43B3-948B-1728B52AA6E4}">
                <adec:decorative xmlns:adec="http://schemas.microsoft.com/office/drawing/2017/decorative" val="1"/>
              </a:ext>
            </a:extLst>
          </p:cNvPr>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896F8A-5C4C-0F42-865E-7876D9668C6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1" name="Title 1">
            <a:extLst>
              <a:ext uri="{FF2B5EF4-FFF2-40B4-BE49-F238E27FC236}">
                <a16:creationId xmlns:a16="http://schemas.microsoft.com/office/drawing/2014/main" id="{AEF2316E-6486-D348-AC07-42479857323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492069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montage 3">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C183D7F6-B498-43B3-948B-1728B52AA6E4}">
                <adec:decorative xmlns:adec="http://schemas.microsoft.com/office/drawing/2017/decorative" val="1"/>
              </a:ext>
            </a:extLst>
          </p:cNvPr>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C183D7F6-B498-43B3-948B-1728B52AA6E4}">
                <adec:decorative xmlns:adec="http://schemas.microsoft.com/office/drawing/2017/decorative" val="1"/>
              </a:ext>
            </a:extLst>
          </p:cNvPr>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Rectangle 13">
            <a:extLst>
              <a:ext uri="{FF2B5EF4-FFF2-40B4-BE49-F238E27FC236}">
                <a16:creationId xmlns:a16="http://schemas.microsoft.com/office/drawing/2014/main" id="{59646F62-A844-3E4E-A07B-DBF427FF11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itle 1">
            <a:extLst>
              <a:ext uri="{FF2B5EF4-FFF2-40B4-BE49-F238E27FC236}">
                <a16:creationId xmlns:a16="http://schemas.microsoft.com/office/drawing/2014/main" id="{C37E367A-9358-F24E-B8DF-FCDCC236AE2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930748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is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6" name="Picture Placeholder 3">
            <a:extLst>
              <a:ext uri="{C183D7F6-B498-43B3-948B-1728B52AA6E4}">
                <adec:decorative xmlns:adec="http://schemas.microsoft.com/office/drawing/2017/decorative" val="1"/>
              </a:ext>
            </a:extLst>
          </p:cNvPr>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9" name="Text Placeholder 4">
            <a:extLst>
              <a:ext uri="{FF2B5EF4-FFF2-40B4-BE49-F238E27FC236}">
                <a16:creationId xmlns:a16="http://schemas.microsoft.com/office/drawing/2014/main" id="{CECAA1C9-7158-A44D-99A3-C70145676887}"/>
              </a:ext>
            </a:extLst>
          </p:cNvPr>
          <p:cNvSpPr>
            <a:spLocks noGrp="1"/>
          </p:cNvSpPr>
          <p:nvPr>
            <p:ph type="body" sz="quarter" idx="28" hasCustomPrompt="1"/>
          </p:nvPr>
        </p:nvSpPr>
        <p:spPr>
          <a:xfrm>
            <a:off x="640794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3" name="Picture Placeholder 3">
            <a:extLst>
              <a:ext uri="{C183D7F6-B498-43B3-948B-1728B52AA6E4}">
                <adec:decorative xmlns:adec="http://schemas.microsoft.com/office/drawing/2017/decorative" val="1"/>
              </a:ext>
            </a:extLst>
          </p:cNvPr>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8" name="Text Placeholder 4">
            <a:extLst>
              <a:ext uri="{FF2B5EF4-FFF2-40B4-BE49-F238E27FC236}">
                <a16:creationId xmlns:a16="http://schemas.microsoft.com/office/drawing/2014/main" id="{828CEDCA-8B2F-2045-9055-8FBC95B085DF}"/>
              </a:ext>
            </a:extLst>
          </p:cNvPr>
          <p:cNvSpPr>
            <a:spLocks noGrp="1"/>
          </p:cNvSpPr>
          <p:nvPr>
            <p:ph type="body" sz="quarter" idx="27" hasCustomPrompt="1"/>
          </p:nvPr>
        </p:nvSpPr>
        <p:spPr>
          <a:xfrm>
            <a:off x="337899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2" name="Picture Placeholder 3">
            <a:extLst>
              <a:ext uri="{C183D7F6-B498-43B3-948B-1728B52AA6E4}">
                <adec:decorative xmlns:adec="http://schemas.microsoft.com/office/drawing/2017/decorative" val="1"/>
              </a:ext>
            </a:extLst>
          </p:cNvPr>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1" name="Text Placeholder 4">
            <a:extLst>
              <a:ext uri="{FF2B5EF4-FFF2-40B4-BE49-F238E27FC236}">
                <a16:creationId xmlns:a16="http://schemas.microsoft.com/office/drawing/2014/main" id="{49140B67-D7EA-8741-B5E4-8B6DD4AE5CF0}"/>
              </a:ext>
            </a:extLst>
          </p:cNvPr>
          <p:cNvSpPr>
            <a:spLocks noGrp="1"/>
          </p:cNvSpPr>
          <p:nvPr>
            <p:ph type="body" sz="quarter" idx="26" hasCustomPrompt="1"/>
          </p:nvPr>
        </p:nvSpPr>
        <p:spPr>
          <a:xfrm>
            <a:off x="367450"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9" name="Picture Placeholder 3">
            <a:extLst>
              <a:ext uri="{C183D7F6-B498-43B3-948B-1728B52AA6E4}">
                <adec:decorative xmlns:adec="http://schemas.microsoft.com/office/drawing/2017/decorative" val="1"/>
              </a:ext>
            </a:extLst>
          </p:cNvPr>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7" name="Picture Placeholder 3">
            <a:extLst>
              <a:ext uri="{C183D7F6-B498-43B3-948B-1728B52AA6E4}">
                <adec:decorative xmlns:adec="http://schemas.microsoft.com/office/drawing/2017/decorative" val="1"/>
              </a:ext>
            </a:extLst>
          </p:cNvPr>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8" name="Picture Placeholder 3">
            <a:extLst>
              <a:ext uri="{C183D7F6-B498-43B3-948B-1728B52AA6E4}">
                <adec:decorative xmlns:adec="http://schemas.microsoft.com/office/drawing/2017/decorative" val="1"/>
              </a:ext>
            </a:extLst>
          </p:cNvPr>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Rectangle 23">
            <a:extLst>
              <a:ext uri="{FF2B5EF4-FFF2-40B4-BE49-F238E27FC236}">
                <a16:creationId xmlns:a16="http://schemas.microsoft.com/office/drawing/2014/main" id="{DAF8B313-9E77-1A4C-97B1-A0EDBF7E279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Title 1">
            <a:extLst>
              <a:ext uri="{FF2B5EF4-FFF2-40B4-BE49-F238E27FC236}">
                <a16:creationId xmlns:a16="http://schemas.microsoft.com/office/drawing/2014/main" id="{787A5E4E-F6BA-4848-A25E-CB51D6B0067C}"/>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570653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Text Placeholder 4"/>
          <p:cNvSpPr>
            <a:spLocks noGrp="1"/>
          </p:cNvSpPr>
          <p:nvPr>
            <p:ph type="body" sz="quarter" idx="16"/>
          </p:nvPr>
        </p:nvSpPr>
        <p:spPr>
          <a:xfrm>
            <a:off x="500743" y="1771650"/>
            <a:ext cx="8142514" cy="3926506"/>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460909108"/>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a:ln>
            <a:noFill/>
          </a:ln>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929297946"/>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wid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97DA7-A5EE-5147-9AC5-FA1FDF2B483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036D2144-7DFC-0A47-9A23-84BEF612EF3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775968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A1D75-5A82-D945-8704-22385C2F18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F6681810-35D3-984C-A4C5-B75C999720A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113302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AE01D-7DC8-4141-B8CD-2B872C1C400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9" name="Title 1">
            <a:extLst>
              <a:ext uri="{FF2B5EF4-FFF2-40B4-BE49-F238E27FC236}">
                <a16:creationId xmlns:a16="http://schemas.microsoft.com/office/drawing/2014/main" id="{ADDD6D62-86B4-094D-8571-B010BBAF72C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754143589"/>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oS Grape 1">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6" name="Subtitle 2">
            <a:extLst>
              <a:ext uri="{FF2B5EF4-FFF2-40B4-BE49-F238E27FC236}">
                <a16:creationId xmlns:a16="http://schemas.microsoft.com/office/drawing/2014/main" id="{C90EC569-F9E9-8140-B4AF-6A9F8648F3FA}"/>
              </a:ext>
            </a:extLst>
          </p:cNvPr>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6054043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759CF6-F968-FC44-A965-6194CB670DCF}"/>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0" name="Picture 1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33636EB0-837C-8F4D-9B6A-027CF558DE9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233716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Text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9FE2D0-A775-A042-8181-AE47DD79EA2B}"/>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8" name="Text Placeholder 4">
            <a:extLst>
              <a:ext uri="{FF2B5EF4-FFF2-40B4-BE49-F238E27FC236}">
                <a16:creationId xmlns:a16="http://schemas.microsoft.com/office/drawing/2014/main" id="{3E7BA1B3-4F90-4D4F-84C1-E592AC9E8A75}"/>
              </a:ext>
            </a:extLst>
          </p:cNvPr>
          <p:cNvSpPr>
            <a:spLocks noGrp="1"/>
          </p:cNvSpPr>
          <p:nvPr>
            <p:ph type="body" sz="quarter" idx="17"/>
          </p:nvPr>
        </p:nvSpPr>
        <p:spPr>
          <a:xfrm>
            <a:off x="4621157"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7" name="Text Placeholder 4">
            <a:extLst>
              <a:ext uri="{FF2B5EF4-FFF2-40B4-BE49-F238E27FC236}">
                <a16:creationId xmlns:a16="http://schemas.microsoft.com/office/drawing/2014/main" id="{CB637183-FFC1-954F-A4E4-5673A3D9DAE0}"/>
              </a:ext>
            </a:extLst>
          </p:cNvPr>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1" name="Title 1">
            <a:extLst>
              <a:ext uri="{FF2B5EF4-FFF2-40B4-BE49-F238E27FC236}">
                <a16:creationId xmlns:a16="http://schemas.microsoft.com/office/drawing/2014/main" id="{D40236B7-FD2F-BB43-97EF-AE887B73414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59949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89D5AD-DD9F-4F4B-BCC5-0FBB145400A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4C3871D7-CE00-9449-98B1-2C9B31B3829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340549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8C2B72-5248-5645-AD3D-3EC9BAAD652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Title 1">
            <a:extLst>
              <a:ext uri="{FF2B5EF4-FFF2-40B4-BE49-F238E27FC236}">
                <a16:creationId xmlns:a16="http://schemas.microsoft.com/office/drawing/2014/main" id="{CD2A1CF2-DB37-D14F-87D1-56686BA5B0BE}"/>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349869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no titl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194005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AD8EB-E839-4547-9E89-5B943E05A5B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C183D7F6-B498-43B3-948B-1728B52AA6E4}">
                <adec:decorative xmlns:adec="http://schemas.microsoft.com/office/drawing/2017/decorative" val="1"/>
              </a:ext>
            </a:extLst>
          </p:cNvPr>
          <p:cNvSpPr/>
          <p:nvPr userDrawn="1"/>
        </p:nvSpPr>
        <p:spPr>
          <a:xfrm>
            <a:off x="88898" y="1436276"/>
            <a:ext cx="4442208" cy="5325258"/>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20" name="Title 1">
            <a:extLst>
              <a:ext uri="{FF2B5EF4-FFF2-40B4-BE49-F238E27FC236}">
                <a16:creationId xmlns:a16="http://schemas.microsoft.com/office/drawing/2014/main" id="{E206D771-2F75-0F4A-9B86-6ECB2BD7561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956853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10" cy="5325258"/>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1" name="Rectangle 10">
            <a:extLst>
              <a:ext uri="{FF2B5EF4-FFF2-40B4-BE49-F238E27FC236}">
                <a16:creationId xmlns:a16="http://schemas.microsoft.com/office/drawing/2014/main" id="{BDE8E405-3AE2-8C49-9829-D2E35FC8587E}"/>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6" name="Text Placeholder 4">
            <a:extLst>
              <a:ext uri="{FF2B5EF4-FFF2-40B4-BE49-F238E27FC236}">
                <a16:creationId xmlns:a16="http://schemas.microsoft.com/office/drawing/2014/main" id="{0BFEA1E2-7FF4-694D-A02B-F2A67E8DC7B3}"/>
              </a:ext>
            </a:extLst>
          </p:cNvPr>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7" name="Title 1">
            <a:extLst>
              <a:ext uri="{FF2B5EF4-FFF2-40B4-BE49-F238E27FC236}">
                <a16:creationId xmlns:a16="http://schemas.microsoft.com/office/drawing/2014/main" id="{84A9C620-42F0-B041-A8EF-013D8BA73FA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289795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4620435" y="1436275"/>
            <a:ext cx="4434668" cy="5325259"/>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
        <p:nvSpPr>
          <p:cNvPr id="8" name="Rectangle 7">
            <a:extLst>
              <a:ext uri="{FF2B5EF4-FFF2-40B4-BE49-F238E27FC236}">
                <a16:creationId xmlns:a16="http://schemas.microsoft.com/office/drawing/2014/main" id="{910C04DF-EFB5-5849-B951-94A8A0DA9AD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2000" spc="0" baseline="0">
                <a:solidFill>
                  <a:schemeClr val="bg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2" name="Title 1">
            <a:extLst>
              <a:ext uri="{FF2B5EF4-FFF2-40B4-BE49-F238E27FC236}">
                <a16:creationId xmlns:a16="http://schemas.microsoft.com/office/drawing/2014/main" id="{34C202FB-2CAB-4D42-957B-F5A1C8FEC85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41025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photo block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9" name="Rectangle 8">
            <a:extLst>
              <a:ext uri="{FF2B5EF4-FFF2-40B4-BE49-F238E27FC236}">
                <a16:creationId xmlns:a16="http://schemas.microsoft.com/office/drawing/2014/main" id="{68D97EE1-E327-B042-8244-0E4E747C8D0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2" name="Title 1">
            <a:extLst>
              <a:ext uri="{FF2B5EF4-FFF2-40B4-BE49-F238E27FC236}">
                <a16:creationId xmlns:a16="http://schemas.microsoft.com/office/drawing/2014/main" id="{35A895F7-50AF-524D-94D9-ADFF841C697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0913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3 photos">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13" name="Rectangle 12">
            <a:extLst>
              <a:ext uri="{FF2B5EF4-FFF2-40B4-BE49-F238E27FC236}">
                <a16:creationId xmlns:a16="http://schemas.microsoft.com/office/drawing/2014/main" id="{04689A0E-533C-9C47-9CD8-AC4E03F4198D}"/>
              </a:ex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02BC9C9-4741-0046-BB68-C2A9D54DF3D7}"/>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a:extLst>
              <a:ext uri="{FF2B5EF4-FFF2-40B4-BE49-F238E27FC236}">
                <a16:creationId xmlns:a16="http://schemas.microsoft.com/office/drawing/2014/main" id="{24873579-44C4-8D4B-8A4C-A9E371875F7B}"/>
              </a:ext>
            </a:extLst>
          </p:cNvPr>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Title 1">
            <a:extLst>
              <a:ext uri="{FF2B5EF4-FFF2-40B4-BE49-F238E27FC236}">
                <a16:creationId xmlns:a16="http://schemas.microsoft.com/office/drawing/2014/main" id="{D46F2D1E-4212-084F-8A5E-57ECF0C34E99}"/>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850112027"/>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oS Aquamarine 1">
    <p:spTree>
      <p:nvGrpSpPr>
        <p:cNvPr id="1" name=""/>
        <p:cNvGrpSpPr/>
        <p:nvPr/>
      </p:nvGrpSpPr>
      <p:grpSpPr>
        <a:xfrm>
          <a:off x="0" y="0"/>
          <a:ext cx="0" cy="0"/>
          <a:chOff x="0" y="0"/>
          <a:chExt cx="0" cy="0"/>
        </a:xfrm>
      </p:grpSpPr>
      <p:sp>
        <p:nvSpPr>
          <p:cNvPr id="5" name="Rectangle 4"/>
          <p:cNvSpPr/>
          <p:nvPr userDrawn="1"/>
        </p:nvSpPr>
        <p:spPr>
          <a:xfrm>
            <a:off x="1" y="0"/>
            <a:ext cx="9144000" cy="68580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6" name="Subtitle 2">
            <a:extLst>
              <a:ext uri="{FF2B5EF4-FFF2-40B4-BE49-F238E27FC236}">
                <a16:creationId xmlns:a16="http://schemas.microsoft.com/office/drawing/2014/main" id="{054F35E3-20DC-1245-B7BF-E2A9FA30C0C9}"/>
              </a:ext>
            </a:extLst>
          </p:cNvPr>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840241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
        <p:nvSpPr>
          <p:cNvPr id="8" name="Rectangle 7">
            <a:extLst>
              <a:ext uri="{FF2B5EF4-FFF2-40B4-BE49-F238E27FC236}">
                <a16:creationId xmlns:a16="http://schemas.microsoft.com/office/drawing/2014/main" id="{20734B01-7260-5A4D-8E9A-A3D89E4A3DE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0" name="Title 1">
            <a:extLst>
              <a:ext uri="{FF2B5EF4-FFF2-40B4-BE49-F238E27FC236}">
                <a16:creationId xmlns:a16="http://schemas.microsoft.com/office/drawing/2014/main" id="{D796A6BD-64A5-9C49-80C3-0EEA55FDA59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729608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imag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19613A8D-B828-EF41-A8F4-4A908EAF6772}"/>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4" name="Title 1">
            <a:extLst>
              <a:ext uri="{FF2B5EF4-FFF2-40B4-BE49-F238E27FC236}">
                <a16:creationId xmlns:a16="http://schemas.microsoft.com/office/drawing/2014/main" id="{3F44E664-3719-094D-9BB3-A36537B0099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955436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image montage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20" name="Rectangle 19">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C183D7F6-B498-43B3-948B-1728B52AA6E4}">
                <adec:decorative xmlns:adec="http://schemas.microsoft.com/office/drawing/2017/decorative" val="1"/>
              </a:ext>
            </a:extLst>
          </p:cNvPr>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C183D7F6-B498-43B3-948B-1728B52AA6E4}">
                <adec:decorative xmlns:adec="http://schemas.microsoft.com/office/drawing/2017/decorative" val="1"/>
              </a:ext>
            </a:extLst>
          </p:cNvPr>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896F8A-5C4C-0F42-865E-7876D9668C6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1" name="Title 1">
            <a:extLst>
              <a:ext uri="{FF2B5EF4-FFF2-40B4-BE49-F238E27FC236}">
                <a16:creationId xmlns:a16="http://schemas.microsoft.com/office/drawing/2014/main" id="{AEF2316E-6486-D348-AC07-42479857323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782204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image montage 3">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C183D7F6-B498-43B3-948B-1728B52AA6E4}">
                <adec:decorative xmlns:adec="http://schemas.microsoft.com/office/drawing/2017/decorative" val="1"/>
              </a:ext>
            </a:extLst>
          </p:cNvPr>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C183D7F6-B498-43B3-948B-1728B52AA6E4}">
                <adec:decorative xmlns:adec="http://schemas.microsoft.com/office/drawing/2017/decorative" val="1"/>
              </a:ext>
            </a:extLst>
          </p:cNvPr>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Rectangle 13">
            <a:extLst>
              <a:ext uri="{FF2B5EF4-FFF2-40B4-BE49-F238E27FC236}">
                <a16:creationId xmlns:a16="http://schemas.microsoft.com/office/drawing/2014/main" id="{59646F62-A844-3E4E-A07B-DBF427FF11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itle 1">
            <a:extLst>
              <a:ext uri="{FF2B5EF4-FFF2-40B4-BE49-F238E27FC236}">
                <a16:creationId xmlns:a16="http://schemas.microsoft.com/office/drawing/2014/main" id="{C37E367A-9358-F24E-B8DF-FCDCC236AE2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569424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is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6" name="Picture Placeholder 3">
            <a:extLst>
              <a:ext uri="{C183D7F6-B498-43B3-948B-1728B52AA6E4}">
                <adec:decorative xmlns:adec="http://schemas.microsoft.com/office/drawing/2017/decorative" val="1"/>
              </a:ext>
            </a:extLst>
          </p:cNvPr>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9" name="Text Placeholder 4">
            <a:extLst>
              <a:ext uri="{FF2B5EF4-FFF2-40B4-BE49-F238E27FC236}">
                <a16:creationId xmlns:a16="http://schemas.microsoft.com/office/drawing/2014/main" id="{CECAA1C9-7158-A44D-99A3-C70145676887}"/>
              </a:ext>
            </a:extLst>
          </p:cNvPr>
          <p:cNvSpPr>
            <a:spLocks noGrp="1"/>
          </p:cNvSpPr>
          <p:nvPr>
            <p:ph type="body" sz="quarter" idx="28" hasCustomPrompt="1"/>
          </p:nvPr>
        </p:nvSpPr>
        <p:spPr>
          <a:xfrm>
            <a:off x="640794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3" name="Picture Placeholder 3">
            <a:extLst>
              <a:ext uri="{C183D7F6-B498-43B3-948B-1728B52AA6E4}">
                <adec:decorative xmlns:adec="http://schemas.microsoft.com/office/drawing/2017/decorative" val="1"/>
              </a:ext>
            </a:extLst>
          </p:cNvPr>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8" name="Text Placeholder 4">
            <a:extLst>
              <a:ext uri="{FF2B5EF4-FFF2-40B4-BE49-F238E27FC236}">
                <a16:creationId xmlns:a16="http://schemas.microsoft.com/office/drawing/2014/main" id="{828CEDCA-8B2F-2045-9055-8FBC95B085DF}"/>
              </a:ext>
            </a:extLst>
          </p:cNvPr>
          <p:cNvSpPr>
            <a:spLocks noGrp="1"/>
          </p:cNvSpPr>
          <p:nvPr>
            <p:ph type="body" sz="quarter" idx="27" hasCustomPrompt="1"/>
          </p:nvPr>
        </p:nvSpPr>
        <p:spPr>
          <a:xfrm>
            <a:off x="337899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2" name="Picture Placeholder 3">
            <a:extLst>
              <a:ext uri="{C183D7F6-B498-43B3-948B-1728B52AA6E4}">
                <adec:decorative xmlns:adec="http://schemas.microsoft.com/office/drawing/2017/decorative" val="1"/>
              </a:ext>
            </a:extLst>
          </p:cNvPr>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1" name="Text Placeholder 4">
            <a:extLst>
              <a:ext uri="{FF2B5EF4-FFF2-40B4-BE49-F238E27FC236}">
                <a16:creationId xmlns:a16="http://schemas.microsoft.com/office/drawing/2014/main" id="{49140B67-D7EA-8741-B5E4-8B6DD4AE5CF0}"/>
              </a:ext>
            </a:extLst>
          </p:cNvPr>
          <p:cNvSpPr>
            <a:spLocks noGrp="1"/>
          </p:cNvSpPr>
          <p:nvPr>
            <p:ph type="body" sz="quarter" idx="26" hasCustomPrompt="1"/>
          </p:nvPr>
        </p:nvSpPr>
        <p:spPr>
          <a:xfrm>
            <a:off x="367450"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9" name="Picture Placeholder 3">
            <a:extLst>
              <a:ext uri="{C183D7F6-B498-43B3-948B-1728B52AA6E4}">
                <adec:decorative xmlns:adec="http://schemas.microsoft.com/office/drawing/2017/decorative" val="1"/>
              </a:ext>
            </a:extLst>
          </p:cNvPr>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7" name="Picture Placeholder 3">
            <a:extLst>
              <a:ext uri="{C183D7F6-B498-43B3-948B-1728B52AA6E4}">
                <adec:decorative xmlns:adec="http://schemas.microsoft.com/office/drawing/2017/decorative" val="1"/>
              </a:ext>
            </a:extLst>
          </p:cNvPr>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8" name="Picture Placeholder 3">
            <a:extLst>
              <a:ext uri="{C183D7F6-B498-43B3-948B-1728B52AA6E4}">
                <adec:decorative xmlns:adec="http://schemas.microsoft.com/office/drawing/2017/decorative" val="1"/>
              </a:ext>
            </a:extLst>
          </p:cNvPr>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Rectangle 23">
            <a:extLst>
              <a:ext uri="{FF2B5EF4-FFF2-40B4-BE49-F238E27FC236}">
                <a16:creationId xmlns:a16="http://schemas.microsoft.com/office/drawing/2014/main" id="{DAF8B313-9E77-1A4C-97B1-A0EDBF7E279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Title 1">
            <a:extLst>
              <a:ext uri="{FF2B5EF4-FFF2-40B4-BE49-F238E27FC236}">
                <a16:creationId xmlns:a16="http://schemas.microsoft.com/office/drawing/2014/main" id="{787A5E4E-F6BA-4848-A25E-CB51D6B0067C}"/>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919226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Text Placeholder 4"/>
          <p:cNvSpPr>
            <a:spLocks noGrp="1"/>
          </p:cNvSpPr>
          <p:nvPr>
            <p:ph type="body" sz="quarter" idx="16"/>
          </p:nvPr>
        </p:nvSpPr>
        <p:spPr>
          <a:xfrm>
            <a:off x="500743" y="1771650"/>
            <a:ext cx="8142514" cy="3926506"/>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4164584799"/>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a:ln>
            <a:noFill/>
          </a:ln>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74147246"/>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wid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97DA7-A5EE-5147-9AC5-FA1FDF2B483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036D2144-7DFC-0A47-9A23-84BEF612EF3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47156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A1D75-5A82-D945-8704-22385C2F18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F6681810-35D3-984C-A4C5-B75C999720A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7404864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AE01D-7DC8-4141-B8CD-2B872C1C400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9" name="Title 1">
            <a:extLst>
              <a:ext uri="{FF2B5EF4-FFF2-40B4-BE49-F238E27FC236}">
                <a16:creationId xmlns:a16="http://schemas.microsoft.com/office/drawing/2014/main" id="{ADDD6D62-86B4-094D-8571-B010BBAF72C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894657169"/>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oS Flint 2">
    <p:bg>
      <p:bgPr>
        <a:solidFill>
          <a:srgbClr val="003B49"/>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00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1" name="Picture 10">
            <a:extLst>
              <a:ext uri="{FF2B5EF4-FFF2-40B4-BE49-F238E27FC236}">
                <a16:creationId xmlns:a16="http://schemas.microsoft.com/office/drawing/2014/main" id="{5C47E1F3-11D2-8442-8194-1860BE154CF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12" name="Subtitle 2">
            <a:extLst>
              <a:ext uri="{FF2B5EF4-FFF2-40B4-BE49-F238E27FC236}">
                <a16:creationId xmlns:a16="http://schemas.microsoft.com/office/drawing/2014/main" id="{68E824CE-29F3-6445-A76C-C1B27454CEEF}"/>
              </a:ext>
            </a:extLst>
          </p:cNvPr>
          <p:cNvSpPr>
            <a:spLocks noGrp="1"/>
          </p:cNvSpPr>
          <p:nvPr>
            <p:ph type="subTitle" idx="1" hasCustomPrompt="1"/>
          </p:nvPr>
        </p:nvSpPr>
        <p:spPr>
          <a:xfrm>
            <a:off x="1152688" y="2655182"/>
            <a:ext cx="6858000" cy="315118"/>
          </a:xfrm>
          <a:prstGeom prst="rect">
            <a:avLst/>
          </a:prstGeom>
        </p:spPr>
        <p:txBody>
          <a:bodyPr anchor="t"/>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0" name="Title 1">
            <a:extLst>
              <a:ext uri="{FF2B5EF4-FFF2-40B4-BE49-F238E27FC236}">
                <a16:creationId xmlns:a16="http://schemas.microsoft.com/office/drawing/2014/main" id="{DA98D06A-2190-1C49-88C9-9A9D8C3FCB3F}"/>
              </a:ext>
            </a:extLst>
          </p:cNvPr>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6542745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759CF6-F968-FC44-A965-6194CB670DCF}"/>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0" name="Picture 1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33636EB0-837C-8F4D-9B6A-027CF558DE9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889521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Text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9FE2D0-A775-A042-8181-AE47DD79EA2B}"/>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8" name="Text Placeholder 4">
            <a:extLst>
              <a:ext uri="{FF2B5EF4-FFF2-40B4-BE49-F238E27FC236}">
                <a16:creationId xmlns:a16="http://schemas.microsoft.com/office/drawing/2014/main" id="{3E7BA1B3-4F90-4D4F-84C1-E592AC9E8A75}"/>
              </a:ext>
            </a:extLst>
          </p:cNvPr>
          <p:cNvSpPr>
            <a:spLocks noGrp="1"/>
          </p:cNvSpPr>
          <p:nvPr>
            <p:ph type="body" sz="quarter" idx="17"/>
          </p:nvPr>
        </p:nvSpPr>
        <p:spPr>
          <a:xfrm>
            <a:off x="4621157"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7" name="Text Placeholder 4">
            <a:extLst>
              <a:ext uri="{FF2B5EF4-FFF2-40B4-BE49-F238E27FC236}">
                <a16:creationId xmlns:a16="http://schemas.microsoft.com/office/drawing/2014/main" id="{CB637183-FFC1-954F-A4E4-5673A3D9DAE0}"/>
              </a:ext>
            </a:extLst>
          </p:cNvPr>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1" name="Title 1">
            <a:extLst>
              <a:ext uri="{FF2B5EF4-FFF2-40B4-BE49-F238E27FC236}">
                <a16:creationId xmlns:a16="http://schemas.microsoft.com/office/drawing/2014/main" id="{D40236B7-FD2F-BB43-97EF-AE887B73414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580337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89D5AD-DD9F-4F4B-BCC5-0FBB145400A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4C3871D7-CE00-9449-98B1-2C9B31B3829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799084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8C2B72-5248-5645-AD3D-3EC9BAAD652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Title 1">
            <a:extLst>
              <a:ext uri="{FF2B5EF4-FFF2-40B4-BE49-F238E27FC236}">
                <a16:creationId xmlns:a16="http://schemas.microsoft.com/office/drawing/2014/main" id="{CD2A1CF2-DB37-D14F-87D1-56686BA5B0BE}"/>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5613962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 no titl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278661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emen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AD8EB-E839-4547-9E89-5B943E05A5B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C183D7F6-B498-43B3-948B-1728B52AA6E4}">
                <adec:decorative xmlns:adec="http://schemas.microsoft.com/office/drawing/2017/decorative" val="1"/>
              </a:ext>
            </a:extLst>
          </p:cNvPr>
          <p:cNvSpPr/>
          <p:nvPr userDrawn="1"/>
        </p:nvSpPr>
        <p:spPr>
          <a:xfrm>
            <a:off x="88898" y="1436276"/>
            <a:ext cx="4442208" cy="5325258"/>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20" name="Title 1">
            <a:extLst>
              <a:ext uri="{FF2B5EF4-FFF2-40B4-BE49-F238E27FC236}">
                <a16:creationId xmlns:a16="http://schemas.microsoft.com/office/drawing/2014/main" id="{E206D771-2F75-0F4A-9B86-6ECB2BD7561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395006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tatemen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10" cy="5325258"/>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1" name="Rectangle 10">
            <a:extLst>
              <a:ext uri="{FF2B5EF4-FFF2-40B4-BE49-F238E27FC236}">
                <a16:creationId xmlns:a16="http://schemas.microsoft.com/office/drawing/2014/main" id="{BDE8E405-3AE2-8C49-9829-D2E35FC8587E}"/>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6" name="Text Placeholder 4">
            <a:extLst>
              <a:ext uri="{FF2B5EF4-FFF2-40B4-BE49-F238E27FC236}">
                <a16:creationId xmlns:a16="http://schemas.microsoft.com/office/drawing/2014/main" id="{0BFEA1E2-7FF4-694D-A02B-F2A67E8DC7B3}"/>
              </a:ext>
            </a:extLst>
          </p:cNvPr>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7" name="Title 1">
            <a:extLst>
              <a:ext uri="{FF2B5EF4-FFF2-40B4-BE49-F238E27FC236}">
                <a16:creationId xmlns:a16="http://schemas.microsoft.com/office/drawing/2014/main" id="{84A9C620-42F0-B041-A8EF-013D8BA73FA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27861805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4620435" y="1436275"/>
            <a:ext cx="4434668" cy="5325259"/>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
        <p:nvSpPr>
          <p:cNvPr id="8" name="Rectangle 7">
            <a:extLst>
              <a:ext uri="{FF2B5EF4-FFF2-40B4-BE49-F238E27FC236}">
                <a16:creationId xmlns:a16="http://schemas.microsoft.com/office/drawing/2014/main" id="{910C04DF-EFB5-5849-B951-94A8A0DA9AD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2000" spc="0" baseline="0">
                <a:solidFill>
                  <a:schemeClr val="bg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2" name="Title 1">
            <a:extLst>
              <a:ext uri="{FF2B5EF4-FFF2-40B4-BE49-F238E27FC236}">
                <a16:creationId xmlns:a16="http://schemas.microsoft.com/office/drawing/2014/main" id="{34C202FB-2CAB-4D42-957B-F5A1C8FEC85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609256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photo block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9" name="Rectangle 8">
            <a:extLst>
              <a:ext uri="{FF2B5EF4-FFF2-40B4-BE49-F238E27FC236}">
                <a16:creationId xmlns:a16="http://schemas.microsoft.com/office/drawing/2014/main" id="{68D97EE1-E327-B042-8244-0E4E747C8D0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2" name="Title 1">
            <a:extLst>
              <a:ext uri="{FF2B5EF4-FFF2-40B4-BE49-F238E27FC236}">
                <a16:creationId xmlns:a16="http://schemas.microsoft.com/office/drawing/2014/main" id="{35A895F7-50AF-524D-94D9-ADFF841C697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458045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3 photos">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13" name="Rectangle 12">
            <a:extLst>
              <a:ext uri="{FF2B5EF4-FFF2-40B4-BE49-F238E27FC236}">
                <a16:creationId xmlns:a16="http://schemas.microsoft.com/office/drawing/2014/main" id="{04689A0E-533C-9C47-9CD8-AC4E03F4198D}"/>
              </a:ex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02BC9C9-4741-0046-BB68-C2A9D54DF3D7}"/>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a:extLst>
              <a:ext uri="{FF2B5EF4-FFF2-40B4-BE49-F238E27FC236}">
                <a16:creationId xmlns:a16="http://schemas.microsoft.com/office/drawing/2014/main" id="{24873579-44C4-8D4B-8A4C-A9E371875F7B}"/>
              </a:ext>
            </a:extLst>
          </p:cNvPr>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Title 1">
            <a:extLst>
              <a:ext uri="{FF2B5EF4-FFF2-40B4-BE49-F238E27FC236}">
                <a16:creationId xmlns:a16="http://schemas.microsoft.com/office/drawing/2014/main" id="{D46F2D1E-4212-084F-8A5E-57ECF0C34E99}"/>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523319666"/>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oS Cobalt 2">
    <p:bg>
      <p:bgPr>
        <a:solidFill>
          <a:srgbClr val="1A3F8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Subtitle 2">
            <a:extLst>
              <a:ext uri="{FF2B5EF4-FFF2-40B4-BE49-F238E27FC236}">
                <a16:creationId xmlns:a16="http://schemas.microsoft.com/office/drawing/2014/main" id="{944DEDAB-DED7-8D4E-976B-1DDFF9413D9F}"/>
              </a:ext>
            </a:extLst>
          </p:cNvPr>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pic>
        <p:nvPicPr>
          <p:cNvPr id="8" name="Picture 7">
            <a:extLst>
              <a:ext uri="{FF2B5EF4-FFF2-40B4-BE49-F238E27FC236}">
                <a16:creationId xmlns:a16="http://schemas.microsoft.com/office/drawing/2014/main" id="{DED30900-7788-8D42-A6EC-C40B7A7B8FB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7" name="Title 1">
            <a:extLst>
              <a:ext uri="{FF2B5EF4-FFF2-40B4-BE49-F238E27FC236}">
                <a16:creationId xmlns:a16="http://schemas.microsoft.com/office/drawing/2014/main" id="{A9C3B274-BBFE-6044-A286-605ED3BAAFEA}"/>
              </a:ext>
            </a:extLst>
          </p:cNvPr>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785640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2" name="Rectangle 11">
            <a:extLst>
              <a:ext uri="{C183D7F6-B498-43B3-948B-1728B52AA6E4}">
                <adec:decorative xmlns:adec="http://schemas.microsoft.com/office/drawing/2017/decorative" val="1"/>
              </a:ext>
            </a:extLst>
          </p:cNvPr>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
        <p:nvSpPr>
          <p:cNvPr id="8" name="Rectangle 7">
            <a:extLst>
              <a:ext uri="{FF2B5EF4-FFF2-40B4-BE49-F238E27FC236}">
                <a16:creationId xmlns:a16="http://schemas.microsoft.com/office/drawing/2014/main" id="{20734B01-7260-5A4D-8E9A-A3D89E4A3DE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0" name="Title 1">
            <a:extLst>
              <a:ext uri="{FF2B5EF4-FFF2-40B4-BE49-F238E27FC236}">
                <a16:creationId xmlns:a16="http://schemas.microsoft.com/office/drawing/2014/main" id="{D796A6BD-64A5-9C49-80C3-0EEA55FDA59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983275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imag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9" name="Rectangle 28">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a:extLst>
              <a:ext uri="{FF2B5EF4-FFF2-40B4-BE49-F238E27FC236}">
                <a16:creationId xmlns:a16="http://schemas.microsoft.com/office/drawing/2014/main" id="{19613A8D-B828-EF41-A8F4-4A908EAF6772}"/>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4" name="Title 1">
            <a:extLst>
              <a:ext uri="{FF2B5EF4-FFF2-40B4-BE49-F238E27FC236}">
                <a16:creationId xmlns:a16="http://schemas.microsoft.com/office/drawing/2014/main" id="{3F44E664-3719-094D-9BB3-A36537B0099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833414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image montage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20" name="Rectangle 19">
            <a:extLst>
              <a:ext uri="{C183D7F6-B498-43B3-948B-1728B52AA6E4}">
                <adec:decorative xmlns:adec="http://schemas.microsoft.com/office/drawing/2017/decorative" val="1"/>
              </a:ext>
            </a:extLst>
          </p:cNvPr>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a:extLst>
              <a:ext uri="{C183D7F6-B498-43B3-948B-1728B52AA6E4}">
                <adec:decorative xmlns:adec="http://schemas.microsoft.com/office/drawing/2017/decorative" val="1"/>
              </a:ext>
            </a:extLst>
          </p:cNvPr>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a:extLst>
              <a:ext uri="{C183D7F6-B498-43B3-948B-1728B52AA6E4}">
                <adec:decorative xmlns:adec="http://schemas.microsoft.com/office/drawing/2017/decorative" val="1"/>
              </a:ext>
            </a:extLst>
          </p:cNvPr>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a:extLst>
              <a:ext uri="{FF2B5EF4-FFF2-40B4-BE49-F238E27FC236}">
                <a16:creationId xmlns:a16="http://schemas.microsoft.com/office/drawing/2014/main" id="{30896F8A-5C4C-0F42-865E-7876D9668C6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1" name="Title 1">
            <a:extLst>
              <a:ext uri="{FF2B5EF4-FFF2-40B4-BE49-F238E27FC236}">
                <a16:creationId xmlns:a16="http://schemas.microsoft.com/office/drawing/2014/main" id="{AEF2316E-6486-D348-AC07-42479857323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6504629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image montage 3">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val="1"/>
              </a:ext>
            </a:extLst>
          </p:cNvPr>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a:extLst>
              <a:ext uri="{C183D7F6-B498-43B3-948B-1728B52AA6E4}">
                <adec:decorative xmlns:adec="http://schemas.microsoft.com/office/drawing/2017/decorative" val="1"/>
              </a:ext>
            </a:extLst>
          </p:cNvPr>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a:extLst>
              <a:ext uri="{C183D7F6-B498-43B3-948B-1728B52AA6E4}">
                <adec:decorative xmlns:adec="http://schemas.microsoft.com/office/drawing/2017/decorative" val="1"/>
              </a:ext>
            </a:extLst>
          </p:cNvPr>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Rectangle 13">
            <a:extLst>
              <a:ext uri="{FF2B5EF4-FFF2-40B4-BE49-F238E27FC236}">
                <a16:creationId xmlns:a16="http://schemas.microsoft.com/office/drawing/2014/main" id="{59646F62-A844-3E4E-A07B-DBF427FF11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itle 1">
            <a:extLst>
              <a:ext uri="{FF2B5EF4-FFF2-40B4-BE49-F238E27FC236}">
                <a16:creationId xmlns:a16="http://schemas.microsoft.com/office/drawing/2014/main" id="{C37E367A-9358-F24E-B8DF-FCDCC236AE2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662592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ise montag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6" name="Picture Placeholder 3">
            <a:extLst>
              <a:ext uri="{C183D7F6-B498-43B3-948B-1728B52AA6E4}">
                <adec:decorative xmlns:adec="http://schemas.microsoft.com/office/drawing/2017/decorative" val="1"/>
              </a:ext>
            </a:extLst>
          </p:cNvPr>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9" name="Text Placeholder 4">
            <a:extLst>
              <a:ext uri="{FF2B5EF4-FFF2-40B4-BE49-F238E27FC236}">
                <a16:creationId xmlns:a16="http://schemas.microsoft.com/office/drawing/2014/main" id="{CECAA1C9-7158-A44D-99A3-C70145676887}"/>
              </a:ext>
            </a:extLst>
          </p:cNvPr>
          <p:cNvSpPr>
            <a:spLocks noGrp="1"/>
          </p:cNvSpPr>
          <p:nvPr>
            <p:ph type="body" sz="quarter" idx="28" hasCustomPrompt="1"/>
          </p:nvPr>
        </p:nvSpPr>
        <p:spPr>
          <a:xfrm>
            <a:off x="640794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3" name="Picture Placeholder 3">
            <a:extLst>
              <a:ext uri="{C183D7F6-B498-43B3-948B-1728B52AA6E4}">
                <adec:decorative xmlns:adec="http://schemas.microsoft.com/office/drawing/2017/decorative" val="1"/>
              </a:ext>
            </a:extLst>
          </p:cNvPr>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8" name="Text Placeholder 4">
            <a:extLst>
              <a:ext uri="{FF2B5EF4-FFF2-40B4-BE49-F238E27FC236}">
                <a16:creationId xmlns:a16="http://schemas.microsoft.com/office/drawing/2014/main" id="{828CEDCA-8B2F-2045-9055-8FBC95B085DF}"/>
              </a:ext>
            </a:extLst>
          </p:cNvPr>
          <p:cNvSpPr>
            <a:spLocks noGrp="1"/>
          </p:cNvSpPr>
          <p:nvPr>
            <p:ph type="body" sz="quarter" idx="27" hasCustomPrompt="1"/>
          </p:nvPr>
        </p:nvSpPr>
        <p:spPr>
          <a:xfrm>
            <a:off x="3378994"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2" name="Picture Placeholder 3">
            <a:extLst>
              <a:ext uri="{C183D7F6-B498-43B3-948B-1728B52AA6E4}">
                <adec:decorative xmlns:adec="http://schemas.microsoft.com/office/drawing/2017/decorative" val="1"/>
              </a:ext>
            </a:extLst>
          </p:cNvPr>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1" name="Text Placeholder 4">
            <a:extLst>
              <a:ext uri="{FF2B5EF4-FFF2-40B4-BE49-F238E27FC236}">
                <a16:creationId xmlns:a16="http://schemas.microsoft.com/office/drawing/2014/main" id="{49140B67-D7EA-8741-B5E4-8B6DD4AE5CF0}"/>
              </a:ext>
            </a:extLst>
          </p:cNvPr>
          <p:cNvSpPr>
            <a:spLocks noGrp="1"/>
          </p:cNvSpPr>
          <p:nvPr>
            <p:ph type="body" sz="quarter" idx="26" hasCustomPrompt="1"/>
          </p:nvPr>
        </p:nvSpPr>
        <p:spPr>
          <a:xfrm>
            <a:off x="367450" y="444919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9" name="Picture Placeholder 3">
            <a:extLst>
              <a:ext uri="{C183D7F6-B498-43B3-948B-1728B52AA6E4}">
                <adec:decorative xmlns:adec="http://schemas.microsoft.com/office/drawing/2017/decorative" val="1"/>
              </a:ext>
            </a:extLst>
          </p:cNvPr>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7" name="Picture Placeholder 3">
            <a:extLst>
              <a:ext uri="{C183D7F6-B498-43B3-948B-1728B52AA6E4}">
                <adec:decorative xmlns:adec="http://schemas.microsoft.com/office/drawing/2017/decorative" val="1"/>
              </a:ext>
            </a:extLst>
          </p:cNvPr>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18" name="Picture Placeholder 3">
            <a:extLst>
              <a:ext uri="{C183D7F6-B498-43B3-948B-1728B52AA6E4}">
                <adec:decorative xmlns:adec="http://schemas.microsoft.com/office/drawing/2017/decorative" val="1"/>
              </a:ext>
            </a:extLst>
          </p:cNvPr>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Rectangle 23">
            <a:extLst>
              <a:ext uri="{FF2B5EF4-FFF2-40B4-BE49-F238E27FC236}">
                <a16:creationId xmlns:a16="http://schemas.microsoft.com/office/drawing/2014/main" id="{DAF8B313-9E77-1A4C-97B1-A0EDBF7E279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1A3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0" name="Title 1">
            <a:extLst>
              <a:ext uri="{FF2B5EF4-FFF2-40B4-BE49-F238E27FC236}">
                <a16:creationId xmlns:a16="http://schemas.microsoft.com/office/drawing/2014/main" id="{787A5E4E-F6BA-4848-A25E-CB51D6B0067C}"/>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86849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Text Placeholder 4"/>
          <p:cNvSpPr>
            <a:spLocks noGrp="1"/>
          </p:cNvSpPr>
          <p:nvPr>
            <p:ph type="body" sz="quarter" idx="16"/>
          </p:nvPr>
        </p:nvSpPr>
        <p:spPr>
          <a:xfrm>
            <a:off x="500743" y="1771650"/>
            <a:ext cx="8142514" cy="3926506"/>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300252123"/>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and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29" name="Rectangle 28">
            <a:extLs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a:ln>
            <a:noFill/>
          </a:ln>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 name="Title 1">
            <a:extLst>
              <a:ext uri="{FF2B5EF4-FFF2-40B4-BE49-F238E27FC236}">
                <a16:creationId xmlns:a16="http://schemas.microsoft.com/office/drawing/2014/main" id="{74D4C6BA-26E5-334C-90B8-527133B73C7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936224783"/>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wid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97DA7-A5EE-5147-9AC5-FA1FDF2B483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036D2144-7DFC-0A47-9A23-84BEF612EF3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0895625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Photo">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BA1D75-5A82-D945-8704-22385C2F181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1" name="Picture 20">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Title 1">
            <a:extLst>
              <a:ext uri="{FF2B5EF4-FFF2-40B4-BE49-F238E27FC236}">
                <a16:creationId xmlns:a16="http://schemas.microsoft.com/office/drawing/2014/main" id="{F6681810-35D3-984C-A4C5-B75C999720A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2607589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EAE01D-7DC8-4141-B8CD-2B872C1C4000}"/>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9" name="Title 1">
            <a:extLst>
              <a:ext uri="{FF2B5EF4-FFF2-40B4-BE49-F238E27FC236}">
                <a16:creationId xmlns:a16="http://schemas.microsoft.com/office/drawing/2014/main" id="{ADDD6D62-86B4-094D-8571-B010BBAF72CD}"/>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711019125"/>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oS Coral 2">
    <p:bg>
      <p:bgPr>
        <a:solidFill>
          <a:srgbClr val="D4263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3999" cy="6858000"/>
          </a:xfrm>
          <a:prstGeom prst="rect">
            <a:avLst/>
          </a:prstGeom>
          <a:solidFill>
            <a:srgbClr val="D42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a:extLst>
              <a:ext uri="{FF2B5EF4-FFF2-40B4-BE49-F238E27FC236}">
                <a16:creationId xmlns:a16="http://schemas.microsoft.com/office/drawing/2014/main" id="{91FC51F6-3FB2-7046-9645-61193CD86BF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9" name="Subtitle 2">
            <a:extLst>
              <a:ext uri="{FF2B5EF4-FFF2-40B4-BE49-F238E27FC236}">
                <a16:creationId xmlns:a16="http://schemas.microsoft.com/office/drawing/2014/main" id="{8A354929-EFF9-5442-B06E-68E6740AA97E}"/>
              </a:ext>
            </a:extLst>
          </p:cNvPr>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20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7" name="Title 1">
            <a:extLst>
              <a:ext uri="{FF2B5EF4-FFF2-40B4-BE49-F238E27FC236}">
                <a16:creationId xmlns:a16="http://schemas.microsoft.com/office/drawing/2014/main" id="{C3CC1901-6F3E-EC46-8628-1A9D3733BF4F}"/>
              </a:ext>
            </a:extLst>
          </p:cNvPr>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4401699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759CF6-F968-FC44-A965-6194CB670DCF}"/>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0" name="Picture 1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33636EB0-837C-8F4D-9B6A-027CF558DE91}"/>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7086365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Textbox">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9FE2D0-A775-A042-8181-AE47DD79EA2B}"/>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3" name="Picture 2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8" name="Text Placeholder 4">
            <a:extLst>
              <a:ext uri="{FF2B5EF4-FFF2-40B4-BE49-F238E27FC236}">
                <a16:creationId xmlns:a16="http://schemas.microsoft.com/office/drawing/2014/main" id="{3E7BA1B3-4F90-4D4F-84C1-E592AC9E8A75}"/>
              </a:ext>
            </a:extLst>
          </p:cNvPr>
          <p:cNvSpPr>
            <a:spLocks noGrp="1"/>
          </p:cNvSpPr>
          <p:nvPr>
            <p:ph type="body" sz="quarter" idx="17"/>
          </p:nvPr>
        </p:nvSpPr>
        <p:spPr>
          <a:xfrm>
            <a:off x="4621157"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7" name="Text Placeholder 4">
            <a:extLst>
              <a:ext uri="{FF2B5EF4-FFF2-40B4-BE49-F238E27FC236}">
                <a16:creationId xmlns:a16="http://schemas.microsoft.com/office/drawing/2014/main" id="{CB637183-FFC1-954F-A4E4-5673A3D9DAE0}"/>
              </a:ext>
            </a:extLst>
          </p:cNvPr>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1" name="Title 1">
            <a:extLst>
              <a:ext uri="{FF2B5EF4-FFF2-40B4-BE49-F238E27FC236}">
                <a16:creationId xmlns:a16="http://schemas.microsoft.com/office/drawing/2014/main" id="{D40236B7-FD2F-BB43-97EF-AE887B73414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695552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3 column">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89D5AD-DD9F-4F4B-BCC5-0FBB145400A3}"/>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2000" baseline="0">
                <a:solidFill>
                  <a:srgbClr val="1A3F82"/>
                </a:solidFill>
              </a:defRPr>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8" name="Title 1">
            <a:extLst>
              <a:ext uri="{FF2B5EF4-FFF2-40B4-BE49-F238E27FC236}">
                <a16:creationId xmlns:a16="http://schemas.microsoft.com/office/drawing/2014/main" id="{4C3871D7-CE00-9449-98B1-2C9B31B38290}"/>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0971882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8C2B72-5248-5645-AD3D-3EC9BAAD6526}"/>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
        <p:nvSpPr>
          <p:cNvPr id="7" name="Title 1">
            <a:extLst>
              <a:ext uri="{FF2B5EF4-FFF2-40B4-BE49-F238E27FC236}">
                <a16:creationId xmlns:a16="http://schemas.microsoft.com/office/drawing/2014/main" id="{CD2A1CF2-DB37-D14F-87D1-56686BA5B0BE}"/>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0109960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 no title">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862349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tatemen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AD8EB-E839-4547-9E89-5B943E05A5BC}"/>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C183D7F6-B498-43B3-948B-1728B52AA6E4}">
                <adec:decorative xmlns:adec="http://schemas.microsoft.com/office/drawing/2017/decorative" val="1"/>
              </a:ext>
            </a:extLst>
          </p:cNvPr>
          <p:cNvSpPr/>
          <p:nvPr userDrawn="1"/>
        </p:nvSpPr>
        <p:spPr>
          <a:xfrm>
            <a:off x="88898" y="1436276"/>
            <a:ext cx="4442208" cy="5325258"/>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20" name="Title 1">
            <a:extLst>
              <a:ext uri="{FF2B5EF4-FFF2-40B4-BE49-F238E27FC236}">
                <a16:creationId xmlns:a16="http://schemas.microsoft.com/office/drawing/2014/main" id="{E206D771-2F75-0F4A-9B86-6ECB2BD7561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2510602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tement and content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88898" y="1436276"/>
            <a:ext cx="4442210" cy="5325258"/>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
        <p:nvSpPr>
          <p:cNvPr id="11" name="Rectangle 10">
            <a:extLst>
              <a:ext uri="{FF2B5EF4-FFF2-40B4-BE49-F238E27FC236}">
                <a16:creationId xmlns:a16="http://schemas.microsoft.com/office/drawing/2014/main" id="{BDE8E405-3AE2-8C49-9829-D2E35FC8587E}"/>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sp>
        <p:nvSpPr>
          <p:cNvPr id="16" name="Text Placeholder 4">
            <a:extLst>
              <a:ext uri="{FF2B5EF4-FFF2-40B4-BE49-F238E27FC236}">
                <a16:creationId xmlns:a16="http://schemas.microsoft.com/office/drawing/2014/main" id="{0BFEA1E2-7FF4-694D-A02B-F2A67E8DC7B3}"/>
              </a:ext>
            </a:extLst>
          </p:cNvPr>
          <p:cNvSpPr>
            <a:spLocks noGrp="1"/>
          </p:cNvSpPr>
          <p:nvPr>
            <p:ph type="body" sz="quarter" idx="11" hasCustomPrompt="1"/>
          </p:nvPr>
        </p:nvSpPr>
        <p:spPr>
          <a:xfrm>
            <a:off x="585399" y="5006909"/>
            <a:ext cx="3524250" cy="461706"/>
          </a:xfrm>
          <a:prstGeom prst="rect">
            <a:avLst/>
          </a:prstGeom>
        </p:spPr>
        <p:txBody>
          <a:bodyPr anchor="ctr"/>
          <a:lstStyle>
            <a:lvl1pPr marL="0" indent="0" algn="ctr">
              <a:buNone/>
              <a:defRPr sz="20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2"/>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7" name="Title 1">
            <a:extLst>
              <a:ext uri="{FF2B5EF4-FFF2-40B4-BE49-F238E27FC236}">
                <a16:creationId xmlns:a16="http://schemas.microsoft.com/office/drawing/2014/main" id="{84A9C620-42F0-B041-A8EF-013D8BA73FAC}"/>
              </a:ext>
            </a:extLst>
          </p:cNvPr>
          <p:cNvSpPr txBox="1">
            <a:spLocks/>
          </p:cNvSpPr>
          <p:nvPr userDrawn="1"/>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a:t>Title</a:t>
            </a:r>
          </a:p>
        </p:txBody>
      </p:sp>
    </p:spTree>
    <p:extLst>
      <p:ext uri="{BB962C8B-B14F-4D97-AF65-F5344CB8AC3E}">
        <p14:creationId xmlns:p14="http://schemas.microsoft.com/office/powerpoint/2010/main" val="16271248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photo block">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4620435" y="1436275"/>
            <a:ext cx="4434668" cy="5325259"/>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
        <p:nvSpPr>
          <p:cNvPr id="8" name="Rectangle 7">
            <a:extLst>
              <a:ext uri="{FF2B5EF4-FFF2-40B4-BE49-F238E27FC236}">
                <a16:creationId xmlns:a16="http://schemas.microsoft.com/office/drawing/2014/main" id="{910C04DF-EFB5-5849-B951-94A8A0DA9ADD}"/>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2000" spc="0" baseline="0">
                <a:solidFill>
                  <a:schemeClr val="bg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2" name="Title 1">
            <a:extLst>
              <a:ext uri="{FF2B5EF4-FFF2-40B4-BE49-F238E27FC236}">
                <a16:creationId xmlns:a16="http://schemas.microsoft.com/office/drawing/2014/main" id="{34C202FB-2CAB-4D42-957B-F5A1C8FEC856}"/>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3752805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and photo block 2">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9" name="Rectangle 8">
            <a:extLst>
              <a:ext uri="{FF2B5EF4-FFF2-40B4-BE49-F238E27FC236}">
                <a16:creationId xmlns:a16="http://schemas.microsoft.com/office/drawing/2014/main" id="{68D97EE1-E327-B042-8244-0E4E747C8D0A}"/>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2" name="Title 1">
            <a:extLst>
              <a:ext uri="{FF2B5EF4-FFF2-40B4-BE49-F238E27FC236}">
                <a16:creationId xmlns:a16="http://schemas.microsoft.com/office/drawing/2014/main" id="{35A895F7-50AF-524D-94D9-ADFF841C6977}"/>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15157472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nd 3 photos">
    <p:bg>
      <p:bgPr>
        <a:solidFill>
          <a:schemeClr val="accent3">
            <a:lumMod val="20000"/>
            <a:lumOff val="80000"/>
            <a:alpha val="20000"/>
          </a:schemeClr>
        </a:solidFill>
        <a:effectLst/>
      </p:bgPr>
    </p:bg>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
        <p:nvSpPr>
          <p:cNvPr id="13" name="Rectangle 12">
            <a:extLst>
              <a:ext uri="{FF2B5EF4-FFF2-40B4-BE49-F238E27FC236}">
                <a16:creationId xmlns:a16="http://schemas.microsoft.com/office/drawing/2014/main" id="{04689A0E-533C-9C47-9CD8-AC4E03F4198D}"/>
              </a:ext>
              <a:ext uri="{C183D7F6-B498-43B3-948B-1728B52AA6E4}">
                <adec:decorative xmlns:adec="http://schemas.microsoft.com/office/drawing/2017/decorative" val="1"/>
              </a:ext>
            </a:extLst>
          </p:cNvPr>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Rectangle 9">
            <a:extLst>
              <a:ext uri="{FF2B5EF4-FFF2-40B4-BE49-F238E27FC236}">
                <a16:creationId xmlns:a16="http://schemas.microsoft.com/office/drawing/2014/main" id="{902BC9C9-4741-0046-BB68-C2A9D54DF3D7}"/>
              </a:ext>
              <a:ext uri="{C183D7F6-B498-43B3-948B-1728B52AA6E4}">
                <adec:decorative xmlns:adec="http://schemas.microsoft.com/office/drawing/2017/decorative" val="1"/>
              </a:ext>
            </a:extLst>
          </p:cNvPr>
          <p:cNvSpPr/>
          <p:nvPr userDrawn="1"/>
        </p:nvSpPr>
        <p:spPr>
          <a:xfrm>
            <a:off x="0" y="0"/>
            <a:ext cx="9144000" cy="1346200"/>
          </a:xfrm>
          <a:prstGeom prst="rect">
            <a:avLst/>
          </a:prstGeom>
          <a:solidFill>
            <a:srgbClr val="007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5" name="Text Placeholder 4">
            <a:extLst>
              <a:ext uri="{FF2B5EF4-FFF2-40B4-BE49-F238E27FC236}">
                <a16:creationId xmlns:a16="http://schemas.microsoft.com/office/drawing/2014/main" id="{24873579-44C4-8D4B-8A4C-A9E371875F7B}"/>
              </a:ext>
            </a:extLst>
          </p:cNvPr>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2000" spc="0" baseline="0">
                <a:solidFill>
                  <a:schemeClr val="tx1"/>
                </a:solidFill>
                <a:latin typeface="Arial" panose="020B0604020202020204" pitchFamily="34" charset="0"/>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4" name="Title 1">
            <a:extLst>
              <a:ext uri="{FF2B5EF4-FFF2-40B4-BE49-F238E27FC236}">
                <a16:creationId xmlns:a16="http://schemas.microsoft.com/office/drawing/2014/main" id="{D46F2D1E-4212-084F-8A5E-57ECF0C34E99}"/>
              </a:ext>
            </a:extLst>
          </p:cNvPr>
          <p:cNvSpPr>
            <a:spLocks noGrp="1"/>
          </p:cNvSpPr>
          <p:nvPr>
            <p:ph type="title" hasCustomPrompt="1"/>
          </p:nvPr>
        </p:nvSpPr>
        <p:spPr>
          <a:xfrm>
            <a:off x="592735" y="283023"/>
            <a:ext cx="7958526" cy="78015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rgbClr val="FFFCEE"/>
                </a:solidFill>
                <a:latin typeface="+mj-lt"/>
                <a:ea typeface="+mn-ea"/>
                <a:cs typeface="+mn-cs"/>
              </a:defRPr>
            </a:lvl1pPr>
          </a:lstStyle>
          <a:p>
            <a:r>
              <a:rPr lang="en-US" dirty="0"/>
              <a:t>Title</a:t>
            </a:r>
            <a:endParaRPr lang="en-GB" dirty="0"/>
          </a:p>
        </p:txBody>
      </p:sp>
    </p:spTree>
    <p:extLst>
      <p:ext uri="{BB962C8B-B14F-4D97-AF65-F5344CB8AC3E}">
        <p14:creationId xmlns:p14="http://schemas.microsoft.com/office/powerpoint/2010/main" val="4283774871"/>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theme" Target="../theme/theme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135800"/>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3719" r:id="rId5"/>
    <p:sldLayoutId id="2147484070" r:id="rId6"/>
    <p:sldLayoutId id="2147484071" r:id="rId7"/>
    <p:sldLayoutId id="2147484072" r:id="rId8"/>
    <p:sldLayoutId id="2147484073" r:id="rId9"/>
    <p:sldLayoutId id="2147484074" r:id="rId10"/>
    <p:sldLayoutId id="2147484075" r:id="rId11"/>
    <p:sldLayoutId id="21474840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3594"/>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5" r:id="rId6"/>
    <p:sldLayoutId id="2147484186" r:id="rId7"/>
    <p:sldLayoutId id="2147484188" r:id="rId8"/>
    <p:sldLayoutId id="2147484189" r:id="rId9"/>
    <p:sldLayoutId id="2147484190" r:id="rId10"/>
    <p:sldLayoutId id="2147484191" r:id="rId11"/>
    <p:sldLayoutId id="214748416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92975"/>
      </p:ext>
    </p:extLst>
  </p:cSld>
  <p:clrMap bg1="lt1" tx1="dk1" bg2="lt2" tx2="dk2" accent1="accent1" accent2="accent2" accent3="accent3" accent4="accent4" accent5="accent5" accent6="accent6" hlink="hlink" folHlink="folHlink"/>
  <p:sldLayoutIdLst>
    <p:sldLayoutId id="2147484263" r:id="rId1"/>
    <p:sldLayoutId id="2147484169" r:id="rId2"/>
    <p:sldLayoutId id="2147483890" r:id="rId3"/>
    <p:sldLayoutId id="2147483889" r:id="rId4"/>
    <p:sldLayoutId id="2147483791" r:id="rId5"/>
    <p:sldLayoutId id="2147483793" r:id="rId6"/>
    <p:sldLayoutId id="2147483794" r:id="rId7"/>
    <p:sldLayoutId id="2147483795" r:id="rId8"/>
    <p:sldLayoutId id="2147483895" r:id="rId9"/>
    <p:sldLayoutId id="2147483901" r:id="rId10"/>
    <p:sldLayoutId id="2147483805" r:id="rId11"/>
    <p:sldLayoutId id="2147483973"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539260"/>
      </p:ext>
    </p:extLst>
  </p:cSld>
  <p:clrMap bg1="lt1" tx1="dk1" bg2="lt2" tx2="dk2" accent1="accent1" accent2="accent2" accent3="accent3" accent4="accent4" accent5="accent5" accent6="accent6" hlink="hlink" folHlink="folHlink"/>
  <p:sldLayoutIdLst>
    <p:sldLayoutId id="2147484262"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 id="2147484216" r:id="rId17"/>
    <p:sldLayoutId id="2147484217" r:id="rId18"/>
    <p:sldLayoutId id="2147484218" r:id="rId19"/>
    <p:sldLayoutId id="214748421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339337"/>
      </p:ext>
    </p:extLst>
  </p:cSld>
  <p:clrMap bg1="lt1" tx1="dk1" bg2="lt2" tx2="dk2" accent1="accent1" accent2="accent2" accent3="accent3" accent4="accent4" accent5="accent5" accent6="accent6" hlink="hlink" folHlink="folHlink"/>
  <p:sldLayoutIdLst>
    <p:sldLayoutId id="2147484261"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283091"/>
      </p:ext>
    </p:extLst>
  </p:cSld>
  <p:clrMap bg1="lt1" tx1="dk1" bg2="lt2" tx2="dk2" accent1="accent1" accent2="accent2" accent3="accent3" accent4="accent4" accent5="accent5" accent6="accent6" hlink="hlink" folHlink="folHlink"/>
  <p:sldLayoutIdLst>
    <p:sldLayoutId id="2147484241" r:id="rId1"/>
    <p:sldLayoutId id="2147484260"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 id="2147484257" r:id="rId18"/>
    <p:sldLayoutId id="2147484258" r:id="rId19"/>
    <p:sldLayoutId id="214748425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10308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 id="2147484281" r:id="rId17"/>
    <p:sldLayoutId id="2147484282" r:id="rId18"/>
    <p:sldLayoutId id="2147484283" r:id="rId19"/>
    <p:sldLayoutId id="214748428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619950"/>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 id="2147484300" r:id="rId15"/>
    <p:sldLayoutId id="2147484301" r:id="rId16"/>
    <p:sldLayoutId id="2147484302" r:id="rId17"/>
    <p:sldLayoutId id="2147484303" r:id="rId18"/>
    <p:sldLayoutId id="2147484304" r:id="rId19"/>
    <p:sldLayoutId id="214748430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news/gdf-report-highlights-a-year-of-progress" TargetMode="External"/><Relationship Id="rId2" Type="http://schemas.openxmlformats.org/officeDocument/2006/relationships/hyperlink" Target="https://www.onr.org.uk/sellafield-dfw.htm"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hyperlink" Target="https://climateandsecurity.files.wordpress.com/2019/07/implications-of-climate-change-for-us-army_army-%20war-%20college_2019.pdf" TargetMode="Externa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LBC/status/1597660294192545792" TargetMode="External"/><Relationship Id="rId2" Type="http://schemas.openxmlformats.org/officeDocument/2006/relationships/hyperlink" Target="https://imeche.org/policy-and-press/reports/detail/climate-change-adapting-to-the-inevitable" TargetMode="Externa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hyperlink" Target="https://nrc.gov/docs/ML1713/ML17138A169.pdf" TargetMode="External"/><Relationship Id="rId2" Type="http://schemas.openxmlformats.org/officeDocument/2006/relationships/hyperlink" Target="https://post.parliament.uk/research-briefings/post-pn-0687/" TargetMode="Externa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www.ipcc.ch/report/sixth-assessment-report-cycle/" TargetMode="External"/><Relationship Id="rId2" Type="http://schemas.openxmlformats.org/officeDocument/2006/relationships/hyperlink" Target="https://twitter.com/IPCC_CH/status/1702271975140577555" TargetMode="Externa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hyperlink" Target="https://iai.tv/articles/the-end-of-oppenheimers-energy-dream-auid-2549" TargetMode="Externa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www.rolls-royce.com/innovation/small-modular-reactors.aspx#/" TargetMode="External"/><Relationship Id="rId2" Type="http://schemas.openxmlformats.org/officeDocument/2006/relationships/hyperlink" Target="https://www.iaea.org/newscenter/news/what-are-small-modular-reactors-smrs"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hyperlink" Target="https://www.newstatesman.com/spotlight/sustainability/energy/2023/08/nuclear-power-strategy-net-zero-vs-renewables" TargetMode="Externa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guardian.com/us-news/2023/sep/14/exxonmobil-documents-wall-street-journal-climate-science" TargetMode="External"/><Relationship Id="rId2" Type="http://schemas.openxmlformats.org/officeDocument/2006/relationships/hyperlink" Target="https://publications.parliament.uk/pa/bills/cbill/58-02/0174/ImpactAssessment.pdf" TargetMode="External"/><Relationship Id="rId1" Type="http://schemas.openxmlformats.org/officeDocument/2006/relationships/slideLayout" Target="../slideLayouts/slideLayout25.xml"/><Relationship Id="rId4" Type="http://schemas.openxmlformats.org/officeDocument/2006/relationships/hyperlink" Target="https://reneweconomy.com.au/nuclear-energy-remains-weapon-of-choice-for-climate-deniers-and-coal-lobby/"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www.ipcc.ch/report/sixth-assessment-report-cycle/" TargetMode="External"/><Relationship Id="rId2" Type="http://schemas.openxmlformats.org/officeDocument/2006/relationships/hyperlink" Target="https://twitter.com/IPCC_CH/status/1702271975140577555" TargetMode="Externa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hyperlink" Target="https://www.nuclearconsult.com/wp/wp-content/uploads/2019/10/NCG_RAB_submission.pdf" TargetMode="External"/><Relationship Id="rId2" Type="http://schemas.openxmlformats.org/officeDocument/2006/relationships/hyperlink" Target="https://bills.parliament.uk/bills/3057"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F1FD515-D10F-E141-B781-49D206EF84B6}"/>
              </a:ext>
            </a:extLst>
          </p:cNvPr>
          <p:cNvSpPr>
            <a:spLocks noGrp="1"/>
          </p:cNvSpPr>
          <p:nvPr>
            <p:ph type="subTitle" idx="1"/>
          </p:nvPr>
        </p:nvSpPr>
        <p:spPr/>
        <p:txBody>
          <a:bodyPr/>
          <a:lstStyle/>
          <a:p>
            <a:r>
              <a:rPr lang="en-US" sz="2800" dirty="0"/>
              <a:t>ICARB Conference 2023, Edinburgh</a:t>
            </a:r>
          </a:p>
          <a:p>
            <a:endParaRPr lang="en-US" dirty="0"/>
          </a:p>
          <a:p>
            <a:r>
              <a:rPr lang="en-US" dirty="0"/>
              <a:t>Dr Paul Dorfman</a:t>
            </a:r>
          </a:p>
        </p:txBody>
      </p:sp>
      <p:sp>
        <p:nvSpPr>
          <p:cNvPr id="4" name="Title 3">
            <a:extLst>
              <a:ext uri="{FF2B5EF4-FFF2-40B4-BE49-F238E27FC236}">
                <a16:creationId xmlns:a16="http://schemas.microsoft.com/office/drawing/2014/main" id="{36FBA7DA-B72A-B045-94A7-CAA3B44B729B}"/>
              </a:ext>
            </a:extLst>
          </p:cNvPr>
          <p:cNvSpPr>
            <a:spLocks noGrp="1"/>
          </p:cNvSpPr>
          <p:nvPr>
            <p:ph type="ctrTitle"/>
          </p:nvPr>
        </p:nvSpPr>
        <p:spPr/>
        <p:txBody>
          <a:bodyPr>
            <a:normAutofit fontScale="90000"/>
          </a:bodyPr>
          <a:lstStyle/>
          <a:p>
            <a:r>
              <a:rPr lang="en-GB" sz="4000" b="1" dirty="0"/>
              <a:t>The Role of Nuclear in a Low Carbon Future: Do the metrics matter ?</a:t>
            </a:r>
            <a:br>
              <a:rPr lang="en-GB" b="1" dirty="0"/>
            </a:br>
            <a:endParaRPr lang="en-US" dirty="0"/>
          </a:p>
        </p:txBody>
      </p:sp>
    </p:spTree>
    <p:extLst>
      <p:ext uri="{BB962C8B-B14F-4D97-AF65-F5344CB8AC3E}">
        <p14:creationId xmlns:p14="http://schemas.microsoft.com/office/powerpoint/2010/main" val="15814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979DCF82-1BDE-EAE5-6F60-4BC1C1151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550" y="241289"/>
            <a:ext cx="4660900" cy="5410200"/>
          </a:xfrm>
          <a:prstGeom prst="rect">
            <a:avLst/>
          </a:prstGeom>
        </p:spPr>
      </p:pic>
    </p:spTree>
    <p:extLst>
      <p:ext uri="{BB962C8B-B14F-4D97-AF65-F5344CB8AC3E}">
        <p14:creationId xmlns:p14="http://schemas.microsoft.com/office/powerpoint/2010/main" val="187930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6B5F87-206A-4923-0D76-171A93C05AAC}"/>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693472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cost of projects&#10;&#10;Description automatically generated">
            <a:extLst>
              <a:ext uri="{FF2B5EF4-FFF2-40B4-BE49-F238E27FC236}">
                <a16:creationId xmlns:a16="http://schemas.microsoft.com/office/drawing/2014/main" id="{0B7FFF5E-B71C-D5BE-CDA9-499541481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49479"/>
            <a:ext cx="7772400" cy="4294515"/>
          </a:xfrm>
          <a:prstGeom prst="rect">
            <a:avLst/>
          </a:prstGeom>
        </p:spPr>
      </p:pic>
      <p:sp>
        <p:nvSpPr>
          <p:cNvPr id="5" name="Text Placeholder 4">
            <a:extLst>
              <a:ext uri="{FF2B5EF4-FFF2-40B4-BE49-F238E27FC236}">
                <a16:creationId xmlns:a16="http://schemas.microsoft.com/office/drawing/2014/main" id="{29A17908-71A6-5942-3BEF-B1759885C40C}"/>
              </a:ext>
            </a:extLst>
          </p:cNvPr>
          <p:cNvSpPr>
            <a:spLocks noGrp="1"/>
          </p:cNvSpPr>
          <p:nvPr>
            <p:ph type="body" sz="quarter" idx="16"/>
          </p:nvPr>
        </p:nvSpPr>
        <p:spPr/>
        <p:txBody>
          <a:bodyPr/>
          <a:lstStyle/>
          <a:p>
            <a:endParaRPr lang="en-FR" dirty="0"/>
          </a:p>
        </p:txBody>
      </p:sp>
      <p:sp>
        <p:nvSpPr>
          <p:cNvPr id="4" name="Title 3">
            <a:extLst>
              <a:ext uri="{FF2B5EF4-FFF2-40B4-BE49-F238E27FC236}">
                <a16:creationId xmlns:a16="http://schemas.microsoft.com/office/drawing/2014/main" id="{073A2EE5-6B11-574E-ED78-3E82F425BE9D}"/>
              </a:ext>
            </a:extLst>
          </p:cNvPr>
          <p:cNvSpPr>
            <a:spLocks noGrp="1"/>
          </p:cNvSpPr>
          <p:nvPr>
            <p:ph type="title"/>
          </p:nvPr>
        </p:nvSpPr>
        <p:spPr/>
        <p:txBody>
          <a:bodyPr/>
          <a:lstStyle/>
          <a:p>
            <a:r>
              <a:rPr lang="en-GB" sz="2000" dirty="0"/>
              <a:t>https://</a:t>
            </a:r>
            <a:r>
              <a:rPr lang="en-GB" sz="2000" dirty="0" err="1"/>
              <a:t>www.cambridge.org</a:t>
            </a:r>
            <a:r>
              <a:rPr lang="en-GB" sz="2000" dirty="0"/>
              <a:t>/core/books/megaprojects-and-risk/78B4E0A8FDBEC72919B832D33BECF083</a:t>
            </a:r>
            <a:endParaRPr lang="en-FR" sz="2000" dirty="0"/>
          </a:p>
        </p:txBody>
      </p:sp>
    </p:spTree>
    <p:extLst>
      <p:ext uri="{BB962C8B-B14F-4D97-AF65-F5344CB8AC3E}">
        <p14:creationId xmlns:p14="http://schemas.microsoft.com/office/powerpoint/2010/main" val="745530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EFBD0F-64AA-8015-CE0D-837447A78CB9}"/>
              </a:ext>
            </a:extLst>
          </p:cNvPr>
          <p:cNvPicPr>
            <a:picLocks noChangeAspect="1"/>
          </p:cNvPicPr>
          <p:nvPr/>
        </p:nvPicPr>
        <p:blipFill>
          <a:blip r:embed="rId2"/>
          <a:stretch>
            <a:fillRect/>
          </a:stretch>
        </p:blipFill>
        <p:spPr>
          <a:xfrm>
            <a:off x="198250" y="590309"/>
            <a:ext cx="8747500" cy="4816399"/>
          </a:xfrm>
          <a:prstGeom prst="rect">
            <a:avLst/>
          </a:prstGeom>
        </p:spPr>
      </p:pic>
    </p:spTree>
    <p:extLst>
      <p:ext uri="{BB962C8B-B14F-4D97-AF65-F5344CB8AC3E}">
        <p14:creationId xmlns:p14="http://schemas.microsoft.com/office/powerpoint/2010/main" val="1753070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81C785AF-4609-7630-7994-99245D530EE9}"/>
              </a:ext>
            </a:extLst>
          </p:cNvPr>
          <p:cNvSpPr>
            <a:spLocks noGrp="1"/>
          </p:cNvSpPr>
          <p:nvPr>
            <p:ph type="body" sz="quarter" idx="16"/>
          </p:nvPr>
        </p:nvSpPr>
        <p:spPr>
          <a:xfrm>
            <a:off x="500743" y="1771650"/>
            <a:ext cx="8142514" cy="3926506"/>
          </a:xfrm>
        </p:spPr>
        <p:txBody>
          <a:bodyPr>
            <a:normAutofit lnSpcReduction="10000"/>
          </a:bodyPr>
          <a:lstStyle/>
          <a:p>
            <a:r>
              <a:rPr lang="en-GB" sz="1800" dirty="0"/>
              <a:t>UK </a:t>
            </a:r>
            <a:r>
              <a:rPr lang="en-GB" sz="1800" dirty="0">
                <a:solidFill>
                  <a:schemeClr val="tx2"/>
                </a:solidFill>
              </a:rPr>
              <a:t>nuclear</a:t>
            </a:r>
            <a:r>
              <a:rPr lang="en-GB" sz="1800" dirty="0"/>
              <a:t> waste legacy: 700,000 cubic metres rad-waste.</a:t>
            </a:r>
          </a:p>
          <a:p>
            <a:endParaRPr lang="en-GB" sz="1800" dirty="0"/>
          </a:p>
          <a:p>
            <a:r>
              <a:rPr lang="en-GB" sz="1800" dirty="0"/>
              <a:t>High-level rad-waste stored at Sellafield. UK Office for Nuclear Regulation (ONR): ‘One of the most complex and hazardous nuclear sites in the world.’</a:t>
            </a:r>
          </a:p>
          <a:p>
            <a:r>
              <a:rPr lang="en-GB" sz="1800" dirty="0">
                <a:solidFill>
                  <a:schemeClr val="tx2">
                    <a:lumMod val="60000"/>
                    <a:lumOff val="40000"/>
                  </a:schemeClr>
                </a:solidFill>
                <a:hlinkClick r:id="rId2">
                  <a:extLst>
                    <a:ext uri="{A12FA001-AC4F-418D-AE19-62706E023703}">
                      <ahyp:hlinkClr xmlns:ahyp="http://schemas.microsoft.com/office/drawing/2018/hyperlinkcolor" val="tx"/>
                    </a:ext>
                  </a:extLst>
                </a:hlinkClick>
              </a:rPr>
              <a:t>https://www.onr.org.uk/sellafield-dfw.htm</a:t>
            </a:r>
            <a:endParaRPr lang="en-GB" sz="1800" dirty="0">
              <a:solidFill>
                <a:schemeClr val="tx2">
                  <a:lumMod val="60000"/>
                  <a:lumOff val="40000"/>
                </a:schemeClr>
              </a:solidFill>
            </a:endParaRPr>
          </a:p>
          <a:p>
            <a:endParaRPr lang="en-GB" sz="1800" dirty="0">
              <a:solidFill>
                <a:schemeClr val="tx2">
                  <a:lumMod val="60000"/>
                  <a:lumOff val="40000"/>
                </a:schemeClr>
              </a:solidFill>
            </a:endParaRPr>
          </a:p>
          <a:p>
            <a:r>
              <a:rPr lang="en-GB" sz="1800" dirty="0"/>
              <a:t>UK Nuclear Decommissioning Authority (NDA): Current cost estimate decommissioning and storing UK rad-waste £132bn.</a:t>
            </a:r>
          </a:p>
          <a:p>
            <a:endParaRPr lang="en-GB" sz="1800" dirty="0"/>
          </a:p>
          <a:p>
            <a:r>
              <a:rPr lang="en-GB" sz="1800" dirty="0"/>
              <a:t>Current estimate Geological Disposal Facility: £53bn</a:t>
            </a:r>
          </a:p>
          <a:p>
            <a:r>
              <a:rPr lang="en-GB" sz="1800" dirty="0">
                <a:solidFill>
                  <a:schemeClr val="tx2">
                    <a:lumMod val="60000"/>
                    <a:lumOff val="40000"/>
                  </a:schemeClr>
                </a:solidFill>
                <a:hlinkClick r:id="rId3">
                  <a:extLst>
                    <a:ext uri="{A12FA001-AC4F-418D-AE19-62706E023703}">
                      <ahyp:hlinkClr xmlns:ahyp="http://schemas.microsoft.com/office/drawing/2018/hyperlinkcolor" val="tx"/>
                    </a:ext>
                  </a:extLst>
                </a:hlinkClick>
              </a:rPr>
              <a:t>https://www.gov.uk/government/news/gdf-report-highlights-a-year-of-progress</a:t>
            </a:r>
            <a:endParaRPr lang="en-GB" sz="1800" dirty="0">
              <a:solidFill>
                <a:schemeClr val="tx2">
                  <a:lumMod val="60000"/>
                  <a:lumOff val="40000"/>
                </a:schemeClr>
              </a:solidFill>
            </a:endParaRPr>
          </a:p>
          <a:p>
            <a:endParaRPr lang="en-GB" dirty="0"/>
          </a:p>
          <a:p>
            <a:endParaRPr lang="en-US" dirty="0"/>
          </a:p>
        </p:txBody>
      </p:sp>
      <p:sp>
        <p:nvSpPr>
          <p:cNvPr id="19" name="Title 2">
            <a:extLst>
              <a:ext uri="{FF2B5EF4-FFF2-40B4-BE49-F238E27FC236}">
                <a16:creationId xmlns:a16="http://schemas.microsoft.com/office/drawing/2014/main" id="{65081C3F-9358-9790-3BB2-70202FE5B810}"/>
              </a:ext>
            </a:extLst>
          </p:cNvPr>
          <p:cNvSpPr>
            <a:spLocks noGrp="1"/>
          </p:cNvSpPr>
          <p:nvPr>
            <p:ph type="title"/>
          </p:nvPr>
        </p:nvSpPr>
        <p:spPr>
          <a:xfrm>
            <a:off x="592735" y="283023"/>
            <a:ext cx="7958526" cy="780153"/>
          </a:xfrm>
        </p:spPr>
        <p:txBody>
          <a:bodyPr/>
          <a:lstStyle/>
          <a:p>
            <a:r>
              <a:rPr lang="en-US" sz="3600" dirty="0"/>
              <a:t>Don’t do the crime if you can’t do the time</a:t>
            </a:r>
          </a:p>
        </p:txBody>
      </p:sp>
    </p:spTree>
    <p:extLst>
      <p:ext uri="{BB962C8B-B14F-4D97-AF65-F5344CB8AC3E}">
        <p14:creationId xmlns:p14="http://schemas.microsoft.com/office/powerpoint/2010/main" val="366591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23702-1166-F472-52D9-FFD05FD5E2DB}"/>
              </a:ext>
            </a:extLst>
          </p:cNvPr>
          <p:cNvPicPr>
            <a:picLocks noChangeAspect="1"/>
          </p:cNvPicPr>
          <p:nvPr/>
        </p:nvPicPr>
        <p:blipFill rotWithShape="1">
          <a:blip r:embed="rId2"/>
          <a:srcRect t="25036" r="-1" b="6362"/>
          <a:stretch/>
        </p:blipFill>
        <p:spPr>
          <a:xfrm>
            <a:off x="498336" y="1771651"/>
            <a:ext cx="8144921" cy="3729684"/>
          </a:xfrm>
          <a:prstGeom prst="rect">
            <a:avLst/>
          </a:prstGeom>
          <a:noFill/>
        </p:spPr>
      </p:pic>
      <p:sp>
        <p:nvSpPr>
          <p:cNvPr id="8" name="Title 2">
            <a:extLst>
              <a:ext uri="{FF2B5EF4-FFF2-40B4-BE49-F238E27FC236}">
                <a16:creationId xmlns:a16="http://schemas.microsoft.com/office/drawing/2014/main" id="{833E900A-2CED-6D4D-3FA9-550C3B1E2BAB}"/>
              </a:ext>
            </a:extLst>
          </p:cNvPr>
          <p:cNvSpPr>
            <a:spLocks noGrp="1"/>
          </p:cNvSpPr>
          <p:nvPr>
            <p:ph type="title"/>
          </p:nvPr>
        </p:nvSpPr>
        <p:spPr>
          <a:xfrm>
            <a:off x="592735" y="283023"/>
            <a:ext cx="7958526" cy="780153"/>
          </a:xfrm>
        </p:spPr>
        <p:txBody>
          <a:bodyPr>
            <a:normAutofit/>
          </a:bodyPr>
          <a:lstStyle/>
          <a:p>
            <a:r>
              <a:rPr lang="en-GB" sz="3900" dirty="0"/>
              <a:t>Nuclear on the climate front-line</a:t>
            </a:r>
            <a:endParaRPr lang="en-US" sz="3900" dirty="0"/>
          </a:p>
        </p:txBody>
      </p:sp>
    </p:spTree>
    <p:extLst>
      <p:ext uri="{BB962C8B-B14F-4D97-AF65-F5344CB8AC3E}">
        <p14:creationId xmlns:p14="http://schemas.microsoft.com/office/powerpoint/2010/main" val="3091741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21C69-1E8B-EB45-A5E4-D4C6553C9269}"/>
              </a:ext>
            </a:extLst>
          </p:cNvPr>
          <p:cNvSpPr>
            <a:spLocks noGrp="1"/>
          </p:cNvSpPr>
          <p:nvPr>
            <p:ph type="body" sz="quarter" idx="16"/>
          </p:nvPr>
        </p:nvSpPr>
        <p:spPr/>
        <p:txBody>
          <a:bodyPr/>
          <a:lstStyle/>
          <a:p>
            <a:r>
              <a:rPr lang="en-GB" sz="1800" dirty="0"/>
              <a:t>As extreme events becomes the norm, defences become obsolete. </a:t>
            </a:r>
          </a:p>
          <a:p>
            <a:endParaRPr lang="en-GB" sz="1800" dirty="0"/>
          </a:p>
          <a:p>
            <a:r>
              <a:rPr lang="en-FR" sz="1800" dirty="0"/>
              <a:t>Coastal nuclear: Ramping sea-levels, faster, harder, more destructive storm and storm surge.</a:t>
            </a:r>
          </a:p>
          <a:p>
            <a:endParaRPr lang="en-GB" sz="1800" dirty="0"/>
          </a:p>
          <a:p>
            <a:r>
              <a:rPr lang="en-GB" sz="1800" dirty="0"/>
              <a:t>Inland nuclear: Wildfire, flooding alternating with low river-flow impact on reactor cooling and discharge.</a:t>
            </a:r>
          </a:p>
          <a:p>
            <a:endParaRPr lang="en-GB" dirty="0"/>
          </a:p>
          <a:p>
            <a:endParaRPr lang="en-GB" dirty="0"/>
          </a:p>
          <a:p>
            <a:endParaRPr lang="en-FR" dirty="0">
              <a:solidFill>
                <a:srgbClr val="0070C0"/>
              </a:solidFill>
            </a:endParaRPr>
          </a:p>
          <a:p>
            <a:endParaRPr lang="en-FR" dirty="0">
              <a:solidFill>
                <a:srgbClr val="00B0F0"/>
              </a:solidFill>
            </a:endParaRPr>
          </a:p>
          <a:p>
            <a:endParaRPr lang="en-FR" dirty="0">
              <a:solidFill>
                <a:srgbClr val="00B0F0"/>
              </a:solidFill>
            </a:endParaRPr>
          </a:p>
          <a:p>
            <a:endParaRPr lang="en-GB" dirty="0"/>
          </a:p>
          <a:p>
            <a:endParaRPr lang="en-FR" dirty="0"/>
          </a:p>
        </p:txBody>
      </p:sp>
      <p:sp>
        <p:nvSpPr>
          <p:cNvPr id="3" name="Title 2">
            <a:extLst>
              <a:ext uri="{FF2B5EF4-FFF2-40B4-BE49-F238E27FC236}">
                <a16:creationId xmlns:a16="http://schemas.microsoft.com/office/drawing/2014/main" id="{60437BF0-6F20-2942-8164-5F6478A5FBDB}"/>
              </a:ext>
            </a:extLst>
          </p:cNvPr>
          <p:cNvSpPr>
            <a:spLocks noGrp="1"/>
          </p:cNvSpPr>
          <p:nvPr>
            <p:ph type="title"/>
          </p:nvPr>
        </p:nvSpPr>
        <p:spPr/>
        <p:txBody>
          <a:bodyPr/>
          <a:lstStyle/>
          <a:p>
            <a:r>
              <a:rPr lang="en-FR" sz="3600" dirty="0"/>
              <a:t>And not in a good way</a:t>
            </a:r>
          </a:p>
        </p:txBody>
      </p:sp>
    </p:spTree>
    <p:extLst>
      <p:ext uri="{BB962C8B-B14F-4D97-AF65-F5344CB8AC3E}">
        <p14:creationId xmlns:p14="http://schemas.microsoft.com/office/powerpoint/2010/main" val="421063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6296BD-A7A1-D947-93DE-E93659E199DE}"/>
              </a:ext>
            </a:extLst>
          </p:cNvPr>
          <p:cNvSpPr>
            <a:spLocks noGrp="1"/>
          </p:cNvSpPr>
          <p:nvPr>
            <p:ph type="body" sz="quarter" idx="16"/>
          </p:nvPr>
        </p:nvSpPr>
        <p:spPr/>
        <p:txBody>
          <a:bodyPr/>
          <a:lstStyle/>
          <a:p>
            <a:r>
              <a:rPr lang="en-GB" sz="1800" dirty="0"/>
              <a:t>US Army War College: </a:t>
            </a:r>
          </a:p>
          <a:p>
            <a:endParaRPr lang="en-GB" sz="1800" dirty="0"/>
          </a:p>
          <a:p>
            <a:r>
              <a:rPr lang="en-GB" sz="1800" dirty="0"/>
              <a:t>Nuclear at ‘high risk of temporary or permanent closure due to climate threats.’</a:t>
            </a:r>
          </a:p>
          <a:p>
            <a:endParaRPr lang="en-GB" sz="1800" dirty="0"/>
          </a:p>
          <a:p>
            <a:r>
              <a:rPr lang="en-GB" sz="1800" dirty="0"/>
              <a:t>US civil and military nuclear vulnerable to sea-level rise, severe storms, cooling water issues. </a:t>
            </a:r>
          </a:p>
          <a:p>
            <a:r>
              <a:rPr lang="en-GB" sz="1800" dirty="0">
                <a:solidFill>
                  <a:schemeClr val="tx2">
                    <a:lumMod val="60000"/>
                    <a:lumOff val="40000"/>
                  </a:schemeClr>
                </a:solidFill>
                <a:hlinkClick r:id="rId2">
                  <a:extLst>
                    <a:ext uri="{A12FA001-AC4F-418D-AE19-62706E023703}">
                      <ahyp:hlinkClr xmlns:ahyp="http://schemas.microsoft.com/office/drawing/2018/hyperlinkcolor" val="tx"/>
                    </a:ext>
                  </a:extLst>
                </a:hlinkClick>
              </a:rPr>
              <a:t>https://climateandsecurity.files.wordpress.com/2019/07/implications-of-climate-change-for-us-army_army- war- college_2019.pdf</a:t>
            </a:r>
            <a:endParaRPr lang="en-GB" sz="1800" dirty="0">
              <a:solidFill>
                <a:schemeClr val="tx2">
                  <a:lumMod val="60000"/>
                  <a:lumOff val="40000"/>
                </a:schemeClr>
              </a:solidFill>
            </a:endParaRPr>
          </a:p>
          <a:p>
            <a:endParaRPr lang="en-GB" dirty="0">
              <a:solidFill>
                <a:srgbClr val="00B0F0"/>
              </a:solidFill>
            </a:endParaRPr>
          </a:p>
          <a:p>
            <a:endParaRPr lang="en-FR" dirty="0">
              <a:solidFill>
                <a:srgbClr val="00B0F0"/>
              </a:solidFill>
            </a:endParaRPr>
          </a:p>
          <a:p>
            <a:r>
              <a:rPr lang="en-FR" dirty="0">
                <a:solidFill>
                  <a:srgbClr val="00B0F0"/>
                </a:solidFill>
              </a:rPr>
              <a:t> </a:t>
            </a:r>
            <a:endParaRPr lang="en-GB" dirty="0">
              <a:solidFill>
                <a:srgbClr val="00B0F0"/>
              </a:solidFill>
            </a:endParaRPr>
          </a:p>
          <a:p>
            <a:endParaRPr lang="en-FR" dirty="0"/>
          </a:p>
        </p:txBody>
      </p:sp>
      <p:sp>
        <p:nvSpPr>
          <p:cNvPr id="3" name="Title 2">
            <a:extLst>
              <a:ext uri="{FF2B5EF4-FFF2-40B4-BE49-F238E27FC236}">
                <a16:creationId xmlns:a16="http://schemas.microsoft.com/office/drawing/2014/main" id="{B921A0C6-C9B1-824A-8243-1EB8751B7E48}"/>
              </a:ext>
            </a:extLst>
          </p:cNvPr>
          <p:cNvSpPr>
            <a:spLocks noGrp="1"/>
          </p:cNvSpPr>
          <p:nvPr>
            <p:ph type="title"/>
          </p:nvPr>
        </p:nvSpPr>
        <p:spPr/>
        <p:txBody>
          <a:bodyPr/>
          <a:lstStyle/>
          <a:p>
            <a:r>
              <a:rPr lang="en-FR" sz="3600" dirty="0"/>
              <a:t>Adapting to the inevitable</a:t>
            </a:r>
          </a:p>
        </p:txBody>
      </p:sp>
    </p:spTree>
    <p:extLst>
      <p:ext uri="{BB962C8B-B14F-4D97-AF65-F5344CB8AC3E}">
        <p14:creationId xmlns:p14="http://schemas.microsoft.com/office/powerpoint/2010/main" val="173448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3B0481-0820-4E27-0B95-BD6957F2F422}"/>
              </a:ext>
            </a:extLst>
          </p:cNvPr>
          <p:cNvSpPr>
            <a:spLocks noGrp="1"/>
          </p:cNvSpPr>
          <p:nvPr>
            <p:ph type="body" sz="quarter" idx="16"/>
          </p:nvPr>
        </p:nvSpPr>
        <p:spPr/>
        <p:txBody>
          <a:bodyPr/>
          <a:lstStyle/>
          <a:p>
            <a:pPr algn="l" fontAlgn="base"/>
            <a:r>
              <a:rPr lang="en-GB" sz="1800" b="0" i="0" dirty="0">
                <a:solidFill>
                  <a:schemeClr val="tx2"/>
                </a:solidFill>
                <a:effectLst/>
                <a:cs typeface="Segoe UI" panose="020B0502040204020203" pitchFamily="34" charset="0"/>
              </a:rPr>
              <a:t>UK Institute of Mechanical Engineers: </a:t>
            </a:r>
          </a:p>
          <a:p>
            <a:pPr algn="l" fontAlgn="base"/>
            <a:r>
              <a:rPr lang="en-GB" sz="1800" b="0" i="0" dirty="0">
                <a:solidFill>
                  <a:schemeClr val="tx2"/>
                </a:solidFill>
                <a:effectLst/>
                <a:cs typeface="Segoe UI" panose="020B0502040204020203" pitchFamily="34" charset="0"/>
              </a:rPr>
              <a:t>UK coastal nuclear infrastructure may need considerable investment to try to 'defend against rising sea levels, or even relocation or abandonment.'</a:t>
            </a:r>
          </a:p>
          <a:p>
            <a:pPr algn="l" fontAlgn="base"/>
            <a:r>
              <a:rPr lang="en-GB" sz="1800" b="0" i="0" dirty="0">
                <a:solidFill>
                  <a:srgbClr val="000000"/>
                </a:solidFill>
                <a:effectLst/>
                <a:cs typeface="Segoe UI" panose="020B0502040204020203" pitchFamily="34" charset="0"/>
                <a:hlinkClick r:id="rId2"/>
              </a:rPr>
              <a:t>https://imeche.org/policy-and-press/reports/detail/climate-change-adapting-to-the-inevitable</a:t>
            </a:r>
            <a:br>
              <a:rPr lang="en-GB" sz="1800" b="0" i="0" dirty="0">
                <a:solidFill>
                  <a:srgbClr val="000000"/>
                </a:solidFill>
                <a:effectLst/>
                <a:cs typeface="Segoe UI" panose="020B0502040204020203" pitchFamily="34" charset="0"/>
              </a:rPr>
            </a:br>
            <a:endParaRPr lang="en-GB" sz="1800" b="0" i="0" dirty="0">
              <a:solidFill>
                <a:srgbClr val="000000"/>
              </a:solidFill>
              <a:effectLst/>
              <a:cs typeface="Segoe UI" panose="020B0502040204020203" pitchFamily="34" charset="0"/>
            </a:endParaRPr>
          </a:p>
          <a:p>
            <a:pPr algn="l" fontAlgn="base"/>
            <a:r>
              <a:rPr lang="en-GB" sz="1800" b="0" i="0" dirty="0">
                <a:solidFill>
                  <a:schemeClr val="tx2"/>
                </a:solidFill>
                <a:effectLst/>
                <a:cs typeface="Segoe UI" panose="020B0502040204020203" pitchFamily="34" charset="0"/>
              </a:rPr>
              <a:t>Sir David King, UK former chief scientific adviser and long-standing nuclear supporter:</a:t>
            </a:r>
            <a:r>
              <a:rPr lang="en-GB" sz="1800" dirty="0">
                <a:solidFill>
                  <a:schemeClr val="tx2"/>
                </a:solidFill>
                <a:cs typeface="Segoe UI" panose="020B0502040204020203" pitchFamily="34" charset="0"/>
              </a:rPr>
              <a:t> </a:t>
            </a:r>
          </a:p>
          <a:p>
            <a:pPr algn="l" fontAlgn="base"/>
            <a:r>
              <a:rPr lang="en-GB" sz="1800" b="0" i="0" dirty="0">
                <a:solidFill>
                  <a:schemeClr val="tx2"/>
                </a:solidFill>
                <a:effectLst/>
                <a:cs typeface="Segoe UI" panose="020B0502040204020203" pitchFamily="34" charset="0"/>
              </a:rPr>
              <a:t>New nuclear at Sizewell C would be ‘very difficult to protect from flooding’ due to rising sea levels on the Suffolk coast.</a:t>
            </a:r>
          </a:p>
          <a:p>
            <a:pPr algn="l" fontAlgn="base"/>
            <a:r>
              <a:rPr lang="en-GB" sz="1800" b="0" i="0" dirty="0">
                <a:solidFill>
                  <a:srgbClr val="000000"/>
                </a:solidFill>
                <a:effectLst/>
                <a:cs typeface="Segoe UI" panose="020B0502040204020203" pitchFamily="34" charset="0"/>
                <a:hlinkClick r:id="rId3"/>
              </a:rPr>
              <a:t>https://twitter.com/LBC/status/1597660294192545792</a:t>
            </a:r>
            <a:endParaRPr lang="en-GB" sz="1800" b="0" i="0" dirty="0">
              <a:solidFill>
                <a:srgbClr val="000000"/>
              </a:solidFill>
              <a:effectLst/>
              <a:cs typeface="Segoe UI" panose="020B0502040204020203" pitchFamily="34" charset="0"/>
            </a:endParaRPr>
          </a:p>
          <a:p>
            <a:endParaRPr lang="en-FR" dirty="0"/>
          </a:p>
        </p:txBody>
      </p:sp>
      <p:sp>
        <p:nvSpPr>
          <p:cNvPr id="5" name="Title 4">
            <a:extLst>
              <a:ext uri="{FF2B5EF4-FFF2-40B4-BE49-F238E27FC236}">
                <a16:creationId xmlns:a16="http://schemas.microsoft.com/office/drawing/2014/main" id="{E03905D6-AAC8-BB81-68AA-EC832A46AF5B}"/>
              </a:ext>
            </a:extLst>
          </p:cNvPr>
          <p:cNvSpPr>
            <a:spLocks noGrp="1"/>
          </p:cNvSpPr>
          <p:nvPr>
            <p:ph type="title"/>
          </p:nvPr>
        </p:nvSpPr>
        <p:spPr/>
        <p:txBody>
          <a:bodyPr/>
          <a:lstStyle/>
          <a:p>
            <a:r>
              <a:rPr lang="en-FR" sz="3600" dirty="0"/>
              <a:t>‘Relocation or abandonment’</a:t>
            </a:r>
          </a:p>
        </p:txBody>
      </p:sp>
    </p:spTree>
    <p:extLst>
      <p:ext uri="{BB962C8B-B14F-4D97-AF65-F5344CB8AC3E}">
        <p14:creationId xmlns:p14="http://schemas.microsoft.com/office/powerpoint/2010/main" val="99140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6B6DE3-E82D-C7DF-63A7-01BA03F62AF9}"/>
              </a:ext>
            </a:extLst>
          </p:cNvPr>
          <p:cNvSpPr>
            <a:spLocks noGrp="1"/>
          </p:cNvSpPr>
          <p:nvPr>
            <p:ph type="body" sz="quarter" idx="16"/>
          </p:nvPr>
        </p:nvSpPr>
        <p:spPr/>
        <p:txBody>
          <a:bodyPr/>
          <a:lstStyle/>
          <a:p>
            <a:pPr algn="l" fontAlgn="base"/>
            <a:r>
              <a:rPr lang="en-GB" sz="1800" b="0" i="0" dirty="0">
                <a:solidFill>
                  <a:schemeClr val="tx2"/>
                </a:solidFill>
                <a:effectLst/>
              </a:rPr>
              <a:t>UK Parliamentary Office of Science and Technology: </a:t>
            </a:r>
          </a:p>
          <a:p>
            <a:pPr algn="l" fontAlgn="base"/>
            <a:r>
              <a:rPr lang="en-GB" sz="1800" b="0" i="0" dirty="0">
                <a:solidFill>
                  <a:schemeClr val="tx2"/>
                </a:solidFill>
                <a:effectLst/>
              </a:rPr>
              <a:t>‘Coastal location of UK nuclear power stations makes rising sea levels and storm surge flooding a future risk that will need to be considered.'</a:t>
            </a:r>
          </a:p>
          <a:p>
            <a:pPr algn="l" fontAlgn="base"/>
            <a:r>
              <a:rPr lang="en-GB" sz="1800" b="0" i="0" dirty="0">
                <a:solidFill>
                  <a:srgbClr val="000000"/>
                </a:solidFill>
                <a:effectLst/>
                <a:hlinkClick r:id="rId2"/>
              </a:rPr>
              <a:t>https://post.parliament.uk/research-briefings/post-pn-0687/</a:t>
            </a:r>
            <a:br>
              <a:rPr lang="en-GB" sz="1800" b="0" i="0" dirty="0">
                <a:solidFill>
                  <a:srgbClr val="000000"/>
                </a:solidFill>
                <a:effectLst/>
              </a:rPr>
            </a:br>
            <a:endParaRPr lang="en-GB" sz="1800" b="0" i="0" dirty="0">
              <a:solidFill>
                <a:srgbClr val="000000"/>
              </a:solidFill>
              <a:effectLst/>
            </a:endParaRPr>
          </a:p>
          <a:p>
            <a:pPr algn="l" fontAlgn="base"/>
            <a:r>
              <a:rPr lang="en-GB" sz="1800" b="0" i="0" dirty="0">
                <a:solidFill>
                  <a:schemeClr val="tx2"/>
                </a:solidFill>
                <a:effectLst/>
              </a:rPr>
              <a:t>US Nuclear Regulatory Commission (NRC): </a:t>
            </a:r>
          </a:p>
          <a:p>
            <a:pPr algn="l" fontAlgn="base"/>
            <a:r>
              <a:rPr lang="en-GB" sz="1800" b="0" i="0" dirty="0">
                <a:solidFill>
                  <a:schemeClr val="tx2"/>
                </a:solidFill>
                <a:effectLst/>
              </a:rPr>
              <a:t>'55 US nuclear sites already experienced flooding hazard beyond design-base.'</a:t>
            </a:r>
          </a:p>
          <a:p>
            <a:pPr algn="l" fontAlgn="base"/>
            <a:r>
              <a:rPr lang="en-GB" sz="1800" b="0" i="0" dirty="0">
                <a:solidFill>
                  <a:srgbClr val="000000"/>
                </a:solidFill>
                <a:effectLst/>
                <a:hlinkClick r:id="rId3"/>
              </a:rPr>
              <a:t>https://nrc.gov/docs/ML1713/ML17138A169.pdf</a:t>
            </a:r>
            <a:endParaRPr lang="en-GB" sz="1800" b="0" i="0" dirty="0">
              <a:solidFill>
                <a:srgbClr val="000000"/>
              </a:solidFill>
              <a:effectLst/>
            </a:endParaRPr>
          </a:p>
          <a:p>
            <a:endParaRPr lang="en-FR" dirty="0"/>
          </a:p>
        </p:txBody>
      </p:sp>
      <p:sp>
        <p:nvSpPr>
          <p:cNvPr id="5" name="Title 4">
            <a:extLst>
              <a:ext uri="{FF2B5EF4-FFF2-40B4-BE49-F238E27FC236}">
                <a16:creationId xmlns:a16="http://schemas.microsoft.com/office/drawing/2014/main" id="{63BF6E51-3340-87B7-0CBB-CAB1432038A4}"/>
              </a:ext>
            </a:extLst>
          </p:cNvPr>
          <p:cNvSpPr>
            <a:spLocks noGrp="1"/>
          </p:cNvSpPr>
          <p:nvPr>
            <p:ph type="title"/>
          </p:nvPr>
        </p:nvSpPr>
        <p:spPr/>
        <p:txBody>
          <a:bodyPr/>
          <a:lstStyle/>
          <a:p>
            <a:r>
              <a:rPr lang="en-FR" sz="3600" dirty="0"/>
              <a:t>Beyond design-base</a:t>
            </a:r>
          </a:p>
        </p:txBody>
      </p:sp>
    </p:spTree>
    <p:extLst>
      <p:ext uri="{BB962C8B-B14F-4D97-AF65-F5344CB8AC3E}">
        <p14:creationId xmlns:p14="http://schemas.microsoft.com/office/powerpoint/2010/main" val="25824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A525A8-4E66-92B6-C028-4A9549262650}"/>
              </a:ext>
            </a:extLst>
          </p:cNvPr>
          <p:cNvSpPr>
            <a:spLocks noGrp="1"/>
          </p:cNvSpPr>
          <p:nvPr>
            <p:ph type="body" sz="quarter" idx="16"/>
          </p:nvPr>
        </p:nvSpPr>
        <p:spPr/>
        <p:txBody>
          <a:bodyPr/>
          <a:lstStyle/>
          <a:p>
            <a:pPr algn="l" fontAlgn="base"/>
            <a:r>
              <a:rPr lang="en-GB" sz="1800" b="0" i="0" dirty="0">
                <a:solidFill>
                  <a:schemeClr val="tx2"/>
                </a:solidFill>
                <a:effectLst/>
              </a:rPr>
              <a:t>IPCC: We must significantly cut CO2 emissions by 2030 to have a chance of hitting 1.5 C. </a:t>
            </a:r>
          </a:p>
          <a:p>
            <a:pPr algn="l" fontAlgn="base"/>
            <a:r>
              <a:rPr lang="en-GB" sz="1800" b="0" i="0" dirty="0">
                <a:solidFill>
                  <a:srgbClr val="14171A"/>
                </a:solidFill>
                <a:effectLst/>
                <a:hlinkClick r:id="rId2"/>
              </a:rPr>
              <a:t>https://twitter.com/IPCC_CH/status/1702271975140577555</a:t>
            </a:r>
            <a:endParaRPr lang="en-GB" sz="1800" b="0" i="0" dirty="0">
              <a:solidFill>
                <a:srgbClr val="14171A"/>
              </a:solidFill>
              <a:effectLst/>
            </a:endParaRPr>
          </a:p>
          <a:p>
            <a:pPr algn="l" fontAlgn="base"/>
            <a:br>
              <a:rPr lang="en-GB" sz="1800" b="0" i="0" dirty="0">
                <a:solidFill>
                  <a:srgbClr val="14171A"/>
                </a:solidFill>
                <a:effectLst/>
              </a:rPr>
            </a:br>
            <a:r>
              <a:rPr lang="en-GB" sz="1800" b="0" i="0" dirty="0">
                <a:solidFill>
                  <a:schemeClr val="tx2"/>
                </a:solidFill>
                <a:effectLst/>
              </a:rPr>
              <a:t>IPCC AR6 2023 Summary Report: Renewables 10 times more effective than nuclear at CO2 mitigation to 2030.</a:t>
            </a:r>
          </a:p>
          <a:p>
            <a:pPr algn="l" fontAlgn="base"/>
            <a:r>
              <a:rPr lang="en-GB" sz="1800" b="0" i="0" dirty="0">
                <a:solidFill>
                  <a:srgbClr val="14171A"/>
                </a:solidFill>
                <a:effectLst/>
                <a:hlinkClick r:id="rId3"/>
              </a:rPr>
              <a:t>https://www.ipcc.ch/report/sixth-assessment-report-cycle/</a:t>
            </a:r>
            <a:endParaRPr lang="en-GB" sz="1800" b="0" i="0" dirty="0">
              <a:solidFill>
                <a:srgbClr val="14171A"/>
              </a:solidFill>
              <a:effectLst/>
            </a:endParaRPr>
          </a:p>
          <a:p>
            <a:pPr algn="l" fontAlgn="base"/>
            <a:endParaRPr lang="en-GB" sz="1800" b="0" i="0" dirty="0">
              <a:solidFill>
                <a:srgbClr val="000000"/>
              </a:solidFill>
              <a:effectLst/>
            </a:endParaRPr>
          </a:p>
          <a:p>
            <a:pPr algn="l" fontAlgn="base"/>
            <a:r>
              <a:rPr lang="en-GB" sz="1800" b="0" i="0" dirty="0">
                <a:solidFill>
                  <a:schemeClr val="tx2"/>
                </a:solidFill>
                <a:effectLst/>
              </a:rPr>
              <a:t>We don't have </a:t>
            </a:r>
            <a:r>
              <a:rPr lang="en-GB" sz="1800" dirty="0">
                <a:solidFill>
                  <a:schemeClr val="tx2"/>
                </a:solidFill>
              </a:rPr>
              <a:t>the</a:t>
            </a:r>
            <a:r>
              <a:rPr lang="en-GB" sz="1800" b="0" i="0" dirty="0">
                <a:solidFill>
                  <a:schemeClr val="tx2"/>
                </a:solidFill>
                <a:effectLst/>
              </a:rPr>
              <a:t> time for nuclear.</a:t>
            </a:r>
          </a:p>
          <a:p>
            <a:endParaRPr lang="en-FR" dirty="0"/>
          </a:p>
        </p:txBody>
      </p:sp>
      <p:sp>
        <p:nvSpPr>
          <p:cNvPr id="2" name="Title 1">
            <a:extLst>
              <a:ext uri="{FF2B5EF4-FFF2-40B4-BE49-F238E27FC236}">
                <a16:creationId xmlns:a16="http://schemas.microsoft.com/office/drawing/2014/main" id="{0FC6FBA8-38AD-C313-CD0E-8E39BF130000}"/>
              </a:ext>
            </a:extLst>
          </p:cNvPr>
          <p:cNvSpPr>
            <a:spLocks noGrp="1"/>
          </p:cNvSpPr>
          <p:nvPr>
            <p:ph type="title"/>
          </p:nvPr>
        </p:nvSpPr>
        <p:spPr/>
        <p:txBody>
          <a:bodyPr/>
          <a:lstStyle/>
          <a:p>
            <a:r>
              <a:rPr lang="en-FR" sz="3600" dirty="0"/>
              <a:t>IPCC</a:t>
            </a:r>
            <a:r>
              <a:rPr lang="en-FR" dirty="0"/>
              <a:t> </a:t>
            </a:r>
          </a:p>
        </p:txBody>
      </p:sp>
    </p:spTree>
    <p:extLst>
      <p:ext uri="{BB962C8B-B14F-4D97-AF65-F5344CB8AC3E}">
        <p14:creationId xmlns:p14="http://schemas.microsoft.com/office/powerpoint/2010/main" val="334282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29855FE-5F6B-3EB6-0409-F6E343DC07C5}"/>
              </a:ext>
            </a:extLst>
          </p:cNvPr>
          <p:cNvSpPr>
            <a:spLocks noGrp="1"/>
          </p:cNvSpPr>
          <p:nvPr>
            <p:ph type="body" sz="quarter" idx="16"/>
          </p:nvPr>
        </p:nvSpPr>
        <p:spPr/>
        <p:txBody>
          <a:bodyPr/>
          <a:lstStyle/>
          <a:p>
            <a:r>
              <a:rPr lang="en-GB" sz="1800" dirty="0"/>
              <a:t>‘Govts, investors, press, media have paid significant attention to small modular nuclear reactors as the solution to traditional nuclear energy’s cost and long build times and renewable's space and aesthetic drawbacks - but behind the hype there is very little concrete technology to justify it.’ </a:t>
            </a:r>
          </a:p>
          <a:p>
            <a:r>
              <a:rPr lang="en-GB" sz="1800" dirty="0">
                <a:hlinkClick r:id="rId2"/>
              </a:rPr>
              <a:t>https://iai.tv/articles/the-end-of-oppenheimers-energy-dream-auid-2549</a:t>
            </a:r>
            <a:endParaRPr lang="en-GB" sz="1800" dirty="0"/>
          </a:p>
          <a:p>
            <a:endParaRPr lang="en-FR" dirty="0"/>
          </a:p>
        </p:txBody>
      </p:sp>
      <p:sp>
        <p:nvSpPr>
          <p:cNvPr id="5" name="Title 4">
            <a:extLst>
              <a:ext uri="{FF2B5EF4-FFF2-40B4-BE49-F238E27FC236}">
                <a16:creationId xmlns:a16="http://schemas.microsoft.com/office/drawing/2014/main" id="{E5511CA9-A694-88D2-9EE8-DB1ED0FF4157}"/>
              </a:ext>
            </a:extLst>
          </p:cNvPr>
          <p:cNvSpPr>
            <a:spLocks noGrp="1"/>
          </p:cNvSpPr>
          <p:nvPr>
            <p:ph type="title"/>
          </p:nvPr>
        </p:nvSpPr>
        <p:spPr/>
        <p:txBody>
          <a:bodyPr/>
          <a:lstStyle/>
          <a:p>
            <a:r>
              <a:rPr lang="en-FR" sz="3600" dirty="0"/>
              <a:t>SMR’s ‘in development’</a:t>
            </a:r>
            <a:br>
              <a:rPr lang="en-FR" sz="3600" dirty="0"/>
            </a:br>
            <a:endParaRPr lang="en-FR" sz="3600" dirty="0"/>
          </a:p>
        </p:txBody>
      </p:sp>
    </p:spTree>
    <p:extLst>
      <p:ext uri="{BB962C8B-B14F-4D97-AF65-F5344CB8AC3E}">
        <p14:creationId xmlns:p14="http://schemas.microsoft.com/office/powerpoint/2010/main" val="3689875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E43942C-5424-0690-EC34-B23B29E891E1}"/>
              </a:ext>
            </a:extLst>
          </p:cNvPr>
          <p:cNvSpPr>
            <a:spLocks noGrp="1"/>
          </p:cNvSpPr>
          <p:nvPr>
            <p:ph type="body" sz="quarter" idx="16"/>
          </p:nvPr>
        </p:nvSpPr>
        <p:spPr>
          <a:xfrm>
            <a:off x="500743" y="1771650"/>
            <a:ext cx="8142514" cy="3926506"/>
          </a:xfrm>
        </p:spPr>
        <p:txBody>
          <a:bodyPr/>
          <a:lstStyle/>
          <a:p>
            <a:r>
              <a:rPr lang="en-FR" sz="1800" dirty="0"/>
              <a:t>Rolls Royce SMR design not an SMR. </a:t>
            </a:r>
          </a:p>
          <a:p>
            <a:endParaRPr lang="en-FR" sz="1800" dirty="0"/>
          </a:p>
          <a:p>
            <a:r>
              <a:rPr lang="en-FR" sz="1800" dirty="0"/>
              <a:t>SMR defined as 300 MW or less. </a:t>
            </a:r>
          </a:p>
          <a:p>
            <a:r>
              <a:rPr lang="en-GB" sz="1800" dirty="0">
                <a:hlinkClick r:id="rId2"/>
              </a:rPr>
              <a:t>https://www.iaea.org/newscenter/news/what-are-small-modular-reactors-smrs</a:t>
            </a:r>
            <a:endParaRPr lang="en-GB" sz="1800" dirty="0"/>
          </a:p>
          <a:p>
            <a:endParaRPr lang="en-FR" sz="1800" dirty="0"/>
          </a:p>
          <a:p>
            <a:r>
              <a:rPr lang="en-FR" sz="1800" dirty="0"/>
              <a:t>Rolls design is 470 MW.</a:t>
            </a:r>
          </a:p>
          <a:p>
            <a:endParaRPr lang="en-FR" sz="1800" dirty="0"/>
          </a:p>
          <a:p>
            <a:r>
              <a:rPr lang="en-FR" sz="1800" dirty="0"/>
              <a:t>1/2 size of majority of current French nuclear fleet reactors, 1/3  size of the very large EPR reactor in constuction at Hinkley Point C.</a:t>
            </a:r>
          </a:p>
          <a:p>
            <a:r>
              <a:rPr lang="en-GB" sz="1800" dirty="0">
                <a:hlinkClick r:id="rId3"/>
              </a:rPr>
              <a:t>https://www.rolls-royce.com/innovation/small-modular-reactors.aspx#/</a:t>
            </a:r>
            <a:endParaRPr lang="en-GB" sz="1800" dirty="0"/>
          </a:p>
          <a:p>
            <a:endParaRPr lang="en-FR" sz="1800" dirty="0"/>
          </a:p>
          <a:p>
            <a:endParaRPr lang="en-FR" dirty="0"/>
          </a:p>
          <a:p>
            <a:endParaRPr lang="en-US" dirty="0"/>
          </a:p>
        </p:txBody>
      </p:sp>
      <p:sp>
        <p:nvSpPr>
          <p:cNvPr id="11" name="Title 2">
            <a:extLst>
              <a:ext uri="{FF2B5EF4-FFF2-40B4-BE49-F238E27FC236}">
                <a16:creationId xmlns:a16="http://schemas.microsoft.com/office/drawing/2014/main" id="{01E28BBC-3047-8481-5BA8-0B3C95DCA22C}"/>
              </a:ext>
            </a:extLst>
          </p:cNvPr>
          <p:cNvSpPr>
            <a:spLocks noGrp="1"/>
          </p:cNvSpPr>
          <p:nvPr>
            <p:ph type="title"/>
          </p:nvPr>
        </p:nvSpPr>
        <p:spPr>
          <a:xfrm>
            <a:off x="592735" y="283023"/>
            <a:ext cx="7958526" cy="780153"/>
          </a:xfrm>
        </p:spPr>
        <p:txBody>
          <a:bodyPr/>
          <a:lstStyle/>
          <a:p>
            <a:r>
              <a:rPr lang="en-US" sz="3600" dirty="0"/>
              <a:t>UK SMR</a:t>
            </a:r>
          </a:p>
        </p:txBody>
      </p:sp>
    </p:spTree>
    <p:extLst>
      <p:ext uri="{BB962C8B-B14F-4D97-AF65-F5344CB8AC3E}">
        <p14:creationId xmlns:p14="http://schemas.microsoft.com/office/powerpoint/2010/main" val="214275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6B6E2603-ADA7-B985-5186-6D00D3898691}"/>
              </a:ext>
            </a:extLst>
          </p:cNvPr>
          <p:cNvSpPr>
            <a:spLocks noGrp="1"/>
          </p:cNvSpPr>
          <p:nvPr>
            <p:ph type="body" sz="quarter" idx="16"/>
          </p:nvPr>
        </p:nvSpPr>
        <p:spPr>
          <a:xfrm>
            <a:off x="500743" y="1771650"/>
            <a:ext cx="8142514" cy="3926506"/>
          </a:xfrm>
        </p:spPr>
        <p:txBody>
          <a:bodyPr/>
          <a:lstStyle/>
          <a:p>
            <a:r>
              <a:rPr lang="en-GB" sz="1800" dirty="0"/>
              <a:t>For the past 70 years, fusion has always been 20 years in the future – perhaps an experiment to prove that time doesn’t exist in modern physics? </a:t>
            </a:r>
          </a:p>
          <a:p>
            <a:r>
              <a:rPr lang="en-GB" sz="1800" dirty="0">
                <a:hlinkClick r:id="rId2"/>
              </a:rPr>
              <a:t>https://www.newstatesman.com/spotlight/sustainability/energy/2023/08/nuclear-power-strategy-net-zero-vs-renewables</a:t>
            </a:r>
            <a:endParaRPr lang="en-GB" sz="1800" dirty="0"/>
          </a:p>
          <a:p>
            <a:endParaRPr lang="en-GB" dirty="0"/>
          </a:p>
          <a:p>
            <a:endParaRPr lang="en-US" dirty="0"/>
          </a:p>
        </p:txBody>
      </p:sp>
      <p:sp>
        <p:nvSpPr>
          <p:cNvPr id="12" name="Title 2">
            <a:extLst>
              <a:ext uri="{FF2B5EF4-FFF2-40B4-BE49-F238E27FC236}">
                <a16:creationId xmlns:a16="http://schemas.microsoft.com/office/drawing/2014/main" id="{DBE4C459-BF2C-5F70-DC50-A3B9B5855A3D}"/>
              </a:ext>
            </a:extLst>
          </p:cNvPr>
          <p:cNvSpPr>
            <a:spLocks noGrp="1"/>
          </p:cNvSpPr>
          <p:nvPr>
            <p:ph type="title"/>
          </p:nvPr>
        </p:nvSpPr>
        <p:spPr>
          <a:xfrm>
            <a:off x="592735" y="283023"/>
            <a:ext cx="7958526" cy="780153"/>
          </a:xfrm>
        </p:spPr>
        <p:txBody>
          <a:bodyPr/>
          <a:lstStyle/>
          <a:p>
            <a:r>
              <a:rPr lang="en-US" sz="3600" dirty="0"/>
              <a:t>Fusion</a:t>
            </a:r>
          </a:p>
        </p:txBody>
      </p:sp>
    </p:spTree>
    <p:extLst>
      <p:ext uri="{BB962C8B-B14F-4D97-AF65-F5344CB8AC3E}">
        <p14:creationId xmlns:p14="http://schemas.microsoft.com/office/powerpoint/2010/main" val="2868628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A7667A39-23A9-1420-625F-96FE3C976FAA}"/>
              </a:ext>
            </a:extLst>
          </p:cNvPr>
          <p:cNvSpPr>
            <a:spLocks noGrp="1"/>
          </p:cNvSpPr>
          <p:nvPr>
            <p:ph type="body" sz="quarter" idx="16"/>
          </p:nvPr>
        </p:nvSpPr>
        <p:spPr>
          <a:xfrm>
            <a:off x="500743" y="1771650"/>
            <a:ext cx="8142514" cy="3926506"/>
          </a:xfrm>
        </p:spPr>
        <p:txBody>
          <a:bodyPr/>
          <a:lstStyle/>
          <a:p>
            <a:r>
              <a:rPr lang="en-FR" sz="1800" dirty="0"/>
              <a:t>Nuclear takes funds and vital political attention from net-</a:t>
            </a:r>
            <a:r>
              <a:rPr lang="en-GB" sz="1800" dirty="0"/>
              <a:t>zero</a:t>
            </a:r>
            <a:r>
              <a:rPr lang="en-FR" sz="1800" dirty="0"/>
              <a:t> investment.</a:t>
            </a:r>
          </a:p>
          <a:p>
            <a:endParaRPr lang="en-FR" sz="1800" dirty="0"/>
          </a:p>
          <a:p>
            <a:r>
              <a:rPr lang="en-FR" sz="1800" dirty="0"/>
              <a:t>Ramping costs of new nuclear compromises roll-out of more flexible, safer, productive, cost-effective and affordable technologies.</a:t>
            </a:r>
          </a:p>
          <a:p>
            <a:endParaRPr lang="en-FR" sz="1800" dirty="0"/>
          </a:p>
          <a:p>
            <a:r>
              <a:rPr lang="en-FR" sz="1800" dirty="0"/>
              <a:t>Sustainable low-carbon renewables, energy efficiency and management, are growing economic sectors with huge potential for </a:t>
            </a:r>
            <a:r>
              <a:rPr lang="en-GB" sz="1800" dirty="0"/>
              <a:t>job creation.</a:t>
            </a:r>
          </a:p>
          <a:p>
            <a:endParaRPr lang="en-GB" sz="1800" dirty="0"/>
          </a:p>
          <a:p>
            <a:r>
              <a:rPr lang="en-GB" sz="1800" dirty="0"/>
              <a:t>Political win-win</a:t>
            </a:r>
            <a:r>
              <a:rPr lang="en-GB" dirty="0"/>
              <a:t>. </a:t>
            </a:r>
            <a:endParaRPr lang="en-FR" dirty="0"/>
          </a:p>
          <a:p>
            <a:endParaRPr lang="en-US" dirty="0"/>
          </a:p>
        </p:txBody>
      </p:sp>
      <p:sp>
        <p:nvSpPr>
          <p:cNvPr id="9" name="Title 2">
            <a:extLst>
              <a:ext uri="{FF2B5EF4-FFF2-40B4-BE49-F238E27FC236}">
                <a16:creationId xmlns:a16="http://schemas.microsoft.com/office/drawing/2014/main" id="{562AF107-9984-B57D-BDCB-09125C53F9D1}"/>
              </a:ext>
            </a:extLst>
          </p:cNvPr>
          <p:cNvSpPr>
            <a:spLocks noGrp="1"/>
          </p:cNvSpPr>
          <p:nvPr>
            <p:ph type="title"/>
          </p:nvPr>
        </p:nvSpPr>
        <p:spPr>
          <a:xfrm>
            <a:off x="592735" y="283023"/>
            <a:ext cx="7958526" cy="780153"/>
          </a:xfrm>
        </p:spPr>
        <p:txBody>
          <a:bodyPr/>
          <a:lstStyle/>
          <a:p>
            <a:r>
              <a:rPr lang="en-US" sz="3600" dirty="0"/>
              <a:t>Opportunity cost</a:t>
            </a:r>
          </a:p>
        </p:txBody>
      </p:sp>
    </p:spTree>
    <p:extLst>
      <p:ext uri="{BB962C8B-B14F-4D97-AF65-F5344CB8AC3E}">
        <p14:creationId xmlns:p14="http://schemas.microsoft.com/office/powerpoint/2010/main" val="1854241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7B611C-A4B7-7E04-A2A6-6F381DFE9421}"/>
              </a:ext>
            </a:extLst>
          </p:cNvPr>
          <p:cNvSpPr>
            <a:spLocks noGrp="1"/>
          </p:cNvSpPr>
          <p:nvPr>
            <p:ph type="body" sz="quarter" idx="16"/>
          </p:nvPr>
        </p:nvSpPr>
        <p:spPr/>
        <p:txBody>
          <a:bodyPr/>
          <a:lstStyle/>
          <a:p>
            <a:pPr algn="l" fontAlgn="base"/>
            <a:r>
              <a:rPr lang="en-GB" sz="1800" b="0" i="0" dirty="0">
                <a:solidFill>
                  <a:schemeClr val="tx2"/>
                </a:solidFill>
                <a:effectLst/>
              </a:rPr>
              <a:t>UK Govt Dept BEIS: </a:t>
            </a:r>
            <a:r>
              <a:rPr lang="en-GB" sz="1800" dirty="0">
                <a:solidFill>
                  <a:schemeClr val="tx2"/>
                </a:solidFill>
              </a:rPr>
              <a:t>N</a:t>
            </a:r>
            <a:r>
              <a:rPr lang="en-GB" sz="1800" b="0" i="0" dirty="0">
                <a:solidFill>
                  <a:schemeClr val="tx2"/>
                </a:solidFill>
                <a:effectLst/>
              </a:rPr>
              <a:t>ew </a:t>
            </a:r>
            <a:r>
              <a:rPr lang="en-GB" sz="1800" dirty="0">
                <a:solidFill>
                  <a:schemeClr val="tx2"/>
                </a:solidFill>
              </a:rPr>
              <a:t>fissile</a:t>
            </a:r>
            <a:r>
              <a:rPr lang="en-GB" sz="1800" b="0" i="0" dirty="0">
                <a:solidFill>
                  <a:schemeClr val="tx2"/>
                </a:solidFill>
                <a:effectLst/>
              </a:rPr>
              <a:t> takes up to 17 years to build one station. </a:t>
            </a:r>
          </a:p>
          <a:p>
            <a:pPr algn="l" fontAlgn="base"/>
            <a:r>
              <a:rPr lang="en-GB" sz="1800" b="0" i="0" dirty="0">
                <a:solidFill>
                  <a:srgbClr val="000000"/>
                </a:solidFill>
                <a:effectLst/>
                <a:hlinkClick r:id="rId2"/>
              </a:rPr>
              <a:t>https://publications.parliament.uk/pa/bills/cbill/58-02/0174/ImpactAssessment.pdf</a:t>
            </a:r>
            <a:endParaRPr lang="en-GB" sz="1800" b="0" i="0" dirty="0">
              <a:solidFill>
                <a:srgbClr val="000000"/>
              </a:solidFill>
              <a:effectLst/>
            </a:endParaRPr>
          </a:p>
          <a:p>
            <a:pPr algn="l" fontAlgn="base"/>
            <a:r>
              <a:rPr lang="en-GB" sz="1800" dirty="0">
                <a:solidFill>
                  <a:schemeClr val="tx2"/>
                </a:solidFill>
              </a:rPr>
              <a:t>Fossil fuel industry has a </a:t>
            </a:r>
            <a:r>
              <a:rPr lang="en-GB" sz="1800" b="0" i="0" dirty="0">
                <a:solidFill>
                  <a:schemeClr val="tx2"/>
                </a:solidFill>
                <a:effectLst/>
              </a:rPr>
              <a:t>long history of climate denial.</a:t>
            </a:r>
          </a:p>
          <a:p>
            <a:pPr algn="l" fontAlgn="base"/>
            <a:r>
              <a:rPr lang="en-GB" sz="1800" b="0" i="0" dirty="0">
                <a:solidFill>
                  <a:srgbClr val="000000"/>
                </a:solidFill>
                <a:effectLst/>
                <a:hlinkClick r:id="rId3"/>
              </a:rPr>
              <a:t>https://www.theguardian.com/us-news/2023/sep/14/exxonmobil-documents-wall-street-journal-climate-science</a:t>
            </a:r>
            <a:endParaRPr lang="en-GB" sz="1800" b="0" i="0" dirty="0">
              <a:solidFill>
                <a:srgbClr val="000000"/>
              </a:solidFill>
              <a:effectLst/>
            </a:endParaRPr>
          </a:p>
          <a:p>
            <a:pPr algn="l" fontAlgn="base"/>
            <a:r>
              <a:rPr lang="en-GB" sz="1800" b="0" i="0" dirty="0">
                <a:solidFill>
                  <a:schemeClr val="tx2"/>
                </a:solidFill>
                <a:effectLst/>
              </a:rPr>
              <a:t>Long </a:t>
            </a:r>
            <a:r>
              <a:rPr lang="en-GB" sz="1800" dirty="0">
                <a:solidFill>
                  <a:schemeClr val="tx2"/>
                </a:solidFill>
              </a:rPr>
              <a:t>fissile</a:t>
            </a:r>
            <a:r>
              <a:rPr lang="en-GB" sz="1800" b="0" i="0" dirty="0">
                <a:solidFill>
                  <a:schemeClr val="tx2"/>
                </a:solidFill>
                <a:effectLst/>
              </a:rPr>
              <a:t> construction times - SMRs still in development -  implies nuclear is ‘weapon of choice’ for fossil </a:t>
            </a:r>
            <a:r>
              <a:rPr lang="en-GB" sz="1800" dirty="0">
                <a:solidFill>
                  <a:schemeClr val="tx2"/>
                </a:solidFill>
              </a:rPr>
              <a:t>industry.</a:t>
            </a:r>
            <a:endParaRPr lang="en-GB" sz="1800" b="0" i="0" dirty="0">
              <a:solidFill>
                <a:schemeClr val="tx2"/>
              </a:solidFill>
              <a:effectLst/>
            </a:endParaRPr>
          </a:p>
          <a:p>
            <a:pPr algn="l" fontAlgn="base"/>
            <a:r>
              <a:rPr lang="en-GB" sz="1800" dirty="0">
                <a:solidFill>
                  <a:schemeClr val="tx2"/>
                </a:solidFill>
              </a:rPr>
              <a:t>N</a:t>
            </a:r>
            <a:r>
              <a:rPr lang="en-GB" sz="1800" b="0" i="0" dirty="0">
                <a:solidFill>
                  <a:schemeClr val="tx2"/>
                </a:solidFill>
                <a:effectLst/>
              </a:rPr>
              <a:t>ormalise significant fissile delays and make every last fossil dollar.</a:t>
            </a:r>
          </a:p>
          <a:p>
            <a:pPr algn="l" fontAlgn="base"/>
            <a:r>
              <a:rPr lang="en-GB" sz="1800" b="0" i="0" dirty="0">
                <a:solidFill>
                  <a:srgbClr val="000000"/>
                </a:solidFill>
                <a:effectLst/>
                <a:hlinkClick r:id="rId4"/>
              </a:rPr>
              <a:t>https://reneweconomy.com.au/nuclear-energy-remains-weapon-of-choice-for-climate-deniers-and-coal-lobby/</a:t>
            </a:r>
            <a:endParaRPr lang="en-GB" sz="1800" b="0" i="0" dirty="0">
              <a:solidFill>
                <a:srgbClr val="000000"/>
              </a:solidFill>
              <a:effectLst/>
            </a:endParaRPr>
          </a:p>
          <a:p>
            <a:pPr algn="l" fontAlgn="base"/>
            <a:endParaRPr lang="en-GB" sz="1800" b="0" i="0" dirty="0">
              <a:solidFill>
                <a:srgbClr val="000000"/>
              </a:solidFill>
              <a:effectLst/>
              <a:latin typeface="Segoe UI" panose="020B0502040204020203" pitchFamily="34" charset="0"/>
            </a:endParaRPr>
          </a:p>
          <a:p>
            <a:endParaRPr lang="en-FR" dirty="0"/>
          </a:p>
        </p:txBody>
      </p:sp>
      <p:sp>
        <p:nvSpPr>
          <p:cNvPr id="5" name="Title 4">
            <a:extLst>
              <a:ext uri="{FF2B5EF4-FFF2-40B4-BE49-F238E27FC236}">
                <a16:creationId xmlns:a16="http://schemas.microsoft.com/office/drawing/2014/main" id="{2FE7B856-E8EB-EC6D-EF4E-FCE0E8FE343E}"/>
              </a:ext>
            </a:extLst>
          </p:cNvPr>
          <p:cNvSpPr>
            <a:spLocks noGrp="1"/>
          </p:cNvSpPr>
          <p:nvPr>
            <p:ph type="title"/>
          </p:nvPr>
        </p:nvSpPr>
        <p:spPr/>
        <p:txBody>
          <a:bodyPr/>
          <a:lstStyle/>
          <a:p>
            <a:r>
              <a:rPr lang="en-FR" sz="3600" dirty="0"/>
              <a:t>Fissile: Fossil fuels weapon of choice</a:t>
            </a:r>
          </a:p>
        </p:txBody>
      </p:sp>
    </p:spTree>
    <p:extLst>
      <p:ext uri="{BB962C8B-B14F-4D97-AF65-F5344CB8AC3E}">
        <p14:creationId xmlns:p14="http://schemas.microsoft.com/office/powerpoint/2010/main" val="3318761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2D3E98F-D9BC-B874-DDC9-6E019B7E4894}"/>
              </a:ext>
            </a:extLst>
          </p:cNvPr>
          <p:cNvSpPr>
            <a:spLocks noGrp="1"/>
          </p:cNvSpPr>
          <p:nvPr>
            <p:ph type="body" sz="quarter" idx="16"/>
          </p:nvPr>
        </p:nvSpPr>
        <p:spPr>
          <a:xfrm>
            <a:off x="500743" y="1771650"/>
            <a:ext cx="8142514" cy="3926506"/>
          </a:xfrm>
        </p:spPr>
        <p:txBody>
          <a:bodyPr/>
          <a:lstStyle/>
          <a:p>
            <a:r>
              <a:rPr lang="en-GB" sz="1800" dirty="0">
                <a:cs typeface="Segoe UI" panose="020B0502040204020203" pitchFamily="34" charset="0"/>
              </a:rPr>
              <a:t>N</a:t>
            </a:r>
            <a:r>
              <a:rPr lang="en-FR" sz="1800" dirty="0">
                <a:cs typeface="Segoe UI" panose="020B0502040204020203" pitchFamily="34" charset="0"/>
              </a:rPr>
              <a:t>uclear</a:t>
            </a:r>
            <a:r>
              <a:rPr lang="en-GB" sz="1800" dirty="0">
                <a:cs typeface="Segoe UI" panose="020B0502040204020203" pitchFamily="34" charset="0"/>
              </a:rPr>
              <a:t> can’t compete with </a:t>
            </a:r>
            <a:r>
              <a:rPr lang="en-FR" sz="1800" dirty="0">
                <a:cs typeface="Segoe UI" panose="020B0502040204020203" pitchFamily="34" charset="0"/>
              </a:rPr>
              <a:t>the technological, economic</a:t>
            </a:r>
            <a:r>
              <a:rPr lang="en-GB" sz="1800" dirty="0">
                <a:cs typeface="Segoe UI" panose="020B0502040204020203" pitchFamily="34" charset="0"/>
              </a:rPr>
              <a:t>, safety</a:t>
            </a:r>
            <a:r>
              <a:rPr lang="en-FR" sz="1800" dirty="0">
                <a:cs typeface="Segoe UI" panose="020B0502040204020203" pitchFamily="34" charset="0"/>
              </a:rPr>
              <a:t> and security advantages of the renewable evolution. </a:t>
            </a:r>
          </a:p>
          <a:p>
            <a:endParaRPr lang="en-FR" sz="1800" dirty="0">
              <a:cs typeface="Segoe UI" panose="020B0502040204020203" pitchFamily="34" charset="0"/>
            </a:endParaRPr>
          </a:p>
          <a:p>
            <a:r>
              <a:rPr lang="en-GB" sz="1800" dirty="0">
                <a:cs typeface="Segoe UI" panose="020B0502040204020203" pitchFamily="34" charset="0"/>
              </a:rPr>
              <a:t>Nuclear is an out-dated technology - a tired non-starter in the 21st century. </a:t>
            </a:r>
          </a:p>
          <a:p>
            <a:endParaRPr lang="en-GB" sz="1800" dirty="0">
              <a:cs typeface="Segoe UI" panose="020B0502040204020203" pitchFamily="34" charset="0"/>
            </a:endParaRPr>
          </a:p>
          <a:p>
            <a:r>
              <a:rPr lang="en-GB" sz="1800" dirty="0">
                <a:cs typeface="Segoe UI" panose="020B0502040204020203" pitchFamily="34" charset="0"/>
              </a:rPr>
              <a:t>We can do better. </a:t>
            </a:r>
            <a:endParaRPr lang="en-FR" sz="1800" dirty="0">
              <a:cs typeface="Segoe UI" panose="020B0502040204020203" pitchFamily="34" charset="0"/>
            </a:endParaRPr>
          </a:p>
          <a:p>
            <a:endParaRPr lang="en-US" dirty="0"/>
          </a:p>
        </p:txBody>
      </p:sp>
      <p:sp>
        <p:nvSpPr>
          <p:cNvPr id="9" name="Title 2">
            <a:extLst>
              <a:ext uri="{FF2B5EF4-FFF2-40B4-BE49-F238E27FC236}">
                <a16:creationId xmlns:a16="http://schemas.microsoft.com/office/drawing/2014/main" id="{8CC02B4E-2DE8-DDFA-A2AA-C0328056C4B2}"/>
              </a:ext>
            </a:extLst>
          </p:cNvPr>
          <p:cNvSpPr>
            <a:spLocks noGrp="1"/>
          </p:cNvSpPr>
          <p:nvPr>
            <p:ph type="title"/>
          </p:nvPr>
        </p:nvSpPr>
        <p:spPr>
          <a:xfrm>
            <a:off x="592735" y="283023"/>
            <a:ext cx="7958526" cy="780153"/>
          </a:xfrm>
        </p:spPr>
        <p:txBody>
          <a:bodyPr/>
          <a:lstStyle/>
          <a:p>
            <a:r>
              <a:rPr lang="en-GB" sz="3600" dirty="0"/>
              <a:t>We can do better</a:t>
            </a:r>
            <a:endParaRPr lang="en-US" sz="3600" dirty="0"/>
          </a:p>
        </p:txBody>
      </p:sp>
    </p:spTree>
    <p:extLst>
      <p:ext uri="{BB962C8B-B14F-4D97-AF65-F5344CB8AC3E}">
        <p14:creationId xmlns:p14="http://schemas.microsoft.com/office/powerpoint/2010/main" val="2271170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A9452108-B4D7-2BA8-ECE4-BE3651595EBB}"/>
              </a:ext>
            </a:extLst>
          </p:cNvPr>
          <p:cNvSpPr>
            <a:spLocks noGrp="1"/>
          </p:cNvSpPr>
          <p:nvPr>
            <p:ph type="body" sz="quarter" idx="16"/>
          </p:nvPr>
        </p:nvSpPr>
        <p:spPr>
          <a:xfrm>
            <a:off x="500743" y="1771650"/>
            <a:ext cx="8142514" cy="3926506"/>
          </a:xfrm>
        </p:spPr>
        <p:txBody>
          <a:bodyPr/>
          <a:lstStyle/>
          <a:p>
            <a:r>
              <a:rPr lang="en-GB" sz="1800" dirty="0"/>
              <a:t>We need to secure clean, safe, affordable, sustainable, low-carbon energy to power industry, transport, homes and businesses. </a:t>
            </a:r>
          </a:p>
          <a:p>
            <a:endParaRPr lang="en-GB" sz="1800" dirty="0"/>
          </a:p>
          <a:p>
            <a:r>
              <a:rPr lang="en-GB" sz="1800" dirty="0"/>
              <a:t>This means expansion of renewable energy in all sectors, rapid growth and modernisation of the electricity grid, energy conservation and efficiency, rapidly evolving storage technology, interconnection, market innovation from supply to service provision, built and transport infrastructure evolution.</a:t>
            </a:r>
            <a:endParaRPr lang="en-FR" sz="1800" dirty="0"/>
          </a:p>
          <a:p>
            <a:endParaRPr lang="en-US" dirty="0"/>
          </a:p>
        </p:txBody>
      </p:sp>
      <p:sp>
        <p:nvSpPr>
          <p:cNvPr id="10" name="Title 2">
            <a:extLst>
              <a:ext uri="{FF2B5EF4-FFF2-40B4-BE49-F238E27FC236}">
                <a16:creationId xmlns:a16="http://schemas.microsoft.com/office/drawing/2014/main" id="{29A7701E-6128-8CB8-77EA-9E12874841EE}"/>
              </a:ext>
            </a:extLst>
          </p:cNvPr>
          <p:cNvSpPr>
            <a:spLocks noGrp="1"/>
          </p:cNvSpPr>
          <p:nvPr>
            <p:ph type="title"/>
          </p:nvPr>
        </p:nvSpPr>
        <p:spPr>
          <a:xfrm>
            <a:off x="592735" y="283023"/>
            <a:ext cx="7958526" cy="780153"/>
          </a:xfrm>
        </p:spPr>
        <p:txBody>
          <a:bodyPr/>
          <a:lstStyle/>
          <a:p>
            <a:r>
              <a:rPr lang="en-US" sz="3600" dirty="0"/>
              <a:t>Energy transition</a:t>
            </a:r>
          </a:p>
        </p:txBody>
      </p:sp>
    </p:spTree>
    <p:extLst>
      <p:ext uri="{BB962C8B-B14F-4D97-AF65-F5344CB8AC3E}">
        <p14:creationId xmlns:p14="http://schemas.microsoft.com/office/powerpoint/2010/main" val="2348875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A525A8-4E66-92B6-C028-4A9549262650}"/>
              </a:ext>
            </a:extLst>
          </p:cNvPr>
          <p:cNvSpPr>
            <a:spLocks noGrp="1"/>
          </p:cNvSpPr>
          <p:nvPr>
            <p:ph type="body" sz="quarter" idx="16"/>
          </p:nvPr>
        </p:nvSpPr>
        <p:spPr/>
        <p:txBody>
          <a:bodyPr/>
          <a:lstStyle/>
          <a:p>
            <a:pPr algn="l" fontAlgn="base"/>
            <a:r>
              <a:rPr lang="en-GB" sz="1800" b="0" i="0" dirty="0">
                <a:solidFill>
                  <a:schemeClr val="tx2"/>
                </a:solidFill>
                <a:effectLst/>
              </a:rPr>
              <a:t>IPCC say we must significantly cut CO2 emissions by 2030 to have a chance of hitting 1.5 C. </a:t>
            </a:r>
          </a:p>
          <a:p>
            <a:pPr algn="l" fontAlgn="base"/>
            <a:r>
              <a:rPr lang="en-GB" sz="1800" b="0" i="0" dirty="0">
                <a:solidFill>
                  <a:srgbClr val="14171A"/>
                </a:solidFill>
                <a:effectLst/>
                <a:hlinkClick r:id="rId2"/>
              </a:rPr>
              <a:t>https://twitter.com/IPCC_CH/status/1702271975140577555</a:t>
            </a:r>
            <a:endParaRPr lang="en-GB" sz="1800" b="0" i="0" dirty="0">
              <a:solidFill>
                <a:srgbClr val="14171A"/>
              </a:solidFill>
              <a:effectLst/>
            </a:endParaRPr>
          </a:p>
          <a:p>
            <a:pPr algn="l" fontAlgn="base"/>
            <a:br>
              <a:rPr lang="en-GB" sz="1800" b="0" i="0" dirty="0">
                <a:solidFill>
                  <a:srgbClr val="14171A"/>
                </a:solidFill>
                <a:effectLst/>
              </a:rPr>
            </a:br>
            <a:r>
              <a:rPr lang="en-GB" sz="1800" b="0" i="0" dirty="0">
                <a:solidFill>
                  <a:schemeClr val="tx2"/>
                </a:solidFill>
                <a:effectLst/>
              </a:rPr>
              <a:t>IPCC AR6 2023 reports renewables 10 times more effective than nuclear at CO2 mitigation to 2030.</a:t>
            </a:r>
          </a:p>
          <a:p>
            <a:pPr algn="l" fontAlgn="base"/>
            <a:r>
              <a:rPr lang="en-GB" sz="1800" b="0" i="0" dirty="0">
                <a:solidFill>
                  <a:srgbClr val="14171A"/>
                </a:solidFill>
                <a:effectLst/>
                <a:hlinkClick r:id="rId3"/>
              </a:rPr>
              <a:t>https://www.ipcc.ch/report/sixth-assessment-report-cycle/</a:t>
            </a:r>
            <a:endParaRPr lang="en-GB" sz="1800" b="0" i="0" dirty="0">
              <a:solidFill>
                <a:srgbClr val="14171A"/>
              </a:solidFill>
              <a:effectLst/>
            </a:endParaRPr>
          </a:p>
          <a:p>
            <a:pPr algn="l" fontAlgn="base"/>
            <a:endParaRPr lang="en-GB" sz="1800" b="0" i="0" dirty="0">
              <a:solidFill>
                <a:srgbClr val="000000"/>
              </a:solidFill>
              <a:effectLst/>
            </a:endParaRPr>
          </a:p>
          <a:p>
            <a:pPr algn="l" fontAlgn="base"/>
            <a:r>
              <a:rPr lang="en-GB" sz="1800" b="0" i="0" dirty="0">
                <a:solidFill>
                  <a:schemeClr val="tx2"/>
                </a:solidFill>
                <a:effectLst/>
              </a:rPr>
              <a:t>We just don't have </a:t>
            </a:r>
            <a:r>
              <a:rPr lang="en-GB" sz="1800" dirty="0">
                <a:solidFill>
                  <a:schemeClr val="tx2"/>
                </a:solidFill>
              </a:rPr>
              <a:t>the</a:t>
            </a:r>
            <a:r>
              <a:rPr lang="en-GB" sz="1800" b="0" i="0" dirty="0">
                <a:solidFill>
                  <a:schemeClr val="tx2"/>
                </a:solidFill>
                <a:effectLst/>
              </a:rPr>
              <a:t> time for nuclear.</a:t>
            </a:r>
          </a:p>
          <a:p>
            <a:endParaRPr lang="en-FR" dirty="0"/>
          </a:p>
        </p:txBody>
      </p:sp>
      <p:sp>
        <p:nvSpPr>
          <p:cNvPr id="2" name="Title 1">
            <a:extLst>
              <a:ext uri="{FF2B5EF4-FFF2-40B4-BE49-F238E27FC236}">
                <a16:creationId xmlns:a16="http://schemas.microsoft.com/office/drawing/2014/main" id="{0FC6FBA8-38AD-C313-CD0E-8E39BF130000}"/>
              </a:ext>
            </a:extLst>
          </p:cNvPr>
          <p:cNvSpPr>
            <a:spLocks noGrp="1"/>
          </p:cNvSpPr>
          <p:nvPr>
            <p:ph type="title"/>
          </p:nvPr>
        </p:nvSpPr>
        <p:spPr/>
        <p:txBody>
          <a:bodyPr/>
          <a:lstStyle/>
          <a:p>
            <a:r>
              <a:rPr lang="en-FR" sz="3600" dirty="0"/>
              <a:t>The key metric</a:t>
            </a:r>
          </a:p>
        </p:txBody>
      </p:sp>
    </p:spTree>
    <p:extLst>
      <p:ext uri="{BB962C8B-B14F-4D97-AF65-F5344CB8AC3E}">
        <p14:creationId xmlns:p14="http://schemas.microsoft.com/office/powerpoint/2010/main" val="334167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8333-2183-B34E-A807-D136FAA5C99F}"/>
              </a:ext>
            </a:extLst>
          </p:cNvPr>
          <p:cNvSpPr>
            <a:spLocks noGrp="1"/>
          </p:cNvSpPr>
          <p:nvPr>
            <p:ph type="title"/>
          </p:nvPr>
        </p:nvSpPr>
        <p:spPr/>
        <p:txBody>
          <a:bodyPr/>
          <a:lstStyle/>
          <a:p>
            <a:r>
              <a:rPr lang="en-FR" sz="3600" dirty="0"/>
              <a:t>It may get worse before it gets better</a:t>
            </a:r>
          </a:p>
        </p:txBody>
      </p:sp>
      <p:pic>
        <p:nvPicPr>
          <p:cNvPr id="3" name="Picture 2">
            <a:extLst>
              <a:ext uri="{FF2B5EF4-FFF2-40B4-BE49-F238E27FC236}">
                <a16:creationId xmlns:a16="http://schemas.microsoft.com/office/drawing/2014/main" id="{8D852802-B7EE-3A44-B39D-2E62EAF7B1DF}"/>
              </a:ext>
            </a:extLst>
          </p:cNvPr>
          <p:cNvPicPr>
            <a:picLocks noChangeAspect="1"/>
          </p:cNvPicPr>
          <p:nvPr/>
        </p:nvPicPr>
        <p:blipFill>
          <a:blip r:embed="rId2"/>
          <a:stretch>
            <a:fillRect/>
          </a:stretch>
        </p:blipFill>
        <p:spPr>
          <a:xfrm>
            <a:off x="2874132" y="1344754"/>
            <a:ext cx="3395737" cy="4200912"/>
          </a:xfrm>
          <a:prstGeom prst="rect">
            <a:avLst/>
          </a:prstGeom>
        </p:spPr>
      </p:pic>
    </p:spTree>
    <p:extLst>
      <p:ext uri="{BB962C8B-B14F-4D97-AF65-F5344CB8AC3E}">
        <p14:creationId xmlns:p14="http://schemas.microsoft.com/office/powerpoint/2010/main" val="275942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F9F6E5-7F39-56F2-51CF-D087F47B8FA5}"/>
              </a:ext>
            </a:extLst>
          </p:cNvPr>
          <p:cNvPicPr>
            <a:picLocks noChangeAspect="1"/>
          </p:cNvPicPr>
          <p:nvPr/>
        </p:nvPicPr>
        <p:blipFill>
          <a:blip r:embed="rId2"/>
          <a:stretch>
            <a:fillRect/>
          </a:stretch>
        </p:blipFill>
        <p:spPr>
          <a:xfrm>
            <a:off x="1925934" y="0"/>
            <a:ext cx="5292132" cy="6858000"/>
          </a:xfrm>
          <a:prstGeom prst="rect">
            <a:avLst/>
          </a:prstGeom>
        </p:spPr>
      </p:pic>
    </p:spTree>
    <p:extLst>
      <p:ext uri="{BB962C8B-B14F-4D97-AF65-F5344CB8AC3E}">
        <p14:creationId xmlns:p14="http://schemas.microsoft.com/office/powerpoint/2010/main" val="132902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502920-2775-2320-667B-9774F1CB5F69}"/>
              </a:ext>
            </a:extLst>
          </p:cNvPr>
          <p:cNvSpPr>
            <a:spLocks noGrp="1"/>
          </p:cNvSpPr>
          <p:nvPr>
            <p:ph type="body" sz="quarter" idx="16"/>
          </p:nvPr>
        </p:nvSpPr>
        <p:spPr/>
        <p:txBody>
          <a:bodyPr/>
          <a:lstStyle/>
          <a:p>
            <a:r>
              <a:rPr lang="en-GB" sz="1800" dirty="0">
                <a:solidFill>
                  <a:schemeClr val="tx2"/>
                </a:solidFill>
              </a:rPr>
              <a:t>Prof Alison MacFarlane, former head US Nuclear Regulation (NRC):</a:t>
            </a:r>
          </a:p>
          <a:p>
            <a:endParaRPr lang="en-GB" sz="1800" i="1" dirty="0">
              <a:solidFill>
                <a:schemeClr val="tx2"/>
              </a:solidFill>
            </a:endParaRPr>
          </a:p>
          <a:p>
            <a:r>
              <a:rPr lang="en-GB" sz="1800" i="1" dirty="0">
                <a:solidFill>
                  <a:schemeClr val="tx2"/>
                </a:solidFill>
              </a:rPr>
              <a:t>‘G</a:t>
            </a:r>
            <a:r>
              <a:rPr lang="en-GB" sz="1800" b="0" i="1" dirty="0">
                <a:solidFill>
                  <a:schemeClr val="tx2"/>
                </a:solidFill>
                <a:effectLst/>
              </a:rPr>
              <a:t>iven the development timelines for new reactor designs, they are not likely to have a significant impact on CO2 emissions reductions for decades, and as a result their relevance to the climate argument shrinks.’</a:t>
            </a:r>
          </a:p>
          <a:p>
            <a:endParaRPr lang="en-GB" sz="1800" b="0" i="1" dirty="0">
              <a:solidFill>
                <a:schemeClr val="tx2"/>
              </a:solidFill>
              <a:effectLst/>
            </a:endParaRPr>
          </a:p>
          <a:p>
            <a:r>
              <a:rPr lang="en-GB" sz="1800" b="0" i="1" dirty="0">
                <a:solidFill>
                  <a:schemeClr val="tx2"/>
                </a:solidFill>
                <a:effectLst/>
              </a:rPr>
              <a:t>‘In the nuclear celebratory mood of the moment, there is little patience or political will for sober voices to discuss the reality that new nuclear power is actually many decades away from having any measurable impact on climate change – if at all.’</a:t>
            </a:r>
          </a:p>
          <a:p>
            <a:r>
              <a:rPr lang="en-GB" sz="1800" i="1" dirty="0"/>
              <a:t>https://</a:t>
            </a:r>
            <a:r>
              <a:rPr lang="en-GB" sz="1800" i="1" dirty="0" err="1"/>
              <a:t>iai.tv</a:t>
            </a:r>
            <a:r>
              <a:rPr lang="en-GB" sz="1800" i="1" dirty="0"/>
              <a:t>/articles/the-end-of-oppenheimers-energy-dream-auid-2549</a:t>
            </a:r>
            <a:endParaRPr lang="en-FR" sz="1800" i="1" dirty="0"/>
          </a:p>
        </p:txBody>
      </p:sp>
      <p:sp>
        <p:nvSpPr>
          <p:cNvPr id="5" name="Title 4">
            <a:extLst>
              <a:ext uri="{FF2B5EF4-FFF2-40B4-BE49-F238E27FC236}">
                <a16:creationId xmlns:a16="http://schemas.microsoft.com/office/drawing/2014/main" id="{F056EBD3-BFBF-0296-DDBF-C32D320DB305}"/>
              </a:ext>
            </a:extLst>
          </p:cNvPr>
          <p:cNvSpPr>
            <a:spLocks noGrp="1"/>
          </p:cNvSpPr>
          <p:nvPr>
            <p:ph type="title"/>
          </p:nvPr>
        </p:nvSpPr>
        <p:spPr/>
        <p:txBody>
          <a:bodyPr/>
          <a:lstStyle/>
          <a:p>
            <a:r>
              <a:rPr lang="en-FR" sz="3600" dirty="0"/>
              <a:t>CO2</a:t>
            </a:r>
          </a:p>
        </p:txBody>
      </p:sp>
    </p:spTree>
    <p:extLst>
      <p:ext uri="{BB962C8B-B14F-4D97-AF65-F5344CB8AC3E}">
        <p14:creationId xmlns:p14="http://schemas.microsoft.com/office/powerpoint/2010/main" val="209426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EA74025-3464-89DB-BC7C-0FB85D643485}"/>
              </a:ext>
            </a:extLst>
          </p:cNvPr>
          <p:cNvSpPr>
            <a:spLocks noGrp="1"/>
          </p:cNvSpPr>
          <p:nvPr>
            <p:ph type="body" sz="quarter" idx="16"/>
          </p:nvPr>
        </p:nvSpPr>
        <p:spPr>
          <a:xfrm>
            <a:off x="500743" y="1771650"/>
            <a:ext cx="8142514" cy="3926506"/>
          </a:xfrm>
        </p:spPr>
        <p:txBody>
          <a:bodyPr>
            <a:normAutofit/>
          </a:bodyPr>
          <a:lstStyle/>
          <a:p>
            <a:r>
              <a:rPr lang="en-GB" sz="1800" dirty="0">
                <a:cs typeface="Segoe UI" panose="020B0502040204020203" pitchFamily="34" charset="0"/>
              </a:rPr>
              <a:t>Russian invasion of Ukraine demonstrates military back-draft from state or non-state ‘bad actors’ - dovetails with nuclear safety and security</a:t>
            </a:r>
          </a:p>
          <a:p>
            <a:endParaRPr lang="en-GB" sz="1800" dirty="0">
              <a:cs typeface="Segoe UI" panose="020B0502040204020203" pitchFamily="34" charset="0"/>
            </a:endParaRPr>
          </a:p>
          <a:p>
            <a:r>
              <a:rPr lang="en-GB" sz="1800" dirty="0">
                <a:cs typeface="Segoe UI" panose="020B0502040204020203" pitchFamily="34" charset="0"/>
              </a:rPr>
              <a:t>All UK civil nuclear infrastructure uniquely implicated in all four ‘Tier 1 Threats’ in the UK National Security Strategy.</a:t>
            </a:r>
          </a:p>
          <a:p>
            <a:r>
              <a:rPr lang="en-GB" sz="1800" dirty="0">
                <a:solidFill>
                  <a:schemeClr val="tx2">
                    <a:lumMod val="60000"/>
                    <a:lumOff val="40000"/>
                  </a:schemeClr>
                </a:solidFill>
                <a:cs typeface="Segoe UI" panose="020B0502040204020203" pitchFamily="34" charset="0"/>
              </a:rPr>
              <a:t>https://</a:t>
            </a:r>
            <a:r>
              <a:rPr lang="en-GB" sz="1800" dirty="0" err="1">
                <a:solidFill>
                  <a:schemeClr val="tx2">
                    <a:lumMod val="60000"/>
                    <a:lumOff val="40000"/>
                  </a:schemeClr>
                </a:solidFill>
                <a:cs typeface="Segoe UI" panose="020B0502040204020203" pitchFamily="34" charset="0"/>
              </a:rPr>
              <a:t>assets.publishing.service.gov.uk</a:t>
            </a:r>
            <a:r>
              <a:rPr lang="en-GB" sz="1800" dirty="0">
                <a:solidFill>
                  <a:schemeClr val="tx2">
                    <a:lumMod val="60000"/>
                    <a:lumOff val="40000"/>
                  </a:schemeClr>
                </a:solidFill>
                <a:cs typeface="Segoe UI" panose="020B0502040204020203" pitchFamily="34" charset="0"/>
              </a:rPr>
              <a:t>/government/uploads/system/uploads/</a:t>
            </a:r>
            <a:r>
              <a:rPr lang="en-GB" sz="1800" dirty="0" err="1">
                <a:solidFill>
                  <a:schemeClr val="tx2">
                    <a:lumMod val="60000"/>
                    <a:lumOff val="40000"/>
                  </a:schemeClr>
                </a:solidFill>
                <a:cs typeface="Segoe UI" panose="020B0502040204020203" pitchFamily="34" charset="0"/>
              </a:rPr>
              <a:t>attachment_data</a:t>
            </a:r>
            <a:r>
              <a:rPr lang="en-GB" sz="1800" dirty="0">
                <a:solidFill>
                  <a:schemeClr val="tx2">
                    <a:lumMod val="60000"/>
                    <a:lumOff val="40000"/>
                  </a:schemeClr>
                </a:solidFill>
                <a:cs typeface="Segoe UI" panose="020B0502040204020203" pitchFamily="34" charset="0"/>
              </a:rPr>
              <a:t>/file/61936/national-security-</a:t>
            </a:r>
            <a:r>
              <a:rPr lang="en-GB" sz="1800" dirty="0" err="1">
                <a:solidFill>
                  <a:schemeClr val="tx2">
                    <a:lumMod val="60000"/>
                    <a:lumOff val="40000"/>
                  </a:schemeClr>
                </a:solidFill>
                <a:cs typeface="Segoe UI" panose="020B0502040204020203" pitchFamily="34" charset="0"/>
              </a:rPr>
              <a:t>strategy.pdf</a:t>
            </a:r>
            <a:endParaRPr lang="en-GB" sz="1800" dirty="0">
              <a:solidFill>
                <a:schemeClr val="tx2">
                  <a:lumMod val="60000"/>
                  <a:lumOff val="40000"/>
                </a:schemeClr>
              </a:solidFill>
              <a:cs typeface="Segoe UI" panose="020B0502040204020203" pitchFamily="34" charset="0"/>
            </a:endParaRPr>
          </a:p>
          <a:p>
            <a:endParaRPr lang="en-US" dirty="0"/>
          </a:p>
        </p:txBody>
      </p:sp>
      <p:sp>
        <p:nvSpPr>
          <p:cNvPr id="14" name="Title 2">
            <a:extLst>
              <a:ext uri="{FF2B5EF4-FFF2-40B4-BE49-F238E27FC236}">
                <a16:creationId xmlns:a16="http://schemas.microsoft.com/office/drawing/2014/main" id="{38DB95F0-AD0F-8280-E1E3-117B023625D9}"/>
              </a:ext>
            </a:extLst>
          </p:cNvPr>
          <p:cNvSpPr>
            <a:spLocks noGrp="1"/>
          </p:cNvSpPr>
          <p:nvPr>
            <p:ph type="title"/>
          </p:nvPr>
        </p:nvSpPr>
        <p:spPr>
          <a:xfrm>
            <a:off x="592735" y="283023"/>
            <a:ext cx="7958526" cy="780153"/>
          </a:xfrm>
        </p:spPr>
        <p:txBody>
          <a:bodyPr/>
          <a:lstStyle/>
          <a:p>
            <a:r>
              <a:rPr lang="en-US" sz="3600" dirty="0"/>
              <a:t>Back-draft</a:t>
            </a:r>
          </a:p>
        </p:txBody>
      </p:sp>
    </p:spTree>
    <p:extLst>
      <p:ext uri="{BB962C8B-B14F-4D97-AF65-F5344CB8AC3E}">
        <p14:creationId xmlns:p14="http://schemas.microsoft.com/office/powerpoint/2010/main" val="315850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the number of countries/regions&#10;&#10;Description automatically generated with medium confidence">
            <a:extLst>
              <a:ext uri="{FF2B5EF4-FFF2-40B4-BE49-F238E27FC236}">
                <a16:creationId xmlns:a16="http://schemas.microsoft.com/office/drawing/2014/main" id="{55919D11-747D-5C8F-99B5-C7B22CE99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71" y="330201"/>
            <a:ext cx="8703059" cy="5317066"/>
          </a:xfrm>
          <a:prstGeom prst="rect">
            <a:avLst/>
          </a:prstGeom>
        </p:spPr>
      </p:pic>
    </p:spTree>
    <p:extLst>
      <p:ext uri="{BB962C8B-B14F-4D97-AF65-F5344CB8AC3E}">
        <p14:creationId xmlns:p14="http://schemas.microsoft.com/office/powerpoint/2010/main" val="2949553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8895A5-9D43-594E-AE25-03B166568B05}"/>
              </a:ext>
            </a:extLst>
          </p:cNvPr>
          <p:cNvSpPr/>
          <p:nvPr/>
        </p:nvSpPr>
        <p:spPr>
          <a:xfrm>
            <a:off x="500743" y="1771650"/>
            <a:ext cx="8142514" cy="3926506"/>
          </a:xfrm>
          <a:prstGeom prst="rect">
            <a:avLst/>
          </a:prstGeom>
        </p:spPr>
        <p:txBody>
          <a:bodyPr numCol="1" spcCol="0">
            <a:normAutofit/>
          </a:bodyPr>
          <a:lstStyle/>
          <a:p>
            <a:pPr defTabSz="685800">
              <a:spcBef>
                <a:spcPts val="750"/>
              </a:spcBef>
            </a:pPr>
            <a:r>
              <a:rPr lang="en-GB" kern="1200" baseline="0" dirty="0">
                <a:solidFill>
                  <a:srgbClr val="1A3F82"/>
                </a:solidFill>
                <a:latin typeface="Arial" panose="020B0604020202020204" pitchFamily="34" charset="0"/>
                <a:ea typeface="+mn-ea"/>
                <a:cs typeface="+mn-cs"/>
              </a:rPr>
              <a:t>24 GW new nuclear by 2050.</a:t>
            </a:r>
          </a:p>
          <a:p>
            <a:pPr defTabSz="685800">
              <a:spcBef>
                <a:spcPts val="750"/>
              </a:spcBef>
            </a:pPr>
            <a:r>
              <a:rPr lang="en-GB" dirty="0">
                <a:solidFill>
                  <a:srgbClr val="1A3F82"/>
                </a:solidFill>
                <a:latin typeface="Arial" panose="020B0604020202020204" pitchFamily="34" charset="0"/>
              </a:rPr>
              <a:t>Johnson’s joke:</a:t>
            </a:r>
            <a:r>
              <a:rPr lang="en-GB" kern="1200" baseline="0" dirty="0">
                <a:solidFill>
                  <a:srgbClr val="1A3F82"/>
                </a:solidFill>
                <a:latin typeface="Arial" panose="020B0604020202020204" pitchFamily="34" charset="0"/>
                <a:ea typeface="+mn-ea"/>
                <a:cs typeface="+mn-cs"/>
              </a:rPr>
              <a:t> ‘One SMR in every Labour constituency.’ </a:t>
            </a:r>
          </a:p>
          <a:p>
            <a:pPr defTabSz="685800">
              <a:spcBef>
                <a:spcPts val="750"/>
              </a:spcBef>
            </a:pPr>
            <a:r>
              <a:rPr lang="en-GB" kern="1200" baseline="0" dirty="0">
                <a:solidFill>
                  <a:srgbClr val="1A3F82"/>
                </a:solidFill>
                <a:latin typeface="Arial" panose="020B0604020202020204" pitchFamily="34" charset="0"/>
                <a:ea typeface="+mn-ea"/>
                <a:cs typeface="+mn-cs"/>
              </a:rPr>
              <a:t>Nuclear push involves ‘liberalisation’ of planning, environmental, and local democratic accountability rules and norms.</a:t>
            </a:r>
          </a:p>
          <a:p>
            <a:pPr defTabSz="685800">
              <a:spcBef>
                <a:spcPts val="750"/>
              </a:spcBef>
            </a:pPr>
            <a:r>
              <a:rPr lang="en-GB" dirty="0">
                <a:solidFill>
                  <a:srgbClr val="1A3F82"/>
                </a:solidFill>
                <a:latin typeface="Arial" panose="020B0604020202020204" pitchFamily="34" charset="0"/>
              </a:rPr>
              <a:t>Via UK Parliament Nuclear Energy Finance Act: Regulated Asset Base (RAB) mechanism.</a:t>
            </a:r>
          </a:p>
          <a:p>
            <a:pPr defTabSz="685800">
              <a:spcBef>
                <a:spcPts val="750"/>
              </a:spcBef>
            </a:pPr>
            <a:r>
              <a:rPr lang="en-GB" dirty="0">
                <a:solidFill>
                  <a:schemeClr val="tx2">
                    <a:lumMod val="60000"/>
                    <a:lumOff val="40000"/>
                  </a:schemeClr>
                </a:solidFill>
                <a:latin typeface="Arial" panose="020B0604020202020204" pitchFamily="34" charset="0"/>
                <a:hlinkClick r:id="rId2">
                  <a:extLst>
                    <a:ext uri="{A12FA001-AC4F-418D-AE19-62706E023703}">
                      <ahyp:hlinkClr xmlns:ahyp="http://schemas.microsoft.com/office/drawing/2018/hyperlinkcolor" val="tx"/>
                    </a:ext>
                  </a:extLst>
                </a:hlinkClick>
              </a:rPr>
              <a:t>https://bills.parliament.uk/bills/3057</a:t>
            </a:r>
            <a:endParaRPr lang="en-GB" dirty="0">
              <a:solidFill>
                <a:schemeClr val="tx2">
                  <a:lumMod val="60000"/>
                  <a:lumOff val="40000"/>
                </a:schemeClr>
              </a:solidFill>
              <a:latin typeface="Arial" panose="020B0604020202020204" pitchFamily="34" charset="0"/>
            </a:endParaRPr>
          </a:p>
          <a:p>
            <a:pPr defTabSz="685800">
              <a:spcBef>
                <a:spcPts val="750"/>
              </a:spcBef>
            </a:pPr>
            <a:r>
              <a:rPr lang="en-GB" kern="1200" baseline="0" dirty="0">
                <a:solidFill>
                  <a:srgbClr val="1A3F82"/>
                </a:solidFill>
                <a:latin typeface="Arial" panose="020B0604020202020204" pitchFamily="34" charset="0"/>
                <a:ea typeface="+mn-ea"/>
                <a:cs typeface="+mn-cs"/>
              </a:rPr>
              <a:t>RAB </a:t>
            </a:r>
            <a:r>
              <a:rPr lang="en-GB" dirty="0">
                <a:solidFill>
                  <a:srgbClr val="1A3F82"/>
                </a:solidFill>
                <a:latin typeface="Arial" panose="020B0604020202020204" pitchFamily="34" charset="0"/>
              </a:rPr>
              <a:t>puts </a:t>
            </a:r>
            <a:r>
              <a:rPr lang="en-GB" kern="1200" baseline="0" dirty="0">
                <a:solidFill>
                  <a:srgbClr val="1A3F82"/>
                </a:solidFill>
                <a:latin typeface="Arial" panose="020B0604020202020204" pitchFamily="34" charset="0"/>
                <a:ea typeface="+mn-ea"/>
                <a:cs typeface="+mn-cs"/>
              </a:rPr>
              <a:t>UK electricity consumers and taxpayers on the hook for huge nuclear costs and over-runs. </a:t>
            </a:r>
          </a:p>
          <a:p>
            <a:pPr defTabSz="685800">
              <a:spcBef>
                <a:spcPts val="750"/>
              </a:spcBef>
            </a:pPr>
            <a:r>
              <a:rPr lang="en-GB" dirty="0">
                <a:solidFill>
                  <a:schemeClr val="tx2">
                    <a:lumMod val="60000"/>
                    <a:lumOff val="40000"/>
                  </a:schemeClr>
                </a:solidFill>
                <a:latin typeface="Arial" panose="020B0604020202020204" pitchFamily="34" charset="0"/>
                <a:hlinkClick r:id="rId3">
                  <a:extLst>
                    <a:ext uri="{A12FA001-AC4F-418D-AE19-62706E023703}">
                      <ahyp:hlinkClr xmlns:ahyp="http://schemas.microsoft.com/office/drawing/2018/hyperlinkcolor" val="tx"/>
                    </a:ext>
                  </a:extLst>
                </a:hlinkClick>
              </a:rPr>
              <a:t>https://www.nuclearconsult.com/wp/wp-content/uploads/2019/10/NCG_RAB_submission.pdf</a:t>
            </a:r>
            <a:endParaRPr lang="en-GB" dirty="0">
              <a:solidFill>
                <a:schemeClr val="tx2">
                  <a:lumMod val="60000"/>
                  <a:lumOff val="40000"/>
                </a:schemeClr>
              </a:solidFill>
              <a:latin typeface="Arial" panose="020B0604020202020204" pitchFamily="34" charset="0"/>
            </a:endParaRPr>
          </a:p>
          <a:p>
            <a:pPr defTabSz="685800">
              <a:spcBef>
                <a:spcPts val="750"/>
              </a:spcBef>
            </a:pPr>
            <a:endParaRPr lang="en-GB" sz="2000" kern="1200" baseline="0" dirty="0">
              <a:solidFill>
                <a:schemeClr val="tx2">
                  <a:lumMod val="60000"/>
                  <a:lumOff val="40000"/>
                </a:schemeClr>
              </a:solidFill>
              <a:latin typeface="Arial" panose="020B0604020202020204" pitchFamily="34" charset="0"/>
              <a:ea typeface="+mn-ea"/>
              <a:cs typeface="+mn-cs"/>
            </a:endParaRPr>
          </a:p>
        </p:txBody>
      </p:sp>
      <p:sp>
        <p:nvSpPr>
          <p:cNvPr id="11" name="Title 2">
            <a:extLst>
              <a:ext uri="{FF2B5EF4-FFF2-40B4-BE49-F238E27FC236}">
                <a16:creationId xmlns:a16="http://schemas.microsoft.com/office/drawing/2014/main" id="{F6FD2C4A-65AC-D4CF-B063-217CCCAA5AA1}"/>
              </a:ext>
            </a:extLst>
          </p:cNvPr>
          <p:cNvSpPr>
            <a:spLocks noGrp="1"/>
          </p:cNvSpPr>
          <p:nvPr>
            <p:ph type="title"/>
          </p:nvPr>
        </p:nvSpPr>
        <p:spPr>
          <a:xfrm>
            <a:off x="592735" y="283023"/>
            <a:ext cx="7958526" cy="780153"/>
          </a:xfrm>
        </p:spPr>
        <p:txBody>
          <a:bodyPr/>
          <a:lstStyle/>
          <a:p>
            <a:r>
              <a:rPr lang="en-GB" sz="3600" spc="0" dirty="0">
                <a:solidFill>
                  <a:schemeClr val="bg1"/>
                </a:solidFill>
              </a:rPr>
              <a:t>UK new nuclear ambition</a:t>
            </a:r>
            <a:endParaRPr lang="en-US" sz="3600" dirty="0">
              <a:solidFill>
                <a:schemeClr val="bg1"/>
              </a:solidFill>
            </a:endParaRPr>
          </a:p>
        </p:txBody>
      </p:sp>
    </p:spTree>
    <p:extLst>
      <p:ext uri="{BB962C8B-B14F-4D97-AF65-F5344CB8AC3E}">
        <p14:creationId xmlns:p14="http://schemas.microsoft.com/office/powerpoint/2010/main" val="412835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consumption&#10;&#10;Description automatically generated with medium confidence">
            <a:extLst>
              <a:ext uri="{FF2B5EF4-FFF2-40B4-BE49-F238E27FC236}">
                <a16:creationId xmlns:a16="http://schemas.microsoft.com/office/drawing/2014/main" id="{9513F581-B677-7251-A95B-20AA85870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21972"/>
            <a:ext cx="7772400" cy="5281947"/>
          </a:xfrm>
          <a:prstGeom prst="rect">
            <a:avLst/>
          </a:prstGeom>
        </p:spPr>
      </p:pic>
    </p:spTree>
    <p:extLst>
      <p:ext uri="{BB962C8B-B14F-4D97-AF65-F5344CB8AC3E}">
        <p14:creationId xmlns:p14="http://schemas.microsoft.com/office/powerpoint/2010/main" val="75569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0F7AD-4263-ACF0-9E2C-E954095CDDBE}"/>
              </a:ext>
            </a:extLst>
          </p:cNvPr>
          <p:cNvPicPr>
            <a:picLocks noChangeAspect="1"/>
          </p:cNvPicPr>
          <p:nvPr/>
        </p:nvPicPr>
        <p:blipFill>
          <a:blip r:embed="rId2"/>
          <a:stretch>
            <a:fillRect/>
          </a:stretch>
        </p:blipFill>
        <p:spPr>
          <a:xfrm>
            <a:off x="685800" y="177955"/>
            <a:ext cx="7772400" cy="5977144"/>
          </a:xfrm>
          <a:prstGeom prst="rect">
            <a:avLst/>
          </a:prstGeom>
        </p:spPr>
      </p:pic>
    </p:spTree>
    <p:extLst>
      <p:ext uri="{BB962C8B-B14F-4D97-AF65-F5344CB8AC3E}">
        <p14:creationId xmlns:p14="http://schemas.microsoft.com/office/powerpoint/2010/main" val="2151422827"/>
      </p:ext>
    </p:extLst>
  </p:cSld>
  <p:clrMapOvr>
    <a:masterClrMapping/>
  </p:clrMapOvr>
</p:sld>
</file>

<file path=ppt/theme/theme1.xml><?xml version="1.0" encoding="utf-8"?>
<a:theme xmlns:a="http://schemas.openxmlformats.org/drawingml/2006/main" name="UoS Blank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 PowerPoint template - Standard.potx" id="{263A44CD-C9DD-4D6C-91D8-1B593EE87F80}" vid="{8003EDE2-31AE-4B85-BBFF-9D099B6B1E5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S Image Cover Slides">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 PowerPoint template - Standard.potx" id="{263A44CD-C9DD-4D6C-91D8-1B593EE87F80}" vid="{1E6E0983-90E4-485F-88AC-91532DD3FE8B}"/>
    </a:ext>
  </a:extLst>
</a:theme>
</file>

<file path=ppt/theme/theme3.xml><?xml version="1.0" encoding="utf-8"?>
<a:theme xmlns:a="http://schemas.openxmlformats.org/drawingml/2006/main" name="Flin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4.xml><?xml version="1.0" encoding="utf-8"?>
<a:theme xmlns:a="http://schemas.openxmlformats.org/drawingml/2006/main" name="Coral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5.xml><?xml version="1.0" encoding="utf-8"?>
<a:theme xmlns:a="http://schemas.openxmlformats.org/drawingml/2006/main"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6.xml><?xml version="1.0" encoding="utf-8"?>
<a:theme xmlns:a="http://schemas.openxmlformats.org/drawingml/2006/main" name="Aquamarin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7.xml><?xml version="1.0" encoding="utf-8"?>
<a:theme xmlns:a="http://schemas.openxmlformats.org/drawingml/2006/main" name="Navy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8.xml><?xml version="1.0" encoding="utf-8"?>
<a:theme xmlns:a="http://schemas.openxmlformats.org/drawingml/2006/main"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UoS Title 1</Template>
  <TotalTime>11127</TotalTime>
  <Words>1355</Words>
  <Application>Microsoft Macintosh PowerPoint</Application>
  <PresentationFormat>On-screen Show (4:3)</PresentationFormat>
  <Paragraphs>130</Paragraphs>
  <Slides>28</Slides>
  <Notes>1</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28</vt:i4>
      </vt:variant>
    </vt:vector>
  </HeadingPairs>
  <TitlesOfParts>
    <vt:vector size="40" baseType="lpstr">
      <vt:lpstr>Arial</vt:lpstr>
      <vt:lpstr>Calibri</vt:lpstr>
      <vt:lpstr>Georgia</vt:lpstr>
      <vt:lpstr>Segoe UI</vt:lpstr>
      <vt:lpstr>UoS Blank Cover Slides</vt:lpstr>
      <vt:lpstr>UoS Image Cover Slides</vt:lpstr>
      <vt:lpstr>Flint - UoS Content</vt:lpstr>
      <vt:lpstr>Coral - UoS Content</vt:lpstr>
      <vt:lpstr>Cobalt - UoS Content</vt:lpstr>
      <vt:lpstr>Aquamarine - UoS Content</vt:lpstr>
      <vt:lpstr>Navy - UoS Content</vt:lpstr>
      <vt:lpstr>Grape - UoS Content</vt:lpstr>
      <vt:lpstr>The Role of Nuclear in a Low Carbon Future: Do the metrics matter ? </vt:lpstr>
      <vt:lpstr>IPCC </vt:lpstr>
      <vt:lpstr>PowerPoint Presentation</vt:lpstr>
      <vt:lpstr>CO2</vt:lpstr>
      <vt:lpstr>Back-draft</vt:lpstr>
      <vt:lpstr>PowerPoint Presentation</vt:lpstr>
      <vt:lpstr>UK new nuclear ambition</vt:lpstr>
      <vt:lpstr>PowerPoint Presentation</vt:lpstr>
      <vt:lpstr>PowerPoint Presentation</vt:lpstr>
      <vt:lpstr>PowerPoint Presentation</vt:lpstr>
      <vt:lpstr>PowerPoint Presentation</vt:lpstr>
      <vt:lpstr>https://www.cambridge.org/core/books/megaprojects-and-risk/78B4E0A8FDBEC72919B832D33BECF083</vt:lpstr>
      <vt:lpstr>PowerPoint Presentation</vt:lpstr>
      <vt:lpstr>Don’t do the crime if you can’t do the time</vt:lpstr>
      <vt:lpstr>Nuclear on the climate front-line</vt:lpstr>
      <vt:lpstr>And not in a good way</vt:lpstr>
      <vt:lpstr>Adapting to the inevitable</vt:lpstr>
      <vt:lpstr>‘Relocation or abandonment’</vt:lpstr>
      <vt:lpstr>Beyond design-base</vt:lpstr>
      <vt:lpstr>SMR’s ‘in development’ </vt:lpstr>
      <vt:lpstr>UK SMR</vt:lpstr>
      <vt:lpstr>Fusion</vt:lpstr>
      <vt:lpstr>Opportunity cost</vt:lpstr>
      <vt:lpstr>Fissile: Fossil fuels weapon of choice</vt:lpstr>
      <vt:lpstr>We can do better</vt:lpstr>
      <vt:lpstr>Energy transition</vt:lpstr>
      <vt:lpstr>The key metric</vt:lpstr>
      <vt:lpstr>It may get worse before it gets better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Rogers</dc:creator>
  <cp:lastModifiedBy>Dorfman, Paul</cp:lastModifiedBy>
  <cp:revision>152</cp:revision>
  <dcterms:created xsi:type="dcterms:W3CDTF">2020-02-03T12:08:13Z</dcterms:created>
  <dcterms:modified xsi:type="dcterms:W3CDTF">2023-09-23T12:38:16Z</dcterms:modified>
</cp:coreProperties>
</file>