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9.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0.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1.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2.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3.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4.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5.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6.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7.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8.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714" r:id="rId3"/>
  </p:sldMasterIdLst>
  <p:notesMasterIdLst>
    <p:notesMasterId r:id="rId18"/>
  </p:notesMasterIdLst>
  <p:handoutMasterIdLst>
    <p:handoutMasterId r:id="rId19"/>
  </p:handoutMasterIdLst>
  <p:sldIdLst>
    <p:sldId id="256" r:id="rId4"/>
    <p:sldId id="261" r:id="rId5"/>
    <p:sldId id="280" r:id="rId6"/>
    <p:sldId id="274" r:id="rId7"/>
    <p:sldId id="297" r:id="rId8"/>
    <p:sldId id="298" r:id="rId9"/>
    <p:sldId id="294" r:id="rId10"/>
    <p:sldId id="299" r:id="rId11"/>
    <p:sldId id="301" r:id="rId12"/>
    <p:sldId id="302" r:id="rId13"/>
    <p:sldId id="300" r:id="rId14"/>
    <p:sldId id="304" r:id="rId15"/>
    <p:sldId id="269" r:id="rId16"/>
    <p:sldId id="273" r:id="rId17"/>
  </p:sldIdLst>
  <p:sldSz cx="12193588"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96C"/>
    <a:srgbClr val="9AD9CD"/>
    <a:srgbClr val="A4C693"/>
    <a:srgbClr val="8BB96C"/>
    <a:srgbClr val="A89865"/>
    <a:srgbClr val="FBFBFB"/>
    <a:srgbClr val="D3CBB1"/>
    <a:srgbClr val="FFCCFF"/>
    <a:srgbClr val="99CCFF"/>
    <a:srgbClr val="7396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6" autoAdjust="0"/>
    <p:restoredTop sz="94660"/>
  </p:normalViewPr>
  <p:slideViewPr>
    <p:cSldViewPr snapToGrid="0">
      <p:cViewPr>
        <p:scale>
          <a:sx n="98" d="100"/>
          <a:sy n="98" d="100"/>
        </p:scale>
        <p:origin x="110" y="2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MOZHGAN\Documents\00%20RA%20UM%202019\nZEB%20Articles\paper02\Word%20files\For%20UK%20conference\IES%20results\IESVE-20220612_TADIKUM_EM%20(1).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MOZHGAN\Documents\00%20RA%20UM%202019\nZEB%20Articles\paper02\Word%20files\For%20UK%20conference\IES%20results\IESVE-20220612_TADIKUM_EM%20(1).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C:\Users\MOZHGAN\Documents\00%20RA%20UM%202019\nZEB%20Articles\paper02\Word%20files\For%20UK%20conference\IES%20results\IESVE-20220612_TADIKUM_EM%20(1).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C:\Users\MOZHGAN\Documents\00%20RA%20UM%202019\nZEB%20Articles\paper02\Word%20files\For%20UK%20conference\IES%20results\IESVE-20220612_TADIKUM_EM%20(1).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C:\Users\MOZHGAN\Documents\00%20RA%20UM%202019\nZEB%20Articles\paper02\Word%20files\For%20UK%20conference\IES%20results\IESVE-20220612_TADIKUM_EM%20(1).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MOZHGAN\Documents\00%20RA%20UM%202019\nZEB%20Articles\paper02\Word%20files\For%20UK%20conference\IES%20results\IESVE-20220612_TADIKUM_EM%20(1).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C:\Users\MOZHGAN\Documents\00%20RA%20UM%202019\nZEB%20Articles\paper02\Word%20files\For%20UK%20conference\IES%20results\IESVE-20220612_TADIKUM_EM%20(1).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C:\Users\MOZHGAN\Documents\00%20RA%20UM%202019\nZEB%20Articles\paper02\Word%20files\For%20UK%20conference\IES%20results\IESVE-20220612_TADIKUM_EM%20(1).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C:\Users\MOZHGAN\Documents\00%20RA%20UM%202019\nZEB%20Articles\paper02\Word%20files\For%20UK%20conference\IES%20results\IESVE-20220612_TADIKUM_EM%20(1).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C:\Users\MOZHGAN\Documents\00%20RA%20UM%202019\nZEB%20Articles\paper02\Word%20files\For%20UK%20conference\IES%20results\IESVE-20220612_TADIKUM_EM%20(1).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C:\Users\MOZHGAN\Documents\00%20RA%20UM%202019\nZEB%20Articles\paper02\Word%20files\For%20UK%20conference\IES%20results\IESVE-20220612_TADIKUM_EM%20(1).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MOZHGAN\Documents\00%20RA%20UM%202019\nZEB%20Articles\paper02\Word%20files\For%20UK%20conference\IES%20results\IESVE-20220612_TADIKUM_EM%20(1).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MOZHGAN\Documents\00%20RA%20UM%202019\nZEB%20Articles\paper02\Word%20files\For%20UK%20conference\IES%20results\IESVE-20220612_TADIKUM_EM%20(1).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MOZHGAN\Documents\00%20RA%20UM%202019\nZEB%20Articles\paper02\Word%20files\For%20UK%20conference\IES%20results\IESVE-20220612_TADIKUM_EM%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Sheet1!$F$106</c:f>
              <c:strCache>
                <c:ptCount val="1"/>
                <c:pt idx="0">
                  <c:v>Simulated primary electricity consumption (kWh)</c:v>
                </c:pt>
              </c:strCache>
            </c:strRef>
          </c:tx>
          <c:spPr>
            <a:solidFill>
              <a:schemeClr val="accent6">
                <a:tint val="77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Sheet1!$E$107:$E$118</c:f>
              <c:strCache>
                <c:ptCount val="12"/>
                <c:pt idx="0">
                  <c:v>Jan 01-31</c:v>
                </c:pt>
                <c:pt idx="1">
                  <c:v>Feb 01-28</c:v>
                </c:pt>
                <c:pt idx="2">
                  <c:v>Mar 01-31</c:v>
                </c:pt>
                <c:pt idx="3">
                  <c:v>Apr 01-30</c:v>
                </c:pt>
                <c:pt idx="4">
                  <c:v>May 01-31</c:v>
                </c:pt>
                <c:pt idx="5">
                  <c:v>Jun 01-30</c:v>
                </c:pt>
                <c:pt idx="6">
                  <c:v>Jul 01-31</c:v>
                </c:pt>
                <c:pt idx="7">
                  <c:v>Aug 01-31</c:v>
                </c:pt>
                <c:pt idx="8">
                  <c:v>Sep 01-30</c:v>
                </c:pt>
                <c:pt idx="9">
                  <c:v>Oct 01-31</c:v>
                </c:pt>
                <c:pt idx="10">
                  <c:v>Nov 01-30</c:v>
                </c:pt>
                <c:pt idx="11">
                  <c:v>Dec 01-31</c:v>
                </c:pt>
              </c:strCache>
            </c:strRef>
          </c:cat>
          <c:val>
            <c:numRef>
              <c:f>Sheet1!$F$107:$F$118</c:f>
              <c:numCache>
                <c:formatCode>General</c:formatCode>
                <c:ptCount val="12"/>
                <c:pt idx="0">
                  <c:v>2461.9</c:v>
                </c:pt>
                <c:pt idx="1">
                  <c:v>2371.6</c:v>
                </c:pt>
                <c:pt idx="2">
                  <c:v>2965.8999999999996</c:v>
                </c:pt>
                <c:pt idx="3">
                  <c:v>2754.0000000000005</c:v>
                </c:pt>
                <c:pt idx="4">
                  <c:v>2737.2999999999997</c:v>
                </c:pt>
                <c:pt idx="5">
                  <c:v>2721.8</c:v>
                </c:pt>
                <c:pt idx="6">
                  <c:v>2608.8000000000002</c:v>
                </c:pt>
                <c:pt idx="7">
                  <c:v>2673.3999999999996</c:v>
                </c:pt>
                <c:pt idx="8">
                  <c:v>2504.6999999999998</c:v>
                </c:pt>
                <c:pt idx="9">
                  <c:v>2463.8000000000002</c:v>
                </c:pt>
                <c:pt idx="10">
                  <c:v>2402.5</c:v>
                </c:pt>
                <c:pt idx="11">
                  <c:v>2486.6999999999998</c:v>
                </c:pt>
              </c:numCache>
            </c:numRef>
          </c:val>
          <c:extLst>
            <c:ext xmlns:c16="http://schemas.microsoft.com/office/drawing/2014/chart" uri="{C3380CC4-5D6E-409C-BE32-E72D297353CC}">
              <c16:uniqueId val="{00000000-A90A-493C-8224-02C0CC2548C2}"/>
            </c:ext>
          </c:extLst>
        </c:ser>
        <c:ser>
          <c:idx val="1"/>
          <c:order val="1"/>
          <c:tx>
            <c:strRef>
              <c:f>Sheet1!$G$106</c:f>
              <c:strCache>
                <c:ptCount val="1"/>
                <c:pt idx="0">
                  <c:v>Actual primary electricity consumption (kWh)</c:v>
                </c:pt>
              </c:strCache>
            </c:strRef>
          </c:tx>
          <c:spPr>
            <a:solidFill>
              <a:schemeClr val="accent6">
                <a:shade val="76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Sheet1!$E$107:$E$118</c:f>
              <c:strCache>
                <c:ptCount val="12"/>
                <c:pt idx="0">
                  <c:v>Jan 01-31</c:v>
                </c:pt>
                <c:pt idx="1">
                  <c:v>Feb 01-28</c:v>
                </c:pt>
                <c:pt idx="2">
                  <c:v>Mar 01-31</c:v>
                </c:pt>
                <c:pt idx="3">
                  <c:v>Apr 01-30</c:v>
                </c:pt>
                <c:pt idx="4">
                  <c:v>May 01-31</c:v>
                </c:pt>
                <c:pt idx="5">
                  <c:v>Jun 01-30</c:v>
                </c:pt>
                <c:pt idx="6">
                  <c:v>Jul 01-31</c:v>
                </c:pt>
                <c:pt idx="7">
                  <c:v>Aug 01-31</c:v>
                </c:pt>
                <c:pt idx="8">
                  <c:v>Sep 01-30</c:v>
                </c:pt>
                <c:pt idx="9">
                  <c:v>Oct 01-31</c:v>
                </c:pt>
                <c:pt idx="10">
                  <c:v>Nov 01-30</c:v>
                </c:pt>
                <c:pt idx="11">
                  <c:v>Dec 01-31</c:v>
                </c:pt>
              </c:strCache>
            </c:strRef>
          </c:cat>
          <c:val>
            <c:numRef>
              <c:f>Sheet1!$G$107:$G$118</c:f>
              <c:numCache>
                <c:formatCode>General</c:formatCode>
                <c:ptCount val="12"/>
                <c:pt idx="0">
                  <c:v>2517</c:v>
                </c:pt>
                <c:pt idx="1">
                  <c:v>3063</c:v>
                </c:pt>
                <c:pt idx="2">
                  <c:v>2803</c:v>
                </c:pt>
                <c:pt idx="3">
                  <c:v>2875</c:v>
                </c:pt>
                <c:pt idx="4">
                  <c:v>2433</c:v>
                </c:pt>
                <c:pt idx="5">
                  <c:v>2189</c:v>
                </c:pt>
                <c:pt idx="6">
                  <c:v>3046</c:v>
                </c:pt>
                <c:pt idx="7">
                  <c:v>2688</c:v>
                </c:pt>
                <c:pt idx="8">
                  <c:v>2127</c:v>
                </c:pt>
                <c:pt idx="9">
                  <c:v>2644</c:v>
                </c:pt>
                <c:pt idx="10">
                  <c:v>2260</c:v>
                </c:pt>
                <c:pt idx="11">
                  <c:v>2373</c:v>
                </c:pt>
              </c:numCache>
            </c:numRef>
          </c:val>
          <c:extLst>
            <c:ext xmlns:c16="http://schemas.microsoft.com/office/drawing/2014/chart" uri="{C3380CC4-5D6E-409C-BE32-E72D297353CC}">
              <c16:uniqueId val="{00000001-A90A-493C-8224-02C0CC2548C2}"/>
            </c:ext>
          </c:extLst>
        </c:ser>
        <c:dLbls>
          <c:showLegendKey val="0"/>
          <c:showVal val="1"/>
          <c:showCatName val="0"/>
          <c:showSerName val="0"/>
          <c:showPercent val="0"/>
          <c:showBubbleSize val="0"/>
        </c:dLbls>
        <c:gapWidth val="79"/>
        <c:shape val="box"/>
        <c:axId val="1458110496"/>
        <c:axId val="1458098016"/>
        <c:axId val="0"/>
      </c:bar3DChart>
      <c:catAx>
        <c:axId val="1458110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none" spc="120" normalizeH="0" baseline="0">
                <a:solidFill>
                  <a:sysClr val="windowText" lastClr="000000"/>
                </a:solidFill>
                <a:latin typeface="Calibri" panose="020F0502020204030204" pitchFamily="34" charset="0"/>
                <a:ea typeface="+mn-ea"/>
                <a:cs typeface="Calibri" panose="020F0502020204030204" pitchFamily="34" charset="0"/>
              </a:defRPr>
            </a:pPr>
            <a:endParaRPr lang="en-US"/>
          </a:p>
        </c:txPr>
        <c:crossAx val="1458098016"/>
        <c:crosses val="autoZero"/>
        <c:auto val="1"/>
        <c:lblAlgn val="ctr"/>
        <c:lblOffset val="100"/>
        <c:noMultiLvlLbl val="0"/>
      </c:catAx>
      <c:valAx>
        <c:axId val="1458098016"/>
        <c:scaling>
          <c:orientation val="minMax"/>
        </c:scaling>
        <c:delete val="1"/>
        <c:axPos val="b"/>
        <c:numFmt formatCode="0%" sourceLinked="1"/>
        <c:majorTickMark val="none"/>
        <c:minorTickMark val="none"/>
        <c:tickLblPos val="nextTo"/>
        <c:crossAx val="1458110496"/>
        <c:crosses val="autoZero"/>
        <c:crossBetween val="between"/>
      </c:valAx>
      <c:spPr>
        <a:noFill/>
        <a:ln>
          <a:noFill/>
        </a:ln>
        <a:effectLst/>
      </c:spPr>
    </c:plotArea>
    <c:legend>
      <c:legendPos val="b"/>
      <c:layout>
        <c:manualLayout>
          <c:xMode val="edge"/>
          <c:yMode val="edge"/>
          <c:x val="2.579400583756811E-2"/>
          <c:y val="0.82294840933019786"/>
          <c:w val="0.92813932903882856"/>
          <c:h val="7.0286084016307898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00B0F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B046-498A-909D-027749D08726}"/>
              </c:ext>
            </c:extLst>
          </c:dPt>
          <c:dPt>
            <c:idx val="1"/>
            <c:bubble3D val="0"/>
            <c:spPr>
              <a:solidFill>
                <a:srgbClr val="FFFF6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B046-498A-909D-027749D08726}"/>
              </c:ext>
            </c:extLst>
          </c:dPt>
          <c:dPt>
            <c:idx val="2"/>
            <c:bubble3D val="0"/>
            <c:spPr>
              <a:solidFill>
                <a:srgbClr val="FF993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B046-498A-909D-027749D08726}"/>
              </c:ext>
            </c:extLst>
          </c:dPt>
          <c:dLbls>
            <c:dLbl>
              <c:idx val="0"/>
              <c:layout>
                <c:manualLayout>
                  <c:x val="3.5377527810512052E-2"/>
                  <c:y val="-4.718770441263832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046-498A-909D-027749D08726}"/>
                </c:ext>
              </c:extLst>
            </c:dLbl>
            <c:dLbl>
              <c:idx val="1"/>
              <c:layout>
                <c:manualLayout>
                  <c:x val="-5.1676860498304396E-3"/>
                  <c:y val="2.717837592311222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046-498A-909D-027749D08726}"/>
                </c:ext>
              </c:extLst>
            </c:dLbl>
            <c:dLbl>
              <c:idx val="2"/>
              <c:layout>
                <c:manualLayout>
                  <c:x val="1.0792387282720799E-2"/>
                  <c:y val="2.056209311033801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046-498A-909D-027749D08726}"/>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Sheet1!$A$47:$C$47</c:f>
              <c:strCache>
                <c:ptCount val="3"/>
                <c:pt idx="0">
                  <c:v>AC Electricity</c:v>
                </c:pt>
                <c:pt idx="1">
                  <c:v>Lighting Electricity</c:v>
                </c:pt>
                <c:pt idx="2">
                  <c:v>Plug Load Electricity</c:v>
                </c:pt>
              </c:strCache>
            </c:strRef>
          </c:cat>
          <c:val>
            <c:numRef>
              <c:f>Sheet1!$A$48:$C$48</c:f>
              <c:numCache>
                <c:formatCode>General</c:formatCode>
                <c:ptCount val="3"/>
                <c:pt idx="0">
                  <c:v>19.903500000000001</c:v>
                </c:pt>
                <c:pt idx="1">
                  <c:v>3.9462999999999999</c:v>
                </c:pt>
                <c:pt idx="2">
                  <c:v>3.4977</c:v>
                </c:pt>
              </c:numCache>
            </c:numRef>
          </c:val>
          <c:extLst>
            <c:ext xmlns:c16="http://schemas.microsoft.com/office/drawing/2014/chart" uri="{C3380CC4-5D6E-409C-BE32-E72D297353CC}">
              <c16:uniqueId val="{00000006-B046-498A-909D-027749D08726}"/>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00B0F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3E70-473C-8B24-2DC0F40481E4}"/>
              </c:ext>
            </c:extLst>
          </c:dPt>
          <c:dPt>
            <c:idx val="1"/>
            <c:bubble3D val="0"/>
            <c:spPr>
              <a:solidFill>
                <a:srgbClr val="FFFF6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3E70-473C-8B24-2DC0F40481E4}"/>
              </c:ext>
            </c:extLst>
          </c:dPt>
          <c:dPt>
            <c:idx val="2"/>
            <c:bubble3D val="0"/>
            <c:spPr>
              <a:solidFill>
                <a:srgbClr val="FF993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3E70-473C-8B24-2DC0F40481E4}"/>
              </c:ext>
            </c:extLst>
          </c:dPt>
          <c:dLbls>
            <c:dLbl>
              <c:idx val="0"/>
              <c:layout>
                <c:manualLayout>
                  <c:x val="6.8899185646938546E-2"/>
                  <c:y val="-0.1718033091230104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E70-473C-8B24-2DC0F40481E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Sheet1!$A$72:$C$72</c:f>
              <c:strCache>
                <c:ptCount val="3"/>
                <c:pt idx="0">
                  <c:v>AC Electricity</c:v>
                </c:pt>
                <c:pt idx="1">
                  <c:v>Lighting Electricity</c:v>
                </c:pt>
                <c:pt idx="2">
                  <c:v>Plug Load Electricity</c:v>
                </c:pt>
              </c:strCache>
            </c:strRef>
          </c:cat>
          <c:val>
            <c:numRef>
              <c:f>Sheet1!$A$73:$C$73</c:f>
              <c:numCache>
                <c:formatCode>General</c:formatCode>
                <c:ptCount val="3"/>
                <c:pt idx="0">
                  <c:v>19.070799999999998</c:v>
                </c:pt>
                <c:pt idx="1">
                  <c:v>0.98660000000000003</c:v>
                </c:pt>
                <c:pt idx="2">
                  <c:v>2.9146999999999998</c:v>
                </c:pt>
              </c:numCache>
            </c:numRef>
          </c:val>
          <c:extLst>
            <c:ext xmlns:c16="http://schemas.microsoft.com/office/drawing/2014/chart" uri="{C3380CC4-5D6E-409C-BE32-E72D297353CC}">
              <c16:uniqueId val="{00000006-3E70-473C-8B24-2DC0F40481E4}"/>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ofPieChart>
        <c:ofPieType val="bar"/>
        <c:varyColors val="1"/>
        <c:ser>
          <c:idx val="0"/>
          <c:order val="0"/>
          <c:spPr>
            <a:ln>
              <a:solidFill>
                <a:srgbClr val="41545B"/>
              </a:solidFill>
            </a:ln>
          </c:spPr>
          <c:dPt>
            <c:idx val="0"/>
            <c:bubble3D val="0"/>
            <c:spPr>
              <a:noFill/>
              <a:ln w="9525">
                <a:solidFill>
                  <a:srgbClr val="41545B"/>
                </a:solidFill>
                <a:prstDash val="dash"/>
              </a:ln>
              <a:effectLst/>
            </c:spPr>
            <c:extLst>
              <c:ext xmlns:c16="http://schemas.microsoft.com/office/drawing/2014/chart" uri="{C3380CC4-5D6E-409C-BE32-E72D297353CC}">
                <c16:uniqueId val="{00000001-F9A0-41D7-BA9C-0A6EA1A6046D}"/>
              </c:ext>
            </c:extLst>
          </c:dPt>
          <c:dPt>
            <c:idx val="1"/>
            <c:bubble3D val="0"/>
            <c:spPr>
              <a:noFill/>
              <a:ln w="19050">
                <a:noFill/>
              </a:ln>
              <a:effectLst/>
            </c:spPr>
            <c:extLst>
              <c:ext xmlns:c16="http://schemas.microsoft.com/office/drawing/2014/chart" uri="{C3380CC4-5D6E-409C-BE32-E72D297353CC}">
                <c16:uniqueId val="{00000003-F9A0-41D7-BA9C-0A6EA1A6046D}"/>
              </c:ext>
            </c:extLst>
          </c:dPt>
          <c:dPt>
            <c:idx val="2"/>
            <c:bubble3D val="0"/>
            <c:spPr>
              <a:solidFill>
                <a:srgbClr val="93D2BA">
                  <a:lumMod val="40000"/>
                  <a:lumOff val="60000"/>
                </a:srgbClr>
              </a:solidFill>
              <a:ln w="19050">
                <a:solidFill>
                  <a:srgbClr val="41545B"/>
                </a:solidFill>
              </a:ln>
              <a:effectLst/>
            </c:spPr>
            <c:extLst>
              <c:ext xmlns:c16="http://schemas.microsoft.com/office/drawing/2014/chart" uri="{C3380CC4-5D6E-409C-BE32-E72D297353CC}">
                <c16:uniqueId val="{00000005-F9A0-41D7-BA9C-0A6EA1A6046D}"/>
              </c:ext>
            </c:extLst>
          </c:dPt>
          <c:dLbls>
            <c:delete val="1"/>
          </c:dLbls>
          <c:cat>
            <c:strRef>
              <c:f>Sheet1!$E$72:$F$72</c:f>
              <c:strCache>
                <c:ptCount val="2"/>
                <c:pt idx="0">
                  <c:v>Total Electricity (kWh)</c:v>
                </c:pt>
                <c:pt idx="1">
                  <c:v>Saving Amount (kWh)</c:v>
                </c:pt>
              </c:strCache>
            </c:strRef>
          </c:cat>
          <c:val>
            <c:numRef>
              <c:f>Sheet1!$E$73:$F$73</c:f>
              <c:numCache>
                <c:formatCode>General</c:formatCode>
                <c:ptCount val="2"/>
                <c:pt idx="0">
                  <c:v>22972.1</c:v>
                </c:pt>
                <c:pt idx="1">
                  <c:v>8180.4000000000051</c:v>
                </c:pt>
              </c:numCache>
            </c:numRef>
          </c:val>
          <c:extLst>
            <c:ext xmlns:c16="http://schemas.microsoft.com/office/drawing/2014/chart" uri="{C3380CC4-5D6E-409C-BE32-E72D297353CC}">
              <c16:uniqueId val="{00000006-F9A0-41D7-BA9C-0A6EA1A6046D}"/>
            </c:ext>
          </c:extLst>
        </c:ser>
        <c:dLbls>
          <c:dLblPos val="bestFit"/>
          <c:showLegendKey val="0"/>
          <c:showVal val="1"/>
          <c:showCatName val="1"/>
          <c:showSerName val="0"/>
          <c:showPercent val="0"/>
          <c:showBubbleSize val="0"/>
          <c:showLeaderLines val="1"/>
        </c:dLbls>
        <c:gapWidth val="100"/>
        <c:secondPieSize val="75"/>
      </c:of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00B0F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4D86-4782-ABB1-4B938EC7C4E0}"/>
              </c:ext>
            </c:extLst>
          </c:dPt>
          <c:dPt>
            <c:idx val="1"/>
            <c:bubble3D val="0"/>
            <c:spPr>
              <a:solidFill>
                <a:srgbClr val="FFFF6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4D86-4782-ABB1-4B938EC7C4E0}"/>
              </c:ext>
            </c:extLst>
          </c:dPt>
          <c:dPt>
            <c:idx val="2"/>
            <c:bubble3D val="0"/>
            <c:spPr>
              <a:solidFill>
                <a:srgbClr val="FF993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4D86-4782-ABB1-4B938EC7C4E0}"/>
              </c:ext>
            </c:extLst>
          </c:dPt>
          <c:dLbls>
            <c:dLbl>
              <c:idx val="0"/>
              <c:layout>
                <c:manualLayout>
                  <c:x val="6.1378520558133962E-2"/>
                  <c:y val="-0.1614021527864604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D86-4782-ABB1-4B938EC7C4E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Sheet1!$A$64:$C$64</c:f>
              <c:strCache>
                <c:ptCount val="3"/>
                <c:pt idx="0">
                  <c:v>AC Electricity</c:v>
                </c:pt>
                <c:pt idx="1">
                  <c:v>Lighting Electricity</c:v>
                </c:pt>
                <c:pt idx="2">
                  <c:v>Plug Load Electricity</c:v>
                </c:pt>
              </c:strCache>
            </c:strRef>
          </c:cat>
          <c:val>
            <c:numRef>
              <c:f>Sheet1!$A$65:$C$65</c:f>
              <c:numCache>
                <c:formatCode>General</c:formatCode>
                <c:ptCount val="3"/>
                <c:pt idx="0">
                  <c:v>19.1996</c:v>
                </c:pt>
                <c:pt idx="1">
                  <c:v>0.98660000000000003</c:v>
                </c:pt>
                <c:pt idx="2">
                  <c:v>3.4977</c:v>
                </c:pt>
              </c:numCache>
            </c:numRef>
          </c:val>
          <c:extLst>
            <c:ext xmlns:c16="http://schemas.microsoft.com/office/drawing/2014/chart" uri="{C3380CC4-5D6E-409C-BE32-E72D297353CC}">
              <c16:uniqueId val="{00000006-4D86-4782-ABB1-4B938EC7C4E0}"/>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ofPieChart>
        <c:ofPieType val="bar"/>
        <c:varyColors val="1"/>
        <c:ser>
          <c:idx val="0"/>
          <c:order val="0"/>
          <c:spPr>
            <a:ln>
              <a:solidFill>
                <a:srgbClr val="41545B"/>
              </a:solidFill>
            </a:ln>
          </c:spPr>
          <c:dPt>
            <c:idx val="0"/>
            <c:bubble3D val="0"/>
            <c:spPr>
              <a:noFill/>
              <a:ln w="9525">
                <a:solidFill>
                  <a:srgbClr val="41545B"/>
                </a:solidFill>
                <a:prstDash val="dash"/>
              </a:ln>
              <a:effectLst/>
            </c:spPr>
            <c:extLst>
              <c:ext xmlns:c16="http://schemas.microsoft.com/office/drawing/2014/chart" uri="{C3380CC4-5D6E-409C-BE32-E72D297353CC}">
                <c16:uniqueId val="{00000001-D859-4069-80BD-7FBB75C1E481}"/>
              </c:ext>
            </c:extLst>
          </c:dPt>
          <c:dPt>
            <c:idx val="1"/>
            <c:bubble3D val="0"/>
            <c:spPr>
              <a:noFill/>
              <a:ln w="19050">
                <a:noFill/>
              </a:ln>
              <a:effectLst/>
            </c:spPr>
            <c:extLst>
              <c:ext xmlns:c16="http://schemas.microsoft.com/office/drawing/2014/chart" uri="{C3380CC4-5D6E-409C-BE32-E72D297353CC}">
                <c16:uniqueId val="{00000003-D859-4069-80BD-7FBB75C1E481}"/>
              </c:ext>
            </c:extLst>
          </c:dPt>
          <c:dPt>
            <c:idx val="2"/>
            <c:bubble3D val="0"/>
            <c:spPr>
              <a:solidFill>
                <a:srgbClr val="4A696C">
                  <a:lumMod val="20000"/>
                  <a:lumOff val="80000"/>
                </a:srgbClr>
              </a:solidFill>
              <a:ln w="19050">
                <a:solidFill>
                  <a:srgbClr val="41545B"/>
                </a:solidFill>
              </a:ln>
              <a:effectLst/>
            </c:spPr>
            <c:extLst>
              <c:ext xmlns:c16="http://schemas.microsoft.com/office/drawing/2014/chart" uri="{C3380CC4-5D6E-409C-BE32-E72D297353CC}">
                <c16:uniqueId val="{00000005-D859-4069-80BD-7FBB75C1E481}"/>
              </c:ext>
            </c:extLst>
          </c:dPt>
          <c:dLbls>
            <c:delete val="1"/>
          </c:dLbls>
          <c:cat>
            <c:strRef>
              <c:f>Sheet1!$E$64:$F$64</c:f>
              <c:strCache>
                <c:ptCount val="2"/>
                <c:pt idx="0">
                  <c:v>Total Electricity (kWh)</c:v>
                </c:pt>
                <c:pt idx="1">
                  <c:v>Saving Amount (kWh)</c:v>
                </c:pt>
              </c:strCache>
            </c:strRef>
          </c:cat>
          <c:val>
            <c:numRef>
              <c:f>Sheet1!$E$65:$F$65</c:f>
              <c:numCache>
                <c:formatCode>General</c:formatCode>
                <c:ptCount val="2"/>
                <c:pt idx="0">
                  <c:v>23683.9</c:v>
                </c:pt>
                <c:pt idx="1">
                  <c:v>7468.6000000000022</c:v>
                </c:pt>
              </c:numCache>
            </c:numRef>
          </c:val>
          <c:extLst>
            <c:ext xmlns:c16="http://schemas.microsoft.com/office/drawing/2014/chart" uri="{C3380CC4-5D6E-409C-BE32-E72D297353CC}">
              <c16:uniqueId val="{00000006-D859-4069-80BD-7FBB75C1E481}"/>
            </c:ext>
          </c:extLst>
        </c:ser>
        <c:dLbls>
          <c:dLblPos val="bestFit"/>
          <c:showLegendKey val="0"/>
          <c:showVal val="1"/>
          <c:showCatName val="1"/>
          <c:showSerName val="0"/>
          <c:showPercent val="0"/>
          <c:showBubbleSize val="0"/>
          <c:showLeaderLines val="1"/>
        </c:dLbls>
        <c:gapWidth val="100"/>
        <c:secondPieSize val="75"/>
      </c:of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00B0F0"/>
              </a:solidFill>
              <a:ln w="19050">
                <a:solidFill>
                  <a:schemeClr val="lt1"/>
                </a:solidFill>
              </a:ln>
              <a:effectLst/>
            </c:spPr>
            <c:extLst>
              <c:ext xmlns:c16="http://schemas.microsoft.com/office/drawing/2014/chart" uri="{C3380CC4-5D6E-409C-BE32-E72D297353CC}">
                <c16:uniqueId val="{00000001-051E-4AF2-B0AF-760355A31B72}"/>
              </c:ext>
            </c:extLst>
          </c:dPt>
          <c:dPt>
            <c:idx val="1"/>
            <c:bubble3D val="0"/>
            <c:spPr>
              <a:solidFill>
                <a:srgbClr val="FFFF66"/>
              </a:solidFill>
              <a:ln w="19050">
                <a:solidFill>
                  <a:schemeClr val="lt1"/>
                </a:solidFill>
              </a:ln>
              <a:effectLst/>
            </c:spPr>
            <c:extLst>
              <c:ext xmlns:c16="http://schemas.microsoft.com/office/drawing/2014/chart" uri="{C3380CC4-5D6E-409C-BE32-E72D297353CC}">
                <c16:uniqueId val="{00000003-051E-4AF2-B0AF-760355A31B72}"/>
              </c:ext>
            </c:extLst>
          </c:dPt>
          <c:dPt>
            <c:idx val="2"/>
            <c:bubble3D val="0"/>
            <c:spPr>
              <a:solidFill>
                <a:srgbClr val="FF9933"/>
              </a:solidFill>
              <a:ln w="19050">
                <a:solidFill>
                  <a:schemeClr val="lt1"/>
                </a:solidFill>
              </a:ln>
              <a:effectLst/>
            </c:spPr>
            <c:extLst>
              <c:ext xmlns:c16="http://schemas.microsoft.com/office/drawing/2014/chart" uri="{C3380CC4-5D6E-409C-BE32-E72D297353CC}">
                <c16:uniqueId val="{00000005-051E-4AF2-B0AF-760355A31B72}"/>
              </c:ext>
            </c:extLst>
          </c:dPt>
          <c:dLbls>
            <c:dLbl>
              <c:idx val="0"/>
              <c:layout>
                <c:manualLayout>
                  <c:x val="6.4635357384988754E-2"/>
                  <c:y val="-0.189554704342324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51E-4AF2-B0AF-760355A31B72}"/>
                </c:ext>
              </c:extLst>
            </c:dLbl>
            <c:dLbl>
              <c:idx val="1"/>
              <c:layout>
                <c:manualLayout>
                  <c:x val="-5.3850037969776415E-2"/>
                  <c:y val="-3.1721585075226285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51E-4AF2-B0AF-760355A31B72}"/>
                </c:ext>
              </c:extLst>
            </c:dLbl>
            <c:dLbl>
              <c:idx val="2"/>
              <c:layout>
                <c:manualLayout>
                  <c:x val="1.0605870180537828E-2"/>
                  <c:y val="-5.758950052474643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51E-4AF2-B0AF-760355A31B7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Sheet1!$A$80:$C$80</c:f>
              <c:strCache>
                <c:ptCount val="3"/>
                <c:pt idx="0">
                  <c:v>AC Electricity</c:v>
                </c:pt>
                <c:pt idx="1">
                  <c:v>Lighting Electricity</c:v>
                </c:pt>
                <c:pt idx="2">
                  <c:v>Plug Load Electricity</c:v>
                </c:pt>
              </c:strCache>
            </c:strRef>
          </c:cat>
          <c:val>
            <c:numRef>
              <c:f>Sheet1!$A$81:$C$81</c:f>
              <c:numCache>
                <c:formatCode>General</c:formatCode>
                <c:ptCount val="3"/>
                <c:pt idx="0">
                  <c:v>17.548300000000001</c:v>
                </c:pt>
                <c:pt idx="1">
                  <c:v>0.98660000000000003</c:v>
                </c:pt>
                <c:pt idx="2">
                  <c:v>2.9146999999999998</c:v>
                </c:pt>
              </c:numCache>
            </c:numRef>
          </c:val>
          <c:extLst>
            <c:ext xmlns:c16="http://schemas.microsoft.com/office/drawing/2014/chart" uri="{C3380CC4-5D6E-409C-BE32-E72D297353CC}">
              <c16:uniqueId val="{00000006-051E-4AF2-B0AF-760355A31B72}"/>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ofPieChart>
        <c:ofPieType val="bar"/>
        <c:varyColors val="1"/>
        <c:ser>
          <c:idx val="0"/>
          <c:order val="0"/>
          <c:spPr>
            <a:ln>
              <a:solidFill>
                <a:srgbClr val="41545B"/>
              </a:solidFill>
            </a:ln>
          </c:spPr>
          <c:dPt>
            <c:idx val="0"/>
            <c:bubble3D val="0"/>
            <c:spPr>
              <a:noFill/>
              <a:ln w="9525">
                <a:solidFill>
                  <a:srgbClr val="41545B"/>
                </a:solidFill>
                <a:prstDash val="dash"/>
              </a:ln>
              <a:effectLst/>
            </c:spPr>
            <c:extLst>
              <c:ext xmlns:c16="http://schemas.microsoft.com/office/drawing/2014/chart" uri="{C3380CC4-5D6E-409C-BE32-E72D297353CC}">
                <c16:uniqueId val="{00000001-68DE-42A6-982E-ACE27A79699B}"/>
              </c:ext>
            </c:extLst>
          </c:dPt>
          <c:dPt>
            <c:idx val="1"/>
            <c:bubble3D val="0"/>
            <c:spPr>
              <a:noFill/>
              <a:ln w="19050">
                <a:noFill/>
              </a:ln>
              <a:effectLst/>
            </c:spPr>
            <c:extLst>
              <c:ext xmlns:c16="http://schemas.microsoft.com/office/drawing/2014/chart" uri="{C3380CC4-5D6E-409C-BE32-E72D297353CC}">
                <c16:uniqueId val="{00000003-68DE-42A6-982E-ACE27A79699B}"/>
              </c:ext>
            </c:extLst>
          </c:dPt>
          <c:dPt>
            <c:idx val="2"/>
            <c:bubble3D val="0"/>
            <c:spPr>
              <a:solidFill>
                <a:srgbClr val="93D2BA">
                  <a:lumMod val="60000"/>
                  <a:lumOff val="40000"/>
                </a:srgbClr>
              </a:solidFill>
              <a:ln w="19050">
                <a:solidFill>
                  <a:srgbClr val="41545B"/>
                </a:solidFill>
              </a:ln>
              <a:effectLst/>
            </c:spPr>
            <c:extLst>
              <c:ext xmlns:c16="http://schemas.microsoft.com/office/drawing/2014/chart" uri="{C3380CC4-5D6E-409C-BE32-E72D297353CC}">
                <c16:uniqueId val="{00000005-68DE-42A6-982E-ACE27A79699B}"/>
              </c:ext>
            </c:extLst>
          </c:dPt>
          <c:dLbls>
            <c:delete val="1"/>
          </c:dLbls>
          <c:cat>
            <c:strRef>
              <c:f>Sheet1!$E$80:$F$80</c:f>
              <c:strCache>
                <c:ptCount val="2"/>
                <c:pt idx="0">
                  <c:v>Total Electricity (kWh)</c:v>
                </c:pt>
                <c:pt idx="1">
                  <c:v>Saving Amount (kWh)</c:v>
                </c:pt>
              </c:strCache>
            </c:strRef>
          </c:cat>
          <c:val>
            <c:numRef>
              <c:f>Sheet1!$E$81:$F$81</c:f>
              <c:numCache>
                <c:formatCode>General</c:formatCode>
                <c:ptCount val="2"/>
                <c:pt idx="0">
                  <c:v>21449.599999999999</c:v>
                </c:pt>
                <c:pt idx="1">
                  <c:v>9702.9000000000051</c:v>
                </c:pt>
              </c:numCache>
            </c:numRef>
          </c:val>
          <c:extLst>
            <c:ext xmlns:c16="http://schemas.microsoft.com/office/drawing/2014/chart" uri="{C3380CC4-5D6E-409C-BE32-E72D297353CC}">
              <c16:uniqueId val="{00000006-68DE-42A6-982E-ACE27A79699B}"/>
            </c:ext>
          </c:extLst>
        </c:ser>
        <c:dLbls>
          <c:dLblPos val="bestFit"/>
          <c:showLegendKey val="0"/>
          <c:showVal val="1"/>
          <c:showCatName val="1"/>
          <c:showSerName val="0"/>
          <c:showPercent val="0"/>
          <c:showBubbleSize val="0"/>
          <c:showLeaderLines val="1"/>
        </c:dLbls>
        <c:gapWidth val="100"/>
        <c:secondPieSize val="75"/>
      </c:of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00B0F0"/>
              </a:solidFill>
              <a:ln w="19050">
                <a:solidFill>
                  <a:schemeClr val="lt1"/>
                </a:solidFill>
              </a:ln>
              <a:effectLst/>
            </c:spPr>
            <c:extLst>
              <c:ext xmlns:c16="http://schemas.microsoft.com/office/drawing/2014/chart" uri="{C3380CC4-5D6E-409C-BE32-E72D297353CC}">
                <c16:uniqueId val="{00000001-26BB-4EEA-B8A1-62E3BAAA12C1}"/>
              </c:ext>
            </c:extLst>
          </c:dPt>
          <c:dPt>
            <c:idx val="1"/>
            <c:bubble3D val="0"/>
            <c:spPr>
              <a:solidFill>
                <a:srgbClr val="FFFF66"/>
              </a:solidFill>
              <a:ln w="19050">
                <a:solidFill>
                  <a:schemeClr val="lt1"/>
                </a:solidFill>
              </a:ln>
              <a:effectLst/>
            </c:spPr>
            <c:extLst>
              <c:ext xmlns:c16="http://schemas.microsoft.com/office/drawing/2014/chart" uri="{C3380CC4-5D6E-409C-BE32-E72D297353CC}">
                <c16:uniqueId val="{00000003-26BB-4EEA-B8A1-62E3BAAA12C1}"/>
              </c:ext>
            </c:extLst>
          </c:dPt>
          <c:dPt>
            <c:idx val="2"/>
            <c:bubble3D val="0"/>
            <c:spPr>
              <a:solidFill>
                <a:srgbClr val="FF9933"/>
              </a:solidFill>
              <a:ln w="19050">
                <a:solidFill>
                  <a:schemeClr val="lt1"/>
                </a:solidFill>
              </a:ln>
              <a:effectLst/>
            </c:spPr>
            <c:extLst>
              <c:ext xmlns:c16="http://schemas.microsoft.com/office/drawing/2014/chart" uri="{C3380CC4-5D6E-409C-BE32-E72D297353CC}">
                <c16:uniqueId val="{00000005-26BB-4EEA-B8A1-62E3BAAA12C1}"/>
              </c:ext>
            </c:extLst>
          </c:dPt>
          <c:dLbls>
            <c:dLbl>
              <c:idx val="0"/>
              <c:layout>
                <c:manualLayout>
                  <c:x val="2.869264331907926E-2"/>
                  <c:y val="-9.502267586583161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6BB-4EEA-B8A1-62E3BAAA12C1}"/>
                </c:ext>
              </c:extLst>
            </c:dLbl>
            <c:dLbl>
              <c:idx val="1"/>
              <c:layout>
                <c:manualLayout>
                  <c:x val="-1.3435817196604213E-3"/>
                  <c:y val="8.9036398837601398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6BB-4EEA-B8A1-62E3BAAA12C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Sheet1!$A$89:$C$89</c:f>
              <c:strCache>
                <c:ptCount val="3"/>
                <c:pt idx="0">
                  <c:v>AC Electricity</c:v>
                </c:pt>
                <c:pt idx="1">
                  <c:v>Lighting Electricity</c:v>
                </c:pt>
                <c:pt idx="2">
                  <c:v>Plug Load Electricity</c:v>
                </c:pt>
              </c:strCache>
            </c:strRef>
          </c:cat>
          <c:val>
            <c:numRef>
              <c:f>Sheet1!$A$90:$C$90</c:f>
              <c:numCache>
                <c:formatCode>General</c:formatCode>
                <c:ptCount val="3"/>
                <c:pt idx="0">
                  <c:v>10.529</c:v>
                </c:pt>
                <c:pt idx="1">
                  <c:v>0.98660000000000003</c:v>
                </c:pt>
                <c:pt idx="2">
                  <c:v>2.9146999999999998</c:v>
                </c:pt>
              </c:numCache>
            </c:numRef>
          </c:val>
          <c:extLst>
            <c:ext xmlns:c16="http://schemas.microsoft.com/office/drawing/2014/chart" uri="{C3380CC4-5D6E-409C-BE32-E72D297353CC}">
              <c16:uniqueId val="{00000006-26BB-4EEA-B8A1-62E3BAAA12C1}"/>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ofPieChart>
        <c:ofPieType val="bar"/>
        <c:varyColors val="1"/>
        <c:ser>
          <c:idx val="0"/>
          <c:order val="0"/>
          <c:spPr>
            <a:ln>
              <a:solidFill>
                <a:srgbClr val="41545B"/>
              </a:solidFill>
            </a:ln>
          </c:spPr>
          <c:dPt>
            <c:idx val="0"/>
            <c:bubble3D val="0"/>
            <c:spPr>
              <a:noFill/>
              <a:ln w="9525">
                <a:solidFill>
                  <a:srgbClr val="41545B"/>
                </a:solidFill>
                <a:prstDash val="dash"/>
              </a:ln>
              <a:effectLst/>
            </c:spPr>
            <c:extLst>
              <c:ext xmlns:c16="http://schemas.microsoft.com/office/drawing/2014/chart" uri="{C3380CC4-5D6E-409C-BE32-E72D297353CC}">
                <c16:uniqueId val="{00000001-6307-40FA-874E-B54B7726DFF1}"/>
              </c:ext>
            </c:extLst>
          </c:dPt>
          <c:dPt>
            <c:idx val="1"/>
            <c:bubble3D val="0"/>
            <c:spPr>
              <a:noFill/>
              <a:ln w="19050">
                <a:noFill/>
              </a:ln>
              <a:effectLst/>
            </c:spPr>
            <c:extLst>
              <c:ext xmlns:c16="http://schemas.microsoft.com/office/drawing/2014/chart" uri="{C3380CC4-5D6E-409C-BE32-E72D297353CC}">
                <c16:uniqueId val="{00000003-6307-40FA-874E-B54B7726DFF1}"/>
              </c:ext>
            </c:extLst>
          </c:dPt>
          <c:dPt>
            <c:idx val="2"/>
            <c:bubble3D val="0"/>
            <c:spPr>
              <a:solidFill>
                <a:srgbClr val="B8E4DC">
                  <a:lumMod val="90000"/>
                </a:srgbClr>
              </a:solidFill>
              <a:ln w="19050">
                <a:solidFill>
                  <a:srgbClr val="41545B"/>
                </a:solidFill>
              </a:ln>
              <a:effectLst/>
            </c:spPr>
            <c:extLst>
              <c:ext xmlns:c16="http://schemas.microsoft.com/office/drawing/2014/chart" uri="{C3380CC4-5D6E-409C-BE32-E72D297353CC}">
                <c16:uniqueId val="{00000005-6307-40FA-874E-B54B7726DFF1}"/>
              </c:ext>
            </c:extLst>
          </c:dPt>
          <c:dLbls>
            <c:delete val="1"/>
          </c:dLbls>
          <c:cat>
            <c:strRef>
              <c:f>Sheet1!$E$89:$F$89</c:f>
              <c:strCache>
                <c:ptCount val="2"/>
                <c:pt idx="0">
                  <c:v>Total Electricity (kWh)</c:v>
                </c:pt>
                <c:pt idx="1">
                  <c:v>Saving Amount (kWh)</c:v>
                </c:pt>
              </c:strCache>
            </c:strRef>
          </c:cat>
          <c:val>
            <c:numRef>
              <c:f>Sheet1!$E$90:$F$90</c:f>
              <c:numCache>
                <c:formatCode>General</c:formatCode>
                <c:ptCount val="2"/>
                <c:pt idx="0">
                  <c:v>14430.3</c:v>
                </c:pt>
                <c:pt idx="1">
                  <c:v>16722.200000000004</c:v>
                </c:pt>
              </c:numCache>
            </c:numRef>
          </c:val>
          <c:extLst>
            <c:ext xmlns:c16="http://schemas.microsoft.com/office/drawing/2014/chart" uri="{C3380CC4-5D6E-409C-BE32-E72D297353CC}">
              <c16:uniqueId val="{00000006-6307-40FA-874E-B54B7726DFF1}"/>
            </c:ext>
          </c:extLst>
        </c:ser>
        <c:dLbls>
          <c:dLblPos val="bestFit"/>
          <c:showLegendKey val="0"/>
          <c:showVal val="1"/>
          <c:showCatName val="1"/>
          <c:showSerName val="0"/>
          <c:showPercent val="0"/>
          <c:showBubbleSize val="0"/>
          <c:showLeaderLines val="1"/>
        </c:dLbls>
        <c:gapWidth val="100"/>
        <c:secondPieSize val="75"/>
      </c:of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00B0F0"/>
              </a:solidFill>
              <a:ln w="19050">
                <a:solidFill>
                  <a:schemeClr val="lt1"/>
                </a:solidFill>
              </a:ln>
              <a:effectLst/>
            </c:spPr>
            <c:extLst>
              <c:ext xmlns:c16="http://schemas.microsoft.com/office/drawing/2014/chart" uri="{C3380CC4-5D6E-409C-BE32-E72D297353CC}">
                <c16:uniqueId val="{00000001-4BAB-4FB3-AB65-BB16E61E8748}"/>
              </c:ext>
            </c:extLst>
          </c:dPt>
          <c:dPt>
            <c:idx val="1"/>
            <c:bubble3D val="0"/>
            <c:spPr>
              <a:solidFill>
                <a:srgbClr val="FFFF66"/>
              </a:solidFill>
              <a:ln w="19050">
                <a:solidFill>
                  <a:schemeClr val="lt1"/>
                </a:solidFill>
              </a:ln>
              <a:effectLst/>
            </c:spPr>
            <c:extLst>
              <c:ext xmlns:c16="http://schemas.microsoft.com/office/drawing/2014/chart" uri="{C3380CC4-5D6E-409C-BE32-E72D297353CC}">
                <c16:uniqueId val="{00000003-4BAB-4FB3-AB65-BB16E61E8748}"/>
              </c:ext>
            </c:extLst>
          </c:dPt>
          <c:dPt>
            <c:idx val="2"/>
            <c:bubble3D val="0"/>
            <c:spPr>
              <a:solidFill>
                <a:srgbClr val="FF9933"/>
              </a:solidFill>
              <a:ln w="19050">
                <a:solidFill>
                  <a:schemeClr val="lt1"/>
                </a:solidFill>
              </a:ln>
              <a:effectLst/>
            </c:spPr>
            <c:extLst>
              <c:ext xmlns:c16="http://schemas.microsoft.com/office/drawing/2014/chart" uri="{C3380CC4-5D6E-409C-BE32-E72D297353CC}">
                <c16:uniqueId val="{00000005-4BAB-4FB3-AB65-BB16E61E8748}"/>
              </c:ext>
            </c:extLst>
          </c:dPt>
          <c:dLbls>
            <c:dLbl>
              <c:idx val="0"/>
              <c:layout>
                <c:manualLayout>
                  <c:x val="1.918755363569637E-2"/>
                  <c:y val="-4.117037878390180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BAB-4FB3-AB65-BB16E61E8748}"/>
                </c:ext>
              </c:extLst>
            </c:dLbl>
            <c:dLbl>
              <c:idx val="2"/>
              <c:layout>
                <c:manualLayout>
                  <c:x val="-2.6490213079237803E-3"/>
                  <c:y val="4.623960217429690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BAB-4FB3-AB65-BB16E61E874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Sheet1!$A$97:$C$97</c:f>
              <c:strCache>
                <c:ptCount val="3"/>
                <c:pt idx="0">
                  <c:v>AC Electricity</c:v>
                </c:pt>
                <c:pt idx="1">
                  <c:v>Lighting Electricity</c:v>
                </c:pt>
                <c:pt idx="2">
                  <c:v>Plug Load Electricity</c:v>
                </c:pt>
              </c:strCache>
            </c:strRef>
          </c:cat>
          <c:val>
            <c:numRef>
              <c:f>Sheet1!$A$98:$C$98</c:f>
              <c:numCache>
                <c:formatCode>General</c:formatCode>
                <c:ptCount val="3"/>
                <c:pt idx="0">
                  <c:v>8.7741000000000007</c:v>
                </c:pt>
                <c:pt idx="1">
                  <c:v>0.98660000000000003</c:v>
                </c:pt>
                <c:pt idx="2">
                  <c:v>2.9146999999999998</c:v>
                </c:pt>
              </c:numCache>
            </c:numRef>
          </c:val>
          <c:extLst>
            <c:ext xmlns:c16="http://schemas.microsoft.com/office/drawing/2014/chart" uri="{C3380CC4-5D6E-409C-BE32-E72D297353CC}">
              <c16:uniqueId val="{00000006-4BAB-4FB3-AB65-BB16E61E8748}"/>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00B0F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2E3F-4A69-85C9-D5D5840110F6}"/>
              </c:ext>
            </c:extLst>
          </c:dPt>
          <c:dPt>
            <c:idx val="1"/>
            <c:bubble3D val="0"/>
            <c:spPr>
              <a:solidFill>
                <a:srgbClr val="FFFF6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2E3F-4A69-85C9-D5D5840110F6}"/>
              </c:ext>
            </c:extLst>
          </c:dPt>
          <c:dPt>
            <c:idx val="2"/>
            <c:bubble3D val="0"/>
            <c:spPr>
              <a:solidFill>
                <a:srgbClr val="FF993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2E3F-4A69-85C9-D5D5840110F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Sheet1!$A$21:$C$21</c:f>
              <c:strCache>
                <c:ptCount val="3"/>
                <c:pt idx="0">
                  <c:v>AC Electricity</c:v>
                </c:pt>
                <c:pt idx="1">
                  <c:v>Lighting Electricity</c:v>
                </c:pt>
                <c:pt idx="2">
                  <c:v>Plug Load Electricity</c:v>
                </c:pt>
              </c:strCache>
            </c:strRef>
          </c:cat>
          <c:val>
            <c:numRef>
              <c:f>Sheet1!$A$22:$C$22</c:f>
              <c:numCache>
                <c:formatCode>General</c:formatCode>
                <c:ptCount val="3"/>
                <c:pt idx="0">
                  <c:v>23708.5</c:v>
                </c:pt>
                <c:pt idx="1">
                  <c:v>3946.3</c:v>
                </c:pt>
                <c:pt idx="2">
                  <c:v>3497.7</c:v>
                </c:pt>
              </c:numCache>
            </c:numRef>
          </c:val>
          <c:extLst>
            <c:ext xmlns:c16="http://schemas.microsoft.com/office/drawing/2014/chart" uri="{C3380CC4-5D6E-409C-BE32-E72D297353CC}">
              <c16:uniqueId val="{00000006-2E3F-4A69-85C9-D5D5840110F6}"/>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4167812001989946"/>
          <c:y val="0.55606327473330897"/>
          <c:w val="0.43690481209474102"/>
          <c:h val="0.3057095499500805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dk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ofPieChart>
        <c:ofPieType val="bar"/>
        <c:varyColors val="1"/>
        <c:ser>
          <c:idx val="0"/>
          <c:order val="0"/>
          <c:spPr>
            <a:ln>
              <a:solidFill>
                <a:srgbClr val="41545B"/>
              </a:solidFill>
            </a:ln>
          </c:spPr>
          <c:dPt>
            <c:idx val="0"/>
            <c:bubble3D val="0"/>
            <c:spPr>
              <a:noFill/>
              <a:ln w="9525">
                <a:solidFill>
                  <a:srgbClr val="41545B"/>
                </a:solidFill>
                <a:prstDash val="dash"/>
              </a:ln>
              <a:effectLst/>
            </c:spPr>
            <c:extLst>
              <c:ext xmlns:c16="http://schemas.microsoft.com/office/drawing/2014/chart" uri="{C3380CC4-5D6E-409C-BE32-E72D297353CC}">
                <c16:uniqueId val="{00000001-D1E4-49B4-8D92-0C0A265BE7E6}"/>
              </c:ext>
            </c:extLst>
          </c:dPt>
          <c:dPt>
            <c:idx val="1"/>
            <c:bubble3D val="0"/>
            <c:spPr>
              <a:noFill/>
              <a:ln w="19050">
                <a:noFill/>
              </a:ln>
              <a:effectLst/>
            </c:spPr>
            <c:extLst>
              <c:ext xmlns:c16="http://schemas.microsoft.com/office/drawing/2014/chart" uri="{C3380CC4-5D6E-409C-BE32-E72D297353CC}">
                <c16:uniqueId val="{00000003-D1E4-49B4-8D92-0C0A265BE7E6}"/>
              </c:ext>
            </c:extLst>
          </c:dPt>
          <c:dPt>
            <c:idx val="2"/>
            <c:bubble3D val="0"/>
            <c:spPr>
              <a:solidFill>
                <a:srgbClr val="B8E4DC">
                  <a:lumMod val="75000"/>
                </a:srgbClr>
              </a:solidFill>
              <a:ln w="19050">
                <a:solidFill>
                  <a:srgbClr val="41545B"/>
                </a:solidFill>
              </a:ln>
              <a:effectLst/>
            </c:spPr>
            <c:extLst>
              <c:ext xmlns:c16="http://schemas.microsoft.com/office/drawing/2014/chart" uri="{C3380CC4-5D6E-409C-BE32-E72D297353CC}">
                <c16:uniqueId val="{00000005-D1E4-49B4-8D92-0C0A265BE7E6}"/>
              </c:ext>
            </c:extLst>
          </c:dPt>
          <c:dLbls>
            <c:delete val="1"/>
          </c:dLbls>
          <c:cat>
            <c:strRef>
              <c:f>Sheet1!$E$97:$F$97</c:f>
              <c:strCache>
                <c:ptCount val="2"/>
                <c:pt idx="0">
                  <c:v>Total Electricity (kWh)</c:v>
                </c:pt>
                <c:pt idx="1">
                  <c:v>Saving Amount (kWh)</c:v>
                </c:pt>
              </c:strCache>
            </c:strRef>
          </c:cat>
          <c:val>
            <c:numRef>
              <c:f>Sheet1!$E$98:$F$98</c:f>
              <c:numCache>
                <c:formatCode>General</c:formatCode>
                <c:ptCount val="2"/>
                <c:pt idx="0">
                  <c:v>12675.4</c:v>
                </c:pt>
                <c:pt idx="1">
                  <c:v>18477.100000000006</c:v>
                </c:pt>
              </c:numCache>
            </c:numRef>
          </c:val>
          <c:extLst>
            <c:ext xmlns:c16="http://schemas.microsoft.com/office/drawing/2014/chart" uri="{C3380CC4-5D6E-409C-BE32-E72D297353CC}">
              <c16:uniqueId val="{00000006-D1E4-49B4-8D92-0C0A265BE7E6}"/>
            </c:ext>
          </c:extLst>
        </c:ser>
        <c:dLbls>
          <c:dLblPos val="bestFit"/>
          <c:showLegendKey val="0"/>
          <c:showVal val="1"/>
          <c:showCatName val="1"/>
          <c:showSerName val="0"/>
          <c:showPercent val="0"/>
          <c:showBubbleSize val="0"/>
          <c:showLeaderLines val="1"/>
        </c:dLbls>
        <c:gapWidth val="100"/>
        <c:secondPieSize val="75"/>
      </c:of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bar"/>
        <c:varyColors val="1"/>
        <c:ser>
          <c:idx val="0"/>
          <c:order val="0"/>
          <c:spPr>
            <a:ln>
              <a:solidFill>
                <a:schemeClr val="accent6"/>
              </a:solidFill>
            </a:ln>
          </c:spPr>
          <c:dPt>
            <c:idx val="0"/>
            <c:bubble3D val="0"/>
            <c:spPr>
              <a:noFill/>
              <a:ln w="9525" cap="flat" cmpd="sng" algn="ctr">
                <a:solidFill>
                  <a:schemeClr val="accent6"/>
                </a:solidFill>
                <a:prstDash val="dash"/>
                <a:round/>
                <a:headEnd type="none" w="med" len="med"/>
                <a:tailEnd type="none" w="med" len="med"/>
              </a:ln>
              <a:effectLst/>
            </c:spPr>
            <c:extLst>
              <c:ext xmlns:c16="http://schemas.microsoft.com/office/drawing/2014/chart" uri="{C3380CC4-5D6E-409C-BE32-E72D297353CC}">
                <c16:uniqueId val="{00000001-52DC-40B2-A01C-4CC3EB83D829}"/>
              </c:ext>
            </c:extLst>
          </c:dPt>
          <c:dPt>
            <c:idx val="1"/>
            <c:bubble3D val="0"/>
            <c:spPr>
              <a:solidFill>
                <a:schemeClr val="bg1"/>
              </a:solidFill>
              <a:ln w="19050">
                <a:solidFill>
                  <a:schemeClr val="bg1"/>
                </a:solidFill>
              </a:ln>
              <a:effectLst/>
            </c:spPr>
            <c:extLst>
              <c:ext xmlns:c16="http://schemas.microsoft.com/office/drawing/2014/chart" uri="{C3380CC4-5D6E-409C-BE32-E72D297353CC}">
                <c16:uniqueId val="{00000003-52DC-40B2-A01C-4CC3EB83D829}"/>
              </c:ext>
            </c:extLst>
          </c:dPt>
          <c:dPt>
            <c:idx val="2"/>
            <c:bubble3D val="0"/>
            <c:spPr>
              <a:solidFill>
                <a:schemeClr val="accent6">
                  <a:lumMod val="60000"/>
                  <a:lumOff val="40000"/>
                </a:schemeClr>
              </a:solidFill>
              <a:ln w="19050">
                <a:solidFill>
                  <a:schemeClr val="accent6"/>
                </a:solidFill>
              </a:ln>
              <a:effectLst/>
            </c:spPr>
            <c:extLst>
              <c:ext xmlns:c16="http://schemas.microsoft.com/office/drawing/2014/chart" uri="{C3380CC4-5D6E-409C-BE32-E72D297353CC}">
                <c16:uniqueId val="{00000005-52DC-40B2-A01C-4CC3EB83D829}"/>
              </c:ext>
            </c:extLst>
          </c:dPt>
          <c:dLbls>
            <c:delete val="1"/>
          </c:dLbls>
          <c:cat>
            <c:strRef>
              <c:f>Sheet1!$E$29:$F$29</c:f>
              <c:strCache>
                <c:ptCount val="2"/>
                <c:pt idx="0">
                  <c:v>Total Electricity (kWh)</c:v>
                </c:pt>
                <c:pt idx="1">
                  <c:v>Saving Amount (kWh)</c:v>
                </c:pt>
              </c:strCache>
            </c:strRef>
          </c:cat>
          <c:val>
            <c:numRef>
              <c:f>Sheet1!$E$30:$F$30</c:f>
              <c:numCache>
                <c:formatCode>General</c:formatCode>
                <c:ptCount val="2"/>
                <c:pt idx="0">
                  <c:v>30395.1</c:v>
                </c:pt>
                <c:pt idx="1">
                  <c:v>757.4</c:v>
                </c:pt>
              </c:numCache>
            </c:numRef>
          </c:val>
          <c:extLst>
            <c:ext xmlns:c16="http://schemas.microsoft.com/office/drawing/2014/chart" uri="{C3380CC4-5D6E-409C-BE32-E72D297353CC}">
              <c16:uniqueId val="{00000006-52DC-40B2-A01C-4CC3EB83D829}"/>
            </c:ext>
          </c:extLst>
        </c:ser>
        <c:dLbls>
          <c:dLblPos val="bestFit"/>
          <c:showLegendKey val="0"/>
          <c:showVal val="1"/>
          <c:showCatName val="1"/>
          <c:showSerName val="0"/>
          <c:showPercent val="0"/>
          <c:showBubbleSize val="0"/>
          <c:showLeaderLines val="1"/>
        </c:dLbls>
        <c:gapWidth val="100"/>
        <c:secondPieSize val="75"/>
      </c:of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ofPieChart>
        <c:ofPieType val="bar"/>
        <c:varyColors val="1"/>
        <c:ser>
          <c:idx val="0"/>
          <c:order val="0"/>
          <c:spPr>
            <a:ln>
              <a:solidFill>
                <a:srgbClr val="41545B"/>
              </a:solidFill>
            </a:ln>
          </c:spPr>
          <c:dPt>
            <c:idx val="0"/>
            <c:bubble3D val="0"/>
            <c:spPr>
              <a:noFill/>
              <a:ln w="9525">
                <a:solidFill>
                  <a:srgbClr val="41545B"/>
                </a:solidFill>
                <a:prstDash val="dash"/>
              </a:ln>
              <a:effectLst/>
            </c:spPr>
            <c:extLst>
              <c:ext xmlns:c16="http://schemas.microsoft.com/office/drawing/2014/chart" uri="{C3380CC4-5D6E-409C-BE32-E72D297353CC}">
                <c16:uniqueId val="{00000001-3089-4A53-B45C-0C462324E90C}"/>
              </c:ext>
            </c:extLst>
          </c:dPt>
          <c:dPt>
            <c:idx val="1"/>
            <c:bubble3D val="0"/>
            <c:spPr>
              <a:solidFill>
                <a:sysClr val="window" lastClr="FFFFFF"/>
              </a:solidFill>
              <a:ln w="19050">
                <a:solidFill>
                  <a:sysClr val="window" lastClr="FFFFFF"/>
                </a:solidFill>
              </a:ln>
              <a:effectLst/>
            </c:spPr>
            <c:extLst>
              <c:ext xmlns:c16="http://schemas.microsoft.com/office/drawing/2014/chart" uri="{C3380CC4-5D6E-409C-BE32-E72D297353CC}">
                <c16:uniqueId val="{00000003-3089-4A53-B45C-0C462324E90C}"/>
              </c:ext>
            </c:extLst>
          </c:dPt>
          <c:dPt>
            <c:idx val="2"/>
            <c:bubble3D val="0"/>
            <c:spPr>
              <a:solidFill>
                <a:srgbClr val="EEEEEE">
                  <a:lumMod val="75000"/>
                </a:srgbClr>
              </a:solidFill>
              <a:ln w="19050">
                <a:solidFill>
                  <a:srgbClr val="41545B"/>
                </a:solidFill>
              </a:ln>
              <a:effectLst/>
            </c:spPr>
            <c:extLst>
              <c:ext xmlns:c16="http://schemas.microsoft.com/office/drawing/2014/chart" uri="{C3380CC4-5D6E-409C-BE32-E72D297353CC}">
                <c16:uniqueId val="{00000005-3089-4A53-B45C-0C462324E90C}"/>
              </c:ext>
            </c:extLst>
          </c:dPt>
          <c:dLbls>
            <c:delete val="1"/>
          </c:dLbls>
          <c:cat>
            <c:strRef>
              <c:f>Sheet1!$E$38:$F$38</c:f>
              <c:strCache>
                <c:ptCount val="2"/>
                <c:pt idx="0">
                  <c:v>Total Electricity (kWh)</c:v>
                </c:pt>
                <c:pt idx="1">
                  <c:v>Saving Amount (kWh)</c:v>
                </c:pt>
              </c:strCache>
            </c:strRef>
          </c:cat>
          <c:val>
            <c:numRef>
              <c:f>Sheet1!$E$39:$F$39</c:f>
              <c:numCache>
                <c:formatCode>General</c:formatCode>
                <c:ptCount val="2"/>
                <c:pt idx="0">
                  <c:v>30358.699999999997</c:v>
                </c:pt>
                <c:pt idx="1">
                  <c:v>793.80000000000655</c:v>
                </c:pt>
              </c:numCache>
            </c:numRef>
          </c:val>
          <c:extLst>
            <c:ext xmlns:c16="http://schemas.microsoft.com/office/drawing/2014/chart" uri="{C3380CC4-5D6E-409C-BE32-E72D297353CC}">
              <c16:uniqueId val="{00000006-3089-4A53-B45C-0C462324E90C}"/>
            </c:ext>
          </c:extLst>
        </c:ser>
        <c:dLbls>
          <c:dLblPos val="bestFit"/>
          <c:showLegendKey val="0"/>
          <c:showVal val="1"/>
          <c:showCatName val="1"/>
          <c:showSerName val="0"/>
          <c:showPercent val="0"/>
          <c:showBubbleSize val="0"/>
          <c:showLeaderLines val="1"/>
        </c:dLbls>
        <c:gapWidth val="100"/>
        <c:secondPieSize val="75"/>
      </c:of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ofPieChart>
        <c:ofPieType val="bar"/>
        <c:varyColors val="1"/>
        <c:ser>
          <c:idx val="0"/>
          <c:order val="0"/>
          <c:dPt>
            <c:idx val="0"/>
            <c:bubble3D val="0"/>
            <c:spPr>
              <a:noFill/>
              <a:ln w="9525">
                <a:solidFill>
                  <a:srgbClr val="41545B"/>
                </a:solidFill>
                <a:prstDash val="dash"/>
              </a:ln>
              <a:effectLst/>
            </c:spPr>
            <c:extLst>
              <c:ext xmlns:c16="http://schemas.microsoft.com/office/drawing/2014/chart" uri="{C3380CC4-5D6E-409C-BE32-E72D297353CC}">
                <c16:uniqueId val="{00000001-3D5A-4BE1-BC5C-AE14995B52EC}"/>
              </c:ext>
            </c:extLst>
          </c:dPt>
          <c:dPt>
            <c:idx val="1"/>
            <c:bubble3D val="0"/>
            <c:spPr>
              <a:solidFill>
                <a:sysClr val="window" lastClr="FFFFFF"/>
              </a:solidFill>
              <a:ln w="19050">
                <a:solidFill>
                  <a:sysClr val="window" lastClr="FFFFFF"/>
                </a:solidFill>
              </a:ln>
              <a:effectLst/>
            </c:spPr>
            <c:extLst>
              <c:ext xmlns:c16="http://schemas.microsoft.com/office/drawing/2014/chart" uri="{C3380CC4-5D6E-409C-BE32-E72D297353CC}">
                <c16:uniqueId val="{00000003-3D5A-4BE1-BC5C-AE14995B52EC}"/>
              </c:ext>
            </c:extLst>
          </c:dPt>
          <c:dPt>
            <c:idx val="2"/>
            <c:bubble3D val="0"/>
            <c:spPr>
              <a:solidFill>
                <a:srgbClr val="4A696C">
                  <a:lumMod val="40000"/>
                  <a:lumOff val="60000"/>
                </a:srgbClr>
              </a:solidFill>
              <a:ln w="19050">
                <a:solidFill>
                  <a:srgbClr val="41545B"/>
                </a:solidFill>
              </a:ln>
              <a:effectLst/>
            </c:spPr>
            <c:extLst>
              <c:ext xmlns:c16="http://schemas.microsoft.com/office/drawing/2014/chart" uri="{C3380CC4-5D6E-409C-BE32-E72D297353CC}">
                <c16:uniqueId val="{00000005-3D5A-4BE1-BC5C-AE14995B52EC}"/>
              </c:ext>
            </c:extLst>
          </c:dPt>
          <c:dLbls>
            <c:delete val="1"/>
          </c:dLbls>
          <c:cat>
            <c:strRef>
              <c:f>Sheet1!$E$47:$F$47</c:f>
              <c:strCache>
                <c:ptCount val="2"/>
                <c:pt idx="0">
                  <c:v>Total Electricity (kWh)</c:v>
                </c:pt>
                <c:pt idx="1">
                  <c:v>Saving Amount (kWh)</c:v>
                </c:pt>
              </c:strCache>
            </c:strRef>
          </c:cat>
          <c:val>
            <c:numRef>
              <c:f>Sheet1!$E$48:$F$48</c:f>
              <c:numCache>
                <c:formatCode>General</c:formatCode>
                <c:ptCount val="2"/>
                <c:pt idx="0">
                  <c:v>27347.500000000004</c:v>
                </c:pt>
                <c:pt idx="1">
                  <c:v>3805</c:v>
                </c:pt>
              </c:numCache>
            </c:numRef>
          </c:val>
          <c:extLst>
            <c:ext xmlns:c16="http://schemas.microsoft.com/office/drawing/2014/chart" uri="{C3380CC4-5D6E-409C-BE32-E72D297353CC}">
              <c16:uniqueId val="{00000006-3D5A-4BE1-BC5C-AE14995B52EC}"/>
            </c:ext>
          </c:extLst>
        </c:ser>
        <c:dLbls>
          <c:dLblPos val="bestFit"/>
          <c:showLegendKey val="0"/>
          <c:showVal val="1"/>
          <c:showCatName val="1"/>
          <c:showSerName val="0"/>
          <c:showPercent val="0"/>
          <c:showBubbleSize val="0"/>
          <c:showLeaderLines val="1"/>
        </c:dLbls>
        <c:gapWidth val="100"/>
        <c:secondPieSize val="75"/>
      </c:of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ofPieChart>
        <c:ofPieType val="bar"/>
        <c:varyColors val="1"/>
        <c:ser>
          <c:idx val="0"/>
          <c:order val="0"/>
          <c:dPt>
            <c:idx val="0"/>
            <c:bubble3D val="0"/>
            <c:spPr>
              <a:noFill/>
              <a:ln w="9525">
                <a:solidFill>
                  <a:srgbClr val="41545B"/>
                </a:solidFill>
                <a:prstDash val="dash"/>
              </a:ln>
              <a:effectLst/>
            </c:spPr>
            <c:extLst>
              <c:ext xmlns:c16="http://schemas.microsoft.com/office/drawing/2014/chart" uri="{C3380CC4-5D6E-409C-BE32-E72D297353CC}">
                <c16:uniqueId val="{00000001-156B-47DD-BCD0-20D15DC9E48A}"/>
              </c:ext>
            </c:extLst>
          </c:dPt>
          <c:dPt>
            <c:idx val="1"/>
            <c:bubble3D val="0"/>
            <c:spPr>
              <a:solidFill>
                <a:sysClr val="window" lastClr="FFFFFF"/>
              </a:solidFill>
              <a:ln w="19050">
                <a:solidFill>
                  <a:sysClr val="window" lastClr="FFFFFF"/>
                </a:solidFill>
              </a:ln>
              <a:effectLst/>
            </c:spPr>
            <c:extLst>
              <c:ext xmlns:c16="http://schemas.microsoft.com/office/drawing/2014/chart" uri="{C3380CC4-5D6E-409C-BE32-E72D297353CC}">
                <c16:uniqueId val="{00000003-156B-47DD-BCD0-20D15DC9E48A}"/>
              </c:ext>
            </c:extLst>
          </c:dPt>
          <c:dPt>
            <c:idx val="2"/>
            <c:bubble3D val="0"/>
            <c:spPr>
              <a:solidFill>
                <a:srgbClr val="41545B">
                  <a:lumMod val="40000"/>
                  <a:lumOff val="60000"/>
                </a:srgbClr>
              </a:solidFill>
              <a:ln w="19050">
                <a:solidFill>
                  <a:srgbClr val="41545B"/>
                </a:solidFill>
              </a:ln>
              <a:effectLst/>
            </c:spPr>
            <c:extLst>
              <c:ext xmlns:c16="http://schemas.microsoft.com/office/drawing/2014/chart" uri="{C3380CC4-5D6E-409C-BE32-E72D297353CC}">
                <c16:uniqueId val="{00000005-156B-47DD-BCD0-20D15DC9E48A}"/>
              </c:ext>
            </c:extLst>
          </c:dPt>
          <c:dLbls>
            <c:delete val="1"/>
          </c:dLbls>
          <c:cat>
            <c:strRef>
              <c:f>Sheet1!$E$56:$F$56</c:f>
              <c:strCache>
                <c:ptCount val="2"/>
                <c:pt idx="0">
                  <c:v>Total Electricity (kWh)</c:v>
                </c:pt>
                <c:pt idx="1">
                  <c:v>Saving Amount (kWh)</c:v>
                </c:pt>
              </c:strCache>
            </c:strRef>
          </c:cat>
          <c:val>
            <c:numRef>
              <c:f>Sheet1!$E$57:$F$57</c:f>
              <c:numCache>
                <c:formatCode>General</c:formatCode>
                <c:ptCount val="2"/>
                <c:pt idx="0">
                  <c:v>24905.299999999996</c:v>
                </c:pt>
                <c:pt idx="1">
                  <c:v>6247.200000000008</c:v>
                </c:pt>
              </c:numCache>
            </c:numRef>
          </c:val>
          <c:extLst>
            <c:ext xmlns:c16="http://schemas.microsoft.com/office/drawing/2014/chart" uri="{C3380CC4-5D6E-409C-BE32-E72D297353CC}">
              <c16:uniqueId val="{00000006-156B-47DD-BCD0-20D15DC9E48A}"/>
            </c:ext>
          </c:extLst>
        </c:ser>
        <c:dLbls>
          <c:dLblPos val="bestFit"/>
          <c:showLegendKey val="0"/>
          <c:showVal val="1"/>
          <c:showCatName val="1"/>
          <c:showSerName val="0"/>
          <c:showPercent val="0"/>
          <c:showBubbleSize val="0"/>
          <c:showLeaderLines val="1"/>
        </c:dLbls>
        <c:gapWidth val="100"/>
        <c:secondPieSize val="75"/>
      </c:of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00B0F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F7C2-480D-9205-1933FE856B6E}"/>
              </c:ext>
            </c:extLst>
          </c:dPt>
          <c:dPt>
            <c:idx val="1"/>
            <c:bubble3D val="0"/>
            <c:spPr>
              <a:solidFill>
                <a:srgbClr val="FFFF6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F7C2-480D-9205-1933FE856B6E}"/>
              </c:ext>
            </c:extLst>
          </c:dPt>
          <c:dPt>
            <c:idx val="2"/>
            <c:bubble3D val="0"/>
            <c:spPr>
              <a:solidFill>
                <a:srgbClr val="FF993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F7C2-480D-9205-1933FE856B6E}"/>
              </c:ext>
            </c:extLst>
          </c:dPt>
          <c:dLbls>
            <c:dLbl>
              <c:idx val="0"/>
              <c:layout>
                <c:manualLayout>
                  <c:x val="1.1700598681292012E-2"/>
                  <c:y val="-2.568994691019592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7C2-480D-9205-1933FE856B6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Sheet1!$A$29:$C$29</c:f>
              <c:strCache>
                <c:ptCount val="3"/>
                <c:pt idx="0">
                  <c:v>AC Electricity</c:v>
                </c:pt>
                <c:pt idx="1">
                  <c:v>Lighting Electricity</c:v>
                </c:pt>
                <c:pt idx="2">
                  <c:v>Plug Load Electricity</c:v>
                </c:pt>
              </c:strCache>
            </c:strRef>
          </c:cat>
          <c:val>
            <c:numRef>
              <c:f>Sheet1!$A$30:$C$30</c:f>
              <c:numCache>
                <c:formatCode>General</c:formatCode>
                <c:ptCount val="3"/>
                <c:pt idx="0">
                  <c:v>22951.1</c:v>
                </c:pt>
                <c:pt idx="1">
                  <c:v>3946.3</c:v>
                </c:pt>
                <c:pt idx="2">
                  <c:v>3497.7</c:v>
                </c:pt>
              </c:numCache>
            </c:numRef>
          </c:val>
          <c:extLst>
            <c:ext xmlns:c16="http://schemas.microsoft.com/office/drawing/2014/chart" uri="{C3380CC4-5D6E-409C-BE32-E72D297353CC}">
              <c16:uniqueId val="{00000006-F7C2-480D-9205-1933FE856B6E}"/>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00B0F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B04D-4FFA-B0CB-EFBE0DDA2420}"/>
              </c:ext>
            </c:extLst>
          </c:dPt>
          <c:dPt>
            <c:idx val="1"/>
            <c:bubble3D val="0"/>
            <c:spPr>
              <a:solidFill>
                <a:srgbClr val="FFFF6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B04D-4FFA-B0CB-EFBE0DDA2420}"/>
              </c:ext>
            </c:extLst>
          </c:dPt>
          <c:dPt>
            <c:idx val="2"/>
            <c:bubble3D val="0"/>
            <c:spPr>
              <a:solidFill>
                <a:srgbClr val="FF993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B04D-4FFA-B0CB-EFBE0DDA2420}"/>
              </c:ext>
            </c:extLst>
          </c:dPt>
          <c:dLbls>
            <c:dLbl>
              <c:idx val="0"/>
              <c:layout>
                <c:manualLayout>
                  <c:x val="1.6235538140002562E-2"/>
                  <c:y val="-4.842255791971947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04D-4FFA-B0CB-EFBE0DDA2420}"/>
                </c:ext>
              </c:extLst>
            </c:dLbl>
            <c:dLbl>
              <c:idx val="1"/>
              <c:layout>
                <c:manualLayout>
                  <c:x val="-1.6779969150371759E-2"/>
                  <c:y val="5.131455072638065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04D-4FFA-B0CB-EFBE0DDA2420}"/>
                </c:ext>
              </c:extLst>
            </c:dLbl>
            <c:dLbl>
              <c:idx val="2"/>
              <c:layout>
                <c:manualLayout>
                  <c:x val="6.7516464541353069E-4"/>
                  <c:y val="1.347717505482384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04D-4FFA-B0CB-EFBE0DDA242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Sheet1!$A$38:$C$38</c:f>
              <c:strCache>
                <c:ptCount val="3"/>
                <c:pt idx="0">
                  <c:v>AC Electricity</c:v>
                </c:pt>
                <c:pt idx="1">
                  <c:v>Lighting Electricity</c:v>
                </c:pt>
                <c:pt idx="2">
                  <c:v>Plug Load Electricity</c:v>
                </c:pt>
              </c:strCache>
            </c:strRef>
          </c:cat>
          <c:val>
            <c:numRef>
              <c:f>Sheet1!$A$39:$C$39</c:f>
              <c:numCache>
                <c:formatCode>General</c:formatCode>
                <c:ptCount val="3"/>
                <c:pt idx="0">
                  <c:v>22914.7</c:v>
                </c:pt>
                <c:pt idx="1">
                  <c:v>3946.3</c:v>
                </c:pt>
                <c:pt idx="2">
                  <c:v>3497.7</c:v>
                </c:pt>
              </c:numCache>
            </c:numRef>
          </c:val>
          <c:extLst>
            <c:ext xmlns:c16="http://schemas.microsoft.com/office/drawing/2014/chart" uri="{C3380CC4-5D6E-409C-BE32-E72D297353CC}">
              <c16:uniqueId val="{00000006-B04D-4FFA-B0CB-EFBE0DDA2420}"/>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00B0F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E914-47D3-8E70-840386F082A7}"/>
              </c:ext>
            </c:extLst>
          </c:dPt>
          <c:dPt>
            <c:idx val="1"/>
            <c:bubble3D val="0"/>
            <c:spPr>
              <a:solidFill>
                <a:srgbClr val="FFFF6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E914-47D3-8E70-840386F082A7}"/>
              </c:ext>
            </c:extLst>
          </c:dPt>
          <c:dPt>
            <c:idx val="2"/>
            <c:bubble3D val="0"/>
            <c:spPr>
              <a:solidFill>
                <a:srgbClr val="FF993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E914-47D3-8E70-840386F082A7}"/>
              </c:ext>
            </c:extLst>
          </c:dPt>
          <c:dLbls>
            <c:dLbl>
              <c:idx val="0"/>
              <c:layout>
                <c:manualLayout>
                  <c:x val="3.2859079488300413E-2"/>
                  <c:y val="-5.949349724424467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914-47D3-8E70-840386F082A7}"/>
                </c:ext>
              </c:extLst>
            </c:dLbl>
            <c:dLbl>
              <c:idx val="1"/>
              <c:layout>
                <c:manualLayout>
                  <c:x val="-1.4171314266032561E-2"/>
                  <c:y val="4.275319970159294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914-47D3-8E70-840386F082A7}"/>
                </c:ext>
              </c:extLst>
            </c:dLbl>
            <c:dLbl>
              <c:idx val="2"/>
              <c:layout>
                <c:manualLayout>
                  <c:x val="-2.2432118554629715E-2"/>
                  <c:y val="8.7455065121514429E-3"/>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3879873355677136"/>
                      <c:h val="0.17600472791026742"/>
                    </c:manualLayout>
                  </c15:layout>
                </c:ext>
                <c:ext xmlns:c16="http://schemas.microsoft.com/office/drawing/2014/chart" uri="{C3380CC4-5D6E-409C-BE32-E72D297353CC}">
                  <c16:uniqueId val="{00000005-E914-47D3-8E70-840386F082A7}"/>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Sheet1!$A$56:$C$56</c:f>
              <c:strCache>
                <c:ptCount val="3"/>
                <c:pt idx="0">
                  <c:v>AC Electricity</c:v>
                </c:pt>
                <c:pt idx="1">
                  <c:v>Lighting Electricity</c:v>
                </c:pt>
                <c:pt idx="2">
                  <c:v>Plug Load Electricity</c:v>
                </c:pt>
              </c:strCache>
            </c:strRef>
          </c:cat>
          <c:val>
            <c:numRef>
              <c:f>Sheet1!$A$57:$C$57</c:f>
              <c:numCache>
                <c:formatCode>General</c:formatCode>
                <c:ptCount val="3"/>
                <c:pt idx="0">
                  <c:v>19.4344</c:v>
                </c:pt>
                <c:pt idx="1">
                  <c:v>1.9732000000000001</c:v>
                </c:pt>
                <c:pt idx="2">
                  <c:v>3.4977</c:v>
                </c:pt>
              </c:numCache>
            </c:numRef>
          </c:val>
          <c:extLst>
            <c:ext xmlns:c16="http://schemas.microsoft.com/office/drawing/2014/chart" uri="{C3380CC4-5D6E-409C-BE32-E72D297353CC}">
              <c16:uniqueId val="{00000006-E914-47D3-8E70-840386F082A7}"/>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00"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A48CB5-430C-48F9-B383-BE034400B945}" type="doc">
      <dgm:prSet loTypeId="urn:microsoft.com/office/officeart/2005/8/layout/target1" loCatId="relationship" qsTypeId="urn:microsoft.com/office/officeart/2005/8/quickstyle/simple1" qsCatId="simple" csTypeId="urn:microsoft.com/office/officeart/2005/8/colors/accent0_2" csCatId="mainScheme" phldr="1"/>
      <dgm:spPr/>
    </dgm:pt>
    <dgm:pt modelId="{566D7178-7042-4FF6-BF0A-DE2329349A90}">
      <dgm:prSet phldrT="[Text]" custT="1"/>
      <dgm:spPr/>
      <dgm:t>
        <a:bodyPr/>
        <a:lstStyle/>
        <a:p>
          <a:r>
            <a:rPr lang="en-GB" sz="1600" b="1" dirty="0">
              <a:solidFill>
                <a:srgbClr val="A89865"/>
              </a:solidFill>
              <a:effectLst/>
              <a:latin typeface="Calibri" panose="020F0502020204030204" pitchFamily="34" charset="0"/>
              <a:ea typeface="Times New Roman" panose="02020603050405020304" pitchFamily="18" charset="0"/>
              <a:cs typeface="Times New Roman" panose="02020603050405020304" pitchFamily="18" charset="0"/>
            </a:rPr>
            <a:t>Preschools</a:t>
          </a:r>
          <a:endParaRPr lang="en-GB" sz="1600" b="1" dirty="0">
            <a:solidFill>
              <a:srgbClr val="A89865"/>
            </a:solidFill>
          </a:endParaRPr>
        </a:p>
      </dgm:t>
    </dgm:pt>
    <dgm:pt modelId="{52FE5432-5405-4E83-8D4E-0434DAC170C9}" type="parTrans" cxnId="{7F5689D3-C13A-4165-902A-EA3E6D628A1D}">
      <dgm:prSet/>
      <dgm:spPr/>
      <dgm:t>
        <a:bodyPr/>
        <a:lstStyle/>
        <a:p>
          <a:endParaRPr lang="en-GB" sz="1600"/>
        </a:p>
      </dgm:t>
    </dgm:pt>
    <dgm:pt modelId="{49C2742B-FB81-47DF-8741-0D568545003A}" type="sibTrans" cxnId="{7F5689D3-C13A-4165-902A-EA3E6D628A1D}">
      <dgm:prSet/>
      <dgm:spPr/>
      <dgm:t>
        <a:bodyPr/>
        <a:lstStyle/>
        <a:p>
          <a:endParaRPr lang="en-GB" sz="1600"/>
        </a:p>
      </dgm:t>
    </dgm:pt>
    <dgm:pt modelId="{504751CB-B35D-4252-BDC8-6EFBA0080A7E}">
      <dgm:prSet phldrT="[Text]" custT="1"/>
      <dgm:spPr/>
      <dgm:t>
        <a:bodyPr/>
        <a:lstStyle/>
        <a:p>
          <a:r>
            <a:rPr lang="en-GB" sz="1600" kern="12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Total schools </a:t>
          </a:r>
          <a:endParaRPr lang="en-GB" sz="1600" kern="1200" dirty="0">
            <a:solidFill>
              <a:schemeClr val="accent6"/>
            </a:solidFill>
          </a:endParaRPr>
        </a:p>
      </dgm:t>
    </dgm:pt>
    <dgm:pt modelId="{F30716AA-3D75-49E1-A9AE-FC10D938DAD8}" type="parTrans" cxnId="{E73290D2-3296-42E4-8F4D-6731DF6ADEBF}">
      <dgm:prSet/>
      <dgm:spPr/>
      <dgm:t>
        <a:bodyPr/>
        <a:lstStyle/>
        <a:p>
          <a:endParaRPr lang="en-GB" sz="1600"/>
        </a:p>
      </dgm:t>
    </dgm:pt>
    <dgm:pt modelId="{F03D8482-E3F6-440D-889B-65BFC066BB12}" type="sibTrans" cxnId="{E73290D2-3296-42E4-8F4D-6731DF6ADEBF}">
      <dgm:prSet/>
      <dgm:spPr/>
      <dgm:t>
        <a:bodyPr/>
        <a:lstStyle/>
        <a:p>
          <a:endParaRPr lang="en-GB" sz="1600"/>
        </a:p>
      </dgm:t>
    </dgm:pt>
    <dgm:pt modelId="{375779B6-9AF3-41DF-B30D-3E9A9728DE2F}" type="pres">
      <dgm:prSet presAssocID="{5FA48CB5-430C-48F9-B383-BE034400B945}" presName="composite" presStyleCnt="0">
        <dgm:presLayoutVars>
          <dgm:chMax val="5"/>
          <dgm:dir/>
          <dgm:resizeHandles val="exact"/>
        </dgm:presLayoutVars>
      </dgm:prSet>
      <dgm:spPr/>
    </dgm:pt>
    <dgm:pt modelId="{C54921B6-48A7-402B-AAD7-DF69FCE1D58E}" type="pres">
      <dgm:prSet presAssocID="{566D7178-7042-4FF6-BF0A-DE2329349A90}" presName="circle1" presStyleLbl="lnNode1" presStyleIdx="0" presStyleCnt="2" custScaleX="147344" custScaleY="147344" custLinFactNeighborX="-13503"/>
      <dgm:spPr>
        <a:solidFill>
          <a:srgbClr val="A89865"/>
        </a:solidFill>
      </dgm:spPr>
    </dgm:pt>
    <dgm:pt modelId="{65A6DE82-C88C-4786-A8AB-B4523344BD3B}" type="pres">
      <dgm:prSet presAssocID="{566D7178-7042-4FF6-BF0A-DE2329349A90}" presName="text1" presStyleLbl="revTx" presStyleIdx="0" presStyleCnt="2" custScaleX="176439" custScaleY="28905" custLinFactNeighborX="30911" custLinFactNeighborY="-441">
        <dgm:presLayoutVars>
          <dgm:bulletEnabled val="1"/>
        </dgm:presLayoutVars>
      </dgm:prSet>
      <dgm:spPr/>
    </dgm:pt>
    <dgm:pt modelId="{68E5EADB-4250-4456-9200-49066DB70B97}" type="pres">
      <dgm:prSet presAssocID="{566D7178-7042-4FF6-BF0A-DE2329349A90}" presName="line1" presStyleLbl="callout" presStyleIdx="0" presStyleCnt="4" custLinFactNeighborX="-5143" custLinFactNeighborY="28539"/>
      <dgm:spPr/>
    </dgm:pt>
    <dgm:pt modelId="{FF79635B-0428-403A-8937-FB105F1177C9}" type="pres">
      <dgm:prSet presAssocID="{566D7178-7042-4FF6-BF0A-DE2329349A90}" presName="d1" presStyleLbl="callout" presStyleIdx="1" presStyleCnt="4" custScaleX="82439" custScaleY="68386" custLinFactNeighborX="8708" custLinFactNeighborY="-15123"/>
      <dgm:spPr/>
    </dgm:pt>
    <dgm:pt modelId="{9CF36EB9-D5DF-4E8C-98B6-E5AD29582B58}" type="pres">
      <dgm:prSet presAssocID="{504751CB-B35D-4252-BDC8-6EFBA0080A7E}" presName="circle2" presStyleLbl="lnNode1" presStyleIdx="1" presStyleCnt="2" custLinFactNeighborX="-4501"/>
      <dgm:spPr/>
    </dgm:pt>
    <dgm:pt modelId="{58CD2002-2620-44A7-A0BE-01B67825DD0C}" type="pres">
      <dgm:prSet presAssocID="{504751CB-B35D-4252-BDC8-6EFBA0080A7E}" presName="text2" presStyleLbl="revTx" presStyleIdx="1" presStyleCnt="2" custScaleX="187053" custLinFactNeighborX="33433" custLinFactNeighborY="-66">
        <dgm:presLayoutVars>
          <dgm:bulletEnabled val="1"/>
        </dgm:presLayoutVars>
      </dgm:prSet>
      <dgm:spPr/>
    </dgm:pt>
    <dgm:pt modelId="{35433ACA-7352-4CF7-82D8-2B34B3C0086C}" type="pres">
      <dgm:prSet presAssocID="{504751CB-B35D-4252-BDC8-6EFBA0080A7E}" presName="line2" presStyleLbl="callout" presStyleIdx="2" presStyleCnt="4" custLinFactNeighborX="20572"/>
      <dgm:spPr/>
    </dgm:pt>
    <dgm:pt modelId="{D1860691-2021-4C73-BC3F-F6A1CA6D9392}" type="pres">
      <dgm:prSet presAssocID="{504751CB-B35D-4252-BDC8-6EFBA0080A7E}" presName="d2" presStyleLbl="callout" presStyleIdx="3" presStyleCnt="4" custScaleX="122546" custScaleY="93111" custLinFactNeighborX="-2125" custLinFactNeighborY="-2938"/>
      <dgm:spPr/>
    </dgm:pt>
  </dgm:ptLst>
  <dgm:cxnLst>
    <dgm:cxn modelId="{64E9970B-0379-4205-9AA6-C7A62416EBED}" type="presOf" srcId="{504751CB-B35D-4252-BDC8-6EFBA0080A7E}" destId="{58CD2002-2620-44A7-A0BE-01B67825DD0C}" srcOrd="0" destOrd="0" presId="urn:microsoft.com/office/officeart/2005/8/layout/target1"/>
    <dgm:cxn modelId="{F186824A-0BFC-48ED-A80B-AD66D8AA8F3A}" type="presOf" srcId="{566D7178-7042-4FF6-BF0A-DE2329349A90}" destId="{65A6DE82-C88C-4786-A8AB-B4523344BD3B}" srcOrd="0" destOrd="0" presId="urn:microsoft.com/office/officeart/2005/8/layout/target1"/>
    <dgm:cxn modelId="{B37B3C70-B1D0-4AC7-AB49-EEE536EDD1E6}" type="presOf" srcId="{5FA48CB5-430C-48F9-B383-BE034400B945}" destId="{375779B6-9AF3-41DF-B30D-3E9A9728DE2F}" srcOrd="0" destOrd="0" presId="urn:microsoft.com/office/officeart/2005/8/layout/target1"/>
    <dgm:cxn modelId="{E73290D2-3296-42E4-8F4D-6731DF6ADEBF}" srcId="{5FA48CB5-430C-48F9-B383-BE034400B945}" destId="{504751CB-B35D-4252-BDC8-6EFBA0080A7E}" srcOrd="1" destOrd="0" parTransId="{F30716AA-3D75-49E1-A9AE-FC10D938DAD8}" sibTransId="{F03D8482-E3F6-440D-889B-65BFC066BB12}"/>
    <dgm:cxn modelId="{7F5689D3-C13A-4165-902A-EA3E6D628A1D}" srcId="{5FA48CB5-430C-48F9-B383-BE034400B945}" destId="{566D7178-7042-4FF6-BF0A-DE2329349A90}" srcOrd="0" destOrd="0" parTransId="{52FE5432-5405-4E83-8D4E-0434DAC170C9}" sibTransId="{49C2742B-FB81-47DF-8741-0D568545003A}"/>
    <dgm:cxn modelId="{B7087869-E11C-4CA9-9505-3F25A90958DD}" type="presParOf" srcId="{375779B6-9AF3-41DF-B30D-3E9A9728DE2F}" destId="{C54921B6-48A7-402B-AAD7-DF69FCE1D58E}" srcOrd="0" destOrd="0" presId="urn:microsoft.com/office/officeart/2005/8/layout/target1"/>
    <dgm:cxn modelId="{972C36BC-C559-48FB-BB4F-0B2EF3D262F2}" type="presParOf" srcId="{375779B6-9AF3-41DF-B30D-3E9A9728DE2F}" destId="{65A6DE82-C88C-4786-A8AB-B4523344BD3B}" srcOrd="1" destOrd="0" presId="urn:microsoft.com/office/officeart/2005/8/layout/target1"/>
    <dgm:cxn modelId="{18DB6F2C-17FA-41E2-8593-6883FD5CEE4A}" type="presParOf" srcId="{375779B6-9AF3-41DF-B30D-3E9A9728DE2F}" destId="{68E5EADB-4250-4456-9200-49066DB70B97}" srcOrd="2" destOrd="0" presId="urn:microsoft.com/office/officeart/2005/8/layout/target1"/>
    <dgm:cxn modelId="{9CEF02F9-C8A0-47A5-B7B7-07778FD3D8DC}" type="presParOf" srcId="{375779B6-9AF3-41DF-B30D-3E9A9728DE2F}" destId="{FF79635B-0428-403A-8937-FB105F1177C9}" srcOrd="3" destOrd="0" presId="urn:microsoft.com/office/officeart/2005/8/layout/target1"/>
    <dgm:cxn modelId="{91296848-5809-443F-9EE7-B0EA2DAD87C7}" type="presParOf" srcId="{375779B6-9AF3-41DF-B30D-3E9A9728DE2F}" destId="{9CF36EB9-D5DF-4E8C-98B6-E5AD29582B58}" srcOrd="4" destOrd="0" presId="urn:microsoft.com/office/officeart/2005/8/layout/target1"/>
    <dgm:cxn modelId="{428A8A94-6876-4519-931B-313E22CD6794}" type="presParOf" srcId="{375779B6-9AF3-41DF-B30D-3E9A9728DE2F}" destId="{58CD2002-2620-44A7-A0BE-01B67825DD0C}" srcOrd="5" destOrd="0" presId="urn:microsoft.com/office/officeart/2005/8/layout/target1"/>
    <dgm:cxn modelId="{4CD08102-B143-44D4-BFA8-0632700AA99A}" type="presParOf" srcId="{375779B6-9AF3-41DF-B30D-3E9A9728DE2F}" destId="{35433ACA-7352-4CF7-82D8-2B34B3C0086C}" srcOrd="6" destOrd="0" presId="urn:microsoft.com/office/officeart/2005/8/layout/target1"/>
    <dgm:cxn modelId="{ED69F33C-930D-4173-B3E0-A4F4AA593AA3}" type="presParOf" srcId="{375779B6-9AF3-41DF-B30D-3E9A9728DE2F}" destId="{D1860691-2021-4C73-BC3F-F6A1CA6D9392}" srcOrd="7"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45020F-F276-46CC-9874-7313F271A27F}" type="doc">
      <dgm:prSet loTypeId="urn:microsoft.com/office/officeart/2005/8/layout/bProcess3" loCatId="process" qsTypeId="urn:microsoft.com/office/officeart/2005/8/quickstyle/simple1" qsCatId="simple" csTypeId="urn:microsoft.com/office/officeart/2005/8/colors/accent0_2" csCatId="mainScheme" phldr="1"/>
      <dgm:spPr/>
      <dgm:t>
        <a:bodyPr/>
        <a:lstStyle/>
        <a:p>
          <a:endParaRPr lang="en-GB"/>
        </a:p>
      </dgm:t>
    </dgm:pt>
    <dgm:pt modelId="{D1409587-7C0D-49CA-B55E-5F7C67CE498B}">
      <dgm:prSet phldrT="[Text]" custT="1"/>
      <dgm:spPr>
        <a:ln w="12700">
          <a:solidFill>
            <a:schemeClr val="bg1">
              <a:lumMod val="85000"/>
            </a:schemeClr>
          </a:solidFill>
        </a:ln>
      </dgm:spPr>
      <dgm:t>
        <a:bodyPr/>
        <a:lstStyle/>
        <a:p>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Optimal</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orientation in tropical climate: </a:t>
          </a: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North-South</a:t>
          </a:r>
        </a:p>
        <a:p>
          <a:r>
            <a:rPr lang="en-GB" sz="1400" dirty="0" err="1">
              <a:latin typeface="Calibri" panose="020F0502020204030204" pitchFamily="34" charset="0"/>
              <a:ea typeface="Times New Roman" panose="02020603050405020304" pitchFamily="18" charset="0"/>
              <a:cs typeface="Times New Roman" panose="02020603050405020304" pitchFamily="18" charset="0"/>
            </a:rPr>
            <a:t>TADIKUM</a:t>
          </a:r>
          <a:r>
            <a:rPr lang="en-GB" sz="1400" dirty="0">
              <a:latin typeface="Calibri" panose="020F0502020204030204" pitchFamily="34" charset="0"/>
              <a:ea typeface="Times New Roman" panose="02020603050405020304" pitchFamily="18" charset="0"/>
              <a:cs typeface="Times New Roman" panose="02020603050405020304" pitchFamily="18" charset="0"/>
            </a:rPr>
            <a:t> </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orientation: </a:t>
          </a: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East-West</a:t>
          </a:r>
          <a:endParaRPr lang="en-GB" sz="1400" b="1" dirty="0">
            <a:latin typeface="Calibri" panose="020F0502020204030204" pitchFamily="34" charset="0"/>
            <a:cs typeface="Calibri" panose="020F0502020204030204" pitchFamily="34" charset="0"/>
          </a:endParaRPr>
        </a:p>
      </dgm:t>
    </dgm:pt>
    <dgm:pt modelId="{FFD197E7-B1CF-4DD3-9D03-A767431DC079}" type="parTrans" cxnId="{A7D7786E-7A3C-4698-B6FD-8174672BEB77}">
      <dgm:prSet/>
      <dgm:spPr/>
      <dgm:t>
        <a:bodyPr/>
        <a:lstStyle/>
        <a:p>
          <a:endParaRPr lang="en-GB" sz="1400">
            <a:solidFill>
              <a:schemeClr val="accent6">
                <a:lumMod val="50000"/>
              </a:schemeClr>
            </a:solidFill>
            <a:latin typeface="Calibri" panose="020F0502020204030204" pitchFamily="34" charset="0"/>
            <a:cs typeface="Calibri" panose="020F0502020204030204" pitchFamily="34" charset="0"/>
          </a:endParaRPr>
        </a:p>
      </dgm:t>
    </dgm:pt>
    <dgm:pt modelId="{6D30E2BE-7AF8-4120-B70B-B70355BCEAE1}" type="sibTrans" cxnId="{A7D7786E-7A3C-4698-B6FD-8174672BEB77}">
      <dgm:prSet custT="1"/>
      <dgm:spPr/>
      <dgm:t>
        <a:bodyPr/>
        <a:lstStyle/>
        <a:p>
          <a:endParaRPr lang="en-GB" sz="1400">
            <a:solidFill>
              <a:schemeClr val="accent6">
                <a:lumMod val="50000"/>
              </a:schemeClr>
            </a:solidFill>
            <a:latin typeface="Calibri" panose="020F0502020204030204" pitchFamily="34" charset="0"/>
            <a:cs typeface="Calibri" panose="020F0502020204030204" pitchFamily="34" charset="0"/>
          </a:endParaRPr>
        </a:p>
      </dgm:t>
    </dgm:pt>
    <dgm:pt modelId="{4D4886F8-1758-4BC8-8D9E-5C9006A88005}">
      <dgm:prSet phldrT="[Text]" custT="1"/>
      <dgm:spPr>
        <a:ln w="12700">
          <a:solidFill>
            <a:schemeClr val="bg1">
              <a:lumMod val="85000"/>
            </a:schemeClr>
          </a:solidFill>
        </a:ln>
      </dgm:spPr>
      <dgm:t>
        <a:bodyPr/>
        <a:lstStyle/>
        <a:p>
          <a:r>
            <a:rPr lang="en-GB" sz="1400" dirty="0">
              <a:effectLst/>
              <a:latin typeface="Calibri" panose="020F0502020204030204" pitchFamily="34" charset="0"/>
              <a:ea typeface="Times New Roman" panose="02020603050405020304" pitchFamily="18" charset="0"/>
              <a:cs typeface="Times New Roman" panose="02020603050405020304" pitchFamily="18" charset="0"/>
            </a:rPr>
            <a:t>Inevitable </a:t>
          </a: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fenestrations</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on </a:t>
          </a: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east</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(13%  </a:t>
          </a:r>
          <a:r>
            <a:rPr lang="en-GB" sz="1400" dirty="0" err="1">
              <a:effectLst/>
              <a:latin typeface="Calibri" panose="020F0502020204030204" pitchFamily="34" charset="0"/>
              <a:ea typeface="Times New Roman" panose="02020603050405020304" pitchFamily="18" charset="0"/>
              <a:cs typeface="Times New Roman" panose="02020603050405020304" pitchFamily="18" charset="0"/>
            </a:rPr>
            <a:t>WWR</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and </a:t>
          </a: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west</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(15% </a:t>
          </a:r>
          <a:r>
            <a:rPr lang="en-GB" sz="1400" dirty="0" err="1">
              <a:effectLst/>
              <a:latin typeface="Calibri" panose="020F0502020204030204" pitchFamily="34" charset="0"/>
              <a:ea typeface="Times New Roman" panose="02020603050405020304" pitchFamily="18" charset="0"/>
              <a:cs typeface="Times New Roman" panose="02020603050405020304" pitchFamily="18" charset="0"/>
            </a:rPr>
            <a:t>WWR</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facades</a:t>
          </a:r>
          <a:endParaRPr lang="en-GB" sz="1400" dirty="0">
            <a:latin typeface="Calibri" panose="020F0502020204030204" pitchFamily="34" charset="0"/>
            <a:cs typeface="Calibri" panose="020F0502020204030204" pitchFamily="34" charset="0"/>
          </a:endParaRPr>
        </a:p>
      </dgm:t>
    </dgm:pt>
    <dgm:pt modelId="{207AEF06-3391-4E41-B656-AE66B14C5A72}" type="parTrans" cxnId="{18247680-5CF0-4ECF-A94E-9A584BDE6DF7}">
      <dgm:prSet/>
      <dgm:spPr/>
      <dgm:t>
        <a:bodyPr/>
        <a:lstStyle/>
        <a:p>
          <a:endParaRPr lang="en-GB" sz="1400">
            <a:solidFill>
              <a:schemeClr val="accent6">
                <a:lumMod val="50000"/>
              </a:schemeClr>
            </a:solidFill>
            <a:latin typeface="Calibri" panose="020F0502020204030204" pitchFamily="34" charset="0"/>
            <a:cs typeface="Calibri" panose="020F0502020204030204" pitchFamily="34" charset="0"/>
          </a:endParaRPr>
        </a:p>
      </dgm:t>
    </dgm:pt>
    <dgm:pt modelId="{32600758-F30F-4169-B749-74D0DF86CE58}" type="sibTrans" cxnId="{18247680-5CF0-4ECF-A94E-9A584BDE6DF7}">
      <dgm:prSet custT="1"/>
      <dgm:spPr/>
      <dgm:t>
        <a:bodyPr/>
        <a:lstStyle/>
        <a:p>
          <a:endParaRPr lang="en-GB" sz="1400">
            <a:solidFill>
              <a:schemeClr val="accent6">
                <a:lumMod val="50000"/>
              </a:schemeClr>
            </a:solidFill>
            <a:latin typeface="Calibri" panose="020F0502020204030204" pitchFamily="34" charset="0"/>
            <a:cs typeface="Calibri" panose="020F0502020204030204" pitchFamily="34" charset="0"/>
          </a:endParaRPr>
        </a:p>
      </dgm:t>
    </dgm:pt>
    <dgm:pt modelId="{C580D5F0-9B77-4116-89A1-408FD2CAC15B}">
      <dgm:prSet phldrT="[Text]" custT="1"/>
      <dgm:spPr>
        <a:ln w="12700">
          <a:solidFill>
            <a:schemeClr val="bg1">
              <a:lumMod val="85000"/>
            </a:schemeClr>
          </a:solidFill>
        </a:ln>
      </dgm:spPr>
      <dgm:t>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Higher </a:t>
          </a:r>
          <a:r>
            <a:rPr lang="en-GB" sz="1400" b="1">
              <a:effectLst/>
              <a:latin typeface="Calibri" panose="020F0502020204030204" pitchFamily="34" charset="0"/>
              <a:ea typeface="Times New Roman" panose="02020603050405020304" pitchFamily="18" charset="0"/>
              <a:cs typeface="Times New Roman" panose="02020603050405020304" pitchFamily="18" charset="0"/>
            </a:rPr>
            <a:t>heat conductivity </a:t>
          </a:r>
          <a:r>
            <a:rPr lang="en-GB" sz="1400">
              <a:effectLst/>
              <a:latin typeface="Calibri" panose="020F0502020204030204" pitchFamily="34" charset="0"/>
              <a:ea typeface="Times New Roman" panose="02020603050405020304" pitchFamily="18" charset="0"/>
              <a:cs typeface="Times New Roman" panose="02020603050405020304" pitchFamily="18" charset="0"/>
            </a:rPr>
            <a:t>through walls &amp; windows; higher </a:t>
          </a:r>
          <a:r>
            <a:rPr lang="en-GB" sz="1400" b="1">
              <a:effectLst/>
              <a:latin typeface="Calibri" panose="020F0502020204030204" pitchFamily="34" charset="0"/>
              <a:ea typeface="Times New Roman" panose="02020603050405020304" pitchFamily="18" charset="0"/>
              <a:cs typeface="Times New Roman" panose="02020603050405020304" pitchFamily="18" charset="0"/>
            </a:rPr>
            <a:t>solar heat gain</a:t>
          </a:r>
          <a:r>
            <a:rPr lang="en-GB" sz="1400">
              <a:effectLst/>
              <a:latin typeface="Calibri" panose="020F0502020204030204" pitchFamily="34" charset="0"/>
              <a:ea typeface="Times New Roman" panose="02020603050405020304" pitchFamily="18" charset="0"/>
              <a:cs typeface="Times New Roman" panose="02020603050405020304" pitchFamily="18" charset="0"/>
            </a:rPr>
            <a:t> through windows; </a:t>
          </a:r>
          <a:r>
            <a:rPr lang="en-GB" sz="1400" b="1">
              <a:effectLst/>
              <a:latin typeface="Calibri" panose="020F0502020204030204" pitchFamily="34" charset="0"/>
              <a:ea typeface="Times New Roman" panose="02020603050405020304" pitchFamily="18" charset="0"/>
              <a:cs typeface="Times New Roman" panose="02020603050405020304" pitchFamily="18" charset="0"/>
            </a:rPr>
            <a:t>glare discomfort</a:t>
          </a:r>
          <a:r>
            <a:rPr lang="en-GB" sz="1400">
              <a:effectLst/>
              <a:latin typeface="Calibri" panose="020F0502020204030204" pitchFamily="34" charset="0"/>
              <a:ea typeface="Times New Roman" panose="02020603050405020304" pitchFamily="18" charset="0"/>
              <a:cs typeface="Times New Roman" panose="02020603050405020304" pitchFamily="18" charset="0"/>
            </a:rPr>
            <a:t> in classrooms</a:t>
          </a:r>
          <a:endParaRPr lang="en-GB" sz="1400" dirty="0">
            <a:latin typeface="Calibri" panose="020F0502020204030204" pitchFamily="34" charset="0"/>
            <a:cs typeface="Calibri" panose="020F0502020204030204" pitchFamily="34" charset="0"/>
          </a:endParaRPr>
        </a:p>
      </dgm:t>
    </dgm:pt>
    <dgm:pt modelId="{927A0430-B1E0-4609-B485-D5B5BB2FC3D4}" type="parTrans" cxnId="{C82679F2-2FC4-41F7-A213-6CE42A34C2F4}">
      <dgm:prSet/>
      <dgm:spPr/>
      <dgm:t>
        <a:bodyPr/>
        <a:lstStyle/>
        <a:p>
          <a:endParaRPr lang="en-GB" sz="1400">
            <a:solidFill>
              <a:schemeClr val="accent6">
                <a:lumMod val="50000"/>
              </a:schemeClr>
            </a:solidFill>
            <a:latin typeface="Calibri" panose="020F0502020204030204" pitchFamily="34" charset="0"/>
            <a:cs typeface="Calibri" panose="020F0502020204030204" pitchFamily="34" charset="0"/>
          </a:endParaRPr>
        </a:p>
      </dgm:t>
    </dgm:pt>
    <dgm:pt modelId="{7A03929D-0656-4D5E-A20C-62F409B7D8C6}" type="sibTrans" cxnId="{C82679F2-2FC4-41F7-A213-6CE42A34C2F4}">
      <dgm:prSet custT="1"/>
      <dgm:spPr/>
      <dgm:t>
        <a:bodyPr/>
        <a:lstStyle/>
        <a:p>
          <a:endParaRPr lang="en-GB" sz="1400">
            <a:solidFill>
              <a:schemeClr val="accent6">
                <a:lumMod val="50000"/>
              </a:schemeClr>
            </a:solidFill>
            <a:latin typeface="Calibri" panose="020F0502020204030204" pitchFamily="34" charset="0"/>
            <a:cs typeface="Calibri" panose="020F0502020204030204" pitchFamily="34" charset="0"/>
          </a:endParaRPr>
        </a:p>
      </dgm:t>
    </dgm:pt>
    <dgm:pt modelId="{2E898F23-F96C-4FEB-9EBB-197968F9065F}" type="pres">
      <dgm:prSet presAssocID="{2745020F-F276-46CC-9874-7313F271A27F}" presName="Name0" presStyleCnt="0">
        <dgm:presLayoutVars>
          <dgm:dir/>
          <dgm:resizeHandles val="exact"/>
        </dgm:presLayoutVars>
      </dgm:prSet>
      <dgm:spPr/>
    </dgm:pt>
    <dgm:pt modelId="{51DAEDB6-1D33-43FB-808D-BC8F2F0CCDEE}" type="pres">
      <dgm:prSet presAssocID="{D1409587-7C0D-49CA-B55E-5F7C67CE498B}" presName="node" presStyleLbl="node1" presStyleIdx="0" presStyleCnt="3" custScaleX="204883">
        <dgm:presLayoutVars>
          <dgm:bulletEnabled val="1"/>
        </dgm:presLayoutVars>
      </dgm:prSet>
      <dgm:spPr/>
    </dgm:pt>
    <dgm:pt modelId="{C942E1B3-BC75-4EEC-B6A5-50AC2C8D2B4E}" type="pres">
      <dgm:prSet presAssocID="{6D30E2BE-7AF8-4120-B70B-B70355BCEAE1}" presName="sibTrans" presStyleLbl="sibTrans1D1" presStyleIdx="0" presStyleCnt="2"/>
      <dgm:spPr/>
    </dgm:pt>
    <dgm:pt modelId="{9DF9104D-1CF9-4CB8-9A82-30BEFA9A14F7}" type="pres">
      <dgm:prSet presAssocID="{6D30E2BE-7AF8-4120-B70B-B70355BCEAE1}" presName="connectorText" presStyleLbl="sibTrans1D1" presStyleIdx="0" presStyleCnt="2"/>
      <dgm:spPr/>
    </dgm:pt>
    <dgm:pt modelId="{B69B2317-2BB9-4C78-911B-C4A0DFD98ADF}" type="pres">
      <dgm:prSet presAssocID="{4D4886F8-1758-4BC8-8D9E-5C9006A88005}" presName="node" presStyleLbl="node1" presStyleIdx="1" presStyleCnt="3" custScaleX="171377">
        <dgm:presLayoutVars>
          <dgm:bulletEnabled val="1"/>
        </dgm:presLayoutVars>
      </dgm:prSet>
      <dgm:spPr/>
    </dgm:pt>
    <dgm:pt modelId="{734869AF-A629-49C7-A861-89CAB7491A78}" type="pres">
      <dgm:prSet presAssocID="{32600758-F30F-4169-B749-74D0DF86CE58}" presName="sibTrans" presStyleLbl="sibTrans1D1" presStyleIdx="1" presStyleCnt="2"/>
      <dgm:spPr/>
    </dgm:pt>
    <dgm:pt modelId="{4D68C902-912C-4AA6-AA0C-B1676A018949}" type="pres">
      <dgm:prSet presAssocID="{32600758-F30F-4169-B749-74D0DF86CE58}" presName="connectorText" presStyleLbl="sibTrans1D1" presStyleIdx="1" presStyleCnt="2"/>
      <dgm:spPr/>
    </dgm:pt>
    <dgm:pt modelId="{9B36DD4C-4DEE-4D97-9898-7EB83DF4CF69}" type="pres">
      <dgm:prSet presAssocID="{C580D5F0-9B77-4116-89A1-408FD2CAC15B}" presName="node" presStyleLbl="node1" presStyleIdx="2" presStyleCnt="3" custScaleX="376751" custScaleY="71226">
        <dgm:presLayoutVars>
          <dgm:bulletEnabled val="1"/>
        </dgm:presLayoutVars>
      </dgm:prSet>
      <dgm:spPr/>
    </dgm:pt>
  </dgm:ptLst>
  <dgm:cxnLst>
    <dgm:cxn modelId="{A7D7786E-7A3C-4698-B6FD-8174672BEB77}" srcId="{2745020F-F276-46CC-9874-7313F271A27F}" destId="{D1409587-7C0D-49CA-B55E-5F7C67CE498B}" srcOrd="0" destOrd="0" parTransId="{FFD197E7-B1CF-4DD3-9D03-A767431DC079}" sibTransId="{6D30E2BE-7AF8-4120-B70B-B70355BCEAE1}"/>
    <dgm:cxn modelId="{3C0BD64E-B1F5-4DE5-972D-F089D512CE4F}" type="presOf" srcId="{6D30E2BE-7AF8-4120-B70B-B70355BCEAE1}" destId="{9DF9104D-1CF9-4CB8-9A82-30BEFA9A14F7}" srcOrd="1" destOrd="0" presId="urn:microsoft.com/office/officeart/2005/8/layout/bProcess3"/>
    <dgm:cxn modelId="{8F31326F-2125-4E99-8615-2F56BC67C89D}" type="presOf" srcId="{D1409587-7C0D-49CA-B55E-5F7C67CE498B}" destId="{51DAEDB6-1D33-43FB-808D-BC8F2F0CCDEE}" srcOrd="0" destOrd="0" presId="urn:microsoft.com/office/officeart/2005/8/layout/bProcess3"/>
    <dgm:cxn modelId="{B42FE357-6C42-4030-89B3-6CFB5F2B700B}" type="presOf" srcId="{32600758-F30F-4169-B749-74D0DF86CE58}" destId="{4D68C902-912C-4AA6-AA0C-B1676A018949}" srcOrd="1" destOrd="0" presId="urn:microsoft.com/office/officeart/2005/8/layout/bProcess3"/>
    <dgm:cxn modelId="{18247680-5CF0-4ECF-A94E-9A584BDE6DF7}" srcId="{2745020F-F276-46CC-9874-7313F271A27F}" destId="{4D4886F8-1758-4BC8-8D9E-5C9006A88005}" srcOrd="1" destOrd="0" parTransId="{207AEF06-3391-4E41-B656-AE66B14C5A72}" sibTransId="{32600758-F30F-4169-B749-74D0DF86CE58}"/>
    <dgm:cxn modelId="{CA9FE4BB-B448-4D3B-AACB-47D9E69AF0AB}" type="presOf" srcId="{6D30E2BE-7AF8-4120-B70B-B70355BCEAE1}" destId="{C942E1B3-BC75-4EEC-B6A5-50AC2C8D2B4E}" srcOrd="0" destOrd="0" presId="urn:microsoft.com/office/officeart/2005/8/layout/bProcess3"/>
    <dgm:cxn modelId="{CAAD80C1-B849-440B-BE59-ECA2FA5B03E8}" type="presOf" srcId="{4D4886F8-1758-4BC8-8D9E-5C9006A88005}" destId="{B69B2317-2BB9-4C78-911B-C4A0DFD98ADF}" srcOrd="0" destOrd="0" presId="urn:microsoft.com/office/officeart/2005/8/layout/bProcess3"/>
    <dgm:cxn modelId="{1DFE7FC6-E6C8-451F-9AED-F044F94C5039}" type="presOf" srcId="{C580D5F0-9B77-4116-89A1-408FD2CAC15B}" destId="{9B36DD4C-4DEE-4D97-9898-7EB83DF4CF69}" srcOrd="0" destOrd="0" presId="urn:microsoft.com/office/officeart/2005/8/layout/bProcess3"/>
    <dgm:cxn modelId="{32E342D7-1F20-4345-B70F-F57340B3335A}" type="presOf" srcId="{2745020F-F276-46CC-9874-7313F271A27F}" destId="{2E898F23-F96C-4FEB-9EBB-197968F9065F}" srcOrd="0" destOrd="0" presId="urn:microsoft.com/office/officeart/2005/8/layout/bProcess3"/>
    <dgm:cxn modelId="{C82679F2-2FC4-41F7-A213-6CE42A34C2F4}" srcId="{2745020F-F276-46CC-9874-7313F271A27F}" destId="{C580D5F0-9B77-4116-89A1-408FD2CAC15B}" srcOrd="2" destOrd="0" parTransId="{927A0430-B1E0-4609-B485-D5B5BB2FC3D4}" sibTransId="{7A03929D-0656-4D5E-A20C-62F409B7D8C6}"/>
    <dgm:cxn modelId="{A50F97F9-2FE2-41AC-B0B0-B1FF5325D565}" type="presOf" srcId="{32600758-F30F-4169-B749-74D0DF86CE58}" destId="{734869AF-A629-49C7-A861-89CAB7491A78}" srcOrd="0" destOrd="0" presId="urn:microsoft.com/office/officeart/2005/8/layout/bProcess3"/>
    <dgm:cxn modelId="{32BCD10E-78D1-4042-8462-22ACA795D7C5}" type="presParOf" srcId="{2E898F23-F96C-4FEB-9EBB-197968F9065F}" destId="{51DAEDB6-1D33-43FB-808D-BC8F2F0CCDEE}" srcOrd="0" destOrd="0" presId="urn:microsoft.com/office/officeart/2005/8/layout/bProcess3"/>
    <dgm:cxn modelId="{328CD174-091E-4884-B13D-339EDDCE92FC}" type="presParOf" srcId="{2E898F23-F96C-4FEB-9EBB-197968F9065F}" destId="{C942E1B3-BC75-4EEC-B6A5-50AC2C8D2B4E}" srcOrd="1" destOrd="0" presId="urn:microsoft.com/office/officeart/2005/8/layout/bProcess3"/>
    <dgm:cxn modelId="{D04BE546-04B9-4E10-AF0C-9F5FA89E5CA4}" type="presParOf" srcId="{C942E1B3-BC75-4EEC-B6A5-50AC2C8D2B4E}" destId="{9DF9104D-1CF9-4CB8-9A82-30BEFA9A14F7}" srcOrd="0" destOrd="0" presId="urn:microsoft.com/office/officeart/2005/8/layout/bProcess3"/>
    <dgm:cxn modelId="{8BDE5595-C3FD-4EDC-A953-334465FC485B}" type="presParOf" srcId="{2E898F23-F96C-4FEB-9EBB-197968F9065F}" destId="{B69B2317-2BB9-4C78-911B-C4A0DFD98ADF}" srcOrd="2" destOrd="0" presId="urn:microsoft.com/office/officeart/2005/8/layout/bProcess3"/>
    <dgm:cxn modelId="{7B656A55-40CA-46FC-8EDF-A71AA1D89104}" type="presParOf" srcId="{2E898F23-F96C-4FEB-9EBB-197968F9065F}" destId="{734869AF-A629-49C7-A861-89CAB7491A78}" srcOrd="3" destOrd="0" presId="urn:microsoft.com/office/officeart/2005/8/layout/bProcess3"/>
    <dgm:cxn modelId="{330F7775-9591-46C5-9FDB-2C56A920F3DA}" type="presParOf" srcId="{734869AF-A629-49C7-A861-89CAB7491A78}" destId="{4D68C902-912C-4AA6-AA0C-B1676A018949}" srcOrd="0" destOrd="0" presId="urn:microsoft.com/office/officeart/2005/8/layout/bProcess3"/>
    <dgm:cxn modelId="{D2D7F1D8-173F-4849-AF9B-406D4F36E1BB}" type="presParOf" srcId="{2E898F23-F96C-4FEB-9EBB-197968F9065F}" destId="{9B36DD4C-4DEE-4D97-9898-7EB83DF4CF69}" srcOrd="4" destOrd="0" presId="urn:microsoft.com/office/officeart/2005/8/layout/bProcess3"/>
  </dgm:cxnLst>
  <dgm:bg/>
  <dgm:whole>
    <a:ln w="12700"/>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45020F-F276-46CC-9874-7313F271A27F}" type="doc">
      <dgm:prSet loTypeId="urn:microsoft.com/office/officeart/2005/8/layout/bProcess3" loCatId="process" qsTypeId="urn:microsoft.com/office/officeart/2005/8/quickstyle/simple1" qsCatId="simple" csTypeId="urn:microsoft.com/office/officeart/2005/8/colors/accent0_2" csCatId="mainScheme" phldr="1"/>
      <dgm:spPr/>
      <dgm:t>
        <a:bodyPr/>
        <a:lstStyle/>
        <a:p>
          <a:endParaRPr lang="en-GB"/>
        </a:p>
      </dgm:t>
    </dgm:pt>
    <dgm:pt modelId="{D1409587-7C0D-49CA-B55E-5F7C67CE498B}">
      <dgm:prSet phldrT="[Text]" custT="1"/>
      <dgm:spPr>
        <a:ln w="12700">
          <a:noFill/>
        </a:ln>
      </dgm:spPr>
      <dgm:t>
        <a:bodyPr/>
        <a:lstStyle/>
        <a:p>
          <a:r>
            <a:rPr lang="en-GB" sz="1400" b="1">
              <a:effectLst/>
              <a:latin typeface="Calibri" panose="020F0502020204030204" pitchFamily="34" charset="0"/>
              <a:ea typeface="Times New Roman" panose="02020603050405020304" pitchFamily="18" charset="0"/>
              <a:cs typeface="Times New Roman" panose="02020603050405020304" pitchFamily="18" charset="0"/>
            </a:rPr>
            <a:t>Poorly sealed </a:t>
          </a:r>
          <a:r>
            <a:rPr lang="en-GB" sz="1400">
              <a:effectLst/>
              <a:latin typeface="Calibri" panose="020F0502020204030204" pitchFamily="34" charset="0"/>
              <a:ea typeface="Times New Roman" panose="02020603050405020304" pitchFamily="18" charset="0"/>
              <a:cs typeface="Times New Roman" panose="02020603050405020304" pitchFamily="18" charset="0"/>
            </a:rPr>
            <a:t>horizontal louvre windows on the </a:t>
          </a:r>
          <a:r>
            <a:rPr lang="en-GB" sz="1400" b="1">
              <a:effectLst/>
              <a:latin typeface="Calibri" panose="020F0502020204030204" pitchFamily="34" charset="0"/>
              <a:ea typeface="Times New Roman" panose="02020603050405020304" pitchFamily="18" charset="0"/>
              <a:cs typeface="Times New Roman" panose="02020603050405020304" pitchFamily="18" charset="0"/>
            </a:rPr>
            <a:t>west</a:t>
          </a:r>
          <a:r>
            <a:rPr lang="en-GB" sz="1400">
              <a:effectLst/>
              <a:latin typeface="Calibri" panose="020F0502020204030204" pitchFamily="34" charset="0"/>
              <a:ea typeface="Times New Roman" panose="02020603050405020304" pitchFamily="18" charset="0"/>
              <a:cs typeface="Times New Roman" panose="02020603050405020304" pitchFamily="18" charset="0"/>
            </a:rPr>
            <a:t> façade </a:t>
          </a:r>
          <a:endParaRPr lang="en-GB" sz="1400" dirty="0">
            <a:latin typeface="Calibri" panose="020F0502020204030204" pitchFamily="34" charset="0"/>
            <a:cs typeface="Calibri" panose="020F0502020204030204" pitchFamily="34" charset="0"/>
          </a:endParaRPr>
        </a:p>
      </dgm:t>
    </dgm:pt>
    <dgm:pt modelId="{FFD197E7-B1CF-4DD3-9D03-A767431DC079}" type="parTrans" cxnId="{A7D7786E-7A3C-4698-B6FD-8174672BEB77}">
      <dgm:prSet/>
      <dgm:spPr/>
      <dgm:t>
        <a:bodyPr/>
        <a:lstStyle/>
        <a:p>
          <a:endParaRPr lang="en-GB" sz="1400">
            <a:solidFill>
              <a:schemeClr val="accent6">
                <a:lumMod val="50000"/>
              </a:schemeClr>
            </a:solidFill>
            <a:latin typeface="Calibri" panose="020F0502020204030204" pitchFamily="34" charset="0"/>
            <a:cs typeface="Calibri" panose="020F0502020204030204" pitchFamily="34" charset="0"/>
          </a:endParaRPr>
        </a:p>
      </dgm:t>
    </dgm:pt>
    <dgm:pt modelId="{6D30E2BE-7AF8-4120-B70B-B70355BCEAE1}" type="sibTrans" cxnId="{A7D7786E-7A3C-4698-B6FD-8174672BEB77}">
      <dgm:prSet custT="1"/>
      <dgm:spPr/>
      <dgm:t>
        <a:bodyPr/>
        <a:lstStyle/>
        <a:p>
          <a:endParaRPr lang="en-GB" sz="1400">
            <a:solidFill>
              <a:schemeClr val="accent6">
                <a:lumMod val="50000"/>
              </a:schemeClr>
            </a:solidFill>
            <a:latin typeface="Calibri" panose="020F0502020204030204" pitchFamily="34" charset="0"/>
            <a:cs typeface="Calibri" panose="020F0502020204030204" pitchFamily="34" charset="0"/>
          </a:endParaRPr>
        </a:p>
      </dgm:t>
    </dgm:pt>
    <dgm:pt modelId="{4D4886F8-1758-4BC8-8D9E-5C9006A88005}">
      <dgm:prSet phldrT="[Text]" custT="1"/>
      <dgm:spPr>
        <a:ln w="12700">
          <a:noFill/>
        </a:ln>
      </dgm:spPr>
      <dgm:t>
        <a:bodyPr/>
        <a:lstStyle/>
        <a:p>
          <a:r>
            <a:rPr lang="en-GB" sz="1400" dirty="0">
              <a:effectLst/>
              <a:latin typeface="Calibri" panose="020F0502020204030204" pitchFamily="34" charset="0"/>
              <a:ea typeface="Times New Roman" panose="02020603050405020304" pitchFamily="18" charset="0"/>
              <a:cs typeface="Times New Roman" panose="02020603050405020304" pitchFamily="18" charset="0"/>
            </a:rPr>
            <a:t>High rate of </a:t>
          </a: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air infiltration </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and poor </a:t>
          </a: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thermal efficiency</a:t>
          </a:r>
          <a:endParaRPr lang="en-GB" sz="1400" b="1" dirty="0">
            <a:latin typeface="Calibri" panose="020F0502020204030204" pitchFamily="34" charset="0"/>
            <a:cs typeface="Calibri" panose="020F0502020204030204" pitchFamily="34" charset="0"/>
          </a:endParaRPr>
        </a:p>
      </dgm:t>
    </dgm:pt>
    <dgm:pt modelId="{207AEF06-3391-4E41-B656-AE66B14C5A72}" type="parTrans" cxnId="{18247680-5CF0-4ECF-A94E-9A584BDE6DF7}">
      <dgm:prSet/>
      <dgm:spPr/>
      <dgm:t>
        <a:bodyPr/>
        <a:lstStyle/>
        <a:p>
          <a:endParaRPr lang="en-GB" sz="1400">
            <a:solidFill>
              <a:schemeClr val="accent6">
                <a:lumMod val="50000"/>
              </a:schemeClr>
            </a:solidFill>
            <a:latin typeface="Calibri" panose="020F0502020204030204" pitchFamily="34" charset="0"/>
            <a:cs typeface="Calibri" panose="020F0502020204030204" pitchFamily="34" charset="0"/>
          </a:endParaRPr>
        </a:p>
      </dgm:t>
    </dgm:pt>
    <dgm:pt modelId="{32600758-F30F-4169-B749-74D0DF86CE58}" type="sibTrans" cxnId="{18247680-5CF0-4ECF-A94E-9A584BDE6DF7}">
      <dgm:prSet custT="1"/>
      <dgm:spPr/>
      <dgm:t>
        <a:bodyPr/>
        <a:lstStyle/>
        <a:p>
          <a:endParaRPr lang="en-GB" sz="1400">
            <a:solidFill>
              <a:schemeClr val="accent6">
                <a:lumMod val="50000"/>
              </a:schemeClr>
            </a:solidFill>
            <a:latin typeface="Calibri" panose="020F0502020204030204" pitchFamily="34" charset="0"/>
            <a:cs typeface="Calibri" panose="020F0502020204030204" pitchFamily="34" charset="0"/>
          </a:endParaRPr>
        </a:p>
      </dgm:t>
    </dgm:pt>
    <dgm:pt modelId="{2E898F23-F96C-4FEB-9EBB-197968F9065F}" type="pres">
      <dgm:prSet presAssocID="{2745020F-F276-46CC-9874-7313F271A27F}" presName="Name0" presStyleCnt="0">
        <dgm:presLayoutVars>
          <dgm:dir/>
          <dgm:resizeHandles val="exact"/>
        </dgm:presLayoutVars>
      </dgm:prSet>
      <dgm:spPr/>
    </dgm:pt>
    <dgm:pt modelId="{51DAEDB6-1D33-43FB-808D-BC8F2F0CCDEE}" type="pres">
      <dgm:prSet presAssocID="{D1409587-7C0D-49CA-B55E-5F7C67CE498B}" presName="node" presStyleLbl="node1" presStyleIdx="0" presStyleCnt="2" custScaleX="204213" custLinFactNeighborX="3238" custLinFactNeighborY="65">
        <dgm:presLayoutVars>
          <dgm:bulletEnabled val="1"/>
        </dgm:presLayoutVars>
      </dgm:prSet>
      <dgm:spPr/>
    </dgm:pt>
    <dgm:pt modelId="{C942E1B3-BC75-4EEC-B6A5-50AC2C8D2B4E}" type="pres">
      <dgm:prSet presAssocID="{6D30E2BE-7AF8-4120-B70B-B70355BCEAE1}" presName="sibTrans" presStyleLbl="sibTrans1D1" presStyleIdx="0" presStyleCnt="1"/>
      <dgm:spPr/>
    </dgm:pt>
    <dgm:pt modelId="{9DF9104D-1CF9-4CB8-9A82-30BEFA9A14F7}" type="pres">
      <dgm:prSet presAssocID="{6D30E2BE-7AF8-4120-B70B-B70355BCEAE1}" presName="connectorText" presStyleLbl="sibTrans1D1" presStyleIdx="0" presStyleCnt="1"/>
      <dgm:spPr/>
    </dgm:pt>
    <dgm:pt modelId="{B69B2317-2BB9-4C78-911B-C4A0DFD98ADF}" type="pres">
      <dgm:prSet presAssocID="{4D4886F8-1758-4BC8-8D9E-5C9006A88005}" presName="node" presStyleLbl="node1" presStyleIdx="1" presStyleCnt="2" custScaleX="210525" custLinFactNeighborX="-2871" custLinFactNeighborY="65">
        <dgm:presLayoutVars>
          <dgm:bulletEnabled val="1"/>
        </dgm:presLayoutVars>
      </dgm:prSet>
      <dgm:spPr/>
    </dgm:pt>
  </dgm:ptLst>
  <dgm:cxnLst>
    <dgm:cxn modelId="{A7D7786E-7A3C-4698-B6FD-8174672BEB77}" srcId="{2745020F-F276-46CC-9874-7313F271A27F}" destId="{D1409587-7C0D-49CA-B55E-5F7C67CE498B}" srcOrd="0" destOrd="0" parTransId="{FFD197E7-B1CF-4DD3-9D03-A767431DC079}" sibTransId="{6D30E2BE-7AF8-4120-B70B-B70355BCEAE1}"/>
    <dgm:cxn modelId="{3C0BD64E-B1F5-4DE5-972D-F089D512CE4F}" type="presOf" srcId="{6D30E2BE-7AF8-4120-B70B-B70355BCEAE1}" destId="{9DF9104D-1CF9-4CB8-9A82-30BEFA9A14F7}" srcOrd="1" destOrd="0" presId="urn:microsoft.com/office/officeart/2005/8/layout/bProcess3"/>
    <dgm:cxn modelId="{8F31326F-2125-4E99-8615-2F56BC67C89D}" type="presOf" srcId="{D1409587-7C0D-49CA-B55E-5F7C67CE498B}" destId="{51DAEDB6-1D33-43FB-808D-BC8F2F0CCDEE}" srcOrd="0" destOrd="0" presId="urn:microsoft.com/office/officeart/2005/8/layout/bProcess3"/>
    <dgm:cxn modelId="{18247680-5CF0-4ECF-A94E-9A584BDE6DF7}" srcId="{2745020F-F276-46CC-9874-7313F271A27F}" destId="{4D4886F8-1758-4BC8-8D9E-5C9006A88005}" srcOrd="1" destOrd="0" parTransId="{207AEF06-3391-4E41-B656-AE66B14C5A72}" sibTransId="{32600758-F30F-4169-B749-74D0DF86CE58}"/>
    <dgm:cxn modelId="{CA9FE4BB-B448-4D3B-AACB-47D9E69AF0AB}" type="presOf" srcId="{6D30E2BE-7AF8-4120-B70B-B70355BCEAE1}" destId="{C942E1B3-BC75-4EEC-B6A5-50AC2C8D2B4E}" srcOrd="0" destOrd="0" presId="urn:microsoft.com/office/officeart/2005/8/layout/bProcess3"/>
    <dgm:cxn modelId="{CAAD80C1-B849-440B-BE59-ECA2FA5B03E8}" type="presOf" srcId="{4D4886F8-1758-4BC8-8D9E-5C9006A88005}" destId="{B69B2317-2BB9-4C78-911B-C4A0DFD98ADF}" srcOrd="0" destOrd="0" presId="urn:microsoft.com/office/officeart/2005/8/layout/bProcess3"/>
    <dgm:cxn modelId="{32E342D7-1F20-4345-B70F-F57340B3335A}" type="presOf" srcId="{2745020F-F276-46CC-9874-7313F271A27F}" destId="{2E898F23-F96C-4FEB-9EBB-197968F9065F}" srcOrd="0" destOrd="0" presId="urn:microsoft.com/office/officeart/2005/8/layout/bProcess3"/>
    <dgm:cxn modelId="{32BCD10E-78D1-4042-8462-22ACA795D7C5}" type="presParOf" srcId="{2E898F23-F96C-4FEB-9EBB-197968F9065F}" destId="{51DAEDB6-1D33-43FB-808D-BC8F2F0CCDEE}" srcOrd="0" destOrd="0" presId="urn:microsoft.com/office/officeart/2005/8/layout/bProcess3"/>
    <dgm:cxn modelId="{328CD174-091E-4884-B13D-339EDDCE92FC}" type="presParOf" srcId="{2E898F23-F96C-4FEB-9EBB-197968F9065F}" destId="{C942E1B3-BC75-4EEC-B6A5-50AC2C8D2B4E}" srcOrd="1" destOrd="0" presId="urn:microsoft.com/office/officeart/2005/8/layout/bProcess3"/>
    <dgm:cxn modelId="{D04BE546-04B9-4E10-AF0C-9F5FA89E5CA4}" type="presParOf" srcId="{C942E1B3-BC75-4EEC-B6A5-50AC2C8D2B4E}" destId="{9DF9104D-1CF9-4CB8-9A82-30BEFA9A14F7}" srcOrd="0" destOrd="0" presId="urn:microsoft.com/office/officeart/2005/8/layout/bProcess3"/>
    <dgm:cxn modelId="{8BDE5595-C3FD-4EDC-A953-334465FC485B}" type="presParOf" srcId="{2E898F23-F96C-4FEB-9EBB-197968F9065F}" destId="{B69B2317-2BB9-4C78-911B-C4A0DFD98ADF}" srcOrd="2" destOrd="0" presId="urn:microsoft.com/office/officeart/2005/8/layout/bProcess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45020F-F276-46CC-9874-7313F271A27F}" type="doc">
      <dgm:prSet loTypeId="urn:microsoft.com/office/officeart/2005/8/layout/bProcess3" loCatId="process" qsTypeId="urn:microsoft.com/office/officeart/2005/8/quickstyle/simple1" qsCatId="simple" csTypeId="urn:microsoft.com/office/officeart/2005/8/colors/accent0_2" csCatId="mainScheme" phldr="1"/>
      <dgm:spPr/>
      <dgm:t>
        <a:bodyPr/>
        <a:lstStyle/>
        <a:p>
          <a:endParaRPr lang="en-GB"/>
        </a:p>
      </dgm:t>
    </dgm:pt>
    <dgm:pt modelId="{D1409587-7C0D-49CA-B55E-5F7C67CE498B}">
      <dgm:prSet phldrT="[Text]" custT="1"/>
      <dgm:spPr>
        <a:ln w="12700">
          <a:noFill/>
        </a:ln>
      </dgm:spPr>
      <dgm:t>
        <a:bodyPr/>
        <a:lstStyle/>
        <a:p>
          <a:r>
            <a:rPr lang="en-GB" sz="1400" b="1">
              <a:effectLst/>
              <a:latin typeface="Calibri" panose="020F0502020204030204" pitchFamily="34" charset="0"/>
              <a:ea typeface="Times New Roman" panose="02020603050405020304" pitchFamily="18" charset="0"/>
              <a:cs typeface="Times New Roman" panose="02020603050405020304" pitchFamily="18" charset="0"/>
            </a:rPr>
            <a:t>Inadequate</a:t>
          </a:r>
          <a:r>
            <a:rPr lang="en-GB" sz="1400">
              <a:effectLst/>
              <a:latin typeface="Calibri" panose="020F0502020204030204" pitchFamily="34" charset="0"/>
              <a:ea typeface="Times New Roman" panose="02020603050405020304" pitchFamily="18" charset="0"/>
              <a:cs typeface="Times New Roman" panose="02020603050405020304" pitchFamily="18" charset="0"/>
            </a:rPr>
            <a:t> portion of </a:t>
          </a:r>
          <a:r>
            <a:rPr lang="en-GB" sz="1400" b="1">
              <a:effectLst/>
              <a:latin typeface="Calibri" panose="020F0502020204030204" pitchFamily="34" charset="0"/>
              <a:ea typeface="Times New Roman" panose="02020603050405020304" pitchFamily="18" charset="0"/>
              <a:cs typeface="Times New Roman" panose="02020603050405020304" pitchFamily="18" charset="0"/>
            </a:rPr>
            <a:t>openings</a:t>
          </a:r>
          <a:r>
            <a:rPr lang="en-GB" sz="1400">
              <a:effectLst/>
              <a:latin typeface="Calibri" panose="020F0502020204030204" pitchFamily="34" charset="0"/>
              <a:ea typeface="Times New Roman" panose="02020603050405020304" pitchFamily="18" charset="0"/>
              <a:cs typeface="Times New Roman" panose="02020603050405020304" pitchFamily="18" charset="0"/>
            </a:rPr>
            <a:t> on the </a:t>
          </a:r>
          <a:r>
            <a:rPr lang="en-GB" sz="1400" b="1">
              <a:effectLst/>
              <a:latin typeface="Calibri" panose="020F0502020204030204" pitchFamily="34" charset="0"/>
              <a:ea typeface="Times New Roman" panose="02020603050405020304" pitchFamily="18" charset="0"/>
              <a:cs typeface="Times New Roman" panose="02020603050405020304" pitchFamily="18" charset="0"/>
            </a:rPr>
            <a:t>North</a:t>
          </a:r>
          <a:r>
            <a:rPr lang="en-GB" sz="1400">
              <a:effectLst/>
              <a:latin typeface="Calibri" panose="020F0502020204030204" pitchFamily="34" charset="0"/>
              <a:ea typeface="Times New Roman" panose="02020603050405020304" pitchFamily="18" charset="0"/>
              <a:cs typeface="Times New Roman" panose="02020603050405020304" pitchFamily="18" charset="0"/>
            </a:rPr>
            <a:t> façade (12% WWR)</a:t>
          </a:r>
          <a:endParaRPr lang="en-GB" sz="1400" dirty="0">
            <a:latin typeface="Calibri" panose="020F0502020204030204" pitchFamily="34" charset="0"/>
            <a:cs typeface="Calibri" panose="020F0502020204030204" pitchFamily="34" charset="0"/>
          </a:endParaRPr>
        </a:p>
      </dgm:t>
    </dgm:pt>
    <dgm:pt modelId="{FFD197E7-B1CF-4DD3-9D03-A767431DC079}" type="parTrans" cxnId="{A7D7786E-7A3C-4698-B6FD-8174672BEB77}">
      <dgm:prSet/>
      <dgm:spPr/>
      <dgm:t>
        <a:bodyPr/>
        <a:lstStyle/>
        <a:p>
          <a:endParaRPr lang="en-GB" sz="1400">
            <a:solidFill>
              <a:schemeClr val="accent6">
                <a:lumMod val="50000"/>
              </a:schemeClr>
            </a:solidFill>
            <a:latin typeface="Calibri" panose="020F0502020204030204" pitchFamily="34" charset="0"/>
            <a:cs typeface="Calibri" panose="020F0502020204030204" pitchFamily="34" charset="0"/>
          </a:endParaRPr>
        </a:p>
      </dgm:t>
    </dgm:pt>
    <dgm:pt modelId="{6D30E2BE-7AF8-4120-B70B-B70355BCEAE1}" type="sibTrans" cxnId="{A7D7786E-7A3C-4698-B6FD-8174672BEB77}">
      <dgm:prSet custT="1"/>
      <dgm:spPr/>
      <dgm:t>
        <a:bodyPr/>
        <a:lstStyle/>
        <a:p>
          <a:endParaRPr lang="en-GB" sz="1400">
            <a:solidFill>
              <a:schemeClr val="accent6">
                <a:lumMod val="50000"/>
              </a:schemeClr>
            </a:solidFill>
            <a:latin typeface="Calibri" panose="020F0502020204030204" pitchFamily="34" charset="0"/>
            <a:cs typeface="Calibri" panose="020F0502020204030204" pitchFamily="34" charset="0"/>
          </a:endParaRPr>
        </a:p>
      </dgm:t>
    </dgm:pt>
    <dgm:pt modelId="{4D4886F8-1758-4BC8-8D9E-5C9006A88005}">
      <dgm:prSet phldrT="[Text]" custT="1"/>
      <dgm:spPr>
        <a:ln w="12700">
          <a:noFill/>
        </a:ln>
      </dgm:spPr>
      <dgm:t>
        <a:bodyPr/>
        <a:lstStyle/>
        <a:p>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Full-day dependency </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on artificial </a:t>
          </a: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lighting</a:t>
          </a:r>
          <a:endParaRPr lang="en-GB" sz="1400" b="1" dirty="0">
            <a:latin typeface="Calibri" panose="020F0502020204030204" pitchFamily="34" charset="0"/>
            <a:cs typeface="Calibri" panose="020F0502020204030204" pitchFamily="34" charset="0"/>
          </a:endParaRPr>
        </a:p>
      </dgm:t>
    </dgm:pt>
    <dgm:pt modelId="{207AEF06-3391-4E41-B656-AE66B14C5A72}" type="parTrans" cxnId="{18247680-5CF0-4ECF-A94E-9A584BDE6DF7}">
      <dgm:prSet/>
      <dgm:spPr/>
      <dgm:t>
        <a:bodyPr/>
        <a:lstStyle/>
        <a:p>
          <a:endParaRPr lang="en-GB" sz="1400">
            <a:solidFill>
              <a:schemeClr val="accent6">
                <a:lumMod val="50000"/>
              </a:schemeClr>
            </a:solidFill>
            <a:latin typeface="Calibri" panose="020F0502020204030204" pitchFamily="34" charset="0"/>
            <a:cs typeface="Calibri" panose="020F0502020204030204" pitchFamily="34" charset="0"/>
          </a:endParaRPr>
        </a:p>
      </dgm:t>
    </dgm:pt>
    <dgm:pt modelId="{32600758-F30F-4169-B749-74D0DF86CE58}" type="sibTrans" cxnId="{18247680-5CF0-4ECF-A94E-9A584BDE6DF7}">
      <dgm:prSet custT="1"/>
      <dgm:spPr/>
      <dgm:t>
        <a:bodyPr/>
        <a:lstStyle/>
        <a:p>
          <a:endParaRPr lang="en-GB" sz="1400">
            <a:solidFill>
              <a:schemeClr val="accent6">
                <a:lumMod val="50000"/>
              </a:schemeClr>
            </a:solidFill>
            <a:latin typeface="Calibri" panose="020F0502020204030204" pitchFamily="34" charset="0"/>
            <a:cs typeface="Calibri" panose="020F0502020204030204" pitchFamily="34" charset="0"/>
          </a:endParaRPr>
        </a:p>
      </dgm:t>
    </dgm:pt>
    <dgm:pt modelId="{2E898F23-F96C-4FEB-9EBB-197968F9065F}" type="pres">
      <dgm:prSet presAssocID="{2745020F-F276-46CC-9874-7313F271A27F}" presName="Name0" presStyleCnt="0">
        <dgm:presLayoutVars>
          <dgm:dir/>
          <dgm:resizeHandles val="exact"/>
        </dgm:presLayoutVars>
      </dgm:prSet>
      <dgm:spPr/>
    </dgm:pt>
    <dgm:pt modelId="{51DAEDB6-1D33-43FB-808D-BC8F2F0CCDEE}" type="pres">
      <dgm:prSet presAssocID="{D1409587-7C0D-49CA-B55E-5F7C67CE498B}" presName="node" presStyleLbl="node1" presStyleIdx="0" presStyleCnt="2" custScaleX="191810">
        <dgm:presLayoutVars>
          <dgm:bulletEnabled val="1"/>
        </dgm:presLayoutVars>
      </dgm:prSet>
      <dgm:spPr/>
    </dgm:pt>
    <dgm:pt modelId="{C942E1B3-BC75-4EEC-B6A5-50AC2C8D2B4E}" type="pres">
      <dgm:prSet presAssocID="{6D30E2BE-7AF8-4120-B70B-B70355BCEAE1}" presName="sibTrans" presStyleLbl="sibTrans1D1" presStyleIdx="0" presStyleCnt="1"/>
      <dgm:spPr/>
    </dgm:pt>
    <dgm:pt modelId="{9DF9104D-1CF9-4CB8-9A82-30BEFA9A14F7}" type="pres">
      <dgm:prSet presAssocID="{6D30E2BE-7AF8-4120-B70B-B70355BCEAE1}" presName="connectorText" presStyleLbl="sibTrans1D1" presStyleIdx="0" presStyleCnt="1"/>
      <dgm:spPr/>
    </dgm:pt>
    <dgm:pt modelId="{B69B2317-2BB9-4C78-911B-C4A0DFD98ADF}" type="pres">
      <dgm:prSet presAssocID="{4D4886F8-1758-4BC8-8D9E-5C9006A88005}" presName="node" presStyleLbl="node1" presStyleIdx="1" presStyleCnt="2" custScaleX="216373" custLinFactNeighborX="2039" custLinFactNeighborY="-1734">
        <dgm:presLayoutVars>
          <dgm:bulletEnabled val="1"/>
        </dgm:presLayoutVars>
      </dgm:prSet>
      <dgm:spPr/>
    </dgm:pt>
  </dgm:ptLst>
  <dgm:cxnLst>
    <dgm:cxn modelId="{A7D7786E-7A3C-4698-B6FD-8174672BEB77}" srcId="{2745020F-F276-46CC-9874-7313F271A27F}" destId="{D1409587-7C0D-49CA-B55E-5F7C67CE498B}" srcOrd="0" destOrd="0" parTransId="{FFD197E7-B1CF-4DD3-9D03-A767431DC079}" sibTransId="{6D30E2BE-7AF8-4120-B70B-B70355BCEAE1}"/>
    <dgm:cxn modelId="{3C0BD64E-B1F5-4DE5-972D-F089D512CE4F}" type="presOf" srcId="{6D30E2BE-7AF8-4120-B70B-B70355BCEAE1}" destId="{9DF9104D-1CF9-4CB8-9A82-30BEFA9A14F7}" srcOrd="1" destOrd="0" presId="urn:microsoft.com/office/officeart/2005/8/layout/bProcess3"/>
    <dgm:cxn modelId="{8F31326F-2125-4E99-8615-2F56BC67C89D}" type="presOf" srcId="{D1409587-7C0D-49CA-B55E-5F7C67CE498B}" destId="{51DAEDB6-1D33-43FB-808D-BC8F2F0CCDEE}" srcOrd="0" destOrd="0" presId="urn:microsoft.com/office/officeart/2005/8/layout/bProcess3"/>
    <dgm:cxn modelId="{18247680-5CF0-4ECF-A94E-9A584BDE6DF7}" srcId="{2745020F-F276-46CC-9874-7313F271A27F}" destId="{4D4886F8-1758-4BC8-8D9E-5C9006A88005}" srcOrd="1" destOrd="0" parTransId="{207AEF06-3391-4E41-B656-AE66B14C5A72}" sibTransId="{32600758-F30F-4169-B749-74D0DF86CE58}"/>
    <dgm:cxn modelId="{CA9FE4BB-B448-4D3B-AACB-47D9E69AF0AB}" type="presOf" srcId="{6D30E2BE-7AF8-4120-B70B-B70355BCEAE1}" destId="{C942E1B3-BC75-4EEC-B6A5-50AC2C8D2B4E}" srcOrd="0" destOrd="0" presId="urn:microsoft.com/office/officeart/2005/8/layout/bProcess3"/>
    <dgm:cxn modelId="{CAAD80C1-B849-440B-BE59-ECA2FA5B03E8}" type="presOf" srcId="{4D4886F8-1758-4BC8-8D9E-5C9006A88005}" destId="{B69B2317-2BB9-4C78-911B-C4A0DFD98ADF}" srcOrd="0" destOrd="0" presId="urn:microsoft.com/office/officeart/2005/8/layout/bProcess3"/>
    <dgm:cxn modelId="{32E342D7-1F20-4345-B70F-F57340B3335A}" type="presOf" srcId="{2745020F-F276-46CC-9874-7313F271A27F}" destId="{2E898F23-F96C-4FEB-9EBB-197968F9065F}" srcOrd="0" destOrd="0" presId="urn:microsoft.com/office/officeart/2005/8/layout/bProcess3"/>
    <dgm:cxn modelId="{32BCD10E-78D1-4042-8462-22ACA795D7C5}" type="presParOf" srcId="{2E898F23-F96C-4FEB-9EBB-197968F9065F}" destId="{51DAEDB6-1D33-43FB-808D-BC8F2F0CCDEE}" srcOrd="0" destOrd="0" presId="urn:microsoft.com/office/officeart/2005/8/layout/bProcess3"/>
    <dgm:cxn modelId="{328CD174-091E-4884-B13D-339EDDCE92FC}" type="presParOf" srcId="{2E898F23-F96C-4FEB-9EBB-197968F9065F}" destId="{C942E1B3-BC75-4EEC-B6A5-50AC2C8D2B4E}" srcOrd="1" destOrd="0" presId="urn:microsoft.com/office/officeart/2005/8/layout/bProcess3"/>
    <dgm:cxn modelId="{D04BE546-04B9-4E10-AF0C-9F5FA89E5CA4}" type="presParOf" srcId="{C942E1B3-BC75-4EEC-B6A5-50AC2C8D2B4E}" destId="{9DF9104D-1CF9-4CB8-9A82-30BEFA9A14F7}" srcOrd="0" destOrd="0" presId="urn:microsoft.com/office/officeart/2005/8/layout/bProcess3"/>
    <dgm:cxn modelId="{8BDE5595-C3FD-4EDC-A953-334465FC485B}" type="presParOf" srcId="{2E898F23-F96C-4FEB-9EBB-197968F9065F}" destId="{B69B2317-2BB9-4C78-911B-C4A0DFD98ADF}" srcOrd="2" destOrd="0" presId="urn:microsoft.com/office/officeart/2005/8/layout/bProcess3"/>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45020F-F276-46CC-9874-7313F271A27F}" type="doc">
      <dgm:prSet loTypeId="urn:microsoft.com/office/officeart/2005/8/layout/bProcess3" loCatId="process" qsTypeId="urn:microsoft.com/office/officeart/2005/8/quickstyle/simple1" qsCatId="simple" csTypeId="urn:microsoft.com/office/officeart/2005/8/colors/accent0_2" csCatId="mainScheme" phldr="1"/>
      <dgm:spPr/>
      <dgm:t>
        <a:bodyPr/>
        <a:lstStyle/>
        <a:p>
          <a:endParaRPr lang="en-GB"/>
        </a:p>
      </dgm:t>
    </dgm:pt>
    <dgm:pt modelId="{D1409587-7C0D-49CA-B55E-5F7C67CE498B}">
      <dgm:prSet phldrT="[Text]" custT="1"/>
      <dgm:spPr>
        <a:ln w="12700">
          <a:noFill/>
        </a:ln>
      </dgm:spPr>
      <dgm:t>
        <a:bodyPr/>
        <a:lstStyle/>
        <a:p>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Large windows </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on the </a:t>
          </a: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south</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façade (45% </a:t>
          </a:r>
          <a:r>
            <a:rPr lang="en-GB" sz="1400" dirty="0" err="1">
              <a:effectLst/>
              <a:latin typeface="Calibri" panose="020F0502020204030204" pitchFamily="34" charset="0"/>
              <a:ea typeface="Times New Roman" panose="02020603050405020304" pitchFamily="18" charset="0"/>
              <a:cs typeface="Times New Roman" panose="02020603050405020304" pitchFamily="18" charset="0"/>
            </a:rPr>
            <a:t>WWR</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without proper shadings</a:t>
          </a:r>
          <a:endParaRPr lang="en-GB" sz="1400" b="1" dirty="0">
            <a:latin typeface="Calibri" panose="020F0502020204030204" pitchFamily="34" charset="0"/>
            <a:cs typeface="Calibri" panose="020F0502020204030204" pitchFamily="34" charset="0"/>
          </a:endParaRPr>
        </a:p>
      </dgm:t>
    </dgm:pt>
    <dgm:pt modelId="{FFD197E7-B1CF-4DD3-9D03-A767431DC079}" type="parTrans" cxnId="{A7D7786E-7A3C-4698-B6FD-8174672BEB77}">
      <dgm:prSet/>
      <dgm:spPr/>
      <dgm:t>
        <a:bodyPr/>
        <a:lstStyle/>
        <a:p>
          <a:endParaRPr lang="en-GB" sz="1400">
            <a:solidFill>
              <a:schemeClr val="accent6">
                <a:lumMod val="50000"/>
              </a:schemeClr>
            </a:solidFill>
            <a:latin typeface="Calibri" panose="020F0502020204030204" pitchFamily="34" charset="0"/>
            <a:cs typeface="Calibri" panose="020F0502020204030204" pitchFamily="34" charset="0"/>
          </a:endParaRPr>
        </a:p>
      </dgm:t>
    </dgm:pt>
    <dgm:pt modelId="{6D30E2BE-7AF8-4120-B70B-B70355BCEAE1}" type="sibTrans" cxnId="{A7D7786E-7A3C-4698-B6FD-8174672BEB77}">
      <dgm:prSet custT="1"/>
      <dgm:spPr/>
      <dgm:t>
        <a:bodyPr/>
        <a:lstStyle/>
        <a:p>
          <a:endParaRPr lang="en-GB" sz="1400">
            <a:solidFill>
              <a:schemeClr val="accent6">
                <a:lumMod val="50000"/>
              </a:schemeClr>
            </a:solidFill>
            <a:latin typeface="Calibri" panose="020F0502020204030204" pitchFamily="34" charset="0"/>
            <a:cs typeface="Calibri" panose="020F0502020204030204" pitchFamily="34" charset="0"/>
          </a:endParaRPr>
        </a:p>
      </dgm:t>
    </dgm:pt>
    <dgm:pt modelId="{4D4886F8-1758-4BC8-8D9E-5C9006A88005}">
      <dgm:prSet phldrT="[Text]" custT="1"/>
      <dgm:spPr>
        <a:ln w="12700">
          <a:noFill/>
        </a:ln>
      </dgm:spPr>
      <dgm:t>
        <a:bodyPr/>
        <a:lstStyle/>
        <a:p>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Excessive</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heat conductivity, solar heat gain, glare discomfort</a:t>
          </a:r>
          <a:endParaRPr lang="en-GB" sz="1400" b="1" dirty="0">
            <a:latin typeface="Calibri" panose="020F0502020204030204" pitchFamily="34" charset="0"/>
            <a:cs typeface="Calibri" panose="020F0502020204030204" pitchFamily="34" charset="0"/>
          </a:endParaRPr>
        </a:p>
      </dgm:t>
    </dgm:pt>
    <dgm:pt modelId="{207AEF06-3391-4E41-B656-AE66B14C5A72}" type="parTrans" cxnId="{18247680-5CF0-4ECF-A94E-9A584BDE6DF7}">
      <dgm:prSet/>
      <dgm:spPr/>
      <dgm:t>
        <a:bodyPr/>
        <a:lstStyle/>
        <a:p>
          <a:endParaRPr lang="en-GB" sz="1400">
            <a:solidFill>
              <a:schemeClr val="accent6">
                <a:lumMod val="50000"/>
              </a:schemeClr>
            </a:solidFill>
            <a:latin typeface="Calibri" panose="020F0502020204030204" pitchFamily="34" charset="0"/>
            <a:cs typeface="Calibri" panose="020F0502020204030204" pitchFamily="34" charset="0"/>
          </a:endParaRPr>
        </a:p>
      </dgm:t>
    </dgm:pt>
    <dgm:pt modelId="{32600758-F30F-4169-B749-74D0DF86CE58}" type="sibTrans" cxnId="{18247680-5CF0-4ECF-A94E-9A584BDE6DF7}">
      <dgm:prSet custT="1"/>
      <dgm:spPr/>
      <dgm:t>
        <a:bodyPr/>
        <a:lstStyle/>
        <a:p>
          <a:endParaRPr lang="en-GB" sz="1400">
            <a:solidFill>
              <a:schemeClr val="accent6">
                <a:lumMod val="50000"/>
              </a:schemeClr>
            </a:solidFill>
            <a:latin typeface="Calibri" panose="020F0502020204030204" pitchFamily="34" charset="0"/>
            <a:cs typeface="Calibri" panose="020F0502020204030204" pitchFamily="34" charset="0"/>
          </a:endParaRPr>
        </a:p>
      </dgm:t>
    </dgm:pt>
    <dgm:pt modelId="{2E898F23-F96C-4FEB-9EBB-197968F9065F}" type="pres">
      <dgm:prSet presAssocID="{2745020F-F276-46CC-9874-7313F271A27F}" presName="Name0" presStyleCnt="0">
        <dgm:presLayoutVars>
          <dgm:dir/>
          <dgm:resizeHandles val="exact"/>
        </dgm:presLayoutVars>
      </dgm:prSet>
      <dgm:spPr/>
    </dgm:pt>
    <dgm:pt modelId="{51DAEDB6-1D33-43FB-808D-BC8F2F0CCDEE}" type="pres">
      <dgm:prSet presAssocID="{D1409587-7C0D-49CA-B55E-5F7C67CE498B}" presName="node" presStyleLbl="node1" presStyleIdx="0" presStyleCnt="2" custScaleX="205448">
        <dgm:presLayoutVars>
          <dgm:bulletEnabled val="1"/>
        </dgm:presLayoutVars>
      </dgm:prSet>
      <dgm:spPr/>
    </dgm:pt>
    <dgm:pt modelId="{C942E1B3-BC75-4EEC-B6A5-50AC2C8D2B4E}" type="pres">
      <dgm:prSet presAssocID="{6D30E2BE-7AF8-4120-B70B-B70355BCEAE1}" presName="sibTrans" presStyleLbl="sibTrans1D1" presStyleIdx="0" presStyleCnt="1"/>
      <dgm:spPr/>
    </dgm:pt>
    <dgm:pt modelId="{9DF9104D-1CF9-4CB8-9A82-30BEFA9A14F7}" type="pres">
      <dgm:prSet presAssocID="{6D30E2BE-7AF8-4120-B70B-B70355BCEAE1}" presName="connectorText" presStyleLbl="sibTrans1D1" presStyleIdx="0" presStyleCnt="1"/>
      <dgm:spPr/>
    </dgm:pt>
    <dgm:pt modelId="{B69B2317-2BB9-4C78-911B-C4A0DFD98ADF}" type="pres">
      <dgm:prSet presAssocID="{4D4886F8-1758-4BC8-8D9E-5C9006A88005}" presName="node" presStyleLbl="node1" presStyleIdx="1" presStyleCnt="2" custScaleX="205448">
        <dgm:presLayoutVars>
          <dgm:bulletEnabled val="1"/>
        </dgm:presLayoutVars>
      </dgm:prSet>
      <dgm:spPr/>
    </dgm:pt>
  </dgm:ptLst>
  <dgm:cxnLst>
    <dgm:cxn modelId="{A7D7786E-7A3C-4698-B6FD-8174672BEB77}" srcId="{2745020F-F276-46CC-9874-7313F271A27F}" destId="{D1409587-7C0D-49CA-B55E-5F7C67CE498B}" srcOrd="0" destOrd="0" parTransId="{FFD197E7-B1CF-4DD3-9D03-A767431DC079}" sibTransId="{6D30E2BE-7AF8-4120-B70B-B70355BCEAE1}"/>
    <dgm:cxn modelId="{3C0BD64E-B1F5-4DE5-972D-F089D512CE4F}" type="presOf" srcId="{6D30E2BE-7AF8-4120-B70B-B70355BCEAE1}" destId="{9DF9104D-1CF9-4CB8-9A82-30BEFA9A14F7}" srcOrd="1" destOrd="0" presId="urn:microsoft.com/office/officeart/2005/8/layout/bProcess3"/>
    <dgm:cxn modelId="{8F31326F-2125-4E99-8615-2F56BC67C89D}" type="presOf" srcId="{D1409587-7C0D-49CA-B55E-5F7C67CE498B}" destId="{51DAEDB6-1D33-43FB-808D-BC8F2F0CCDEE}" srcOrd="0" destOrd="0" presId="urn:microsoft.com/office/officeart/2005/8/layout/bProcess3"/>
    <dgm:cxn modelId="{18247680-5CF0-4ECF-A94E-9A584BDE6DF7}" srcId="{2745020F-F276-46CC-9874-7313F271A27F}" destId="{4D4886F8-1758-4BC8-8D9E-5C9006A88005}" srcOrd="1" destOrd="0" parTransId="{207AEF06-3391-4E41-B656-AE66B14C5A72}" sibTransId="{32600758-F30F-4169-B749-74D0DF86CE58}"/>
    <dgm:cxn modelId="{CA9FE4BB-B448-4D3B-AACB-47D9E69AF0AB}" type="presOf" srcId="{6D30E2BE-7AF8-4120-B70B-B70355BCEAE1}" destId="{C942E1B3-BC75-4EEC-B6A5-50AC2C8D2B4E}" srcOrd="0" destOrd="0" presId="urn:microsoft.com/office/officeart/2005/8/layout/bProcess3"/>
    <dgm:cxn modelId="{CAAD80C1-B849-440B-BE59-ECA2FA5B03E8}" type="presOf" srcId="{4D4886F8-1758-4BC8-8D9E-5C9006A88005}" destId="{B69B2317-2BB9-4C78-911B-C4A0DFD98ADF}" srcOrd="0" destOrd="0" presId="urn:microsoft.com/office/officeart/2005/8/layout/bProcess3"/>
    <dgm:cxn modelId="{32E342D7-1F20-4345-B70F-F57340B3335A}" type="presOf" srcId="{2745020F-F276-46CC-9874-7313F271A27F}" destId="{2E898F23-F96C-4FEB-9EBB-197968F9065F}" srcOrd="0" destOrd="0" presId="urn:microsoft.com/office/officeart/2005/8/layout/bProcess3"/>
    <dgm:cxn modelId="{32BCD10E-78D1-4042-8462-22ACA795D7C5}" type="presParOf" srcId="{2E898F23-F96C-4FEB-9EBB-197968F9065F}" destId="{51DAEDB6-1D33-43FB-808D-BC8F2F0CCDEE}" srcOrd="0" destOrd="0" presId="urn:microsoft.com/office/officeart/2005/8/layout/bProcess3"/>
    <dgm:cxn modelId="{328CD174-091E-4884-B13D-339EDDCE92FC}" type="presParOf" srcId="{2E898F23-F96C-4FEB-9EBB-197968F9065F}" destId="{C942E1B3-BC75-4EEC-B6A5-50AC2C8D2B4E}" srcOrd="1" destOrd="0" presId="urn:microsoft.com/office/officeart/2005/8/layout/bProcess3"/>
    <dgm:cxn modelId="{D04BE546-04B9-4E10-AF0C-9F5FA89E5CA4}" type="presParOf" srcId="{C942E1B3-BC75-4EEC-B6A5-50AC2C8D2B4E}" destId="{9DF9104D-1CF9-4CB8-9A82-30BEFA9A14F7}" srcOrd="0" destOrd="0" presId="urn:microsoft.com/office/officeart/2005/8/layout/bProcess3"/>
    <dgm:cxn modelId="{8BDE5595-C3FD-4EDC-A953-334465FC485B}" type="presParOf" srcId="{2E898F23-F96C-4FEB-9EBB-197968F9065F}" destId="{B69B2317-2BB9-4C78-911B-C4A0DFD98ADF}" srcOrd="2" destOrd="0" presId="urn:microsoft.com/office/officeart/2005/8/layout/bProcess3"/>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45020F-F276-46CC-9874-7313F271A27F}" type="doc">
      <dgm:prSet loTypeId="urn:microsoft.com/office/officeart/2005/8/layout/bProcess3" loCatId="process" qsTypeId="urn:microsoft.com/office/officeart/2005/8/quickstyle/simple1" qsCatId="simple" csTypeId="urn:microsoft.com/office/officeart/2005/8/colors/accent0_2" csCatId="mainScheme" phldr="1"/>
      <dgm:spPr/>
      <dgm:t>
        <a:bodyPr/>
        <a:lstStyle/>
        <a:p>
          <a:endParaRPr lang="en-GB"/>
        </a:p>
      </dgm:t>
    </dgm:pt>
    <dgm:pt modelId="{D1409587-7C0D-49CA-B55E-5F7C67CE498B}">
      <dgm:prSet phldrT="[Text]" custT="1"/>
      <dgm:spPr>
        <a:ln w="12700">
          <a:noFill/>
        </a:ln>
      </dgm:spPr>
      <dgm:t>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Glazing type </a:t>
          </a:r>
          <a:r>
            <a:rPr lang="en-GB" sz="1400" b="1">
              <a:effectLst/>
              <a:latin typeface="Calibri" panose="020F0502020204030204" pitchFamily="34" charset="0"/>
              <a:ea typeface="Times New Roman" panose="02020603050405020304" pitchFamily="18" charset="0"/>
              <a:cs typeface="Times New Roman" panose="02020603050405020304" pitchFamily="18" charset="0"/>
            </a:rPr>
            <a:t>6mm clear glass</a:t>
          </a:r>
          <a:endParaRPr lang="en-GB" sz="1400" b="1" dirty="0">
            <a:latin typeface="Calibri" panose="020F0502020204030204" pitchFamily="34" charset="0"/>
            <a:cs typeface="Calibri" panose="020F0502020204030204" pitchFamily="34" charset="0"/>
          </a:endParaRPr>
        </a:p>
      </dgm:t>
    </dgm:pt>
    <dgm:pt modelId="{FFD197E7-B1CF-4DD3-9D03-A767431DC079}" type="parTrans" cxnId="{A7D7786E-7A3C-4698-B6FD-8174672BEB77}">
      <dgm:prSet/>
      <dgm:spPr/>
      <dgm:t>
        <a:bodyPr/>
        <a:lstStyle/>
        <a:p>
          <a:endParaRPr lang="en-GB" sz="1400">
            <a:solidFill>
              <a:schemeClr val="accent6">
                <a:lumMod val="50000"/>
              </a:schemeClr>
            </a:solidFill>
            <a:latin typeface="Calibri" panose="020F0502020204030204" pitchFamily="34" charset="0"/>
            <a:cs typeface="Calibri" panose="020F0502020204030204" pitchFamily="34" charset="0"/>
          </a:endParaRPr>
        </a:p>
      </dgm:t>
    </dgm:pt>
    <dgm:pt modelId="{6D30E2BE-7AF8-4120-B70B-B70355BCEAE1}" type="sibTrans" cxnId="{A7D7786E-7A3C-4698-B6FD-8174672BEB77}">
      <dgm:prSet custT="1"/>
      <dgm:spPr/>
      <dgm:t>
        <a:bodyPr/>
        <a:lstStyle/>
        <a:p>
          <a:endParaRPr lang="en-GB" sz="1400">
            <a:solidFill>
              <a:schemeClr val="accent6">
                <a:lumMod val="50000"/>
              </a:schemeClr>
            </a:solidFill>
            <a:latin typeface="Calibri" panose="020F0502020204030204" pitchFamily="34" charset="0"/>
            <a:cs typeface="Calibri" panose="020F0502020204030204" pitchFamily="34" charset="0"/>
          </a:endParaRPr>
        </a:p>
      </dgm:t>
    </dgm:pt>
    <dgm:pt modelId="{4D4886F8-1758-4BC8-8D9E-5C9006A88005}">
      <dgm:prSet phldrT="[Text]" custT="1"/>
      <dgm:spPr>
        <a:ln w="12700">
          <a:noFill/>
        </a:ln>
      </dgm:spPr>
      <dgm:t>
        <a:bodyPr/>
        <a:lstStyle/>
        <a:p>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High U-Value </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of 5.82 W/m</a:t>
          </a:r>
          <a:r>
            <a:rPr lang="en-GB" sz="1400" baseline="30000" dirty="0">
              <a:effectLst/>
              <a:latin typeface="Calibri" panose="020F0502020204030204" pitchFamily="34" charset="0"/>
              <a:ea typeface="Times New Roman" panose="02020603050405020304" pitchFamily="18" charset="0"/>
              <a:cs typeface="Times New Roman" panose="02020603050405020304" pitchFamily="18" charset="0"/>
            </a:rPr>
            <a:t>2</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K; </a:t>
          </a: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Major contributor </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to solar heat gain and heat conductivity through the windows</a:t>
          </a:r>
          <a:endParaRPr lang="en-GB" sz="1400" dirty="0">
            <a:latin typeface="Calibri" panose="020F0502020204030204" pitchFamily="34" charset="0"/>
            <a:cs typeface="Calibri" panose="020F0502020204030204" pitchFamily="34" charset="0"/>
          </a:endParaRPr>
        </a:p>
      </dgm:t>
    </dgm:pt>
    <dgm:pt modelId="{207AEF06-3391-4E41-B656-AE66B14C5A72}" type="parTrans" cxnId="{18247680-5CF0-4ECF-A94E-9A584BDE6DF7}">
      <dgm:prSet/>
      <dgm:spPr/>
      <dgm:t>
        <a:bodyPr/>
        <a:lstStyle/>
        <a:p>
          <a:endParaRPr lang="en-GB" sz="1400">
            <a:solidFill>
              <a:schemeClr val="accent6">
                <a:lumMod val="50000"/>
              </a:schemeClr>
            </a:solidFill>
            <a:latin typeface="Calibri" panose="020F0502020204030204" pitchFamily="34" charset="0"/>
            <a:cs typeface="Calibri" panose="020F0502020204030204" pitchFamily="34" charset="0"/>
          </a:endParaRPr>
        </a:p>
      </dgm:t>
    </dgm:pt>
    <dgm:pt modelId="{32600758-F30F-4169-B749-74D0DF86CE58}" type="sibTrans" cxnId="{18247680-5CF0-4ECF-A94E-9A584BDE6DF7}">
      <dgm:prSet custT="1"/>
      <dgm:spPr/>
      <dgm:t>
        <a:bodyPr/>
        <a:lstStyle/>
        <a:p>
          <a:endParaRPr lang="en-GB" sz="1400">
            <a:solidFill>
              <a:schemeClr val="accent6">
                <a:lumMod val="50000"/>
              </a:schemeClr>
            </a:solidFill>
            <a:latin typeface="Calibri" panose="020F0502020204030204" pitchFamily="34" charset="0"/>
            <a:cs typeface="Calibri" panose="020F0502020204030204" pitchFamily="34" charset="0"/>
          </a:endParaRPr>
        </a:p>
      </dgm:t>
    </dgm:pt>
    <dgm:pt modelId="{2E898F23-F96C-4FEB-9EBB-197968F9065F}" type="pres">
      <dgm:prSet presAssocID="{2745020F-F276-46CC-9874-7313F271A27F}" presName="Name0" presStyleCnt="0">
        <dgm:presLayoutVars>
          <dgm:dir/>
          <dgm:resizeHandles val="exact"/>
        </dgm:presLayoutVars>
      </dgm:prSet>
      <dgm:spPr/>
    </dgm:pt>
    <dgm:pt modelId="{51DAEDB6-1D33-43FB-808D-BC8F2F0CCDEE}" type="pres">
      <dgm:prSet presAssocID="{D1409587-7C0D-49CA-B55E-5F7C67CE498B}" presName="node" presStyleLbl="node1" presStyleIdx="0" presStyleCnt="2" custScaleX="147639">
        <dgm:presLayoutVars>
          <dgm:bulletEnabled val="1"/>
        </dgm:presLayoutVars>
      </dgm:prSet>
      <dgm:spPr/>
    </dgm:pt>
    <dgm:pt modelId="{C942E1B3-BC75-4EEC-B6A5-50AC2C8D2B4E}" type="pres">
      <dgm:prSet presAssocID="{6D30E2BE-7AF8-4120-B70B-B70355BCEAE1}" presName="sibTrans" presStyleLbl="sibTrans1D1" presStyleIdx="0" presStyleCnt="1"/>
      <dgm:spPr/>
    </dgm:pt>
    <dgm:pt modelId="{9DF9104D-1CF9-4CB8-9A82-30BEFA9A14F7}" type="pres">
      <dgm:prSet presAssocID="{6D30E2BE-7AF8-4120-B70B-B70355BCEAE1}" presName="connectorText" presStyleLbl="sibTrans1D1" presStyleIdx="0" presStyleCnt="1"/>
      <dgm:spPr/>
    </dgm:pt>
    <dgm:pt modelId="{B69B2317-2BB9-4C78-911B-C4A0DFD98ADF}" type="pres">
      <dgm:prSet presAssocID="{4D4886F8-1758-4BC8-8D9E-5C9006A88005}" presName="node" presStyleLbl="node1" presStyleIdx="1" presStyleCnt="2" custScaleX="267722">
        <dgm:presLayoutVars>
          <dgm:bulletEnabled val="1"/>
        </dgm:presLayoutVars>
      </dgm:prSet>
      <dgm:spPr/>
    </dgm:pt>
  </dgm:ptLst>
  <dgm:cxnLst>
    <dgm:cxn modelId="{A7D7786E-7A3C-4698-B6FD-8174672BEB77}" srcId="{2745020F-F276-46CC-9874-7313F271A27F}" destId="{D1409587-7C0D-49CA-B55E-5F7C67CE498B}" srcOrd="0" destOrd="0" parTransId="{FFD197E7-B1CF-4DD3-9D03-A767431DC079}" sibTransId="{6D30E2BE-7AF8-4120-B70B-B70355BCEAE1}"/>
    <dgm:cxn modelId="{3C0BD64E-B1F5-4DE5-972D-F089D512CE4F}" type="presOf" srcId="{6D30E2BE-7AF8-4120-B70B-B70355BCEAE1}" destId="{9DF9104D-1CF9-4CB8-9A82-30BEFA9A14F7}" srcOrd="1" destOrd="0" presId="urn:microsoft.com/office/officeart/2005/8/layout/bProcess3"/>
    <dgm:cxn modelId="{8F31326F-2125-4E99-8615-2F56BC67C89D}" type="presOf" srcId="{D1409587-7C0D-49CA-B55E-5F7C67CE498B}" destId="{51DAEDB6-1D33-43FB-808D-BC8F2F0CCDEE}" srcOrd="0" destOrd="0" presId="urn:microsoft.com/office/officeart/2005/8/layout/bProcess3"/>
    <dgm:cxn modelId="{18247680-5CF0-4ECF-A94E-9A584BDE6DF7}" srcId="{2745020F-F276-46CC-9874-7313F271A27F}" destId="{4D4886F8-1758-4BC8-8D9E-5C9006A88005}" srcOrd="1" destOrd="0" parTransId="{207AEF06-3391-4E41-B656-AE66B14C5A72}" sibTransId="{32600758-F30F-4169-B749-74D0DF86CE58}"/>
    <dgm:cxn modelId="{CA9FE4BB-B448-4D3B-AACB-47D9E69AF0AB}" type="presOf" srcId="{6D30E2BE-7AF8-4120-B70B-B70355BCEAE1}" destId="{C942E1B3-BC75-4EEC-B6A5-50AC2C8D2B4E}" srcOrd="0" destOrd="0" presId="urn:microsoft.com/office/officeart/2005/8/layout/bProcess3"/>
    <dgm:cxn modelId="{CAAD80C1-B849-440B-BE59-ECA2FA5B03E8}" type="presOf" srcId="{4D4886F8-1758-4BC8-8D9E-5C9006A88005}" destId="{B69B2317-2BB9-4C78-911B-C4A0DFD98ADF}" srcOrd="0" destOrd="0" presId="urn:microsoft.com/office/officeart/2005/8/layout/bProcess3"/>
    <dgm:cxn modelId="{32E342D7-1F20-4345-B70F-F57340B3335A}" type="presOf" srcId="{2745020F-F276-46CC-9874-7313F271A27F}" destId="{2E898F23-F96C-4FEB-9EBB-197968F9065F}" srcOrd="0" destOrd="0" presId="urn:microsoft.com/office/officeart/2005/8/layout/bProcess3"/>
    <dgm:cxn modelId="{32BCD10E-78D1-4042-8462-22ACA795D7C5}" type="presParOf" srcId="{2E898F23-F96C-4FEB-9EBB-197968F9065F}" destId="{51DAEDB6-1D33-43FB-808D-BC8F2F0CCDEE}" srcOrd="0" destOrd="0" presId="urn:microsoft.com/office/officeart/2005/8/layout/bProcess3"/>
    <dgm:cxn modelId="{328CD174-091E-4884-B13D-339EDDCE92FC}" type="presParOf" srcId="{2E898F23-F96C-4FEB-9EBB-197968F9065F}" destId="{C942E1B3-BC75-4EEC-B6A5-50AC2C8D2B4E}" srcOrd="1" destOrd="0" presId="urn:microsoft.com/office/officeart/2005/8/layout/bProcess3"/>
    <dgm:cxn modelId="{D04BE546-04B9-4E10-AF0C-9F5FA89E5CA4}" type="presParOf" srcId="{C942E1B3-BC75-4EEC-B6A5-50AC2C8D2B4E}" destId="{9DF9104D-1CF9-4CB8-9A82-30BEFA9A14F7}" srcOrd="0" destOrd="0" presId="urn:microsoft.com/office/officeart/2005/8/layout/bProcess3"/>
    <dgm:cxn modelId="{8BDE5595-C3FD-4EDC-A953-334465FC485B}" type="presParOf" srcId="{2E898F23-F96C-4FEB-9EBB-197968F9065F}" destId="{B69B2317-2BB9-4C78-911B-C4A0DFD98ADF}" srcOrd="2" destOrd="0" presId="urn:microsoft.com/office/officeart/2005/8/layout/bProcess3"/>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652DAA-DA38-44E4-A267-9E1A25F8F27E}" type="doc">
      <dgm:prSet loTypeId="urn:microsoft.com/office/officeart/2005/8/layout/equation2" loCatId="relationship" qsTypeId="urn:microsoft.com/office/officeart/2005/8/quickstyle/simple1" qsCatId="simple" csTypeId="urn:microsoft.com/office/officeart/2005/8/colors/colorful4" csCatId="colorful" phldr="1"/>
      <dgm:spPr/>
    </dgm:pt>
    <dgm:pt modelId="{64CEE83C-76A4-43C0-A8DC-2AF03D9EF57C}">
      <dgm:prSet phldrT="[Text]" custT="1"/>
      <dgm:spPr/>
      <dgm:t>
        <a:bodyPr/>
        <a:lstStyle/>
        <a:p>
          <a:r>
            <a:rPr lang="en-GB" sz="1400" dirty="0">
              <a:effectLst/>
              <a:latin typeface="Calibri" panose="020F0502020204030204" pitchFamily="34" charset="0"/>
              <a:ea typeface="Times New Roman" panose="02020603050405020304" pitchFamily="18" charset="0"/>
              <a:cs typeface="Calibri" panose="020F0502020204030204" pitchFamily="34" charset="0"/>
            </a:rPr>
            <a:t>High SHGC</a:t>
          </a:r>
          <a:endParaRPr lang="en-GB" sz="1400" dirty="0">
            <a:latin typeface="Calibri" panose="020F0502020204030204" pitchFamily="34" charset="0"/>
            <a:cs typeface="Calibri" panose="020F0502020204030204" pitchFamily="34" charset="0"/>
          </a:endParaRPr>
        </a:p>
      </dgm:t>
    </dgm:pt>
    <dgm:pt modelId="{7DE79D58-0F73-4D0C-9A9C-44B3F5C4406D}" type="parTrans" cxnId="{0E500405-C36F-42EB-B706-A09EA1D12C8C}">
      <dgm:prSet/>
      <dgm:spPr/>
      <dgm:t>
        <a:bodyPr/>
        <a:lstStyle/>
        <a:p>
          <a:endParaRPr lang="en-GB" sz="1400">
            <a:latin typeface="Calibri" panose="020F0502020204030204" pitchFamily="34" charset="0"/>
            <a:cs typeface="Calibri" panose="020F0502020204030204" pitchFamily="34" charset="0"/>
          </a:endParaRPr>
        </a:p>
      </dgm:t>
    </dgm:pt>
    <dgm:pt modelId="{E024AF76-D762-4FBB-B28C-9DD1430EE611}" type="sibTrans" cxnId="{0E500405-C36F-42EB-B706-A09EA1D12C8C}">
      <dgm:prSet custT="1"/>
      <dgm:spPr/>
      <dgm:t>
        <a:bodyPr/>
        <a:lstStyle/>
        <a:p>
          <a:endParaRPr lang="en-GB" sz="1400">
            <a:latin typeface="Calibri" panose="020F0502020204030204" pitchFamily="34" charset="0"/>
            <a:cs typeface="Calibri" panose="020F0502020204030204" pitchFamily="34" charset="0"/>
          </a:endParaRPr>
        </a:p>
      </dgm:t>
    </dgm:pt>
    <dgm:pt modelId="{09BDF998-F60D-4C2E-B1AA-617A73B9664F}">
      <dgm:prSet phldrT="[Text]" custT="1"/>
      <dgm:spPr/>
      <dgm:t>
        <a:bodyPr/>
        <a:lstStyle/>
        <a:p>
          <a:r>
            <a:rPr lang="en-GB" sz="1400" dirty="0">
              <a:effectLst/>
              <a:latin typeface="Calibri" panose="020F0502020204030204" pitchFamily="34" charset="0"/>
              <a:ea typeface="Times New Roman" panose="02020603050405020304" pitchFamily="18" charset="0"/>
              <a:cs typeface="Calibri" panose="020F0502020204030204" pitchFamily="34" charset="0"/>
            </a:rPr>
            <a:t>High WWR</a:t>
          </a:r>
          <a:endParaRPr lang="en-GB" sz="1400" dirty="0">
            <a:latin typeface="Calibri" panose="020F0502020204030204" pitchFamily="34" charset="0"/>
            <a:cs typeface="Calibri" panose="020F0502020204030204" pitchFamily="34" charset="0"/>
          </a:endParaRPr>
        </a:p>
      </dgm:t>
    </dgm:pt>
    <dgm:pt modelId="{30CC9FB0-AF53-4CED-B6B7-91B4942411BB}" type="parTrans" cxnId="{C60DC9C2-BD5E-4989-A922-7B945842A673}">
      <dgm:prSet/>
      <dgm:spPr/>
      <dgm:t>
        <a:bodyPr/>
        <a:lstStyle/>
        <a:p>
          <a:endParaRPr lang="en-GB" sz="1400">
            <a:latin typeface="Calibri" panose="020F0502020204030204" pitchFamily="34" charset="0"/>
            <a:cs typeface="Calibri" panose="020F0502020204030204" pitchFamily="34" charset="0"/>
          </a:endParaRPr>
        </a:p>
      </dgm:t>
    </dgm:pt>
    <dgm:pt modelId="{3914DDCA-ADFE-4DE0-9932-41F55285CF05}" type="sibTrans" cxnId="{C60DC9C2-BD5E-4989-A922-7B945842A673}">
      <dgm:prSet custT="1"/>
      <dgm:spPr/>
      <dgm:t>
        <a:bodyPr/>
        <a:lstStyle/>
        <a:p>
          <a:endParaRPr lang="en-GB" sz="1400">
            <a:latin typeface="Calibri" panose="020F0502020204030204" pitchFamily="34" charset="0"/>
            <a:cs typeface="Calibri" panose="020F0502020204030204" pitchFamily="34" charset="0"/>
          </a:endParaRPr>
        </a:p>
      </dgm:t>
    </dgm:pt>
    <dgm:pt modelId="{4559C0E0-DCF8-44BD-875E-4A2B353711A9}">
      <dgm:prSet phldrT="[Text]" custT="1"/>
      <dgm:spPr/>
      <dgm:t>
        <a:bodyPr/>
        <a:lstStyle/>
        <a:p>
          <a:r>
            <a:rPr lang="en-GB" sz="1400" dirty="0">
              <a:effectLst/>
              <a:latin typeface="Calibri" panose="020F0502020204030204" pitchFamily="34" charset="0"/>
              <a:ea typeface="Times New Roman" panose="02020603050405020304" pitchFamily="18" charset="0"/>
              <a:cs typeface="Calibri" panose="020F0502020204030204" pitchFamily="34" charset="0"/>
            </a:rPr>
            <a:t>Increase in solar heat gain ratio, cooling load of the building, and electricity consumption </a:t>
          </a:r>
          <a:endParaRPr lang="en-GB" sz="1400" dirty="0">
            <a:latin typeface="Calibri" panose="020F0502020204030204" pitchFamily="34" charset="0"/>
            <a:cs typeface="Calibri" panose="020F0502020204030204" pitchFamily="34" charset="0"/>
          </a:endParaRPr>
        </a:p>
      </dgm:t>
    </dgm:pt>
    <dgm:pt modelId="{152C88D5-C201-4B3D-89DE-8DA17F655F8E}" type="parTrans" cxnId="{FB86EA71-5F27-4E79-AC3D-522DB76136B3}">
      <dgm:prSet/>
      <dgm:spPr/>
      <dgm:t>
        <a:bodyPr/>
        <a:lstStyle/>
        <a:p>
          <a:endParaRPr lang="en-GB" sz="1400">
            <a:latin typeface="Calibri" panose="020F0502020204030204" pitchFamily="34" charset="0"/>
            <a:cs typeface="Calibri" panose="020F0502020204030204" pitchFamily="34" charset="0"/>
          </a:endParaRPr>
        </a:p>
      </dgm:t>
    </dgm:pt>
    <dgm:pt modelId="{38A2AD3D-59DB-4A20-8A08-9690BDD4EFE4}" type="sibTrans" cxnId="{FB86EA71-5F27-4E79-AC3D-522DB76136B3}">
      <dgm:prSet/>
      <dgm:spPr/>
      <dgm:t>
        <a:bodyPr/>
        <a:lstStyle/>
        <a:p>
          <a:endParaRPr lang="en-GB" sz="1400">
            <a:latin typeface="Calibri" panose="020F0502020204030204" pitchFamily="34" charset="0"/>
            <a:cs typeface="Calibri" panose="020F0502020204030204" pitchFamily="34" charset="0"/>
          </a:endParaRPr>
        </a:p>
      </dgm:t>
    </dgm:pt>
    <dgm:pt modelId="{D7A4FFEE-C6E6-4FBC-88BA-D95BF0A98F87}" type="pres">
      <dgm:prSet presAssocID="{33652DAA-DA38-44E4-A267-9E1A25F8F27E}" presName="Name0" presStyleCnt="0">
        <dgm:presLayoutVars>
          <dgm:dir/>
          <dgm:resizeHandles val="exact"/>
        </dgm:presLayoutVars>
      </dgm:prSet>
      <dgm:spPr/>
    </dgm:pt>
    <dgm:pt modelId="{179285ED-A52A-4C9F-AC0F-AE5EE7E9C808}" type="pres">
      <dgm:prSet presAssocID="{33652DAA-DA38-44E4-A267-9E1A25F8F27E}" presName="vNodes" presStyleCnt="0"/>
      <dgm:spPr/>
    </dgm:pt>
    <dgm:pt modelId="{C741D3C9-E52C-4250-9293-89868CA39284}" type="pres">
      <dgm:prSet presAssocID="{64CEE83C-76A4-43C0-A8DC-2AF03D9EF57C}" presName="node" presStyleLbl="node1" presStyleIdx="0" presStyleCnt="3">
        <dgm:presLayoutVars>
          <dgm:bulletEnabled val="1"/>
        </dgm:presLayoutVars>
      </dgm:prSet>
      <dgm:spPr/>
    </dgm:pt>
    <dgm:pt modelId="{07514847-45B8-4682-BE13-D25A34391B1E}" type="pres">
      <dgm:prSet presAssocID="{E024AF76-D762-4FBB-B28C-9DD1430EE611}" presName="spacerT" presStyleCnt="0"/>
      <dgm:spPr/>
    </dgm:pt>
    <dgm:pt modelId="{3CBB317E-1B9A-41B4-AEDE-0168CCC29C57}" type="pres">
      <dgm:prSet presAssocID="{E024AF76-D762-4FBB-B28C-9DD1430EE611}" presName="sibTrans" presStyleLbl="sibTrans2D1" presStyleIdx="0" presStyleCnt="2"/>
      <dgm:spPr/>
    </dgm:pt>
    <dgm:pt modelId="{7E829323-16B2-4732-996A-233DDA6CABE4}" type="pres">
      <dgm:prSet presAssocID="{E024AF76-D762-4FBB-B28C-9DD1430EE611}" presName="spacerB" presStyleCnt="0"/>
      <dgm:spPr/>
    </dgm:pt>
    <dgm:pt modelId="{A6F6AF73-AAF0-459C-A868-F98695266AE8}" type="pres">
      <dgm:prSet presAssocID="{09BDF998-F60D-4C2E-B1AA-617A73B9664F}" presName="node" presStyleLbl="node1" presStyleIdx="1" presStyleCnt="3">
        <dgm:presLayoutVars>
          <dgm:bulletEnabled val="1"/>
        </dgm:presLayoutVars>
      </dgm:prSet>
      <dgm:spPr/>
    </dgm:pt>
    <dgm:pt modelId="{C4A1BD5B-8579-4F80-9677-796A252DF06C}" type="pres">
      <dgm:prSet presAssocID="{33652DAA-DA38-44E4-A267-9E1A25F8F27E}" presName="sibTransLast" presStyleLbl="sibTrans2D1" presStyleIdx="1" presStyleCnt="2"/>
      <dgm:spPr/>
    </dgm:pt>
    <dgm:pt modelId="{DD072937-B7D8-4339-9AA1-D242242C11B5}" type="pres">
      <dgm:prSet presAssocID="{33652DAA-DA38-44E4-A267-9E1A25F8F27E}" presName="connectorText" presStyleLbl="sibTrans2D1" presStyleIdx="1" presStyleCnt="2"/>
      <dgm:spPr/>
    </dgm:pt>
    <dgm:pt modelId="{886139F9-43A8-468C-9A31-E738FD126ABA}" type="pres">
      <dgm:prSet presAssocID="{33652DAA-DA38-44E4-A267-9E1A25F8F27E}" presName="lastNode" presStyleLbl="node1" presStyleIdx="2" presStyleCnt="3" custScaleX="140088" custScaleY="99296">
        <dgm:presLayoutVars>
          <dgm:bulletEnabled val="1"/>
        </dgm:presLayoutVars>
      </dgm:prSet>
      <dgm:spPr/>
    </dgm:pt>
  </dgm:ptLst>
  <dgm:cxnLst>
    <dgm:cxn modelId="{0E500405-C36F-42EB-B706-A09EA1D12C8C}" srcId="{33652DAA-DA38-44E4-A267-9E1A25F8F27E}" destId="{64CEE83C-76A4-43C0-A8DC-2AF03D9EF57C}" srcOrd="0" destOrd="0" parTransId="{7DE79D58-0F73-4D0C-9A9C-44B3F5C4406D}" sibTransId="{E024AF76-D762-4FBB-B28C-9DD1430EE611}"/>
    <dgm:cxn modelId="{E95B561F-F6CD-41FB-8EC0-733EAA5C8D48}" type="presOf" srcId="{09BDF998-F60D-4C2E-B1AA-617A73B9664F}" destId="{A6F6AF73-AAF0-459C-A868-F98695266AE8}" srcOrd="0" destOrd="0" presId="urn:microsoft.com/office/officeart/2005/8/layout/equation2"/>
    <dgm:cxn modelId="{4D85FC4F-EEAA-4D30-9FBC-52A61A47FC73}" type="presOf" srcId="{3914DDCA-ADFE-4DE0-9932-41F55285CF05}" destId="{C4A1BD5B-8579-4F80-9677-796A252DF06C}" srcOrd="0" destOrd="0" presId="urn:microsoft.com/office/officeart/2005/8/layout/equation2"/>
    <dgm:cxn modelId="{FB86EA71-5F27-4E79-AC3D-522DB76136B3}" srcId="{33652DAA-DA38-44E4-A267-9E1A25F8F27E}" destId="{4559C0E0-DCF8-44BD-875E-4A2B353711A9}" srcOrd="2" destOrd="0" parTransId="{152C88D5-C201-4B3D-89DE-8DA17F655F8E}" sibTransId="{38A2AD3D-59DB-4A20-8A08-9690BDD4EFE4}"/>
    <dgm:cxn modelId="{885BD27A-7C99-4A9C-BADE-7C3ED24DA4C7}" type="presOf" srcId="{4559C0E0-DCF8-44BD-875E-4A2B353711A9}" destId="{886139F9-43A8-468C-9A31-E738FD126ABA}" srcOrd="0" destOrd="0" presId="urn:microsoft.com/office/officeart/2005/8/layout/equation2"/>
    <dgm:cxn modelId="{7E1B0092-1361-4B63-8358-3C67DA239A7F}" type="presOf" srcId="{33652DAA-DA38-44E4-A267-9E1A25F8F27E}" destId="{D7A4FFEE-C6E6-4FBC-88BA-D95BF0A98F87}" srcOrd="0" destOrd="0" presId="urn:microsoft.com/office/officeart/2005/8/layout/equation2"/>
    <dgm:cxn modelId="{17935A96-2E9B-4397-B196-6C113938A70E}" type="presOf" srcId="{64CEE83C-76A4-43C0-A8DC-2AF03D9EF57C}" destId="{C741D3C9-E52C-4250-9293-89868CA39284}" srcOrd="0" destOrd="0" presId="urn:microsoft.com/office/officeart/2005/8/layout/equation2"/>
    <dgm:cxn modelId="{C60DC9C2-BD5E-4989-A922-7B945842A673}" srcId="{33652DAA-DA38-44E4-A267-9E1A25F8F27E}" destId="{09BDF998-F60D-4C2E-B1AA-617A73B9664F}" srcOrd="1" destOrd="0" parTransId="{30CC9FB0-AF53-4CED-B6B7-91B4942411BB}" sibTransId="{3914DDCA-ADFE-4DE0-9932-41F55285CF05}"/>
    <dgm:cxn modelId="{02195DE2-16F3-422A-876C-5BC697F43857}" type="presOf" srcId="{3914DDCA-ADFE-4DE0-9932-41F55285CF05}" destId="{DD072937-B7D8-4339-9AA1-D242242C11B5}" srcOrd="1" destOrd="0" presId="urn:microsoft.com/office/officeart/2005/8/layout/equation2"/>
    <dgm:cxn modelId="{3ADF73ED-348C-4B0B-8AA1-9BF99C843CDA}" type="presOf" srcId="{E024AF76-D762-4FBB-B28C-9DD1430EE611}" destId="{3CBB317E-1B9A-41B4-AEDE-0168CCC29C57}" srcOrd="0" destOrd="0" presId="urn:microsoft.com/office/officeart/2005/8/layout/equation2"/>
    <dgm:cxn modelId="{6D13481D-391D-471C-8730-505A64F772D1}" type="presParOf" srcId="{D7A4FFEE-C6E6-4FBC-88BA-D95BF0A98F87}" destId="{179285ED-A52A-4C9F-AC0F-AE5EE7E9C808}" srcOrd="0" destOrd="0" presId="urn:microsoft.com/office/officeart/2005/8/layout/equation2"/>
    <dgm:cxn modelId="{DAB7FC21-4C37-4166-AFA9-67F611667B95}" type="presParOf" srcId="{179285ED-A52A-4C9F-AC0F-AE5EE7E9C808}" destId="{C741D3C9-E52C-4250-9293-89868CA39284}" srcOrd="0" destOrd="0" presId="urn:microsoft.com/office/officeart/2005/8/layout/equation2"/>
    <dgm:cxn modelId="{0D50DE14-90E7-42FE-86E3-40B2633CEC4B}" type="presParOf" srcId="{179285ED-A52A-4C9F-AC0F-AE5EE7E9C808}" destId="{07514847-45B8-4682-BE13-D25A34391B1E}" srcOrd="1" destOrd="0" presId="urn:microsoft.com/office/officeart/2005/8/layout/equation2"/>
    <dgm:cxn modelId="{AFF52788-3C14-43D8-92FB-749511BF3F08}" type="presParOf" srcId="{179285ED-A52A-4C9F-AC0F-AE5EE7E9C808}" destId="{3CBB317E-1B9A-41B4-AEDE-0168CCC29C57}" srcOrd="2" destOrd="0" presId="urn:microsoft.com/office/officeart/2005/8/layout/equation2"/>
    <dgm:cxn modelId="{FD552FCD-297B-4F3B-81AE-EC79F5C2B8B6}" type="presParOf" srcId="{179285ED-A52A-4C9F-AC0F-AE5EE7E9C808}" destId="{7E829323-16B2-4732-996A-233DDA6CABE4}" srcOrd="3" destOrd="0" presId="urn:microsoft.com/office/officeart/2005/8/layout/equation2"/>
    <dgm:cxn modelId="{71190D47-6263-43DE-85CD-F9F97816AA2B}" type="presParOf" srcId="{179285ED-A52A-4C9F-AC0F-AE5EE7E9C808}" destId="{A6F6AF73-AAF0-459C-A868-F98695266AE8}" srcOrd="4" destOrd="0" presId="urn:microsoft.com/office/officeart/2005/8/layout/equation2"/>
    <dgm:cxn modelId="{7A6FCBA5-4F07-44E0-A13D-4DAF2A4403C7}" type="presParOf" srcId="{D7A4FFEE-C6E6-4FBC-88BA-D95BF0A98F87}" destId="{C4A1BD5B-8579-4F80-9677-796A252DF06C}" srcOrd="1" destOrd="0" presId="urn:microsoft.com/office/officeart/2005/8/layout/equation2"/>
    <dgm:cxn modelId="{8951BF28-A23D-4330-9D0D-05AB2D2C6073}" type="presParOf" srcId="{C4A1BD5B-8579-4F80-9677-796A252DF06C}" destId="{DD072937-B7D8-4339-9AA1-D242242C11B5}" srcOrd="0" destOrd="0" presId="urn:microsoft.com/office/officeart/2005/8/layout/equation2"/>
    <dgm:cxn modelId="{B9C4986B-1E1A-4329-A6C6-E850276C2BF7}" type="presParOf" srcId="{D7A4FFEE-C6E6-4FBC-88BA-D95BF0A98F87}" destId="{886139F9-43A8-468C-9A31-E738FD126ABA}" srcOrd="2" destOrd="0" presId="urn:microsoft.com/office/officeart/2005/8/layout/equation2"/>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3C3577-FE61-45CD-8394-B84DCE3A87E6}" type="doc">
      <dgm:prSet loTypeId="urn:microsoft.com/office/officeart/2005/8/layout/hProcess4" loCatId="process" qsTypeId="urn:microsoft.com/office/officeart/2005/8/quickstyle/simple2" qsCatId="simple" csTypeId="urn:microsoft.com/office/officeart/2005/8/colors/colorful4" csCatId="colorful" phldr="1"/>
      <dgm:spPr/>
      <dgm:t>
        <a:bodyPr/>
        <a:lstStyle/>
        <a:p>
          <a:endParaRPr lang="en-GB"/>
        </a:p>
      </dgm:t>
    </dgm:pt>
    <dgm:pt modelId="{1254D3DD-F472-4C3E-A220-A45A394144C9}">
      <dgm:prSet phldrT="[Text]" custT="1"/>
      <dgm:spPr>
        <a:solidFill>
          <a:srgbClr val="A89865"/>
        </a:solidFill>
      </dgm:spPr>
      <dgm:t>
        <a:bodyPr/>
        <a:lstStyle/>
        <a:p>
          <a:r>
            <a:rPr lang="en-GB" sz="1600" b="1" dirty="0">
              <a:latin typeface="Calibri" panose="020F0502020204030204" pitchFamily="34" charset="0"/>
              <a:cs typeface="Calibri" panose="020F0502020204030204" pitchFamily="34" charset="0"/>
            </a:rPr>
            <a:t>Actual primary</a:t>
          </a:r>
        </a:p>
      </dgm:t>
    </dgm:pt>
    <dgm:pt modelId="{AF9E84C1-BEE0-467E-89BF-5445965C1183}" type="parTrans" cxnId="{ED1BBF29-C67D-4EF7-AC15-CCDAF7A1B68A}">
      <dgm:prSet/>
      <dgm:spPr/>
      <dgm:t>
        <a:bodyPr/>
        <a:lstStyle/>
        <a:p>
          <a:endParaRPr lang="en-GB" sz="1400">
            <a:latin typeface="Calibri" panose="020F0502020204030204" pitchFamily="34" charset="0"/>
            <a:cs typeface="Calibri" panose="020F0502020204030204" pitchFamily="34" charset="0"/>
          </a:endParaRPr>
        </a:p>
      </dgm:t>
    </dgm:pt>
    <dgm:pt modelId="{431EF54E-9D50-4F33-A474-2AD38FD3196F}" type="sibTrans" cxnId="{ED1BBF29-C67D-4EF7-AC15-CCDAF7A1B68A}">
      <dgm:prSet/>
      <dgm:spPr>
        <a:solidFill>
          <a:srgbClr val="A89865"/>
        </a:solidFill>
      </dgm:spPr>
      <dgm:t>
        <a:bodyPr/>
        <a:lstStyle/>
        <a:p>
          <a:endParaRPr lang="en-GB" sz="1400">
            <a:latin typeface="Calibri" panose="020F0502020204030204" pitchFamily="34" charset="0"/>
            <a:cs typeface="Calibri" panose="020F0502020204030204" pitchFamily="34" charset="0"/>
          </a:endParaRPr>
        </a:p>
      </dgm:t>
    </dgm:pt>
    <dgm:pt modelId="{FABCD329-D46E-4AC9-B44E-8FD43A6FE373}">
      <dgm:prSet phldrT="[Text]" custT="1"/>
      <dgm:spPr>
        <a:noFill/>
        <a:ln>
          <a:solidFill>
            <a:srgbClr val="A89865"/>
          </a:solidFill>
        </a:ln>
      </dgm:spPr>
      <dgm:t>
        <a:bodyPr anchor="ctr"/>
        <a:lstStyle/>
        <a:p>
          <a:pPr algn="l">
            <a:buFont typeface="Arial" panose="020B0604020202020204" pitchFamily="34" charset="0"/>
            <a:buChar char="•"/>
          </a:pPr>
          <a:r>
            <a:rPr lang="en-GB" sz="1400" b="0" dirty="0">
              <a:solidFill>
                <a:schemeClr val="accent6"/>
              </a:solidFill>
              <a:latin typeface="Calibri" panose="020F0502020204030204" pitchFamily="34" charset="0"/>
              <a:cs typeface="Calibri" panose="020F0502020204030204" pitchFamily="34" charset="0"/>
            </a:rPr>
            <a:t>Electricity: </a:t>
          </a:r>
          <a:r>
            <a:rPr lang="en-GB" sz="1400" b="1" dirty="0">
              <a:solidFill>
                <a:schemeClr val="accent6"/>
              </a:solidFill>
              <a:latin typeface="Calibri" panose="020F0502020204030204" pitchFamily="34" charset="0"/>
              <a:cs typeface="Calibri" panose="020F0502020204030204" pitchFamily="34" charset="0"/>
            </a:rPr>
            <a:t>31,018</a:t>
          </a:r>
          <a:r>
            <a:rPr lang="en-GB" sz="1400" b="1" dirty="0">
              <a:latin typeface="Calibri" panose="020F0502020204030204" pitchFamily="34" charset="0"/>
              <a:cs typeface="Calibri" panose="020F0502020204030204" pitchFamily="34" charset="0"/>
            </a:rPr>
            <a:t> </a:t>
          </a:r>
          <a:r>
            <a:rPr lang="en-GB" sz="1400" b="0" dirty="0">
              <a:solidFill>
                <a:schemeClr val="accent6"/>
              </a:solidFill>
              <a:latin typeface="Calibri" panose="020F0502020204030204" pitchFamily="34" charset="0"/>
              <a:cs typeface="Calibri" panose="020F0502020204030204" pitchFamily="34" charset="0"/>
            </a:rPr>
            <a:t>kWh</a:t>
          </a:r>
        </a:p>
      </dgm:t>
    </dgm:pt>
    <dgm:pt modelId="{E7C23FDE-1C32-40A9-AE84-65F36DB833E0}" type="parTrans" cxnId="{F9A90271-C419-4C03-9458-DF2BCF9E1902}">
      <dgm:prSet/>
      <dgm:spPr/>
      <dgm:t>
        <a:bodyPr/>
        <a:lstStyle/>
        <a:p>
          <a:endParaRPr lang="en-GB" sz="1400">
            <a:latin typeface="Calibri" panose="020F0502020204030204" pitchFamily="34" charset="0"/>
            <a:cs typeface="Calibri" panose="020F0502020204030204" pitchFamily="34" charset="0"/>
          </a:endParaRPr>
        </a:p>
      </dgm:t>
    </dgm:pt>
    <dgm:pt modelId="{F58B8891-68CC-4B10-8117-0474B25048B0}" type="sibTrans" cxnId="{F9A90271-C419-4C03-9458-DF2BCF9E1902}">
      <dgm:prSet/>
      <dgm:spPr/>
      <dgm:t>
        <a:bodyPr/>
        <a:lstStyle/>
        <a:p>
          <a:endParaRPr lang="en-GB" sz="1400">
            <a:latin typeface="Calibri" panose="020F0502020204030204" pitchFamily="34" charset="0"/>
            <a:cs typeface="Calibri" panose="020F0502020204030204" pitchFamily="34" charset="0"/>
          </a:endParaRPr>
        </a:p>
      </dgm:t>
    </dgm:pt>
    <dgm:pt modelId="{96C97F8F-5E40-4E0D-A0F5-2A1AF572C055}">
      <dgm:prSet phldrT="[Text]" custT="1"/>
      <dgm:spPr>
        <a:solidFill>
          <a:srgbClr val="7396AA"/>
        </a:solidFill>
      </dgm:spPr>
      <dgm:t>
        <a:bodyPr/>
        <a:lstStyle/>
        <a:p>
          <a:r>
            <a:rPr lang="en-US" sz="1600" b="1" dirty="0">
              <a:latin typeface="Calibri" panose="020F0502020204030204" pitchFamily="34" charset="0"/>
              <a:cs typeface="Calibri" panose="020F0502020204030204" pitchFamily="34" charset="0"/>
            </a:rPr>
            <a:t>EE strategies</a:t>
          </a:r>
          <a:endParaRPr lang="en-GB" sz="1600" b="1" dirty="0">
            <a:latin typeface="Calibri" panose="020F0502020204030204" pitchFamily="34" charset="0"/>
            <a:cs typeface="Calibri" panose="020F0502020204030204" pitchFamily="34" charset="0"/>
          </a:endParaRPr>
        </a:p>
      </dgm:t>
    </dgm:pt>
    <dgm:pt modelId="{E7316F15-4659-43EB-8CED-8C44595F936E}" type="parTrans" cxnId="{434DDABC-3BD2-4DCC-8C1A-9F5CB0DFECB7}">
      <dgm:prSet/>
      <dgm:spPr/>
      <dgm:t>
        <a:bodyPr/>
        <a:lstStyle/>
        <a:p>
          <a:endParaRPr lang="en-GB" sz="1400">
            <a:latin typeface="Calibri" panose="020F0502020204030204" pitchFamily="34" charset="0"/>
            <a:cs typeface="Calibri" panose="020F0502020204030204" pitchFamily="34" charset="0"/>
          </a:endParaRPr>
        </a:p>
      </dgm:t>
    </dgm:pt>
    <dgm:pt modelId="{E8CD4D79-404D-4EFD-A198-4514EB52DB08}" type="sibTrans" cxnId="{434DDABC-3BD2-4DCC-8C1A-9F5CB0DFECB7}">
      <dgm:prSet/>
      <dgm:spPr>
        <a:solidFill>
          <a:srgbClr val="7396AA"/>
        </a:solidFill>
      </dgm:spPr>
      <dgm:t>
        <a:bodyPr/>
        <a:lstStyle/>
        <a:p>
          <a:endParaRPr lang="en-GB" sz="1400">
            <a:latin typeface="Calibri" panose="020F0502020204030204" pitchFamily="34" charset="0"/>
            <a:cs typeface="Calibri" panose="020F0502020204030204" pitchFamily="34" charset="0"/>
          </a:endParaRPr>
        </a:p>
      </dgm:t>
    </dgm:pt>
    <dgm:pt modelId="{A4D60B94-C7CF-4CC1-A9FC-CF73971582E9}">
      <dgm:prSet phldrT="[Text]" custT="1"/>
      <dgm:spPr>
        <a:ln>
          <a:solidFill>
            <a:srgbClr val="7396AA"/>
          </a:solidFill>
        </a:ln>
      </dgm:spPr>
      <dgm:t>
        <a:bodyPr/>
        <a:lstStyle/>
        <a:p>
          <a:pPr>
            <a:buFont typeface="Arial" panose="020B0604020202020204" pitchFamily="34" charset="0"/>
            <a:buChar char="•"/>
          </a:pPr>
          <a:r>
            <a:rPr lang="en-US" sz="1400" b="1" dirty="0">
              <a:solidFill>
                <a:schemeClr val="accent6"/>
              </a:solidFill>
              <a:latin typeface="Calibri" panose="020F0502020204030204" pitchFamily="34" charset="0"/>
              <a:cs typeface="Calibri" panose="020F0502020204030204" pitchFamily="34" charset="0"/>
            </a:rPr>
            <a:t>Climate-responsive</a:t>
          </a:r>
          <a:endParaRPr lang="en-GB" sz="1400" b="1" dirty="0">
            <a:solidFill>
              <a:schemeClr val="accent6"/>
            </a:solidFill>
            <a:latin typeface="Calibri" panose="020F0502020204030204" pitchFamily="34" charset="0"/>
            <a:cs typeface="Calibri" panose="020F0502020204030204" pitchFamily="34" charset="0"/>
          </a:endParaRPr>
        </a:p>
      </dgm:t>
    </dgm:pt>
    <dgm:pt modelId="{D864E101-9C1E-4C20-920E-EA553B7297B5}" type="parTrans" cxnId="{CC83BA9E-C6FE-43D0-8BFF-D74B43AE946E}">
      <dgm:prSet/>
      <dgm:spPr/>
      <dgm:t>
        <a:bodyPr/>
        <a:lstStyle/>
        <a:p>
          <a:endParaRPr lang="en-GB" sz="1400">
            <a:latin typeface="Calibri" panose="020F0502020204030204" pitchFamily="34" charset="0"/>
            <a:cs typeface="Calibri" panose="020F0502020204030204" pitchFamily="34" charset="0"/>
          </a:endParaRPr>
        </a:p>
      </dgm:t>
    </dgm:pt>
    <dgm:pt modelId="{B19A06DA-4497-45C5-8780-3B98EEA521B6}" type="sibTrans" cxnId="{CC83BA9E-C6FE-43D0-8BFF-D74B43AE946E}">
      <dgm:prSet/>
      <dgm:spPr/>
      <dgm:t>
        <a:bodyPr/>
        <a:lstStyle/>
        <a:p>
          <a:endParaRPr lang="en-GB" sz="1400">
            <a:latin typeface="Calibri" panose="020F0502020204030204" pitchFamily="34" charset="0"/>
            <a:cs typeface="Calibri" panose="020F0502020204030204" pitchFamily="34" charset="0"/>
          </a:endParaRPr>
        </a:p>
      </dgm:t>
    </dgm:pt>
    <dgm:pt modelId="{93364BBC-9893-4284-B374-39AF5FF3F69E}">
      <dgm:prSet phldrT="[Text]" custT="1"/>
      <dgm:spPr>
        <a:solidFill>
          <a:srgbClr val="528E75"/>
        </a:solidFill>
      </dgm:spPr>
      <dgm:t>
        <a:bodyPr/>
        <a:lstStyle/>
        <a:p>
          <a:r>
            <a:rPr lang="en-US" sz="1600" b="1" dirty="0">
              <a:latin typeface="Calibri" panose="020F0502020204030204" pitchFamily="34" charset="0"/>
              <a:cs typeface="Calibri" panose="020F0502020204030204" pitchFamily="34" charset="0"/>
            </a:rPr>
            <a:t>ZEB-ready </a:t>
          </a:r>
          <a:r>
            <a:rPr lang="en-GB" sz="1600" b="1" dirty="0">
              <a:latin typeface="Calibri" panose="020F0502020204030204" pitchFamily="34" charset="0"/>
              <a:ea typeface="Roboto"/>
              <a:cs typeface="Calibri" panose="020F0502020204030204" pitchFamily="34" charset="0"/>
            </a:rPr>
            <a:t>(&gt;50%)</a:t>
          </a:r>
          <a:endParaRPr lang="en-GB" sz="1600" b="1" dirty="0">
            <a:latin typeface="Calibri" panose="020F0502020204030204" pitchFamily="34" charset="0"/>
            <a:cs typeface="Calibri" panose="020F0502020204030204" pitchFamily="34" charset="0"/>
          </a:endParaRPr>
        </a:p>
      </dgm:t>
    </dgm:pt>
    <dgm:pt modelId="{DA99BBA7-047F-401A-B9C9-BBA318E9820C}" type="parTrans" cxnId="{C3587D9E-EB0E-4C70-BB2B-956579C525AA}">
      <dgm:prSet/>
      <dgm:spPr/>
      <dgm:t>
        <a:bodyPr/>
        <a:lstStyle/>
        <a:p>
          <a:endParaRPr lang="en-GB" sz="1400">
            <a:latin typeface="Calibri" panose="020F0502020204030204" pitchFamily="34" charset="0"/>
            <a:cs typeface="Calibri" panose="020F0502020204030204" pitchFamily="34" charset="0"/>
          </a:endParaRPr>
        </a:p>
      </dgm:t>
    </dgm:pt>
    <dgm:pt modelId="{E91BFED3-71E4-4844-A2FE-BA9F56F81D2E}" type="sibTrans" cxnId="{C3587D9E-EB0E-4C70-BB2B-956579C525AA}">
      <dgm:prSet/>
      <dgm:spPr>
        <a:solidFill>
          <a:srgbClr val="528E75"/>
        </a:solidFill>
      </dgm:spPr>
      <dgm:t>
        <a:bodyPr/>
        <a:lstStyle/>
        <a:p>
          <a:endParaRPr lang="en-GB" sz="1400">
            <a:latin typeface="Calibri" panose="020F0502020204030204" pitchFamily="34" charset="0"/>
            <a:cs typeface="Calibri" panose="020F0502020204030204" pitchFamily="34" charset="0"/>
          </a:endParaRPr>
        </a:p>
      </dgm:t>
    </dgm:pt>
    <dgm:pt modelId="{78514500-AB66-4F1F-91CB-23A24A8F5631}">
      <dgm:prSet phldrT="[Text]" custT="1"/>
      <dgm:spPr>
        <a:ln>
          <a:solidFill>
            <a:srgbClr val="528E75"/>
          </a:solidFill>
        </a:ln>
      </dgm:spPr>
      <dgm:t>
        <a:bodyPr/>
        <a:lstStyle/>
        <a:p>
          <a:pPr>
            <a:buFont typeface="Arial" panose="020B0604020202020204" pitchFamily="34" charset="0"/>
            <a:buChar char="•"/>
          </a:pPr>
          <a:r>
            <a:rPr lang="en-GB" sz="1400" b="1" dirty="0">
              <a:solidFill>
                <a:schemeClr val="accent6"/>
              </a:solidFill>
              <a:latin typeface="Calibri" panose="020F0502020204030204" pitchFamily="34" charset="0"/>
              <a:ea typeface="Roboto"/>
              <a:cs typeface="Calibri" panose="020F0502020204030204" pitchFamily="34" charset="0"/>
              <a:sym typeface="Roboto"/>
            </a:rPr>
            <a:t>Scenario 8 – </a:t>
          </a:r>
          <a:r>
            <a:rPr lang="en-GB" sz="1400" b="0" dirty="0">
              <a:solidFill>
                <a:schemeClr val="accent6"/>
              </a:solidFill>
              <a:latin typeface="Calibri" panose="020F0502020204030204" pitchFamily="34" charset="0"/>
              <a:ea typeface="Roboto"/>
              <a:cs typeface="Calibri" panose="020F0502020204030204" pitchFamily="34" charset="0"/>
              <a:sym typeface="Roboto"/>
            </a:rPr>
            <a:t>53.7%</a:t>
          </a:r>
          <a:endParaRPr lang="en-GB" sz="1400" b="0" dirty="0">
            <a:solidFill>
              <a:schemeClr val="accent6"/>
            </a:solidFill>
            <a:latin typeface="Calibri" panose="020F0502020204030204" pitchFamily="34" charset="0"/>
            <a:cs typeface="Calibri" panose="020F0502020204030204" pitchFamily="34" charset="0"/>
          </a:endParaRPr>
        </a:p>
      </dgm:t>
    </dgm:pt>
    <dgm:pt modelId="{95FDF31D-FE44-42E4-8FB4-5ED205B890CD}" type="parTrans" cxnId="{60F43884-2B57-4631-98A1-05E7B1672949}">
      <dgm:prSet/>
      <dgm:spPr/>
      <dgm:t>
        <a:bodyPr/>
        <a:lstStyle/>
        <a:p>
          <a:endParaRPr lang="en-GB" sz="1400">
            <a:latin typeface="Calibri" panose="020F0502020204030204" pitchFamily="34" charset="0"/>
            <a:cs typeface="Calibri" panose="020F0502020204030204" pitchFamily="34" charset="0"/>
          </a:endParaRPr>
        </a:p>
      </dgm:t>
    </dgm:pt>
    <dgm:pt modelId="{4BFDC018-2031-4274-9A80-A66C9FCA2817}" type="sibTrans" cxnId="{60F43884-2B57-4631-98A1-05E7B1672949}">
      <dgm:prSet/>
      <dgm:spPr/>
      <dgm:t>
        <a:bodyPr/>
        <a:lstStyle/>
        <a:p>
          <a:endParaRPr lang="en-GB" sz="1400">
            <a:latin typeface="Calibri" panose="020F0502020204030204" pitchFamily="34" charset="0"/>
            <a:cs typeface="Calibri" panose="020F0502020204030204" pitchFamily="34" charset="0"/>
          </a:endParaRPr>
        </a:p>
      </dgm:t>
    </dgm:pt>
    <dgm:pt modelId="{F31D128F-811F-47EA-82A4-F17A8116F65F}">
      <dgm:prSet phldrT="[Text]" custT="1"/>
      <dgm:spPr>
        <a:ln>
          <a:solidFill>
            <a:srgbClr val="528E75"/>
          </a:solidFill>
        </a:ln>
      </dgm:spPr>
      <dgm:t>
        <a:bodyPr/>
        <a:lstStyle/>
        <a:p>
          <a:pPr>
            <a:buFont typeface="Arial" panose="020B0604020202020204" pitchFamily="34" charset="0"/>
            <a:buChar char="•"/>
          </a:pPr>
          <a:r>
            <a:rPr lang="en-GB" sz="1400" b="1" dirty="0">
              <a:solidFill>
                <a:schemeClr val="accent6"/>
              </a:solidFill>
              <a:latin typeface="Calibri" panose="020F0502020204030204" pitchFamily="34" charset="0"/>
              <a:ea typeface="Roboto"/>
              <a:cs typeface="Calibri" panose="020F0502020204030204" pitchFamily="34" charset="0"/>
              <a:sym typeface="Roboto"/>
            </a:rPr>
            <a:t>Scenario 9 – </a:t>
          </a:r>
          <a:r>
            <a:rPr lang="en-US" sz="1400" b="0" dirty="0">
              <a:solidFill>
                <a:schemeClr val="accent6"/>
              </a:solidFill>
              <a:latin typeface="Calibri" panose="020F0502020204030204" pitchFamily="34" charset="0"/>
              <a:ea typeface="Roboto"/>
              <a:cs typeface="Calibri" panose="020F0502020204030204" pitchFamily="34" charset="0"/>
              <a:sym typeface="Roboto"/>
            </a:rPr>
            <a:t>59.3% </a:t>
          </a:r>
          <a:endParaRPr lang="en-GB" sz="1400" dirty="0">
            <a:solidFill>
              <a:schemeClr val="accent6"/>
            </a:solidFill>
            <a:latin typeface="Calibri" panose="020F0502020204030204" pitchFamily="34" charset="0"/>
            <a:cs typeface="Calibri" panose="020F0502020204030204" pitchFamily="34" charset="0"/>
          </a:endParaRPr>
        </a:p>
      </dgm:t>
    </dgm:pt>
    <dgm:pt modelId="{F02811AA-EB8B-42F4-ABA5-995B2FB226FB}" type="parTrans" cxnId="{581ECE03-629D-4572-9F93-3D2412486AA8}">
      <dgm:prSet/>
      <dgm:spPr/>
      <dgm:t>
        <a:bodyPr/>
        <a:lstStyle/>
        <a:p>
          <a:endParaRPr lang="en-GB" sz="1400">
            <a:latin typeface="Calibri" panose="020F0502020204030204" pitchFamily="34" charset="0"/>
            <a:cs typeface="Calibri" panose="020F0502020204030204" pitchFamily="34" charset="0"/>
          </a:endParaRPr>
        </a:p>
      </dgm:t>
    </dgm:pt>
    <dgm:pt modelId="{5191B56C-CDE7-49CD-BFCE-067C7537EDFE}" type="sibTrans" cxnId="{581ECE03-629D-4572-9F93-3D2412486AA8}">
      <dgm:prSet/>
      <dgm:spPr/>
      <dgm:t>
        <a:bodyPr/>
        <a:lstStyle/>
        <a:p>
          <a:endParaRPr lang="en-GB" sz="1400">
            <a:latin typeface="Calibri" panose="020F0502020204030204" pitchFamily="34" charset="0"/>
            <a:cs typeface="Calibri" panose="020F0502020204030204" pitchFamily="34" charset="0"/>
          </a:endParaRPr>
        </a:p>
      </dgm:t>
    </dgm:pt>
    <dgm:pt modelId="{301411E2-BF1A-4F6A-8A41-3D8D31F77E55}">
      <dgm:prSet custT="1"/>
      <dgm:spPr>
        <a:ln>
          <a:solidFill>
            <a:srgbClr val="7396AA"/>
          </a:solidFill>
        </a:ln>
      </dgm:spPr>
      <dgm:t>
        <a:bodyPr/>
        <a:lstStyle/>
        <a:p>
          <a:pPr>
            <a:buFont typeface="Arial" panose="020B0604020202020204" pitchFamily="34" charset="0"/>
            <a:buChar char="•"/>
          </a:pPr>
          <a:r>
            <a:rPr lang="en-US" sz="1400" dirty="0">
              <a:solidFill>
                <a:schemeClr val="accent6"/>
              </a:solidFill>
              <a:latin typeface="Calibri" panose="020F0502020204030204" pitchFamily="34" charset="0"/>
              <a:cs typeface="Calibri" panose="020F0502020204030204" pitchFamily="34" charset="0"/>
            </a:rPr>
            <a:t>Most </a:t>
          </a:r>
          <a:r>
            <a:rPr lang="en-US" sz="1400" b="1" dirty="0">
              <a:solidFill>
                <a:schemeClr val="accent6"/>
              </a:solidFill>
              <a:latin typeface="Calibri" panose="020F0502020204030204" pitchFamily="34" charset="0"/>
              <a:cs typeface="Calibri" panose="020F0502020204030204" pitchFamily="34" charset="0"/>
            </a:rPr>
            <a:t>effective</a:t>
          </a:r>
        </a:p>
      </dgm:t>
    </dgm:pt>
    <dgm:pt modelId="{73B98D63-A952-40F0-BD6E-C661229CEF27}" type="parTrans" cxnId="{0EA2B40D-3F93-49C4-9CBB-171E84B1953C}">
      <dgm:prSet/>
      <dgm:spPr/>
      <dgm:t>
        <a:bodyPr/>
        <a:lstStyle/>
        <a:p>
          <a:endParaRPr lang="en-GB" sz="1400">
            <a:latin typeface="Calibri" panose="020F0502020204030204" pitchFamily="34" charset="0"/>
            <a:cs typeface="Calibri" panose="020F0502020204030204" pitchFamily="34" charset="0"/>
          </a:endParaRPr>
        </a:p>
      </dgm:t>
    </dgm:pt>
    <dgm:pt modelId="{6AE5F315-B394-4D3C-82C4-79439E1C6A45}" type="sibTrans" cxnId="{0EA2B40D-3F93-49C4-9CBB-171E84B1953C}">
      <dgm:prSet/>
      <dgm:spPr/>
      <dgm:t>
        <a:bodyPr/>
        <a:lstStyle/>
        <a:p>
          <a:endParaRPr lang="en-GB" sz="1400">
            <a:latin typeface="Calibri" panose="020F0502020204030204" pitchFamily="34" charset="0"/>
            <a:cs typeface="Calibri" panose="020F0502020204030204" pitchFamily="34" charset="0"/>
          </a:endParaRPr>
        </a:p>
      </dgm:t>
    </dgm:pt>
    <dgm:pt modelId="{94DDC1C7-A327-4373-8548-3CA82DDFCC59}">
      <dgm:prSet custT="1"/>
      <dgm:spPr>
        <a:ln>
          <a:solidFill>
            <a:srgbClr val="7396AA"/>
          </a:solidFill>
        </a:ln>
      </dgm:spPr>
      <dgm:t>
        <a:bodyPr/>
        <a:lstStyle/>
        <a:p>
          <a:pPr>
            <a:buFont typeface="Arial" panose="020B0604020202020204" pitchFamily="34" charset="0"/>
            <a:buChar char="•"/>
          </a:pPr>
          <a:r>
            <a:rPr lang="en-US" sz="1400" b="1" dirty="0">
              <a:solidFill>
                <a:schemeClr val="accent6"/>
              </a:solidFill>
              <a:latin typeface="Calibri" panose="020F0502020204030204" pitchFamily="34" charset="0"/>
              <a:cs typeface="Calibri" panose="020F0502020204030204" pitchFamily="34" charset="0"/>
            </a:rPr>
            <a:t>Easy-to-install</a:t>
          </a:r>
          <a:r>
            <a:rPr lang="en-US" sz="1400" dirty="0">
              <a:solidFill>
                <a:schemeClr val="accent6"/>
              </a:solidFill>
              <a:latin typeface="Calibri" panose="020F0502020204030204" pitchFamily="34" charset="0"/>
              <a:cs typeface="Calibri" panose="020F0502020204030204" pitchFamily="34" charset="0"/>
            </a:rPr>
            <a:t> </a:t>
          </a:r>
        </a:p>
      </dgm:t>
    </dgm:pt>
    <dgm:pt modelId="{81D6D17C-CD29-409B-9530-278179EB6D01}" type="parTrans" cxnId="{7D7F71BB-B92B-4DE3-8298-3F0AD8781812}">
      <dgm:prSet/>
      <dgm:spPr/>
      <dgm:t>
        <a:bodyPr/>
        <a:lstStyle/>
        <a:p>
          <a:endParaRPr lang="en-GB" sz="1400">
            <a:latin typeface="Calibri" panose="020F0502020204030204" pitchFamily="34" charset="0"/>
            <a:cs typeface="Calibri" panose="020F0502020204030204" pitchFamily="34" charset="0"/>
          </a:endParaRPr>
        </a:p>
      </dgm:t>
    </dgm:pt>
    <dgm:pt modelId="{5F945E82-8759-4B47-901A-28B1C7D92050}" type="sibTrans" cxnId="{7D7F71BB-B92B-4DE3-8298-3F0AD8781812}">
      <dgm:prSet/>
      <dgm:spPr/>
      <dgm:t>
        <a:bodyPr/>
        <a:lstStyle/>
        <a:p>
          <a:endParaRPr lang="en-GB" sz="1400">
            <a:latin typeface="Calibri" panose="020F0502020204030204" pitchFamily="34" charset="0"/>
            <a:cs typeface="Calibri" panose="020F0502020204030204" pitchFamily="34" charset="0"/>
          </a:endParaRPr>
        </a:p>
      </dgm:t>
    </dgm:pt>
    <dgm:pt modelId="{DEC9F395-9A94-4E92-8701-B7CF35FD1A30}">
      <dgm:prSet custT="1"/>
      <dgm:spPr>
        <a:ln>
          <a:solidFill>
            <a:srgbClr val="7396AA"/>
          </a:solidFill>
        </a:ln>
      </dgm:spPr>
      <dgm:t>
        <a:bodyPr/>
        <a:lstStyle/>
        <a:p>
          <a:pPr>
            <a:buFont typeface="Arial" panose="020B0604020202020204" pitchFamily="34" charset="0"/>
            <a:buChar char="•"/>
          </a:pPr>
          <a:r>
            <a:rPr lang="en-US" sz="1400" dirty="0">
              <a:solidFill>
                <a:schemeClr val="accent6"/>
              </a:solidFill>
              <a:latin typeface="Calibri" panose="020F0502020204030204" pitchFamily="34" charset="0"/>
              <a:cs typeface="Calibri" panose="020F0502020204030204" pitchFamily="34" charset="0"/>
            </a:rPr>
            <a:t>The least impact on the </a:t>
          </a:r>
          <a:r>
            <a:rPr lang="en-US" sz="1400" b="1" dirty="0">
              <a:solidFill>
                <a:schemeClr val="accent6"/>
              </a:solidFill>
              <a:latin typeface="Calibri" panose="020F0502020204030204" pitchFamily="34" charset="0"/>
              <a:cs typeface="Calibri" panose="020F0502020204030204" pitchFamily="34" charset="0"/>
            </a:rPr>
            <a:t>daily activities</a:t>
          </a:r>
          <a:endParaRPr lang="en-GB" sz="1400" b="1" dirty="0">
            <a:solidFill>
              <a:schemeClr val="accent6"/>
            </a:solidFill>
            <a:latin typeface="Calibri" panose="020F0502020204030204" pitchFamily="34" charset="0"/>
            <a:cs typeface="Calibri" panose="020F0502020204030204" pitchFamily="34" charset="0"/>
          </a:endParaRPr>
        </a:p>
      </dgm:t>
    </dgm:pt>
    <dgm:pt modelId="{1041E1F8-CF3A-4486-803F-8FAE65E22F4C}" type="parTrans" cxnId="{343F139E-4935-40CB-986A-F847597CE60C}">
      <dgm:prSet/>
      <dgm:spPr/>
      <dgm:t>
        <a:bodyPr/>
        <a:lstStyle/>
        <a:p>
          <a:endParaRPr lang="en-GB" sz="1400">
            <a:latin typeface="Calibri" panose="020F0502020204030204" pitchFamily="34" charset="0"/>
            <a:cs typeface="Calibri" panose="020F0502020204030204" pitchFamily="34" charset="0"/>
          </a:endParaRPr>
        </a:p>
      </dgm:t>
    </dgm:pt>
    <dgm:pt modelId="{9C55AA0E-0683-488D-832B-B38C74991286}" type="sibTrans" cxnId="{343F139E-4935-40CB-986A-F847597CE60C}">
      <dgm:prSet/>
      <dgm:spPr/>
      <dgm:t>
        <a:bodyPr/>
        <a:lstStyle/>
        <a:p>
          <a:endParaRPr lang="en-GB" sz="1400">
            <a:latin typeface="Calibri" panose="020F0502020204030204" pitchFamily="34" charset="0"/>
            <a:cs typeface="Calibri" panose="020F0502020204030204" pitchFamily="34" charset="0"/>
          </a:endParaRPr>
        </a:p>
      </dgm:t>
    </dgm:pt>
    <dgm:pt modelId="{0F2D4E93-A81F-478A-9652-8A3F6A60795A}">
      <dgm:prSet phldrT="[Text]" custT="1"/>
      <dgm:spPr>
        <a:ln>
          <a:solidFill>
            <a:srgbClr val="528E75"/>
          </a:solidFill>
        </a:ln>
      </dgm:spPr>
      <dgm:t>
        <a:bodyPr/>
        <a:lstStyle/>
        <a:p>
          <a:pPr>
            <a:buFont typeface="Arial" panose="020B0604020202020204" pitchFamily="34" charset="0"/>
            <a:buChar char="•"/>
          </a:pPr>
          <a:r>
            <a:rPr lang="en-GB" sz="1400" b="0" dirty="0">
              <a:solidFill>
                <a:schemeClr val="accent6"/>
              </a:solidFill>
              <a:latin typeface="Calibri" panose="020F0502020204030204" pitchFamily="34" charset="0"/>
              <a:cs typeface="Calibri" panose="020F0502020204030204" pitchFamily="34" charset="0"/>
            </a:rPr>
            <a:t>Electricity</a:t>
          </a:r>
          <a:r>
            <a:rPr lang="en-GB" sz="1400" b="1" dirty="0">
              <a:solidFill>
                <a:schemeClr val="accent6"/>
              </a:solidFill>
              <a:latin typeface="Calibri" panose="020F0502020204030204" pitchFamily="34" charset="0"/>
              <a:cs typeface="Calibri" panose="020F0502020204030204" pitchFamily="34" charset="0"/>
            </a:rPr>
            <a:t>: </a:t>
          </a:r>
          <a:r>
            <a:rPr lang="en-US" sz="1400" b="1"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14,430.3</a:t>
          </a:r>
          <a:r>
            <a:rPr lang="en-US"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b="0" dirty="0">
              <a:solidFill>
                <a:schemeClr val="accent6"/>
              </a:solidFill>
              <a:latin typeface="Calibri" panose="020F0502020204030204" pitchFamily="34" charset="0"/>
              <a:cs typeface="Calibri" panose="020F0502020204030204" pitchFamily="34" charset="0"/>
            </a:rPr>
            <a:t>kWh</a:t>
          </a:r>
        </a:p>
      </dgm:t>
    </dgm:pt>
    <dgm:pt modelId="{6E0671F1-4030-482C-A6AB-4A366E1A86C9}" type="parTrans" cxnId="{C9F56C2E-DA39-438B-B715-D5605C5ED5FC}">
      <dgm:prSet/>
      <dgm:spPr/>
      <dgm:t>
        <a:bodyPr/>
        <a:lstStyle/>
        <a:p>
          <a:endParaRPr lang="en-GB" sz="1400">
            <a:latin typeface="Calibri" panose="020F0502020204030204" pitchFamily="34" charset="0"/>
            <a:cs typeface="Calibri" panose="020F0502020204030204" pitchFamily="34" charset="0"/>
          </a:endParaRPr>
        </a:p>
      </dgm:t>
    </dgm:pt>
    <dgm:pt modelId="{10D16B00-C628-4BEE-A599-7E07215E610B}" type="sibTrans" cxnId="{C9F56C2E-DA39-438B-B715-D5605C5ED5FC}">
      <dgm:prSet/>
      <dgm:spPr/>
      <dgm:t>
        <a:bodyPr/>
        <a:lstStyle/>
        <a:p>
          <a:endParaRPr lang="en-GB" sz="1400">
            <a:latin typeface="Calibri" panose="020F0502020204030204" pitchFamily="34" charset="0"/>
            <a:cs typeface="Calibri" panose="020F0502020204030204" pitchFamily="34" charset="0"/>
          </a:endParaRPr>
        </a:p>
      </dgm:t>
    </dgm:pt>
    <dgm:pt modelId="{0E06F26A-9907-471F-878B-16BB219D8D03}">
      <dgm:prSet phldrT="[Text]" custT="1"/>
      <dgm:spPr/>
      <dgm:t>
        <a:bodyPr/>
        <a:lstStyle/>
        <a:p>
          <a:r>
            <a:rPr lang="en-US" sz="1600" b="1" dirty="0">
              <a:latin typeface="Calibri" panose="020F0502020204030204" pitchFamily="34" charset="0"/>
              <a:cs typeface="Calibri" panose="020F0502020204030204" pitchFamily="34" charset="0"/>
            </a:rPr>
            <a:t>nZEB (75%)</a:t>
          </a:r>
          <a:endParaRPr lang="en-GB" sz="1600" b="1" dirty="0">
            <a:latin typeface="Calibri" panose="020F0502020204030204" pitchFamily="34" charset="0"/>
            <a:cs typeface="Calibri" panose="020F0502020204030204" pitchFamily="34" charset="0"/>
          </a:endParaRPr>
        </a:p>
      </dgm:t>
    </dgm:pt>
    <dgm:pt modelId="{161300D6-6099-458A-AC46-4CCBF7B2916B}" type="parTrans" cxnId="{37344207-71BD-49DE-9B19-17BB582FA9A7}">
      <dgm:prSet/>
      <dgm:spPr/>
      <dgm:t>
        <a:bodyPr/>
        <a:lstStyle/>
        <a:p>
          <a:endParaRPr lang="en-GB" sz="1400">
            <a:latin typeface="Calibri" panose="020F0502020204030204" pitchFamily="34" charset="0"/>
            <a:cs typeface="Calibri" panose="020F0502020204030204" pitchFamily="34" charset="0"/>
          </a:endParaRPr>
        </a:p>
      </dgm:t>
    </dgm:pt>
    <dgm:pt modelId="{9EE957A6-8A65-4A28-B70B-89E623589342}" type="sibTrans" cxnId="{37344207-71BD-49DE-9B19-17BB582FA9A7}">
      <dgm:prSet/>
      <dgm:spPr/>
      <dgm:t>
        <a:bodyPr/>
        <a:lstStyle/>
        <a:p>
          <a:endParaRPr lang="en-GB" sz="1400">
            <a:latin typeface="Calibri" panose="020F0502020204030204" pitchFamily="34" charset="0"/>
            <a:cs typeface="Calibri" panose="020F0502020204030204" pitchFamily="34" charset="0"/>
          </a:endParaRPr>
        </a:p>
      </dgm:t>
    </dgm:pt>
    <dgm:pt modelId="{1D8838EC-BC90-4AEB-B47D-D81CC1D1782B}">
      <dgm:prSet phldrT="[Text]" custT="1"/>
      <dgm:spPr>
        <a:ln>
          <a:solidFill>
            <a:srgbClr val="528E75"/>
          </a:solidFill>
        </a:ln>
      </dgm:spPr>
      <dgm:t>
        <a:bodyPr/>
        <a:lstStyle/>
        <a:p>
          <a:pPr>
            <a:buFont typeface="Arial" panose="020B0604020202020204" pitchFamily="34" charset="0"/>
            <a:buChar char="•"/>
          </a:pPr>
          <a:r>
            <a:rPr lang="en-GB" sz="1400" b="0" dirty="0">
              <a:solidFill>
                <a:schemeClr val="accent6"/>
              </a:solidFill>
              <a:latin typeface="Calibri" panose="020F0502020204030204" pitchFamily="34" charset="0"/>
              <a:cs typeface="Calibri" panose="020F0502020204030204" pitchFamily="34" charset="0"/>
            </a:rPr>
            <a:t>Electricity</a:t>
          </a:r>
          <a:r>
            <a:rPr lang="en-GB" sz="1400" b="1" dirty="0">
              <a:solidFill>
                <a:schemeClr val="accent6"/>
              </a:solidFill>
              <a:latin typeface="Calibri" panose="020F0502020204030204" pitchFamily="34" charset="0"/>
              <a:cs typeface="Calibri" panose="020F0502020204030204" pitchFamily="34" charset="0"/>
            </a:rPr>
            <a:t>: </a:t>
          </a:r>
          <a:r>
            <a:rPr lang="en-US" sz="1400" b="1"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12,675.4</a:t>
          </a:r>
          <a:r>
            <a:rPr lang="en-US"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b="0" dirty="0">
              <a:solidFill>
                <a:schemeClr val="accent6"/>
              </a:solidFill>
              <a:latin typeface="Calibri" panose="020F0502020204030204" pitchFamily="34" charset="0"/>
              <a:cs typeface="Calibri" panose="020F0502020204030204" pitchFamily="34" charset="0"/>
            </a:rPr>
            <a:t>kWh</a:t>
          </a:r>
        </a:p>
      </dgm:t>
    </dgm:pt>
    <dgm:pt modelId="{D263CB56-1129-45CB-BBCD-1DABEEAD3005}" type="parTrans" cxnId="{49B9A96E-0B85-4E9D-BE2C-12B944432226}">
      <dgm:prSet/>
      <dgm:spPr/>
      <dgm:t>
        <a:bodyPr/>
        <a:lstStyle/>
        <a:p>
          <a:endParaRPr lang="en-GB" sz="1400">
            <a:latin typeface="Calibri" panose="020F0502020204030204" pitchFamily="34" charset="0"/>
            <a:cs typeface="Calibri" panose="020F0502020204030204" pitchFamily="34" charset="0"/>
          </a:endParaRPr>
        </a:p>
      </dgm:t>
    </dgm:pt>
    <dgm:pt modelId="{B5D6DDE4-5596-4D33-A83A-25DD259CA640}" type="sibTrans" cxnId="{49B9A96E-0B85-4E9D-BE2C-12B944432226}">
      <dgm:prSet/>
      <dgm:spPr/>
      <dgm:t>
        <a:bodyPr/>
        <a:lstStyle/>
        <a:p>
          <a:endParaRPr lang="en-GB" sz="1400">
            <a:latin typeface="Calibri" panose="020F0502020204030204" pitchFamily="34" charset="0"/>
            <a:cs typeface="Calibri" panose="020F0502020204030204" pitchFamily="34" charset="0"/>
          </a:endParaRPr>
        </a:p>
      </dgm:t>
    </dgm:pt>
    <dgm:pt modelId="{C3AE6B4F-BD46-4E88-B31A-D0C30DDDF8C2}">
      <dgm:prSet phldrT="[Text]" custT="1"/>
      <dgm:spPr/>
      <dgm:t>
        <a:bodyPr/>
        <a:lstStyle/>
        <a:p>
          <a:pPr>
            <a:buFont typeface="Arial" panose="020B0604020202020204" pitchFamily="34" charset="0"/>
            <a:buChar char="•"/>
          </a:pPr>
          <a:r>
            <a:rPr lang="en-US" sz="1400" dirty="0">
              <a:solidFill>
                <a:schemeClr val="accent6"/>
              </a:solidFill>
              <a:latin typeface="Calibri" panose="020F0502020204030204" pitchFamily="34" charset="0"/>
              <a:cs typeface="Calibri" panose="020F0502020204030204" pitchFamily="34" charset="0"/>
            </a:rPr>
            <a:t>Residual energy demand - </a:t>
          </a:r>
          <a:r>
            <a:rPr lang="en-US" sz="1400" b="1" dirty="0">
              <a:solidFill>
                <a:schemeClr val="accent6"/>
              </a:solidFill>
              <a:latin typeface="Calibri" panose="020F0502020204030204" pitchFamily="34" charset="0"/>
              <a:cs typeface="Calibri" panose="020F0502020204030204" pitchFamily="34" charset="0"/>
            </a:rPr>
            <a:t>Solar panels </a:t>
          </a:r>
          <a:r>
            <a:rPr lang="en-US" sz="1400" dirty="0">
              <a:solidFill>
                <a:schemeClr val="accent6"/>
              </a:solidFill>
              <a:latin typeface="Calibri" panose="020F0502020204030204" pitchFamily="34" charset="0"/>
              <a:cs typeface="Calibri" panose="020F0502020204030204" pitchFamily="34" charset="0"/>
            </a:rPr>
            <a:t>on TADIKUM building roof:</a:t>
          </a:r>
          <a:endParaRPr lang="en-GB" sz="1400" dirty="0">
            <a:solidFill>
              <a:schemeClr val="accent6"/>
            </a:solidFill>
            <a:latin typeface="Calibri" panose="020F0502020204030204" pitchFamily="34" charset="0"/>
            <a:cs typeface="Calibri" panose="020F0502020204030204" pitchFamily="34" charset="0"/>
          </a:endParaRPr>
        </a:p>
      </dgm:t>
    </dgm:pt>
    <dgm:pt modelId="{2FD06058-F65E-4CFE-97CA-2B01425BCDBC}" type="parTrans" cxnId="{D56FAA73-FAB7-4CDC-A934-56AB3221D15B}">
      <dgm:prSet/>
      <dgm:spPr/>
      <dgm:t>
        <a:bodyPr/>
        <a:lstStyle/>
        <a:p>
          <a:endParaRPr lang="en-GB"/>
        </a:p>
      </dgm:t>
    </dgm:pt>
    <dgm:pt modelId="{F357996E-8AC6-41F3-B810-0030D3200C99}" type="sibTrans" cxnId="{D56FAA73-FAB7-4CDC-A934-56AB3221D15B}">
      <dgm:prSet/>
      <dgm:spPr/>
      <dgm:t>
        <a:bodyPr/>
        <a:lstStyle/>
        <a:p>
          <a:endParaRPr lang="en-GB"/>
        </a:p>
      </dgm:t>
    </dgm:pt>
    <dgm:pt modelId="{96552659-0CDF-4166-A215-C9694199718D}">
      <dgm:prSet custT="1"/>
      <dgm:spPr/>
      <dgm:t>
        <a:bodyPr/>
        <a:lstStyle/>
        <a:p>
          <a:pPr>
            <a:buFont typeface="Arial" panose="020B0604020202020204" pitchFamily="34" charset="0"/>
            <a:buChar char="•"/>
          </a:pPr>
          <a:r>
            <a:rPr lang="en-US" sz="1400" dirty="0">
              <a:solidFill>
                <a:schemeClr val="accent6"/>
              </a:solidFill>
              <a:latin typeface="Calibri" panose="020F0502020204030204" pitchFamily="34" charset="0"/>
              <a:cs typeface="Calibri" panose="020F0502020204030204" pitchFamily="34" charset="0"/>
            </a:rPr>
            <a:t>15% </a:t>
          </a:r>
          <a:r>
            <a:rPr lang="en-GB" sz="1400" b="1" dirty="0">
              <a:solidFill>
                <a:schemeClr val="accent6"/>
              </a:solidFill>
              <a:latin typeface="Calibri" panose="020F0502020204030204" pitchFamily="34" charset="0"/>
              <a:ea typeface="Roboto"/>
              <a:cs typeface="Calibri" panose="020F0502020204030204" pitchFamily="34" charset="0"/>
              <a:sym typeface="Roboto"/>
            </a:rPr>
            <a:t>–</a:t>
          </a:r>
          <a:r>
            <a:rPr lang="en-US" sz="1400" dirty="0">
              <a:solidFill>
                <a:schemeClr val="accent6"/>
              </a:solidFill>
              <a:latin typeface="Calibri" panose="020F0502020204030204" pitchFamily="34" charset="0"/>
              <a:cs typeface="Calibri" panose="020F0502020204030204" pitchFamily="34" charset="0"/>
            </a:rPr>
            <a:t> ~ </a:t>
          </a:r>
          <a:r>
            <a:rPr lang="en-US" sz="1400" b="1" dirty="0">
              <a:solidFill>
                <a:schemeClr val="accent6"/>
              </a:solidFill>
              <a:latin typeface="Calibri" panose="020F0502020204030204" pitchFamily="34" charset="0"/>
              <a:cs typeface="Calibri" panose="020F0502020204030204" pitchFamily="34" charset="0"/>
            </a:rPr>
            <a:t>10,000 </a:t>
          </a:r>
          <a:r>
            <a:rPr lang="en-US" sz="1400" dirty="0">
              <a:solidFill>
                <a:schemeClr val="accent6"/>
              </a:solidFill>
              <a:latin typeface="Calibri" panose="020F0502020204030204" pitchFamily="34" charset="0"/>
              <a:cs typeface="Calibri" panose="020F0502020204030204" pitchFamily="34" charset="0"/>
            </a:rPr>
            <a:t>kWh/year</a:t>
          </a:r>
          <a:endParaRPr lang="en-GB" sz="1400" dirty="0">
            <a:solidFill>
              <a:schemeClr val="accent6"/>
            </a:solidFill>
            <a:latin typeface="Calibri" panose="020F0502020204030204" pitchFamily="34" charset="0"/>
            <a:cs typeface="Calibri" panose="020F0502020204030204" pitchFamily="34" charset="0"/>
          </a:endParaRPr>
        </a:p>
      </dgm:t>
    </dgm:pt>
    <dgm:pt modelId="{07207858-B491-4BC0-8F34-A5B995A5355F}" type="parTrans" cxnId="{157DCD6B-9CB3-4AEA-8D5B-45FDD12ED9DB}">
      <dgm:prSet/>
      <dgm:spPr/>
      <dgm:t>
        <a:bodyPr/>
        <a:lstStyle/>
        <a:p>
          <a:endParaRPr lang="en-GB"/>
        </a:p>
      </dgm:t>
    </dgm:pt>
    <dgm:pt modelId="{BA8DB515-C7B0-4112-BA47-573C7D1003E0}" type="sibTrans" cxnId="{157DCD6B-9CB3-4AEA-8D5B-45FDD12ED9DB}">
      <dgm:prSet/>
      <dgm:spPr/>
      <dgm:t>
        <a:bodyPr/>
        <a:lstStyle/>
        <a:p>
          <a:endParaRPr lang="en-GB"/>
        </a:p>
      </dgm:t>
    </dgm:pt>
    <dgm:pt modelId="{AACF27DF-3F4D-4F60-9AA8-D6E2479A57C1}">
      <dgm:prSet phldrT="[Text]" custT="1"/>
      <dgm:spPr>
        <a:ln>
          <a:solidFill>
            <a:srgbClr val="528E75"/>
          </a:solidFill>
        </a:ln>
      </dgm:spPr>
      <dgm:t>
        <a:bodyPr/>
        <a:lstStyle/>
        <a:p>
          <a:endParaRPr lang="en-GB" sz="1400" b="0" dirty="0">
            <a:solidFill>
              <a:schemeClr val="accent6"/>
            </a:solidFill>
            <a:latin typeface="Calibri" panose="020F0502020204030204" pitchFamily="34" charset="0"/>
            <a:cs typeface="Calibri" panose="020F0502020204030204" pitchFamily="34" charset="0"/>
          </a:endParaRPr>
        </a:p>
      </dgm:t>
    </dgm:pt>
    <dgm:pt modelId="{2CE55603-39CF-45C6-A0E5-962E35D16756}" type="parTrans" cxnId="{702E5387-8631-4085-9AEB-8FCF3EB28B7C}">
      <dgm:prSet/>
      <dgm:spPr/>
      <dgm:t>
        <a:bodyPr/>
        <a:lstStyle/>
        <a:p>
          <a:endParaRPr lang="en-GB"/>
        </a:p>
      </dgm:t>
    </dgm:pt>
    <dgm:pt modelId="{5C6691F1-E6DD-44F8-9D61-7915E141F6A1}" type="sibTrans" cxnId="{702E5387-8631-4085-9AEB-8FCF3EB28B7C}">
      <dgm:prSet/>
      <dgm:spPr/>
      <dgm:t>
        <a:bodyPr/>
        <a:lstStyle/>
        <a:p>
          <a:endParaRPr lang="en-GB"/>
        </a:p>
      </dgm:t>
    </dgm:pt>
    <dgm:pt modelId="{F4ABADD1-C88B-4585-BBA5-B801B595243A}">
      <dgm:prSet phldrT="[Text]" custT="1"/>
      <dgm:spPr>
        <a:noFill/>
        <a:ln>
          <a:solidFill>
            <a:srgbClr val="A89865"/>
          </a:solidFill>
        </a:ln>
      </dgm:spPr>
      <dgm:t>
        <a:bodyPr anchor="ctr"/>
        <a:lstStyle/>
        <a:p>
          <a:pPr algn="l">
            <a:buFont typeface="Arial" panose="020B0604020202020204" pitchFamily="34" charset="0"/>
            <a:buChar char="•"/>
          </a:pPr>
          <a:r>
            <a:rPr lang="en-US" sz="1400" b="0" dirty="0">
              <a:solidFill>
                <a:schemeClr val="accent6"/>
              </a:solidFill>
              <a:latin typeface="Calibri" panose="020F0502020204030204" pitchFamily="34" charset="0"/>
              <a:cs typeface="Calibri" panose="020F0502020204030204" pitchFamily="34" charset="0"/>
            </a:rPr>
            <a:t>BEI: </a:t>
          </a:r>
          <a:r>
            <a:rPr lang="en-GB" sz="1400" b="1" dirty="0">
              <a:solidFill>
                <a:schemeClr val="accent6"/>
              </a:solidFill>
              <a:latin typeface="Calibri" panose="020F0502020204030204" pitchFamily="34" charset="0"/>
              <a:cs typeface="Calibri" panose="020F0502020204030204" pitchFamily="34" charset="0"/>
            </a:rPr>
            <a:t>115.78</a:t>
          </a:r>
          <a:r>
            <a:rPr lang="en-GB" sz="1400" b="0" dirty="0">
              <a:solidFill>
                <a:schemeClr val="accent6"/>
              </a:solidFill>
              <a:latin typeface="Calibri" panose="020F0502020204030204" pitchFamily="34" charset="0"/>
              <a:cs typeface="Calibri" panose="020F0502020204030204" pitchFamily="34" charset="0"/>
            </a:rPr>
            <a:t> kWh/m2/year</a:t>
          </a:r>
        </a:p>
      </dgm:t>
    </dgm:pt>
    <dgm:pt modelId="{13600198-C017-4FD9-A4FF-9D3A68A149B2}" type="parTrans" cxnId="{B9BB0AD2-5BE7-44FA-A81C-2BCA54402AC8}">
      <dgm:prSet/>
      <dgm:spPr/>
      <dgm:t>
        <a:bodyPr/>
        <a:lstStyle/>
        <a:p>
          <a:endParaRPr lang="en-GB"/>
        </a:p>
      </dgm:t>
    </dgm:pt>
    <dgm:pt modelId="{27C778A7-AC6E-45EC-AB6B-C5C8FA9F727E}" type="sibTrans" cxnId="{B9BB0AD2-5BE7-44FA-A81C-2BCA54402AC8}">
      <dgm:prSet/>
      <dgm:spPr/>
      <dgm:t>
        <a:bodyPr/>
        <a:lstStyle/>
        <a:p>
          <a:endParaRPr lang="en-GB"/>
        </a:p>
      </dgm:t>
    </dgm:pt>
    <dgm:pt modelId="{1F008A1A-05C7-441E-8D6D-68CD21C17A29}">
      <dgm:prSet phldrT="[Text]" custT="1"/>
      <dgm:spPr>
        <a:ln>
          <a:solidFill>
            <a:srgbClr val="528E75"/>
          </a:solidFill>
        </a:ln>
      </dgm:spPr>
      <dgm:t>
        <a:bodyPr/>
        <a:lstStyle/>
        <a:p>
          <a:pPr>
            <a:buFont typeface="Arial" panose="020B0604020202020204" pitchFamily="34" charset="0"/>
            <a:buChar char="•"/>
          </a:pPr>
          <a:r>
            <a:rPr lang="en-US" sz="1400" b="0" dirty="0">
              <a:solidFill>
                <a:schemeClr val="accent6"/>
              </a:solidFill>
              <a:latin typeface="Calibri" panose="020F0502020204030204" pitchFamily="34" charset="0"/>
              <a:cs typeface="Calibri" panose="020F0502020204030204" pitchFamily="34" charset="0"/>
            </a:rPr>
            <a:t>BEI: </a:t>
          </a:r>
          <a:r>
            <a:rPr lang="en-US" sz="1400" b="1" dirty="0">
              <a:solidFill>
                <a:schemeClr val="accent6"/>
              </a:solidFill>
              <a:latin typeface="Calibri" panose="020F0502020204030204" pitchFamily="34" charset="0"/>
              <a:cs typeface="Calibri" panose="020F0502020204030204" pitchFamily="34" charset="0"/>
            </a:rPr>
            <a:t>53.86</a:t>
          </a:r>
          <a:r>
            <a:rPr lang="en-GB" sz="1400" b="0" dirty="0">
              <a:solidFill>
                <a:schemeClr val="accent6"/>
              </a:solidFill>
              <a:latin typeface="Calibri" panose="020F0502020204030204" pitchFamily="34" charset="0"/>
              <a:cs typeface="Calibri" panose="020F0502020204030204" pitchFamily="34" charset="0"/>
            </a:rPr>
            <a:t> kWh/m2/year</a:t>
          </a:r>
        </a:p>
      </dgm:t>
    </dgm:pt>
    <dgm:pt modelId="{040E257A-917B-4E8B-AA12-A4395C0F6324}" type="parTrans" cxnId="{1EBAE950-7D26-48F9-831E-755E59B6389D}">
      <dgm:prSet/>
      <dgm:spPr/>
      <dgm:t>
        <a:bodyPr/>
        <a:lstStyle/>
        <a:p>
          <a:endParaRPr lang="en-GB"/>
        </a:p>
      </dgm:t>
    </dgm:pt>
    <dgm:pt modelId="{B33EB3C0-D123-4A36-9274-6F00A04056E9}" type="sibTrans" cxnId="{1EBAE950-7D26-48F9-831E-755E59B6389D}">
      <dgm:prSet/>
      <dgm:spPr/>
      <dgm:t>
        <a:bodyPr/>
        <a:lstStyle/>
        <a:p>
          <a:endParaRPr lang="en-GB"/>
        </a:p>
      </dgm:t>
    </dgm:pt>
    <dgm:pt modelId="{0FD53C0B-6A7C-4AEE-86E8-AE48F2554A1A}">
      <dgm:prSet phldrT="[Text]" custT="1"/>
      <dgm:spPr>
        <a:ln>
          <a:solidFill>
            <a:srgbClr val="528E75"/>
          </a:solidFill>
        </a:ln>
      </dgm:spPr>
      <dgm:t>
        <a:bodyPr/>
        <a:lstStyle/>
        <a:p>
          <a:pPr>
            <a:buFont typeface="Arial" panose="020B0604020202020204" pitchFamily="34" charset="0"/>
            <a:buChar char="•"/>
          </a:pPr>
          <a:r>
            <a:rPr lang="en-US" sz="1400" b="0" dirty="0">
              <a:solidFill>
                <a:schemeClr val="accent6"/>
              </a:solidFill>
              <a:latin typeface="Calibri" panose="020F0502020204030204" pitchFamily="34" charset="0"/>
              <a:cs typeface="Calibri" panose="020F0502020204030204" pitchFamily="34" charset="0"/>
            </a:rPr>
            <a:t>BEI: </a:t>
          </a:r>
          <a:r>
            <a:rPr lang="en-GB" sz="1400" b="1" dirty="0">
              <a:solidFill>
                <a:schemeClr val="accent6"/>
              </a:solidFill>
              <a:latin typeface="Calibri" panose="020F0502020204030204" pitchFamily="34" charset="0"/>
              <a:cs typeface="Calibri" panose="020F0502020204030204" pitchFamily="34" charset="0"/>
            </a:rPr>
            <a:t>47.36</a:t>
          </a:r>
          <a:r>
            <a:rPr lang="en-GB" sz="1400" b="0" dirty="0">
              <a:solidFill>
                <a:schemeClr val="accent6"/>
              </a:solidFill>
              <a:latin typeface="Calibri" panose="020F0502020204030204" pitchFamily="34" charset="0"/>
              <a:cs typeface="Calibri" panose="020F0502020204030204" pitchFamily="34" charset="0"/>
            </a:rPr>
            <a:t> kWh/m2/year</a:t>
          </a:r>
        </a:p>
      </dgm:t>
    </dgm:pt>
    <dgm:pt modelId="{7AD792DB-79B8-44D3-BC79-755DFDB925EE}" type="parTrans" cxnId="{9BC2B601-822C-462A-B9DC-EA5681CAB590}">
      <dgm:prSet/>
      <dgm:spPr/>
      <dgm:t>
        <a:bodyPr/>
        <a:lstStyle/>
        <a:p>
          <a:endParaRPr lang="en-GB"/>
        </a:p>
      </dgm:t>
    </dgm:pt>
    <dgm:pt modelId="{9B2542CA-2140-4D13-BDFE-D83ECE145604}" type="sibTrans" cxnId="{9BC2B601-822C-462A-B9DC-EA5681CAB590}">
      <dgm:prSet/>
      <dgm:spPr/>
      <dgm:t>
        <a:bodyPr/>
        <a:lstStyle/>
        <a:p>
          <a:endParaRPr lang="en-GB"/>
        </a:p>
      </dgm:t>
    </dgm:pt>
    <dgm:pt modelId="{42849DC8-50C7-4183-B60D-243B5E3F970A}" type="pres">
      <dgm:prSet presAssocID="{F23C3577-FE61-45CD-8394-B84DCE3A87E6}" presName="Name0" presStyleCnt="0">
        <dgm:presLayoutVars>
          <dgm:dir/>
          <dgm:animLvl val="lvl"/>
          <dgm:resizeHandles val="exact"/>
        </dgm:presLayoutVars>
      </dgm:prSet>
      <dgm:spPr/>
    </dgm:pt>
    <dgm:pt modelId="{D2502E10-8051-4C76-8952-A71E48C08243}" type="pres">
      <dgm:prSet presAssocID="{F23C3577-FE61-45CD-8394-B84DCE3A87E6}" presName="tSp" presStyleCnt="0"/>
      <dgm:spPr/>
    </dgm:pt>
    <dgm:pt modelId="{6F59B99B-E3D4-4C3E-8797-DC187ECC76AC}" type="pres">
      <dgm:prSet presAssocID="{F23C3577-FE61-45CD-8394-B84DCE3A87E6}" presName="bSp" presStyleCnt="0"/>
      <dgm:spPr/>
    </dgm:pt>
    <dgm:pt modelId="{22958B39-9541-4833-B2DE-38DE57BBF301}" type="pres">
      <dgm:prSet presAssocID="{F23C3577-FE61-45CD-8394-B84DCE3A87E6}" presName="process" presStyleCnt="0"/>
      <dgm:spPr/>
    </dgm:pt>
    <dgm:pt modelId="{1EB273A2-D006-4E09-A0CD-4516C23CFC9D}" type="pres">
      <dgm:prSet presAssocID="{1254D3DD-F472-4C3E-A220-A45A394144C9}" presName="composite1" presStyleCnt="0"/>
      <dgm:spPr/>
    </dgm:pt>
    <dgm:pt modelId="{71E813C3-2CA3-4EC5-9593-0E86B0892100}" type="pres">
      <dgm:prSet presAssocID="{1254D3DD-F472-4C3E-A220-A45A394144C9}" presName="dummyNode1" presStyleLbl="node1" presStyleIdx="0" presStyleCnt="4"/>
      <dgm:spPr/>
    </dgm:pt>
    <dgm:pt modelId="{E3F4BD03-4E29-4C3C-BAB2-43E6870D0784}" type="pres">
      <dgm:prSet presAssocID="{1254D3DD-F472-4C3E-A220-A45A394144C9}" presName="childNode1" presStyleLbl="bgAcc1" presStyleIdx="0" presStyleCnt="4" custScaleX="185356" custScaleY="128365">
        <dgm:presLayoutVars>
          <dgm:bulletEnabled val="1"/>
        </dgm:presLayoutVars>
      </dgm:prSet>
      <dgm:spPr/>
    </dgm:pt>
    <dgm:pt modelId="{4177373D-0D76-41B2-B3FE-27D7D9F65391}" type="pres">
      <dgm:prSet presAssocID="{1254D3DD-F472-4C3E-A220-A45A394144C9}" presName="childNode1tx" presStyleLbl="bgAcc1" presStyleIdx="0" presStyleCnt="4">
        <dgm:presLayoutVars>
          <dgm:bulletEnabled val="1"/>
        </dgm:presLayoutVars>
      </dgm:prSet>
      <dgm:spPr/>
    </dgm:pt>
    <dgm:pt modelId="{A1CA9E3C-7038-43E1-8A7B-80537E47883B}" type="pres">
      <dgm:prSet presAssocID="{1254D3DD-F472-4C3E-A220-A45A394144C9}" presName="parentNode1" presStyleLbl="node1" presStyleIdx="0" presStyleCnt="4" custScaleX="115229" custScaleY="125562" custLinFactNeighborX="10534" custLinFactNeighborY="31968">
        <dgm:presLayoutVars>
          <dgm:chMax val="1"/>
          <dgm:bulletEnabled val="1"/>
        </dgm:presLayoutVars>
      </dgm:prSet>
      <dgm:spPr/>
    </dgm:pt>
    <dgm:pt modelId="{941728F3-8BB9-4679-A9BE-28EA35D30814}" type="pres">
      <dgm:prSet presAssocID="{1254D3DD-F472-4C3E-A220-A45A394144C9}" presName="connSite1" presStyleCnt="0"/>
      <dgm:spPr/>
    </dgm:pt>
    <dgm:pt modelId="{32F063AA-3EA4-4E94-8A6B-260254F3CCE4}" type="pres">
      <dgm:prSet presAssocID="{431EF54E-9D50-4F33-A474-2AD38FD3196F}" presName="Name9" presStyleLbl="sibTrans2D1" presStyleIdx="0" presStyleCnt="3" custAng="150350" custLinFactNeighborY="4041"/>
      <dgm:spPr/>
    </dgm:pt>
    <dgm:pt modelId="{503627B8-E08E-4EB4-8D0D-8D41DA469587}" type="pres">
      <dgm:prSet presAssocID="{96C97F8F-5E40-4E0D-A0F5-2A1AF572C055}" presName="composite2" presStyleCnt="0"/>
      <dgm:spPr/>
    </dgm:pt>
    <dgm:pt modelId="{B1CA8277-BEF6-41B3-BFD7-A6D3D109D96E}" type="pres">
      <dgm:prSet presAssocID="{96C97F8F-5E40-4E0D-A0F5-2A1AF572C055}" presName="dummyNode2" presStyleLbl="node1" presStyleIdx="0" presStyleCnt="4"/>
      <dgm:spPr/>
    </dgm:pt>
    <dgm:pt modelId="{7822AB8A-DA63-429E-A9B2-2FAC2FE6BEF2}" type="pres">
      <dgm:prSet presAssocID="{96C97F8F-5E40-4E0D-A0F5-2A1AF572C055}" presName="childNode2" presStyleLbl="bgAcc1" presStyleIdx="1" presStyleCnt="4" custScaleX="170843" custScaleY="159845" custLinFactNeighborX="-1882" custLinFactNeighborY="5065">
        <dgm:presLayoutVars>
          <dgm:bulletEnabled val="1"/>
        </dgm:presLayoutVars>
      </dgm:prSet>
      <dgm:spPr/>
    </dgm:pt>
    <dgm:pt modelId="{D4218350-F244-4DC4-A665-778256E60B78}" type="pres">
      <dgm:prSet presAssocID="{96C97F8F-5E40-4E0D-A0F5-2A1AF572C055}" presName="childNode2tx" presStyleLbl="bgAcc1" presStyleIdx="1" presStyleCnt="4">
        <dgm:presLayoutVars>
          <dgm:bulletEnabled val="1"/>
        </dgm:presLayoutVars>
      </dgm:prSet>
      <dgm:spPr/>
    </dgm:pt>
    <dgm:pt modelId="{B7A9AECC-7450-4BAD-8617-45B64EDFD6A8}" type="pres">
      <dgm:prSet presAssocID="{96C97F8F-5E40-4E0D-A0F5-2A1AF572C055}" presName="parentNode2" presStyleLbl="node1" presStyleIdx="1" presStyleCnt="4" custScaleX="115229" custScaleY="125562" custLinFactNeighborX="-2761" custLinFactNeighborY="-59565">
        <dgm:presLayoutVars>
          <dgm:chMax val="0"/>
          <dgm:bulletEnabled val="1"/>
        </dgm:presLayoutVars>
      </dgm:prSet>
      <dgm:spPr/>
    </dgm:pt>
    <dgm:pt modelId="{29F4B2AC-4350-462A-BCF9-C6D16E8EF9E7}" type="pres">
      <dgm:prSet presAssocID="{96C97F8F-5E40-4E0D-A0F5-2A1AF572C055}" presName="connSite2" presStyleCnt="0"/>
      <dgm:spPr/>
    </dgm:pt>
    <dgm:pt modelId="{A93D7BE6-F376-47A5-BC4D-C94B1505CC12}" type="pres">
      <dgm:prSet presAssocID="{E8CD4D79-404D-4EFD-A198-4514EB52DB08}" presName="Name18" presStyleLbl="sibTrans2D1" presStyleIdx="1" presStyleCnt="3" custAng="21270894" custScaleY="93156" custLinFactNeighborY="-5779"/>
      <dgm:spPr/>
    </dgm:pt>
    <dgm:pt modelId="{EC9C86DF-8D16-4C63-8C87-C1739AA62610}" type="pres">
      <dgm:prSet presAssocID="{93364BBC-9893-4284-B374-39AF5FF3F69E}" presName="composite1" presStyleCnt="0"/>
      <dgm:spPr/>
    </dgm:pt>
    <dgm:pt modelId="{24ED06E6-080A-44B9-AA99-CF51A9344278}" type="pres">
      <dgm:prSet presAssocID="{93364BBC-9893-4284-B374-39AF5FF3F69E}" presName="dummyNode1" presStyleLbl="node1" presStyleIdx="1" presStyleCnt="4"/>
      <dgm:spPr/>
    </dgm:pt>
    <dgm:pt modelId="{89E63DF3-4C9D-4BB3-AC71-413465D1AEE9}" type="pres">
      <dgm:prSet presAssocID="{93364BBC-9893-4284-B374-39AF5FF3F69E}" presName="childNode1" presStyleLbl="bgAcc1" presStyleIdx="2" presStyleCnt="4" custScaleX="192694" custScaleY="193039" custLinFactNeighborY="5733">
        <dgm:presLayoutVars>
          <dgm:bulletEnabled val="1"/>
        </dgm:presLayoutVars>
      </dgm:prSet>
      <dgm:spPr/>
    </dgm:pt>
    <dgm:pt modelId="{686F7D12-433E-47CE-9DF8-291E465C31E6}" type="pres">
      <dgm:prSet presAssocID="{93364BBC-9893-4284-B374-39AF5FF3F69E}" presName="childNode1tx" presStyleLbl="bgAcc1" presStyleIdx="2" presStyleCnt="4">
        <dgm:presLayoutVars>
          <dgm:bulletEnabled val="1"/>
        </dgm:presLayoutVars>
      </dgm:prSet>
      <dgm:spPr/>
    </dgm:pt>
    <dgm:pt modelId="{D5A180CA-7E52-4B78-B211-4E6D6B0478DC}" type="pres">
      <dgm:prSet presAssocID="{93364BBC-9893-4284-B374-39AF5FF3F69E}" presName="parentNode1" presStyleLbl="node1" presStyleIdx="2" presStyleCnt="4" custScaleX="115229" custScaleY="125562" custLinFactY="34614" custLinFactNeighborX="18895" custLinFactNeighborY="100000">
        <dgm:presLayoutVars>
          <dgm:chMax val="1"/>
          <dgm:bulletEnabled val="1"/>
        </dgm:presLayoutVars>
      </dgm:prSet>
      <dgm:spPr/>
    </dgm:pt>
    <dgm:pt modelId="{5736C53E-7C10-436A-B98F-F34F7E1540F1}" type="pres">
      <dgm:prSet presAssocID="{93364BBC-9893-4284-B374-39AF5FF3F69E}" presName="connSite1" presStyleCnt="0"/>
      <dgm:spPr/>
    </dgm:pt>
    <dgm:pt modelId="{66425C96-935A-4E5D-8064-31041CBCD8FD}" type="pres">
      <dgm:prSet presAssocID="{E91BFED3-71E4-4844-A2FE-BA9F56F81D2E}" presName="Name9" presStyleLbl="sibTrans2D1" presStyleIdx="2" presStyleCnt="3" custAng="21376120" custLinFactNeighborY="1284"/>
      <dgm:spPr/>
    </dgm:pt>
    <dgm:pt modelId="{1183CF4A-5673-4B82-9694-CF2AED4127CE}" type="pres">
      <dgm:prSet presAssocID="{0E06F26A-9907-471F-878B-16BB219D8D03}" presName="composite2" presStyleCnt="0"/>
      <dgm:spPr/>
    </dgm:pt>
    <dgm:pt modelId="{4C771D5A-1140-4660-ACAC-EEB982961422}" type="pres">
      <dgm:prSet presAssocID="{0E06F26A-9907-471F-878B-16BB219D8D03}" presName="dummyNode2" presStyleLbl="node1" presStyleIdx="2" presStyleCnt="4"/>
      <dgm:spPr/>
    </dgm:pt>
    <dgm:pt modelId="{97539204-7EB6-4295-AB7A-D5F1A313E1ED}" type="pres">
      <dgm:prSet presAssocID="{0E06F26A-9907-471F-878B-16BB219D8D03}" presName="childNode2" presStyleLbl="bgAcc1" presStyleIdx="3" presStyleCnt="4" custScaleX="187883" custScaleY="129076" custLinFactNeighborY="13348">
        <dgm:presLayoutVars>
          <dgm:bulletEnabled val="1"/>
        </dgm:presLayoutVars>
      </dgm:prSet>
      <dgm:spPr/>
    </dgm:pt>
    <dgm:pt modelId="{D3E35F21-C7A7-4286-BF71-E75FE39E9142}" type="pres">
      <dgm:prSet presAssocID="{0E06F26A-9907-471F-878B-16BB219D8D03}" presName="childNode2tx" presStyleLbl="bgAcc1" presStyleIdx="3" presStyleCnt="4">
        <dgm:presLayoutVars>
          <dgm:bulletEnabled val="1"/>
        </dgm:presLayoutVars>
      </dgm:prSet>
      <dgm:spPr/>
    </dgm:pt>
    <dgm:pt modelId="{AD9C47B4-0292-498A-8ABA-6580F2FFDADE}" type="pres">
      <dgm:prSet presAssocID="{0E06F26A-9907-471F-878B-16BB219D8D03}" presName="parentNode2" presStyleLbl="node1" presStyleIdx="3" presStyleCnt="4" custScaleX="115229" custScaleY="125562" custLinFactNeighborX="8354" custLinFactNeighborY="-7456">
        <dgm:presLayoutVars>
          <dgm:chMax val="0"/>
          <dgm:bulletEnabled val="1"/>
        </dgm:presLayoutVars>
      </dgm:prSet>
      <dgm:spPr/>
    </dgm:pt>
    <dgm:pt modelId="{D5596493-6057-4517-B340-993F85FB9B71}" type="pres">
      <dgm:prSet presAssocID="{0E06F26A-9907-471F-878B-16BB219D8D03}" presName="connSite2" presStyleCnt="0"/>
      <dgm:spPr/>
    </dgm:pt>
  </dgm:ptLst>
  <dgm:cxnLst>
    <dgm:cxn modelId="{9BC2B601-822C-462A-B9DC-EA5681CAB590}" srcId="{F31D128F-811F-47EA-82A4-F17A8116F65F}" destId="{0FD53C0B-6A7C-4AEE-86E8-AE48F2554A1A}" srcOrd="1" destOrd="0" parTransId="{7AD792DB-79B8-44D3-BC79-755DFDB925EE}" sibTransId="{9B2542CA-2140-4D13-BDFE-D83ECE145604}"/>
    <dgm:cxn modelId="{3DB00902-25E8-4FE0-B8C8-E0AF6575E866}" type="presOf" srcId="{94DDC1C7-A327-4373-8548-3CA82DDFCC59}" destId="{7822AB8A-DA63-429E-A9B2-2FAC2FE6BEF2}" srcOrd="0" destOrd="2" presId="urn:microsoft.com/office/officeart/2005/8/layout/hProcess4"/>
    <dgm:cxn modelId="{78003502-A7FC-4CB8-8351-841B3121DCB6}" type="presOf" srcId="{AACF27DF-3F4D-4F60-9AA8-D6E2479A57C1}" destId="{89E63DF3-4C9D-4BB3-AC71-413465D1AEE9}" srcOrd="0" destOrd="3" presId="urn:microsoft.com/office/officeart/2005/8/layout/hProcess4"/>
    <dgm:cxn modelId="{581ECE03-629D-4572-9F93-3D2412486AA8}" srcId="{93364BBC-9893-4284-B374-39AF5FF3F69E}" destId="{F31D128F-811F-47EA-82A4-F17A8116F65F}" srcOrd="1" destOrd="0" parTransId="{F02811AA-EB8B-42F4-ABA5-995B2FB226FB}" sibTransId="{5191B56C-CDE7-49CD-BFCE-067C7537EDFE}"/>
    <dgm:cxn modelId="{37344207-71BD-49DE-9B19-17BB582FA9A7}" srcId="{F23C3577-FE61-45CD-8394-B84DCE3A87E6}" destId="{0E06F26A-9907-471F-878B-16BB219D8D03}" srcOrd="3" destOrd="0" parTransId="{161300D6-6099-458A-AC46-4CCBF7B2916B}" sibTransId="{9EE957A6-8A65-4A28-B70B-89E623589342}"/>
    <dgm:cxn modelId="{1160B00C-9105-42C2-929E-5398F86FE53F}" type="presOf" srcId="{93364BBC-9893-4284-B374-39AF5FF3F69E}" destId="{D5A180CA-7E52-4B78-B211-4E6D6B0478DC}" srcOrd="0" destOrd="0" presId="urn:microsoft.com/office/officeart/2005/8/layout/hProcess4"/>
    <dgm:cxn modelId="{0EA2B40D-3F93-49C4-9CBB-171E84B1953C}" srcId="{96C97F8F-5E40-4E0D-A0F5-2A1AF572C055}" destId="{301411E2-BF1A-4F6A-8A41-3D8D31F77E55}" srcOrd="1" destOrd="0" parTransId="{73B98D63-A952-40F0-BD6E-C661229CEF27}" sibTransId="{6AE5F315-B394-4D3C-82C4-79439E1C6A45}"/>
    <dgm:cxn modelId="{97E70917-5F57-4E02-9396-1A2016D67FF8}" type="presOf" srcId="{E91BFED3-71E4-4844-A2FE-BA9F56F81D2E}" destId="{66425C96-935A-4E5D-8064-31041CBCD8FD}" srcOrd="0" destOrd="0" presId="urn:microsoft.com/office/officeart/2005/8/layout/hProcess4"/>
    <dgm:cxn modelId="{AE46341A-23EF-4D06-A2E7-AE39A6E271ED}" type="presOf" srcId="{0F2D4E93-A81F-478A-9652-8A3F6A60795A}" destId="{89E63DF3-4C9D-4BB3-AC71-413465D1AEE9}" srcOrd="0" destOrd="1" presId="urn:microsoft.com/office/officeart/2005/8/layout/hProcess4"/>
    <dgm:cxn modelId="{5BED4B29-3A16-4084-AB90-64AAE12AAF8F}" type="presOf" srcId="{1D8838EC-BC90-4AEB-B47D-D81CC1D1782B}" destId="{89E63DF3-4C9D-4BB3-AC71-413465D1AEE9}" srcOrd="0" destOrd="5" presId="urn:microsoft.com/office/officeart/2005/8/layout/hProcess4"/>
    <dgm:cxn modelId="{ED1BBF29-C67D-4EF7-AC15-CCDAF7A1B68A}" srcId="{F23C3577-FE61-45CD-8394-B84DCE3A87E6}" destId="{1254D3DD-F472-4C3E-A220-A45A394144C9}" srcOrd="0" destOrd="0" parTransId="{AF9E84C1-BEE0-467E-89BF-5445965C1183}" sibTransId="{431EF54E-9D50-4F33-A474-2AD38FD3196F}"/>
    <dgm:cxn modelId="{32220F2D-3DF6-4E2F-AD25-C16C4D7F331A}" type="presOf" srcId="{C3AE6B4F-BD46-4E88-B31A-D0C30DDDF8C2}" destId="{97539204-7EB6-4295-AB7A-D5F1A313E1ED}" srcOrd="0" destOrd="0" presId="urn:microsoft.com/office/officeart/2005/8/layout/hProcess4"/>
    <dgm:cxn modelId="{C9F56C2E-DA39-438B-B715-D5605C5ED5FC}" srcId="{78514500-AB66-4F1F-91CB-23A24A8F5631}" destId="{0F2D4E93-A81F-478A-9652-8A3F6A60795A}" srcOrd="0" destOrd="0" parTransId="{6E0671F1-4030-482C-A6AB-4A366E1A86C9}" sibTransId="{10D16B00-C628-4BEE-A599-7E07215E610B}"/>
    <dgm:cxn modelId="{8632212F-79F5-4E89-90B0-105F0848E6D8}" type="presOf" srcId="{1F008A1A-05C7-441E-8D6D-68CD21C17A29}" destId="{686F7D12-433E-47CE-9DF8-291E465C31E6}" srcOrd="1" destOrd="2" presId="urn:microsoft.com/office/officeart/2005/8/layout/hProcess4"/>
    <dgm:cxn modelId="{9E17CF2F-53D8-4225-B8BB-3BB0092E49B1}" type="presOf" srcId="{DEC9F395-9A94-4E92-8701-B7CF35FD1A30}" destId="{D4218350-F244-4DC4-A665-778256E60B78}" srcOrd="1" destOrd="3" presId="urn:microsoft.com/office/officeart/2005/8/layout/hProcess4"/>
    <dgm:cxn modelId="{89348238-D483-4BCF-A6D9-BA872B9C7EFB}" type="presOf" srcId="{1254D3DD-F472-4C3E-A220-A45A394144C9}" destId="{A1CA9E3C-7038-43E1-8A7B-80537E47883B}" srcOrd="0" destOrd="0" presId="urn:microsoft.com/office/officeart/2005/8/layout/hProcess4"/>
    <dgm:cxn modelId="{603AF738-6069-4766-B0A1-83EDE6132CED}" type="presOf" srcId="{301411E2-BF1A-4F6A-8A41-3D8D31F77E55}" destId="{7822AB8A-DA63-429E-A9B2-2FAC2FE6BEF2}" srcOrd="0" destOrd="1" presId="urn:microsoft.com/office/officeart/2005/8/layout/hProcess4"/>
    <dgm:cxn modelId="{41DA3263-DC4F-4AE0-BFE7-7581E68407C2}" type="presOf" srcId="{F23C3577-FE61-45CD-8394-B84DCE3A87E6}" destId="{42849DC8-50C7-4183-B60D-243B5E3F970A}" srcOrd="0" destOrd="0" presId="urn:microsoft.com/office/officeart/2005/8/layout/hProcess4"/>
    <dgm:cxn modelId="{1499E345-61CB-4809-AFA5-CD10257C42BD}" type="presOf" srcId="{F4ABADD1-C88B-4585-BBA5-B801B595243A}" destId="{4177373D-0D76-41B2-B3FE-27D7D9F65391}" srcOrd="1" destOrd="1" presId="urn:microsoft.com/office/officeart/2005/8/layout/hProcess4"/>
    <dgm:cxn modelId="{8F40E547-D158-4870-84F2-E8BDA9DE3EB5}" type="presOf" srcId="{F4ABADD1-C88B-4585-BBA5-B801B595243A}" destId="{E3F4BD03-4E29-4C3C-BAB2-43E6870D0784}" srcOrd="0" destOrd="1" presId="urn:microsoft.com/office/officeart/2005/8/layout/hProcess4"/>
    <dgm:cxn modelId="{157DCD6B-9CB3-4AEA-8D5B-45FDD12ED9DB}" srcId="{C3AE6B4F-BD46-4E88-B31A-D0C30DDDF8C2}" destId="{96552659-0CDF-4166-A215-C9694199718D}" srcOrd="0" destOrd="0" parTransId="{07207858-B491-4BC0-8F34-A5B995A5355F}" sibTransId="{BA8DB515-C7B0-4112-BA47-573C7D1003E0}"/>
    <dgm:cxn modelId="{49B9A96E-0B85-4E9D-BE2C-12B944432226}" srcId="{F31D128F-811F-47EA-82A4-F17A8116F65F}" destId="{1D8838EC-BC90-4AEB-B47D-D81CC1D1782B}" srcOrd="0" destOrd="0" parTransId="{D263CB56-1129-45CB-BBCD-1DABEEAD3005}" sibTransId="{B5D6DDE4-5596-4D33-A83A-25DD259CA640}"/>
    <dgm:cxn modelId="{366B4570-6210-4DE2-A700-ED1D1DD9ACDA}" type="presOf" srcId="{AACF27DF-3F4D-4F60-9AA8-D6E2479A57C1}" destId="{686F7D12-433E-47CE-9DF8-291E465C31E6}" srcOrd="1" destOrd="3" presId="urn:microsoft.com/office/officeart/2005/8/layout/hProcess4"/>
    <dgm:cxn modelId="{1EBAE950-7D26-48F9-831E-755E59B6389D}" srcId="{78514500-AB66-4F1F-91CB-23A24A8F5631}" destId="{1F008A1A-05C7-441E-8D6D-68CD21C17A29}" srcOrd="1" destOrd="0" parTransId="{040E257A-917B-4E8B-AA12-A4395C0F6324}" sibTransId="{B33EB3C0-D123-4A36-9274-6F00A04056E9}"/>
    <dgm:cxn modelId="{F9A90271-C419-4C03-9458-DF2BCF9E1902}" srcId="{1254D3DD-F472-4C3E-A220-A45A394144C9}" destId="{FABCD329-D46E-4AC9-B44E-8FD43A6FE373}" srcOrd="0" destOrd="0" parTransId="{E7C23FDE-1C32-40A9-AE84-65F36DB833E0}" sibTransId="{F58B8891-68CC-4B10-8117-0474B25048B0}"/>
    <dgm:cxn modelId="{4A910451-A0AE-478E-985E-64874C2087A4}" type="presOf" srcId="{FABCD329-D46E-4AC9-B44E-8FD43A6FE373}" destId="{4177373D-0D76-41B2-B3FE-27D7D9F65391}" srcOrd="1" destOrd="0" presId="urn:microsoft.com/office/officeart/2005/8/layout/hProcess4"/>
    <dgm:cxn modelId="{BA8E1C71-B4A4-4DA6-887E-7DA0535DC198}" type="presOf" srcId="{0FD53C0B-6A7C-4AEE-86E8-AE48F2554A1A}" destId="{89E63DF3-4C9D-4BB3-AC71-413465D1AEE9}" srcOrd="0" destOrd="6" presId="urn:microsoft.com/office/officeart/2005/8/layout/hProcess4"/>
    <dgm:cxn modelId="{74F89851-E559-4F84-AB0C-D76A98B039BE}" type="presOf" srcId="{A4D60B94-C7CF-4CC1-A9FC-CF73971582E9}" destId="{7822AB8A-DA63-429E-A9B2-2FAC2FE6BEF2}" srcOrd="0" destOrd="0" presId="urn:microsoft.com/office/officeart/2005/8/layout/hProcess4"/>
    <dgm:cxn modelId="{F87E8B52-0C80-4D99-9CA7-8C86718483AE}" type="presOf" srcId="{94DDC1C7-A327-4373-8548-3CA82DDFCC59}" destId="{D4218350-F244-4DC4-A665-778256E60B78}" srcOrd="1" destOrd="2" presId="urn:microsoft.com/office/officeart/2005/8/layout/hProcess4"/>
    <dgm:cxn modelId="{0EAA3C53-7845-4823-B201-059EB724F806}" type="presOf" srcId="{C3AE6B4F-BD46-4E88-B31A-D0C30DDDF8C2}" destId="{D3E35F21-C7A7-4286-BF71-E75FE39E9142}" srcOrd="1" destOrd="0" presId="urn:microsoft.com/office/officeart/2005/8/layout/hProcess4"/>
    <dgm:cxn modelId="{D56FAA73-FAB7-4CDC-A934-56AB3221D15B}" srcId="{0E06F26A-9907-471F-878B-16BB219D8D03}" destId="{C3AE6B4F-BD46-4E88-B31A-D0C30DDDF8C2}" srcOrd="0" destOrd="0" parTransId="{2FD06058-F65E-4CFE-97CA-2B01425BCDBC}" sibTransId="{F357996E-8AC6-41F3-B810-0030D3200C99}"/>
    <dgm:cxn modelId="{F8D25E79-0622-407D-88C7-AC9B096BF62E}" type="presOf" srcId="{1F008A1A-05C7-441E-8D6D-68CD21C17A29}" destId="{89E63DF3-4C9D-4BB3-AC71-413465D1AEE9}" srcOrd="0" destOrd="2" presId="urn:microsoft.com/office/officeart/2005/8/layout/hProcess4"/>
    <dgm:cxn modelId="{65F7277B-2CE9-41D7-9B71-B711A331EDD3}" type="presOf" srcId="{F31D128F-811F-47EA-82A4-F17A8116F65F}" destId="{89E63DF3-4C9D-4BB3-AC71-413465D1AEE9}" srcOrd="0" destOrd="4" presId="urn:microsoft.com/office/officeart/2005/8/layout/hProcess4"/>
    <dgm:cxn modelId="{ED2B6280-7711-448E-8F20-EA0B687112F4}" type="presOf" srcId="{0FD53C0B-6A7C-4AEE-86E8-AE48F2554A1A}" destId="{686F7D12-433E-47CE-9DF8-291E465C31E6}" srcOrd="1" destOrd="6" presId="urn:microsoft.com/office/officeart/2005/8/layout/hProcess4"/>
    <dgm:cxn modelId="{60F43884-2B57-4631-98A1-05E7B1672949}" srcId="{93364BBC-9893-4284-B374-39AF5FF3F69E}" destId="{78514500-AB66-4F1F-91CB-23A24A8F5631}" srcOrd="0" destOrd="0" parTransId="{95FDF31D-FE44-42E4-8FB4-5ED205B890CD}" sibTransId="{4BFDC018-2031-4274-9A80-A66C9FCA2817}"/>
    <dgm:cxn modelId="{6840F584-0F75-4DB9-B8F4-B7D1A5C9A0A2}" type="presOf" srcId="{431EF54E-9D50-4F33-A474-2AD38FD3196F}" destId="{32F063AA-3EA4-4E94-8A6B-260254F3CCE4}" srcOrd="0" destOrd="0" presId="urn:microsoft.com/office/officeart/2005/8/layout/hProcess4"/>
    <dgm:cxn modelId="{702E5387-8631-4085-9AEB-8FCF3EB28B7C}" srcId="{78514500-AB66-4F1F-91CB-23A24A8F5631}" destId="{AACF27DF-3F4D-4F60-9AA8-D6E2479A57C1}" srcOrd="2" destOrd="0" parTransId="{2CE55603-39CF-45C6-A0E5-962E35D16756}" sibTransId="{5C6691F1-E6DD-44F8-9D61-7915E141F6A1}"/>
    <dgm:cxn modelId="{35E27C90-FC3B-43A7-8E6E-BE898DF06EA3}" type="presOf" srcId="{FABCD329-D46E-4AC9-B44E-8FD43A6FE373}" destId="{E3F4BD03-4E29-4C3C-BAB2-43E6870D0784}" srcOrd="0" destOrd="0" presId="urn:microsoft.com/office/officeart/2005/8/layout/hProcess4"/>
    <dgm:cxn modelId="{343F139E-4935-40CB-986A-F847597CE60C}" srcId="{96C97F8F-5E40-4E0D-A0F5-2A1AF572C055}" destId="{DEC9F395-9A94-4E92-8701-B7CF35FD1A30}" srcOrd="3" destOrd="0" parTransId="{1041E1F8-CF3A-4486-803F-8FAE65E22F4C}" sibTransId="{9C55AA0E-0683-488D-832B-B38C74991286}"/>
    <dgm:cxn modelId="{C3587D9E-EB0E-4C70-BB2B-956579C525AA}" srcId="{F23C3577-FE61-45CD-8394-B84DCE3A87E6}" destId="{93364BBC-9893-4284-B374-39AF5FF3F69E}" srcOrd="2" destOrd="0" parTransId="{DA99BBA7-047F-401A-B9C9-BBA318E9820C}" sibTransId="{E91BFED3-71E4-4844-A2FE-BA9F56F81D2E}"/>
    <dgm:cxn modelId="{CC83BA9E-C6FE-43D0-8BFF-D74B43AE946E}" srcId="{96C97F8F-5E40-4E0D-A0F5-2A1AF572C055}" destId="{A4D60B94-C7CF-4CC1-A9FC-CF73971582E9}" srcOrd="0" destOrd="0" parTransId="{D864E101-9C1E-4C20-920E-EA553B7297B5}" sibTransId="{B19A06DA-4497-45C5-8780-3B98EEA521B6}"/>
    <dgm:cxn modelId="{4463CFB4-D2F7-410D-828D-0C95947BF600}" type="presOf" srcId="{DEC9F395-9A94-4E92-8701-B7CF35FD1A30}" destId="{7822AB8A-DA63-429E-A9B2-2FAC2FE6BEF2}" srcOrd="0" destOrd="3" presId="urn:microsoft.com/office/officeart/2005/8/layout/hProcess4"/>
    <dgm:cxn modelId="{10B415B8-B648-4A82-96A9-3FFC83A1DBBC}" type="presOf" srcId="{A4D60B94-C7CF-4CC1-A9FC-CF73971582E9}" destId="{D4218350-F244-4DC4-A665-778256E60B78}" srcOrd="1" destOrd="0" presId="urn:microsoft.com/office/officeart/2005/8/layout/hProcess4"/>
    <dgm:cxn modelId="{27B699B8-BABF-4A15-9D11-2252064CDBBC}" type="presOf" srcId="{78514500-AB66-4F1F-91CB-23A24A8F5631}" destId="{686F7D12-433E-47CE-9DF8-291E465C31E6}" srcOrd="1" destOrd="0" presId="urn:microsoft.com/office/officeart/2005/8/layout/hProcess4"/>
    <dgm:cxn modelId="{CFE128B9-16BE-46AE-A183-B339A2A3BF45}" type="presOf" srcId="{0E06F26A-9907-471F-878B-16BB219D8D03}" destId="{AD9C47B4-0292-498A-8ABA-6580F2FFDADE}" srcOrd="0" destOrd="0" presId="urn:microsoft.com/office/officeart/2005/8/layout/hProcess4"/>
    <dgm:cxn modelId="{7D7F71BB-B92B-4DE3-8298-3F0AD8781812}" srcId="{96C97F8F-5E40-4E0D-A0F5-2A1AF572C055}" destId="{94DDC1C7-A327-4373-8548-3CA82DDFCC59}" srcOrd="2" destOrd="0" parTransId="{81D6D17C-CD29-409B-9530-278179EB6D01}" sibTransId="{5F945E82-8759-4B47-901A-28B1C7D92050}"/>
    <dgm:cxn modelId="{434DDABC-3BD2-4DCC-8C1A-9F5CB0DFECB7}" srcId="{F23C3577-FE61-45CD-8394-B84DCE3A87E6}" destId="{96C97F8F-5E40-4E0D-A0F5-2A1AF572C055}" srcOrd="1" destOrd="0" parTransId="{E7316F15-4659-43EB-8CED-8C44595F936E}" sibTransId="{E8CD4D79-404D-4EFD-A198-4514EB52DB08}"/>
    <dgm:cxn modelId="{C354FCC0-AE4F-4031-ADE1-280E2275FFFE}" type="presOf" srcId="{96552659-0CDF-4166-A215-C9694199718D}" destId="{97539204-7EB6-4295-AB7A-D5F1A313E1ED}" srcOrd="0" destOrd="1" presId="urn:microsoft.com/office/officeart/2005/8/layout/hProcess4"/>
    <dgm:cxn modelId="{2B60F1CA-9A1B-4306-8CD9-134F427B57BA}" type="presOf" srcId="{96552659-0CDF-4166-A215-C9694199718D}" destId="{D3E35F21-C7A7-4286-BF71-E75FE39E9142}" srcOrd="1" destOrd="1" presId="urn:microsoft.com/office/officeart/2005/8/layout/hProcess4"/>
    <dgm:cxn modelId="{3FC4CDCB-27A7-40CB-B2BB-85A1E26F5258}" type="presOf" srcId="{1D8838EC-BC90-4AEB-B47D-D81CC1D1782B}" destId="{686F7D12-433E-47CE-9DF8-291E465C31E6}" srcOrd="1" destOrd="5" presId="urn:microsoft.com/office/officeart/2005/8/layout/hProcess4"/>
    <dgm:cxn modelId="{B9BB0AD2-5BE7-44FA-A81C-2BCA54402AC8}" srcId="{1254D3DD-F472-4C3E-A220-A45A394144C9}" destId="{F4ABADD1-C88B-4585-BBA5-B801B595243A}" srcOrd="1" destOrd="0" parTransId="{13600198-C017-4FD9-A4FF-9D3A68A149B2}" sibTransId="{27C778A7-AC6E-45EC-AB6B-C5C8FA9F727E}"/>
    <dgm:cxn modelId="{05CC1CD3-9168-443D-BBF1-B538A1D1FD0B}" type="presOf" srcId="{301411E2-BF1A-4F6A-8A41-3D8D31F77E55}" destId="{D4218350-F244-4DC4-A665-778256E60B78}" srcOrd="1" destOrd="1" presId="urn:microsoft.com/office/officeart/2005/8/layout/hProcess4"/>
    <dgm:cxn modelId="{16E92AD6-8D2F-47FA-8BDC-3E270CB5835D}" type="presOf" srcId="{96C97F8F-5E40-4E0D-A0F5-2A1AF572C055}" destId="{B7A9AECC-7450-4BAD-8617-45B64EDFD6A8}" srcOrd="0" destOrd="0" presId="urn:microsoft.com/office/officeart/2005/8/layout/hProcess4"/>
    <dgm:cxn modelId="{7E40AFDD-26B5-4390-8C14-4F16F3614EC6}" type="presOf" srcId="{0F2D4E93-A81F-478A-9652-8A3F6A60795A}" destId="{686F7D12-433E-47CE-9DF8-291E465C31E6}" srcOrd="1" destOrd="1" presId="urn:microsoft.com/office/officeart/2005/8/layout/hProcess4"/>
    <dgm:cxn modelId="{30A608F2-31C0-4F13-8775-7AE1FECFF97C}" type="presOf" srcId="{78514500-AB66-4F1F-91CB-23A24A8F5631}" destId="{89E63DF3-4C9D-4BB3-AC71-413465D1AEE9}" srcOrd="0" destOrd="0" presId="urn:microsoft.com/office/officeart/2005/8/layout/hProcess4"/>
    <dgm:cxn modelId="{F199A0FC-786B-4680-A58E-17F9AA3BFE65}" type="presOf" srcId="{F31D128F-811F-47EA-82A4-F17A8116F65F}" destId="{686F7D12-433E-47CE-9DF8-291E465C31E6}" srcOrd="1" destOrd="4" presId="urn:microsoft.com/office/officeart/2005/8/layout/hProcess4"/>
    <dgm:cxn modelId="{F54A57FE-BD87-4861-8FDE-BF9B5FF4D453}" type="presOf" srcId="{E8CD4D79-404D-4EFD-A198-4514EB52DB08}" destId="{A93D7BE6-F376-47A5-BC4D-C94B1505CC12}" srcOrd="0" destOrd="0" presId="urn:microsoft.com/office/officeart/2005/8/layout/hProcess4"/>
    <dgm:cxn modelId="{69536803-BA81-437D-8A35-E045D3981EB9}" type="presParOf" srcId="{42849DC8-50C7-4183-B60D-243B5E3F970A}" destId="{D2502E10-8051-4C76-8952-A71E48C08243}" srcOrd="0" destOrd="0" presId="urn:microsoft.com/office/officeart/2005/8/layout/hProcess4"/>
    <dgm:cxn modelId="{EF628B83-7DD2-47F1-97D8-0BE95C7A7E54}" type="presParOf" srcId="{42849DC8-50C7-4183-B60D-243B5E3F970A}" destId="{6F59B99B-E3D4-4C3E-8797-DC187ECC76AC}" srcOrd="1" destOrd="0" presId="urn:microsoft.com/office/officeart/2005/8/layout/hProcess4"/>
    <dgm:cxn modelId="{36D918F8-03E3-4606-9DCA-33DA51247F85}" type="presParOf" srcId="{42849DC8-50C7-4183-B60D-243B5E3F970A}" destId="{22958B39-9541-4833-B2DE-38DE57BBF301}" srcOrd="2" destOrd="0" presId="urn:microsoft.com/office/officeart/2005/8/layout/hProcess4"/>
    <dgm:cxn modelId="{4A4CB180-6E54-485C-9C7A-FF01DCE65E39}" type="presParOf" srcId="{22958B39-9541-4833-B2DE-38DE57BBF301}" destId="{1EB273A2-D006-4E09-A0CD-4516C23CFC9D}" srcOrd="0" destOrd="0" presId="urn:microsoft.com/office/officeart/2005/8/layout/hProcess4"/>
    <dgm:cxn modelId="{AEFB80A2-3450-4B2E-AE5D-E1A69B1D450D}" type="presParOf" srcId="{1EB273A2-D006-4E09-A0CD-4516C23CFC9D}" destId="{71E813C3-2CA3-4EC5-9593-0E86B0892100}" srcOrd="0" destOrd="0" presId="urn:microsoft.com/office/officeart/2005/8/layout/hProcess4"/>
    <dgm:cxn modelId="{70597CC6-6556-4DC3-813C-E065E4B68BF8}" type="presParOf" srcId="{1EB273A2-D006-4E09-A0CD-4516C23CFC9D}" destId="{E3F4BD03-4E29-4C3C-BAB2-43E6870D0784}" srcOrd="1" destOrd="0" presId="urn:microsoft.com/office/officeart/2005/8/layout/hProcess4"/>
    <dgm:cxn modelId="{B3AC24B8-78D6-422B-BFB9-1E8236388FBA}" type="presParOf" srcId="{1EB273A2-D006-4E09-A0CD-4516C23CFC9D}" destId="{4177373D-0D76-41B2-B3FE-27D7D9F65391}" srcOrd="2" destOrd="0" presId="urn:microsoft.com/office/officeart/2005/8/layout/hProcess4"/>
    <dgm:cxn modelId="{D8FBE038-4C03-41CF-A7D9-5EE58DBA06A5}" type="presParOf" srcId="{1EB273A2-D006-4E09-A0CD-4516C23CFC9D}" destId="{A1CA9E3C-7038-43E1-8A7B-80537E47883B}" srcOrd="3" destOrd="0" presId="urn:microsoft.com/office/officeart/2005/8/layout/hProcess4"/>
    <dgm:cxn modelId="{E13FBE2D-220E-43DA-800E-E565CB4C22BD}" type="presParOf" srcId="{1EB273A2-D006-4E09-A0CD-4516C23CFC9D}" destId="{941728F3-8BB9-4679-A9BE-28EA35D30814}" srcOrd="4" destOrd="0" presId="urn:microsoft.com/office/officeart/2005/8/layout/hProcess4"/>
    <dgm:cxn modelId="{8C276C85-9C54-4C79-AF4D-104A50856BFD}" type="presParOf" srcId="{22958B39-9541-4833-B2DE-38DE57BBF301}" destId="{32F063AA-3EA4-4E94-8A6B-260254F3CCE4}" srcOrd="1" destOrd="0" presId="urn:microsoft.com/office/officeart/2005/8/layout/hProcess4"/>
    <dgm:cxn modelId="{7E2D952F-7431-4C7C-93F7-ECF1C4CA3329}" type="presParOf" srcId="{22958B39-9541-4833-B2DE-38DE57BBF301}" destId="{503627B8-E08E-4EB4-8D0D-8D41DA469587}" srcOrd="2" destOrd="0" presId="urn:microsoft.com/office/officeart/2005/8/layout/hProcess4"/>
    <dgm:cxn modelId="{3CE88EB8-24FB-4454-A5FB-E3564EAFE832}" type="presParOf" srcId="{503627B8-E08E-4EB4-8D0D-8D41DA469587}" destId="{B1CA8277-BEF6-41B3-BFD7-A6D3D109D96E}" srcOrd="0" destOrd="0" presId="urn:microsoft.com/office/officeart/2005/8/layout/hProcess4"/>
    <dgm:cxn modelId="{19C95FD8-F94F-44BF-9FB7-DB0DDEA05087}" type="presParOf" srcId="{503627B8-E08E-4EB4-8D0D-8D41DA469587}" destId="{7822AB8A-DA63-429E-A9B2-2FAC2FE6BEF2}" srcOrd="1" destOrd="0" presId="urn:microsoft.com/office/officeart/2005/8/layout/hProcess4"/>
    <dgm:cxn modelId="{9C41E6FC-ECB7-45E2-8625-656445FA120F}" type="presParOf" srcId="{503627B8-E08E-4EB4-8D0D-8D41DA469587}" destId="{D4218350-F244-4DC4-A665-778256E60B78}" srcOrd="2" destOrd="0" presId="urn:microsoft.com/office/officeart/2005/8/layout/hProcess4"/>
    <dgm:cxn modelId="{69FA39C3-E5F1-47DD-9B99-9C7B002078BC}" type="presParOf" srcId="{503627B8-E08E-4EB4-8D0D-8D41DA469587}" destId="{B7A9AECC-7450-4BAD-8617-45B64EDFD6A8}" srcOrd="3" destOrd="0" presId="urn:microsoft.com/office/officeart/2005/8/layout/hProcess4"/>
    <dgm:cxn modelId="{D61C40E3-EE1F-4375-AE2B-A2AE801EFDEC}" type="presParOf" srcId="{503627B8-E08E-4EB4-8D0D-8D41DA469587}" destId="{29F4B2AC-4350-462A-BCF9-C6D16E8EF9E7}" srcOrd="4" destOrd="0" presId="urn:microsoft.com/office/officeart/2005/8/layout/hProcess4"/>
    <dgm:cxn modelId="{1E01CBD1-C079-43E2-AD26-17072437BB09}" type="presParOf" srcId="{22958B39-9541-4833-B2DE-38DE57BBF301}" destId="{A93D7BE6-F376-47A5-BC4D-C94B1505CC12}" srcOrd="3" destOrd="0" presId="urn:microsoft.com/office/officeart/2005/8/layout/hProcess4"/>
    <dgm:cxn modelId="{B7906FAA-0D89-4EF7-89F9-DFCF819B5F5A}" type="presParOf" srcId="{22958B39-9541-4833-B2DE-38DE57BBF301}" destId="{EC9C86DF-8D16-4C63-8C87-C1739AA62610}" srcOrd="4" destOrd="0" presId="urn:microsoft.com/office/officeart/2005/8/layout/hProcess4"/>
    <dgm:cxn modelId="{EA63FCA3-0013-44A6-85B1-252508B1EE23}" type="presParOf" srcId="{EC9C86DF-8D16-4C63-8C87-C1739AA62610}" destId="{24ED06E6-080A-44B9-AA99-CF51A9344278}" srcOrd="0" destOrd="0" presId="urn:microsoft.com/office/officeart/2005/8/layout/hProcess4"/>
    <dgm:cxn modelId="{CF660A46-D08D-4B14-ABA5-A7EB3121C109}" type="presParOf" srcId="{EC9C86DF-8D16-4C63-8C87-C1739AA62610}" destId="{89E63DF3-4C9D-4BB3-AC71-413465D1AEE9}" srcOrd="1" destOrd="0" presId="urn:microsoft.com/office/officeart/2005/8/layout/hProcess4"/>
    <dgm:cxn modelId="{167932A9-3AAC-47A2-B851-37876873606D}" type="presParOf" srcId="{EC9C86DF-8D16-4C63-8C87-C1739AA62610}" destId="{686F7D12-433E-47CE-9DF8-291E465C31E6}" srcOrd="2" destOrd="0" presId="urn:microsoft.com/office/officeart/2005/8/layout/hProcess4"/>
    <dgm:cxn modelId="{AFBB713E-89CA-4168-8604-8105728336B5}" type="presParOf" srcId="{EC9C86DF-8D16-4C63-8C87-C1739AA62610}" destId="{D5A180CA-7E52-4B78-B211-4E6D6B0478DC}" srcOrd="3" destOrd="0" presId="urn:microsoft.com/office/officeart/2005/8/layout/hProcess4"/>
    <dgm:cxn modelId="{718CE6CB-4D27-405C-A1A7-EC915C533DA6}" type="presParOf" srcId="{EC9C86DF-8D16-4C63-8C87-C1739AA62610}" destId="{5736C53E-7C10-436A-B98F-F34F7E1540F1}" srcOrd="4" destOrd="0" presId="urn:microsoft.com/office/officeart/2005/8/layout/hProcess4"/>
    <dgm:cxn modelId="{543AF31D-9C4E-4A2B-A73F-820E739C81D9}" type="presParOf" srcId="{22958B39-9541-4833-B2DE-38DE57BBF301}" destId="{66425C96-935A-4E5D-8064-31041CBCD8FD}" srcOrd="5" destOrd="0" presId="urn:microsoft.com/office/officeart/2005/8/layout/hProcess4"/>
    <dgm:cxn modelId="{758B4074-7C2A-491B-B081-36D004FC1B36}" type="presParOf" srcId="{22958B39-9541-4833-B2DE-38DE57BBF301}" destId="{1183CF4A-5673-4B82-9694-CF2AED4127CE}" srcOrd="6" destOrd="0" presId="urn:microsoft.com/office/officeart/2005/8/layout/hProcess4"/>
    <dgm:cxn modelId="{99073EEB-BF9D-4F03-B601-16829CB34C5C}" type="presParOf" srcId="{1183CF4A-5673-4B82-9694-CF2AED4127CE}" destId="{4C771D5A-1140-4660-ACAC-EEB982961422}" srcOrd="0" destOrd="0" presId="urn:microsoft.com/office/officeart/2005/8/layout/hProcess4"/>
    <dgm:cxn modelId="{BDE8DA17-20C8-4582-B431-9EF5E4D377CA}" type="presParOf" srcId="{1183CF4A-5673-4B82-9694-CF2AED4127CE}" destId="{97539204-7EB6-4295-AB7A-D5F1A313E1ED}" srcOrd="1" destOrd="0" presId="urn:microsoft.com/office/officeart/2005/8/layout/hProcess4"/>
    <dgm:cxn modelId="{B58C2F2D-77E6-4BD4-8C1F-1A81D9E8FAE2}" type="presParOf" srcId="{1183CF4A-5673-4B82-9694-CF2AED4127CE}" destId="{D3E35F21-C7A7-4286-BF71-E75FE39E9142}" srcOrd="2" destOrd="0" presId="urn:microsoft.com/office/officeart/2005/8/layout/hProcess4"/>
    <dgm:cxn modelId="{A1CE6A73-EB1C-4AB1-8339-E670DA678236}" type="presParOf" srcId="{1183CF4A-5673-4B82-9694-CF2AED4127CE}" destId="{AD9C47B4-0292-498A-8ABA-6580F2FFDADE}" srcOrd="3" destOrd="0" presId="urn:microsoft.com/office/officeart/2005/8/layout/hProcess4"/>
    <dgm:cxn modelId="{7DB7D718-BDBA-4BD3-98AF-4CEEB344A141}" type="presParOf" srcId="{1183CF4A-5673-4B82-9694-CF2AED4127CE}" destId="{D5596493-6057-4517-B340-993F85FB9B71}"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36EB9-D5DF-4E8C-98B6-E5AD29582B58}">
      <dsp:nvSpPr>
        <dsp:cNvPr id="0" name=""/>
        <dsp:cNvSpPr/>
      </dsp:nvSpPr>
      <dsp:spPr>
        <a:xfrm>
          <a:off x="390492" y="338396"/>
          <a:ext cx="1305159" cy="1305159"/>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C54921B6-48A7-402B-AAD7-DF69FCE1D58E}">
      <dsp:nvSpPr>
        <dsp:cNvPr id="0" name=""/>
        <dsp:cNvSpPr/>
      </dsp:nvSpPr>
      <dsp:spPr>
        <a:xfrm>
          <a:off x="722559" y="670463"/>
          <a:ext cx="641024" cy="641024"/>
        </a:xfrm>
        <a:prstGeom prst="ellipse">
          <a:avLst/>
        </a:prstGeom>
        <a:solidFill>
          <a:srgbClr val="A89865"/>
        </a:solidFill>
        <a:ln w="25400" cap="flat" cmpd="sng" algn="ctr">
          <a:solidFill>
            <a:schemeClr val="dk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65A6DE82-C88C-4786-A8AB-B4523344BD3B}">
      <dsp:nvSpPr>
        <dsp:cNvPr id="0" name=""/>
        <dsp:cNvSpPr/>
      </dsp:nvSpPr>
      <dsp:spPr>
        <a:xfrm>
          <a:off x="1924229" y="94258"/>
          <a:ext cx="1151404" cy="157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n-GB" sz="1600" b="1" kern="1200" dirty="0">
              <a:solidFill>
                <a:srgbClr val="A89865"/>
              </a:solidFill>
              <a:effectLst/>
              <a:latin typeface="Calibri" panose="020F0502020204030204" pitchFamily="34" charset="0"/>
              <a:ea typeface="Times New Roman" panose="02020603050405020304" pitchFamily="18" charset="0"/>
              <a:cs typeface="Times New Roman" panose="02020603050405020304" pitchFamily="18" charset="0"/>
            </a:rPr>
            <a:t>Preschools</a:t>
          </a:r>
          <a:endParaRPr lang="en-GB" sz="1600" b="1" kern="1200" dirty="0">
            <a:solidFill>
              <a:srgbClr val="A89865"/>
            </a:solidFill>
          </a:endParaRPr>
        </a:p>
      </dsp:txBody>
      <dsp:txXfrm>
        <a:off x="1924229" y="94258"/>
        <a:ext cx="1151404" cy="157190"/>
      </dsp:txXfrm>
    </dsp:sp>
    <dsp:sp modelId="{68E5EADB-4250-4456-9200-49066DB70B97}">
      <dsp:nvSpPr>
        <dsp:cNvPr id="0" name=""/>
        <dsp:cNvSpPr/>
      </dsp:nvSpPr>
      <dsp:spPr>
        <a:xfrm>
          <a:off x="1800387" y="185525"/>
          <a:ext cx="163144"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FF79635B-0428-403A-8937-FB105F1177C9}">
      <dsp:nvSpPr>
        <dsp:cNvPr id="0" name=""/>
        <dsp:cNvSpPr/>
      </dsp:nvSpPr>
      <dsp:spPr>
        <a:xfrm rot="5400000">
          <a:off x="1237471" y="168286"/>
          <a:ext cx="558138" cy="582363"/>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58CD2002-2620-44A7-A0BE-01B67825DD0C}">
      <dsp:nvSpPr>
        <dsp:cNvPr id="0" name=""/>
        <dsp:cNvSpPr/>
      </dsp:nvSpPr>
      <dsp:spPr>
        <a:xfrm>
          <a:off x="1906054" y="446800"/>
          <a:ext cx="1220669" cy="543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Total schools </a:t>
          </a:r>
          <a:endParaRPr lang="en-GB" sz="1600" kern="1200" dirty="0">
            <a:solidFill>
              <a:schemeClr val="accent6"/>
            </a:solidFill>
          </a:endParaRPr>
        </a:p>
      </dsp:txBody>
      <dsp:txXfrm>
        <a:off x="1906054" y="446800"/>
        <a:ext cx="1220669" cy="543816"/>
      </dsp:txXfrm>
    </dsp:sp>
    <dsp:sp modelId="{35433ACA-7352-4CF7-82D8-2B34B3C0086C}">
      <dsp:nvSpPr>
        <dsp:cNvPr id="0" name=""/>
        <dsp:cNvSpPr/>
      </dsp:nvSpPr>
      <dsp:spPr>
        <a:xfrm>
          <a:off x="1842340" y="719067"/>
          <a:ext cx="163144"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D1860691-2021-4C73-BC3F-F6A1CA6D9392}">
      <dsp:nvSpPr>
        <dsp:cNvPr id="0" name=""/>
        <dsp:cNvSpPr/>
      </dsp:nvSpPr>
      <dsp:spPr>
        <a:xfrm rot="5400000">
          <a:off x="1336462" y="746809"/>
          <a:ext cx="531953" cy="483824"/>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2E1B3-BC75-4EEC-B6A5-50AC2C8D2B4E}">
      <dsp:nvSpPr>
        <dsp:cNvPr id="0" name=""/>
        <dsp:cNvSpPr/>
      </dsp:nvSpPr>
      <dsp:spPr>
        <a:xfrm>
          <a:off x="2884193" y="340406"/>
          <a:ext cx="264446" cy="91440"/>
        </a:xfrm>
        <a:custGeom>
          <a:avLst/>
          <a:gdLst/>
          <a:ahLst/>
          <a:cxnLst/>
          <a:rect l="0" t="0" r="0" b="0"/>
          <a:pathLst>
            <a:path>
              <a:moveTo>
                <a:pt x="0" y="45720"/>
              </a:moveTo>
              <a:lnTo>
                <a:pt x="264446"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chemeClr val="accent6">
                <a:lumMod val="50000"/>
              </a:schemeClr>
            </a:solidFill>
            <a:latin typeface="Calibri" panose="020F0502020204030204" pitchFamily="34" charset="0"/>
            <a:cs typeface="Calibri" panose="020F0502020204030204" pitchFamily="34" charset="0"/>
          </a:endParaRPr>
        </a:p>
      </dsp:txBody>
      <dsp:txXfrm>
        <a:off x="3009040" y="384650"/>
        <a:ext cx="14752" cy="2953"/>
      </dsp:txXfrm>
    </dsp:sp>
    <dsp:sp modelId="{51DAEDB6-1D33-43FB-808D-BC8F2F0CCDEE}">
      <dsp:nvSpPr>
        <dsp:cNvPr id="0" name=""/>
        <dsp:cNvSpPr/>
      </dsp:nvSpPr>
      <dsp:spPr>
        <a:xfrm>
          <a:off x="257736" y="1284"/>
          <a:ext cx="2628257" cy="769685"/>
        </a:xfrm>
        <a:prstGeom prst="rect">
          <a:avLst/>
        </a:prstGeom>
        <a:solidFill>
          <a:schemeClr val="lt1">
            <a:hueOff val="0"/>
            <a:satOff val="0"/>
            <a:lumOff val="0"/>
            <a:alphaOff val="0"/>
          </a:schemeClr>
        </a:solidFill>
        <a:ln w="127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Calibri" panose="020F0502020204030204" pitchFamily="34" charset="0"/>
              <a:ea typeface="Times New Roman" panose="02020603050405020304" pitchFamily="18" charset="0"/>
              <a:cs typeface="Times New Roman" panose="02020603050405020304" pitchFamily="18" charset="0"/>
            </a:rPr>
            <a:t>Optimal</a:t>
          </a:r>
          <a:r>
            <a:rPr lang="en-GB" sz="1400" kern="1200" dirty="0">
              <a:effectLst/>
              <a:latin typeface="Calibri" panose="020F0502020204030204" pitchFamily="34" charset="0"/>
              <a:ea typeface="Times New Roman" panose="02020603050405020304" pitchFamily="18" charset="0"/>
              <a:cs typeface="Times New Roman" panose="02020603050405020304" pitchFamily="18" charset="0"/>
            </a:rPr>
            <a:t> orientation in tropical climate: </a:t>
          </a:r>
          <a:r>
            <a:rPr lang="en-GB" sz="1400" b="1" kern="1200" dirty="0">
              <a:effectLst/>
              <a:latin typeface="Calibri" panose="020F0502020204030204" pitchFamily="34" charset="0"/>
              <a:ea typeface="Times New Roman" panose="02020603050405020304" pitchFamily="18" charset="0"/>
              <a:cs typeface="Times New Roman" panose="02020603050405020304" pitchFamily="18" charset="0"/>
            </a:rPr>
            <a:t>North-South</a:t>
          </a:r>
        </a:p>
        <a:p>
          <a:pPr marL="0" lvl="0" indent="0" algn="ctr" defTabSz="622300">
            <a:lnSpc>
              <a:spcPct val="90000"/>
            </a:lnSpc>
            <a:spcBef>
              <a:spcPct val="0"/>
            </a:spcBef>
            <a:spcAft>
              <a:spcPct val="35000"/>
            </a:spcAft>
            <a:buNone/>
          </a:pPr>
          <a:r>
            <a:rPr lang="en-GB" sz="1400" kern="1200" dirty="0" err="1">
              <a:latin typeface="Calibri" panose="020F0502020204030204" pitchFamily="34" charset="0"/>
              <a:ea typeface="Times New Roman" panose="02020603050405020304" pitchFamily="18" charset="0"/>
              <a:cs typeface="Times New Roman" panose="02020603050405020304" pitchFamily="18" charset="0"/>
            </a:rPr>
            <a:t>TADIKUM</a:t>
          </a:r>
          <a:r>
            <a:rPr lang="en-GB" sz="1400" kern="1200" dirty="0">
              <a:latin typeface="Calibri" panose="020F0502020204030204" pitchFamily="34" charset="0"/>
              <a:ea typeface="Times New Roman" panose="02020603050405020304" pitchFamily="18" charset="0"/>
              <a:cs typeface="Times New Roman" panose="02020603050405020304" pitchFamily="18" charset="0"/>
            </a:rPr>
            <a:t> </a:t>
          </a:r>
          <a:r>
            <a:rPr lang="en-GB" sz="1400" kern="1200" dirty="0">
              <a:effectLst/>
              <a:latin typeface="Calibri" panose="020F0502020204030204" pitchFamily="34" charset="0"/>
              <a:ea typeface="Times New Roman" panose="02020603050405020304" pitchFamily="18" charset="0"/>
              <a:cs typeface="Times New Roman" panose="02020603050405020304" pitchFamily="18" charset="0"/>
            </a:rPr>
            <a:t>orientation: </a:t>
          </a:r>
          <a:r>
            <a:rPr lang="en-GB" sz="1400" b="1" kern="1200" dirty="0">
              <a:effectLst/>
              <a:latin typeface="Calibri" panose="020F0502020204030204" pitchFamily="34" charset="0"/>
              <a:ea typeface="Times New Roman" panose="02020603050405020304" pitchFamily="18" charset="0"/>
              <a:cs typeface="Times New Roman" panose="02020603050405020304" pitchFamily="18" charset="0"/>
            </a:rPr>
            <a:t>East-West</a:t>
          </a:r>
          <a:endParaRPr lang="en-GB" sz="1400" b="1" kern="1200" dirty="0">
            <a:latin typeface="Calibri" panose="020F0502020204030204" pitchFamily="34" charset="0"/>
            <a:cs typeface="Calibri" panose="020F0502020204030204" pitchFamily="34" charset="0"/>
          </a:endParaRPr>
        </a:p>
      </dsp:txBody>
      <dsp:txXfrm>
        <a:off x="257736" y="1284"/>
        <a:ext cx="2628257" cy="769685"/>
      </dsp:txXfrm>
    </dsp:sp>
    <dsp:sp modelId="{734869AF-A629-49C7-A861-89CAB7491A78}">
      <dsp:nvSpPr>
        <dsp:cNvPr id="0" name=""/>
        <dsp:cNvSpPr/>
      </dsp:nvSpPr>
      <dsp:spPr>
        <a:xfrm>
          <a:off x="2674233" y="769169"/>
          <a:ext cx="1606025" cy="264446"/>
        </a:xfrm>
        <a:custGeom>
          <a:avLst/>
          <a:gdLst/>
          <a:ahLst/>
          <a:cxnLst/>
          <a:rect l="0" t="0" r="0" b="0"/>
          <a:pathLst>
            <a:path>
              <a:moveTo>
                <a:pt x="1606025" y="0"/>
              </a:moveTo>
              <a:lnTo>
                <a:pt x="1606025" y="149323"/>
              </a:lnTo>
              <a:lnTo>
                <a:pt x="0" y="149323"/>
              </a:lnTo>
              <a:lnTo>
                <a:pt x="0" y="264446"/>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chemeClr val="accent6">
                <a:lumMod val="50000"/>
              </a:schemeClr>
            </a:solidFill>
            <a:latin typeface="Calibri" panose="020F0502020204030204" pitchFamily="34" charset="0"/>
            <a:cs typeface="Calibri" panose="020F0502020204030204" pitchFamily="34" charset="0"/>
          </a:endParaRPr>
        </a:p>
      </dsp:txBody>
      <dsp:txXfrm>
        <a:off x="3436423" y="899915"/>
        <a:ext cx="81645" cy="2953"/>
      </dsp:txXfrm>
    </dsp:sp>
    <dsp:sp modelId="{B69B2317-2BB9-4C78-911B-C4A0DFD98ADF}">
      <dsp:nvSpPr>
        <dsp:cNvPr id="0" name=""/>
        <dsp:cNvSpPr/>
      </dsp:nvSpPr>
      <dsp:spPr>
        <a:xfrm>
          <a:off x="3181039" y="1284"/>
          <a:ext cx="2198439" cy="769685"/>
        </a:xfrm>
        <a:prstGeom prst="rect">
          <a:avLst/>
        </a:prstGeom>
        <a:solidFill>
          <a:schemeClr val="lt1">
            <a:hueOff val="0"/>
            <a:satOff val="0"/>
            <a:lumOff val="0"/>
            <a:alphaOff val="0"/>
          </a:schemeClr>
        </a:solidFill>
        <a:ln w="127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effectLst/>
              <a:latin typeface="Calibri" panose="020F0502020204030204" pitchFamily="34" charset="0"/>
              <a:ea typeface="Times New Roman" panose="02020603050405020304" pitchFamily="18" charset="0"/>
              <a:cs typeface="Times New Roman" panose="02020603050405020304" pitchFamily="18" charset="0"/>
            </a:rPr>
            <a:t>Inevitable </a:t>
          </a:r>
          <a:r>
            <a:rPr lang="en-GB" sz="1400" b="1" kern="1200" dirty="0">
              <a:effectLst/>
              <a:latin typeface="Calibri" panose="020F0502020204030204" pitchFamily="34" charset="0"/>
              <a:ea typeface="Times New Roman" panose="02020603050405020304" pitchFamily="18" charset="0"/>
              <a:cs typeface="Times New Roman" panose="02020603050405020304" pitchFamily="18" charset="0"/>
            </a:rPr>
            <a:t>fenestrations</a:t>
          </a:r>
          <a:r>
            <a:rPr lang="en-GB" sz="1400" kern="1200" dirty="0">
              <a:effectLst/>
              <a:latin typeface="Calibri" panose="020F0502020204030204" pitchFamily="34" charset="0"/>
              <a:ea typeface="Times New Roman" panose="02020603050405020304" pitchFamily="18" charset="0"/>
              <a:cs typeface="Times New Roman" panose="02020603050405020304" pitchFamily="18" charset="0"/>
            </a:rPr>
            <a:t> on </a:t>
          </a:r>
          <a:r>
            <a:rPr lang="en-GB" sz="1400" b="1" kern="1200" dirty="0">
              <a:effectLst/>
              <a:latin typeface="Calibri" panose="020F0502020204030204" pitchFamily="34" charset="0"/>
              <a:ea typeface="Times New Roman" panose="02020603050405020304" pitchFamily="18" charset="0"/>
              <a:cs typeface="Times New Roman" panose="02020603050405020304" pitchFamily="18" charset="0"/>
            </a:rPr>
            <a:t>east</a:t>
          </a:r>
          <a:r>
            <a:rPr lang="en-GB" sz="1400" kern="1200" dirty="0">
              <a:effectLst/>
              <a:latin typeface="Calibri" panose="020F0502020204030204" pitchFamily="34" charset="0"/>
              <a:ea typeface="Times New Roman" panose="02020603050405020304" pitchFamily="18" charset="0"/>
              <a:cs typeface="Times New Roman" panose="02020603050405020304" pitchFamily="18" charset="0"/>
            </a:rPr>
            <a:t> (13%  </a:t>
          </a:r>
          <a:r>
            <a:rPr lang="en-GB" sz="1400" kern="1200" dirty="0" err="1">
              <a:effectLst/>
              <a:latin typeface="Calibri" panose="020F0502020204030204" pitchFamily="34" charset="0"/>
              <a:ea typeface="Times New Roman" panose="02020603050405020304" pitchFamily="18" charset="0"/>
              <a:cs typeface="Times New Roman" panose="02020603050405020304" pitchFamily="18" charset="0"/>
            </a:rPr>
            <a:t>WWR</a:t>
          </a:r>
          <a:r>
            <a:rPr lang="en-GB" sz="1400" kern="1200" dirty="0">
              <a:effectLst/>
              <a:latin typeface="Calibri" panose="020F0502020204030204" pitchFamily="34" charset="0"/>
              <a:ea typeface="Times New Roman" panose="02020603050405020304" pitchFamily="18" charset="0"/>
              <a:cs typeface="Times New Roman" panose="02020603050405020304" pitchFamily="18" charset="0"/>
            </a:rPr>
            <a:t>) and </a:t>
          </a:r>
          <a:r>
            <a:rPr lang="en-GB" sz="1400" b="1" kern="1200" dirty="0">
              <a:effectLst/>
              <a:latin typeface="Calibri" panose="020F0502020204030204" pitchFamily="34" charset="0"/>
              <a:ea typeface="Times New Roman" panose="02020603050405020304" pitchFamily="18" charset="0"/>
              <a:cs typeface="Times New Roman" panose="02020603050405020304" pitchFamily="18" charset="0"/>
            </a:rPr>
            <a:t>west</a:t>
          </a:r>
          <a:r>
            <a:rPr lang="en-GB" sz="1400" kern="1200" dirty="0">
              <a:effectLst/>
              <a:latin typeface="Calibri" panose="020F0502020204030204" pitchFamily="34" charset="0"/>
              <a:ea typeface="Times New Roman" panose="02020603050405020304" pitchFamily="18" charset="0"/>
              <a:cs typeface="Times New Roman" panose="02020603050405020304" pitchFamily="18" charset="0"/>
            </a:rPr>
            <a:t> (15% </a:t>
          </a:r>
          <a:r>
            <a:rPr lang="en-GB" sz="1400" kern="1200" dirty="0" err="1">
              <a:effectLst/>
              <a:latin typeface="Calibri" panose="020F0502020204030204" pitchFamily="34" charset="0"/>
              <a:ea typeface="Times New Roman" panose="02020603050405020304" pitchFamily="18" charset="0"/>
              <a:cs typeface="Times New Roman" panose="02020603050405020304" pitchFamily="18" charset="0"/>
            </a:rPr>
            <a:t>WWR</a:t>
          </a:r>
          <a:r>
            <a:rPr lang="en-GB" sz="1400" kern="1200" dirty="0">
              <a:effectLst/>
              <a:latin typeface="Calibri" panose="020F0502020204030204" pitchFamily="34" charset="0"/>
              <a:ea typeface="Times New Roman" panose="02020603050405020304" pitchFamily="18" charset="0"/>
              <a:cs typeface="Times New Roman" panose="02020603050405020304" pitchFamily="18" charset="0"/>
            </a:rPr>
            <a:t>) facades</a:t>
          </a:r>
          <a:endParaRPr lang="en-GB" sz="1400" kern="1200" dirty="0">
            <a:latin typeface="Calibri" panose="020F0502020204030204" pitchFamily="34" charset="0"/>
            <a:cs typeface="Calibri" panose="020F0502020204030204" pitchFamily="34" charset="0"/>
          </a:endParaRPr>
        </a:p>
      </dsp:txBody>
      <dsp:txXfrm>
        <a:off x="3181039" y="1284"/>
        <a:ext cx="2198439" cy="769685"/>
      </dsp:txXfrm>
    </dsp:sp>
    <dsp:sp modelId="{9B36DD4C-4DEE-4D97-9898-7EB83DF4CF69}">
      <dsp:nvSpPr>
        <dsp:cNvPr id="0" name=""/>
        <dsp:cNvSpPr/>
      </dsp:nvSpPr>
      <dsp:spPr>
        <a:xfrm>
          <a:off x="257736" y="1066015"/>
          <a:ext cx="4832995" cy="548216"/>
        </a:xfrm>
        <a:prstGeom prst="rect">
          <a:avLst/>
        </a:prstGeom>
        <a:solidFill>
          <a:schemeClr val="lt1">
            <a:hueOff val="0"/>
            <a:satOff val="0"/>
            <a:lumOff val="0"/>
            <a:alphaOff val="0"/>
          </a:schemeClr>
        </a:solidFill>
        <a:ln w="127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a:effectLst/>
              <a:latin typeface="Calibri" panose="020F0502020204030204" pitchFamily="34" charset="0"/>
              <a:ea typeface="Times New Roman" panose="02020603050405020304" pitchFamily="18" charset="0"/>
              <a:cs typeface="Times New Roman" panose="02020603050405020304" pitchFamily="18" charset="0"/>
            </a:rPr>
            <a:t>Higher </a:t>
          </a:r>
          <a:r>
            <a:rPr lang="en-GB" sz="1400" b="1" kern="1200">
              <a:effectLst/>
              <a:latin typeface="Calibri" panose="020F0502020204030204" pitchFamily="34" charset="0"/>
              <a:ea typeface="Times New Roman" panose="02020603050405020304" pitchFamily="18" charset="0"/>
              <a:cs typeface="Times New Roman" panose="02020603050405020304" pitchFamily="18" charset="0"/>
            </a:rPr>
            <a:t>heat conductivity </a:t>
          </a:r>
          <a:r>
            <a:rPr lang="en-GB" sz="1400" kern="1200">
              <a:effectLst/>
              <a:latin typeface="Calibri" panose="020F0502020204030204" pitchFamily="34" charset="0"/>
              <a:ea typeface="Times New Roman" panose="02020603050405020304" pitchFamily="18" charset="0"/>
              <a:cs typeface="Times New Roman" panose="02020603050405020304" pitchFamily="18" charset="0"/>
            </a:rPr>
            <a:t>through walls &amp; windows; higher </a:t>
          </a:r>
          <a:r>
            <a:rPr lang="en-GB" sz="1400" b="1" kern="1200">
              <a:effectLst/>
              <a:latin typeface="Calibri" panose="020F0502020204030204" pitchFamily="34" charset="0"/>
              <a:ea typeface="Times New Roman" panose="02020603050405020304" pitchFamily="18" charset="0"/>
              <a:cs typeface="Times New Roman" panose="02020603050405020304" pitchFamily="18" charset="0"/>
            </a:rPr>
            <a:t>solar heat gain</a:t>
          </a:r>
          <a:r>
            <a:rPr lang="en-GB" sz="1400" kern="1200">
              <a:effectLst/>
              <a:latin typeface="Calibri" panose="020F0502020204030204" pitchFamily="34" charset="0"/>
              <a:ea typeface="Times New Roman" panose="02020603050405020304" pitchFamily="18" charset="0"/>
              <a:cs typeface="Times New Roman" panose="02020603050405020304" pitchFamily="18" charset="0"/>
            </a:rPr>
            <a:t> through windows; </a:t>
          </a:r>
          <a:r>
            <a:rPr lang="en-GB" sz="1400" b="1" kern="1200">
              <a:effectLst/>
              <a:latin typeface="Calibri" panose="020F0502020204030204" pitchFamily="34" charset="0"/>
              <a:ea typeface="Times New Roman" panose="02020603050405020304" pitchFamily="18" charset="0"/>
              <a:cs typeface="Times New Roman" panose="02020603050405020304" pitchFamily="18" charset="0"/>
            </a:rPr>
            <a:t>glare discomfort</a:t>
          </a:r>
          <a:r>
            <a:rPr lang="en-GB" sz="1400" kern="1200">
              <a:effectLst/>
              <a:latin typeface="Calibri" panose="020F0502020204030204" pitchFamily="34" charset="0"/>
              <a:ea typeface="Times New Roman" panose="02020603050405020304" pitchFamily="18" charset="0"/>
              <a:cs typeface="Times New Roman" panose="02020603050405020304" pitchFamily="18" charset="0"/>
            </a:rPr>
            <a:t> in classrooms</a:t>
          </a:r>
          <a:endParaRPr lang="en-GB" sz="1400" kern="1200" dirty="0">
            <a:latin typeface="Calibri" panose="020F0502020204030204" pitchFamily="34" charset="0"/>
            <a:cs typeface="Calibri" panose="020F0502020204030204" pitchFamily="34" charset="0"/>
          </a:endParaRPr>
        </a:p>
      </dsp:txBody>
      <dsp:txXfrm>
        <a:off x="257736" y="1066015"/>
        <a:ext cx="4832995" cy="5482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2E1B3-BC75-4EEC-B6A5-50AC2C8D2B4E}">
      <dsp:nvSpPr>
        <dsp:cNvPr id="0" name=""/>
        <dsp:cNvSpPr/>
      </dsp:nvSpPr>
      <dsp:spPr>
        <a:xfrm>
          <a:off x="2517076" y="307729"/>
          <a:ext cx="167887" cy="91440"/>
        </a:xfrm>
        <a:custGeom>
          <a:avLst/>
          <a:gdLst/>
          <a:ahLst/>
          <a:cxnLst/>
          <a:rect l="0" t="0" r="0" b="0"/>
          <a:pathLst>
            <a:path>
              <a:moveTo>
                <a:pt x="0" y="45720"/>
              </a:moveTo>
              <a:lnTo>
                <a:pt x="167887"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chemeClr val="accent6">
                <a:lumMod val="50000"/>
              </a:schemeClr>
            </a:solidFill>
            <a:latin typeface="Calibri" panose="020F0502020204030204" pitchFamily="34" charset="0"/>
            <a:cs typeface="Calibri" panose="020F0502020204030204" pitchFamily="34" charset="0"/>
          </a:endParaRPr>
        </a:p>
      </dsp:txBody>
      <dsp:txXfrm>
        <a:off x="2596058" y="352096"/>
        <a:ext cx="9924" cy="2705"/>
      </dsp:txXfrm>
    </dsp:sp>
    <dsp:sp modelId="{51DAEDB6-1D33-43FB-808D-BC8F2F0CCDEE}">
      <dsp:nvSpPr>
        <dsp:cNvPr id="0" name=""/>
        <dsp:cNvSpPr/>
      </dsp:nvSpPr>
      <dsp:spPr>
        <a:xfrm>
          <a:off x="119157" y="917"/>
          <a:ext cx="2399719" cy="705063"/>
        </a:xfrm>
        <a:prstGeom prst="rect">
          <a:avLst/>
        </a:prstGeom>
        <a:solidFill>
          <a:schemeClr val="l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Calibri" panose="020F0502020204030204" pitchFamily="34" charset="0"/>
              <a:ea typeface="Times New Roman" panose="02020603050405020304" pitchFamily="18" charset="0"/>
              <a:cs typeface="Times New Roman" panose="02020603050405020304" pitchFamily="18" charset="0"/>
            </a:rPr>
            <a:t>Poorly sealed </a:t>
          </a:r>
          <a:r>
            <a:rPr lang="en-GB" sz="1400" kern="1200">
              <a:effectLst/>
              <a:latin typeface="Calibri" panose="020F0502020204030204" pitchFamily="34" charset="0"/>
              <a:ea typeface="Times New Roman" panose="02020603050405020304" pitchFamily="18" charset="0"/>
              <a:cs typeface="Times New Roman" panose="02020603050405020304" pitchFamily="18" charset="0"/>
            </a:rPr>
            <a:t>horizontal louvre windows on the </a:t>
          </a:r>
          <a:r>
            <a:rPr lang="en-GB" sz="1400" b="1" kern="1200">
              <a:effectLst/>
              <a:latin typeface="Calibri" panose="020F0502020204030204" pitchFamily="34" charset="0"/>
              <a:ea typeface="Times New Roman" panose="02020603050405020304" pitchFamily="18" charset="0"/>
              <a:cs typeface="Times New Roman" panose="02020603050405020304" pitchFamily="18" charset="0"/>
            </a:rPr>
            <a:t>west</a:t>
          </a:r>
          <a:r>
            <a:rPr lang="en-GB" sz="1400" kern="1200">
              <a:effectLst/>
              <a:latin typeface="Calibri" panose="020F0502020204030204" pitchFamily="34" charset="0"/>
              <a:ea typeface="Times New Roman" panose="02020603050405020304" pitchFamily="18" charset="0"/>
              <a:cs typeface="Times New Roman" panose="02020603050405020304" pitchFamily="18" charset="0"/>
            </a:rPr>
            <a:t> façade </a:t>
          </a:r>
          <a:endParaRPr lang="en-GB" sz="1400" kern="1200" dirty="0">
            <a:latin typeface="Calibri" panose="020F0502020204030204" pitchFamily="34" charset="0"/>
            <a:cs typeface="Calibri" panose="020F0502020204030204" pitchFamily="34" charset="0"/>
          </a:endParaRPr>
        </a:p>
      </dsp:txBody>
      <dsp:txXfrm>
        <a:off x="119157" y="917"/>
        <a:ext cx="2399719" cy="705063"/>
      </dsp:txXfrm>
    </dsp:sp>
    <dsp:sp modelId="{B69B2317-2BB9-4C78-911B-C4A0DFD98ADF}">
      <dsp:nvSpPr>
        <dsp:cNvPr id="0" name=""/>
        <dsp:cNvSpPr/>
      </dsp:nvSpPr>
      <dsp:spPr>
        <a:xfrm>
          <a:off x="2717364" y="917"/>
          <a:ext cx="2473892" cy="705063"/>
        </a:xfrm>
        <a:prstGeom prst="rect">
          <a:avLst/>
        </a:prstGeom>
        <a:solidFill>
          <a:schemeClr val="l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effectLst/>
              <a:latin typeface="Calibri" panose="020F0502020204030204" pitchFamily="34" charset="0"/>
              <a:ea typeface="Times New Roman" panose="02020603050405020304" pitchFamily="18" charset="0"/>
              <a:cs typeface="Times New Roman" panose="02020603050405020304" pitchFamily="18" charset="0"/>
            </a:rPr>
            <a:t>High rate of </a:t>
          </a:r>
          <a:r>
            <a:rPr lang="en-GB" sz="1400" b="1" kern="1200" dirty="0">
              <a:effectLst/>
              <a:latin typeface="Calibri" panose="020F0502020204030204" pitchFamily="34" charset="0"/>
              <a:ea typeface="Times New Roman" panose="02020603050405020304" pitchFamily="18" charset="0"/>
              <a:cs typeface="Times New Roman" panose="02020603050405020304" pitchFamily="18" charset="0"/>
            </a:rPr>
            <a:t>air infiltration </a:t>
          </a:r>
          <a:r>
            <a:rPr lang="en-GB" sz="1400" kern="1200" dirty="0">
              <a:effectLst/>
              <a:latin typeface="Calibri" panose="020F0502020204030204" pitchFamily="34" charset="0"/>
              <a:ea typeface="Times New Roman" panose="02020603050405020304" pitchFamily="18" charset="0"/>
              <a:cs typeface="Times New Roman" panose="02020603050405020304" pitchFamily="18" charset="0"/>
            </a:rPr>
            <a:t>and poor </a:t>
          </a:r>
          <a:r>
            <a:rPr lang="en-GB" sz="1400" b="1" kern="1200" dirty="0">
              <a:effectLst/>
              <a:latin typeface="Calibri" panose="020F0502020204030204" pitchFamily="34" charset="0"/>
              <a:ea typeface="Times New Roman" panose="02020603050405020304" pitchFamily="18" charset="0"/>
              <a:cs typeface="Times New Roman" panose="02020603050405020304" pitchFamily="18" charset="0"/>
            </a:rPr>
            <a:t>thermal efficiency</a:t>
          </a:r>
          <a:endParaRPr lang="en-GB" sz="1400" b="1" kern="1200" dirty="0">
            <a:latin typeface="Calibri" panose="020F0502020204030204" pitchFamily="34" charset="0"/>
            <a:cs typeface="Calibri" panose="020F0502020204030204" pitchFamily="34" charset="0"/>
          </a:endParaRPr>
        </a:p>
      </dsp:txBody>
      <dsp:txXfrm>
        <a:off x="2717364" y="917"/>
        <a:ext cx="2473892" cy="7050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2E1B3-BC75-4EEC-B6A5-50AC2C8D2B4E}">
      <dsp:nvSpPr>
        <dsp:cNvPr id="0" name=""/>
        <dsp:cNvSpPr/>
      </dsp:nvSpPr>
      <dsp:spPr>
        <a:xfrm>
          <a:off x="2419819" y="306875"/>
          <a:ext cx="263688" cy="91440"/>
        </a:xfrm>
        <a:custGeom>
          <a:avLst/>
          <a:gdLst/>
          <a:ahLst/>
          <a:cxnLst/>
          <a:rect l="0" t="0" r="0" b="0"/>
          <a:pathLst>
            <a:path>
              <a:moveTo>
                <a:pt x="0" y="46115"/>
              </a:moveTo>
              <a:lnTo>
                <a:pt x="148944" y="46115"/>
              </a:lnTo>
              <a:lnTo>
                <a:pt x="148944" y="45720"/>
              </a:lnTo>
              <a:lnTo>
                <a:pt x="263688"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chemeClr val="accent6">
                <a:lumMod val="50000"/>
              </a:schemeClr>
            </a:solidFill>
            <a:latin typeface="Calibri" panose="020F0502020204030204" pitchFamily="34" charset="0"/>
            <a:cs typeface="Calibri" panose="020F0502020204030204" pitchFamily="34" charset="0"/>
          </a:endParaRPr>
        </a:p>
      </dsp:txBody>
      <dsp:txXfrm>
        <a:off x="2544305" y="351242"/>
        <a:ext cx="14714" cy="2705"/>
      </dsp:txXfrm>
    </dsp:sp>
    <dsp:sp modelId="{51DAEDB6-1D33-43FB-808D-BC8F2F0CCDEE}">
      <dsp:nvSpPr>
        <dsp:cNvPr id="0" name=""/>
        <dsp:cNvSpPr/>
      </dsp:nvSpPr>
      <dsp:spPr>
        <a:xfrm>
          <a:off x="167240" y="395"/>
          <a:ext cx="2254378" cy="705191"/>
        </a:xfrm>
        <a:prstGeom prst="rect">
          <a:avLst/>
        </a:prstGeom>
        <a:solidFill>
          <a:schemeClr val="l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Calibri" panose="020F0502020204030204" pitchFamily="34" charset="0"/>
              <a:ea typeface="Times New Roman" panose="02020603050405020304" pitchFamily="18" charset="0"/>
              <a:cs typeface="Times New Roman" panose="02020603050405020304" pitchFamily="18" charset="0"/>
            </a:rPr>
            <a:t>Inadequate</a:t>
          </a:r>
          <a:r>
            <a:rPr lang="en-GB" sz="1400" kern="1200">
              <a:effectLst/>
              <a:latin typeface="Calibri" panose="020F0502020204030204" pitchFamily="34" charset="0"/>
              <a:ea typeface="Times New Roman" panose="02020603050405020304" pitchFamily="18" charset="0"/>
              <a:cs typeface="Times New Roman" panose="02020603050405020304" pitchFamily="18" charset="0"/>
            </a:rPr>
            <a:t> portion of </a:t>
          </a:r>
          <a:r>
            <a:rPr lang="en-GB" sz="1400" b="1" kern="1200">
              <a:effectLst/>
              <a:latin typeface="Calibri" panose="020F0502020204030204" pitchFamily="34" charset="0"/>
              <a:ea typeface="Times New Roman" panose="02020603050405020304" pitchFamily="18" charset="0"/>
              <a:cs typeface="Times New Roman" panose="02020603050405020304" pitchFamily="18" charset="0"/>
            </a:rPr>
            <a:t>openings</a:t>
          </a:r>
          <a:r>
            <a:rPr lang="en-GB" sz="1400" kern="1200">
              <a:effectLst/>
              <a:latin typeface="Calibri" panose="020F0502020204030204" pitchFamily="34" charset="0"/>
              <a:ea typeface="Times New Roman" panose="02020603050405020304" pitchFamily="18" charset="0"/>
              <a:cs typeface="Times New Roman" panose="02020603050405020304" pitchFamily="18" charset="0"/>
            </a:rPr>
            <a:t> on the </a:t>
          </a:r>
          <a:r>
            <a:rPr lang="en-GB" sz="1400" b="1" kern="1200">
              <a:effectLst/>
              <a:latin typeface="Calibri" panose="020F0502020204030204" pitchFamily="34" charset="0"/>
              <a:ea typeface="Times New Roman" panose="02020603050405020304" pitchFamily="18" charset="0"/>
              <a:cs typeface="Times New Roman" panose="02020603050405020304" pitchFamily="18" charset="0"/>
            </a:rPr>
            <a:t>North</a:t>
          </a:r>
          <a:r>
            <a:rPr lang="en-GB" sz="1400" kern="1200">
              <a:effectLst/>
              <a:latin typeface="Calibri" panose="020F0502020204030204" pitchFamily="34" charset="0"/>
              <a:ea typeface="Times New Roman" panose="02020603050405020304" pitchFamily="18" charset="0"/>
              <a:cs typeface="Times New Roman" panose="02020603050405020304" pitchFamily="18" charset="0"/>
            </a:rPr>
            <a:t> façade (12% WWR)</a:t>
          </a:r>
          <a:endParaRPr lang="en-GB" sz="1400" kern="1200" dirty="0">
            <a:latin typeface="Calibri" panose="020F0502020204030204" pitchFamily="34" charset="0"/>
            <a:cs typeface="Calibri" panose="020F0502020204030204" pitchFamily="34" charset="0"/>
          </a:endParaRPr>
        </a:p>
      </dsp:txBody>
      <dsp:txXfrm>
        <a:off x="167240" y="395"/>
        <a:ext cx="2254378" cy="705191"/>
      </dsp:txXfrm>
    </dsp:sp>
    <dsp:sp modelId="{B69B2317-2BB9-4C78-911B-C4A0DFD98ADF}">
      <dsp:nvSpPr>
        <dsp:cNvPr id="0" name=""/>
        <dsp:cNvSpPr/>
      </dsp:nvSpPr>
      <dsp:spPr>
        <a:xfrm>
          <a:off x="2715907" y="0"/>
          <a:ext cx="2543072" cy="705191"/>
        </a:xfrm>
        <a:prstGeom prst="rect">
          <a:avLst/>
        </a:prstGeom>
        <a:solidFill>
          <a:schemeClr val="l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Calibri" panose="020F0502020204030204" pitchFamily="34" charset="0"/>
              <a:ea typeface="Times New Roman" panose="02020603050405020304" pitchFamily="18" charset="0"/>
              <a:cs typeface="Times New Roman" panose="02020603050405020304" pitchFamily="18" charset="0"/>
            </a:rPr>
            <a:t>Full-day dependency </a:t>
          </a:r>
          <a:r>
            <a:rPr lang="en-GB" sz="1400" kern="1200" dirty="0">
              <a:effectLst/>
              <a:latin typeface="Calibri" panose="020F0502020204030204" pitchFamily="34" charset="0"/>
              <a:ea typeface="Times New Roman" panose="02020603050405020304" pitchFamily="18" charset="0"/>
              <a:cs typeface="Times New Roman" panose="02020603050405020304" pitchFamily="18" charset="0"/>
            </a:rPr>
            <a:t>on artificial </a:t>
          </a:r>
          <a:r>
            <a:rPr lang="en-GB" sz="1400" b="1" kern="1200" dirty="0">
              <a:effectLst/>
              <a:latin typeface="Calibri" panose="020F0502020204030204" pitchFamily="34" charset="0"/>
              <a:ea typeface="Times New Roman" panose="02020603050405020304" pitchFamily="18" charset="0"/>
              <a:cs typeface="Times New Roman" panose="02020603050405020304" pitchFamily="18" charset="0"/>
            </a:rPr>
            <a:t>lighting</a:t>
          </a:r>
          <a:endParaRPr lang="en-GB" sz="1400" b="1" kern="1200" dirty="0">
            <a:latin typeface="Calibri" panose="020F0502020204030204" pitchFamily="34" charset="0"/>
            <a:cs typeface="Calibri" panose="020F0502020204030204" pitchFamily="34" charset="0"/>
          </a:endParaRPr>
        </a:p>
      </dsp:txBody>
      <dsp:txXfrm>
        <a:off x="2715907" y="0"/>
        <a:ext cx="2543072" cy="7051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2E1B3-BC75-4EEC-B6A5-50AC2C8D2B4E}">
      <dsp:nvSpPr>
        <dsp:cNvPr id="0" name=""/>
        <dsp:cNvSpPr/>
      </dsp:nvSpPr>
      <dsp:spPr>
        <a:xfrm>
          <a:off x="2561201" y="307271"/>
          <a:ext cx="239729" cy="91440"/>
        </a:xfrm>
        <a:custGeom>
          <a:avLst/>
          <a:gdLst/>
          <a:ahLst/>
          <a:cxnLst/>
          <a:rect l="0" t="0" r="0" b="0"/>
          <a:pathLst>
            <a:path>
              <a:moveTo>
                <a:pt x="0" y="45720"/>
              </a:moveTo>
              <a:lnTo>
                <a:pt x="239729"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chemeClr val="accent6">
                <a:lumMod val="50000"/>
              </a:schemeClr>
            </a:solidFill>
            <a:latin typeface="Calibri" panose="020F0502020204030204" pitchFamily="34" charset="0"/>
            <a:cs typeface="Calibri" panose="020F0502020204030204" pitchFamily="34" charset="0"/>
          </a:endParaRPr>
        </a:p>
      </dsp:txBody>
      <dsp:txXfrm>
        <a:off x="2674307" y="351638"/>
        <a:ext cx="13516" cy="2705"/>
      </dsp:txXfrm>
    </dsp:sp>
    <dsp:sp modelId="{51DAEDB6-1D33-43FB-808D-BC8F2F0CCDEE}">
      <dsp:nvSpPr>
        <dsp:cNvPr id="0" name=""/>
        <dsp:cNvSpPr/>
      </dsp:nvSpPr>
      <dsp:spPr>
        <a:xfrm>
          <a:off x="148275" y="387"/>
          <a:ext cx="2414725" cy="705207"/>
        </a:xfrm>
        <a:prstGeom prst="rect">
          <a:avLst/>
        </a:prstGeom>
        <a:solidFill>
          <a:schemeClr val="l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Calibri" panose="020F0502020204030204" pitchFamily="34" charset="0"/>
              <a:ea typeface="Times New Roman" panose="02020603050405020304" pitchFamily="18" charset="0"/>
              <a:cs typeface="Times New Roman" panose="02020603050405020304" pitchFamily="18" charset="0"/>
            </a:rPr>
            <a:t>Large windows </a:t>
          </a:r>
          <a:r>
            <a:rPr lang="en-GB" sz="1400" kern="1200" dirty="0">
              <a:effectLst/>
              <a:latin typeface="Calibri" panose="020F0502020204030204" pitchFamily="34" charset="0"/>
              <a:ea typeface="Times New Roman" panose="02020603050405020304" pitchFamily="18" charset="0"/>
              <a:cs typeface="Times New Roman" panose="02020603050405020304" pitchFamily="18" charset="0"/>
            </a:rPr>
            <a:t>on the </a:t>
          </a:r>
          <a:r>
            <a:rPr lang="en-GB" sz="1400" b="1" kern="1200" dirty="0">
              <a:effectLst/>
              <a:latin typeface="Calibri" panose="020F0502020204030204" pitchFamily="34" charset="0"/>
              <a:ea typeface="Times New Roman" panose="02020603050405020304" pitchFamily="18" charset="0"/>
              <a:cs typeface="Times New Roman" panose="02020603050405020304" pitchFamily="18" charset="0"/>
            </a:rPr>
            <a:t>south</a:t>
          </a:r>
          <a:r>
            <a:rPr lang="en-GB" sz="1400" kern="1200" dirty="0">
              <a:effectLst/>
              <a:latin typeface="Calibri" panose="020F0502020204030204" pitchFamily="34" charset="0"/>
              <a:ea typeface="Times New Roman" panose="02020603050405020304" pitchFamily="18" charset="0"/>
              <a:cs typeface="Times New Roman" panose="02020603050405020304" pitchFamily="18" charset="0"/>
            </a:rPr>
            <a:t> façade (45% </a:t>
          </a:r>
          <a:r>
            <a:rPr lang="en-GB" sz="1400" kern="1200" dirty="0" err="1">
              <a:effectLst/>
              <a:latin typeface="Calibri" panose="020F0502020204030204" pitchFamily="34" charset="0"/>
              <a:ea typeface="Times New Roman" panose="02020603050405020304" pitchFamily="18" charset="0"/>
              <a:cs typeface="Times New Roman" panose="02020603050405020304" pitchFamily="18" charset="0"/>
            </a:rPr>
            <a:t>WWR</a:t>
          </a:r>
          <a:r>
            <a:rPr lang="en-GB" sz="1400" kern="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400" b="1" kern="1200" dirty="0">
              <a:effectLst/>
              <a:latin typeface="Calibri" panose="020F0502020204030204" pitchFamily="34" charset="0"/>
              <a:ea typeface="Times New Roman" panose="02020603050405020304" pitchFamily="18" charset="0"/>
              <a:cs typeface="Times New Roman" panose="02020603050405020304" pitchFamily="18" charset="0"/>
            </a:rPr>
            <a:t>without proper shadings</a:t>
          </a:r>
          <a:endParaRPr lang="en-GB" sz="1400" b="1" kern="1200" dirty="0">
            <a:latin typeface="Calibri" panose="020F0502020204030204" pitchFamily="34" charset="0"/>
            <a:cs typeface="Calibri" panose="020F0502020204030204" pitchFamily="34" charset="0"/>
          </a:endParaRPr>
        </a:p>
      </dsp:txBody>
      <dsp:txXfrm>
        <a:off x="148275" y="387"/>
        <a:ext cx="2414725" cy="705207"/>
      </dsp:txXfrm>
    </dsp:sp>
    <dsp:sp modelId="{B69B2317-2BB9-4C78-911B-C4A0DFD98ADF}">
      <dsp:nvSpPr>
        <dsp:cNvPr id="0" name=""/>
        <dsp:cNvSpPr/>
      </dsp:nvSpPr>
      <dsp:spPr>
        <a:xfrm>
          <a:off x="2833330" y="387"/>
          <a:ext cx="2414725" cy="705207"/>
        </a:xfrm>
        <a:prstGeom prst="rect">
          <a:avLst/>
        </a:prstGeom>
        <a:solidFill>
          <a:schemeClr val="l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Calibri" panose="020F0502020204030204" pitchFamily="34" charset="0"/>
              <a:ea typeface="Times New Roman" panose="02020603050405020304" pitchFamily="18" charset="0"/>
              <a:cs typeface="Times New Roman" panose="02020603050405020304" pitchFamily="18" charset="0"/>
            </a:rPr>
            <a:t>Excessive</a:t>
          </a:r>
          <a:r>
            <a:rPr lang="en-GB" sz="1400" kern="1200" dirty="0">
              <a:effectLst/>
              <a:latin typeface="Calibri" panose="020F0502020204030204" pitchFamily="34" charset="0"/>
              <a:ea typeface="Times New Roman" panose="02020603050405020304" pitchFamily="18" charset="0"/>
              <a:cs typeface="Times New Roman" panose="02020603050405020304" pitchFamily="18" charset="0"/>
            </a:rPr>
            <a:t> heat conductivity, solar heat gain, glare discomfort</a:t>
          </a:r>
          <a:endParaRPr lang="en-GB" sz="1400" b="1" kern="1200" dirty="0">
            <a:latin typeface="Calibri" panose="020F0502020204030204" pitchFamily="34" charset="0"/>
            <a:cs typeface="Calibri" panose="020F0502020204030204" pitchFamily="34" charset="0"/>
          </a:endParaRPr>
        </a:p>
      </dsp:txBody>
      <dsp:txXfrm>
        <a:off x="2833330" y="387"/>
        <a:ext cx="2414725" cy="7052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2E1B3-BC75-4EEC-B6A5-50AC2C8D2B4E}">
      <dsp:nvSpPr>
        <dsp:cNvPr id="0" name=""/>
        <dsp:cNvSpPr/>
      </dsp:nvSpPr>
      <dsp:spPr>
        <a:xfrm>
          <a:off x="1718993" y="313309"/>
          <a:ext cx="236920" cy="91440"/>
        </a:xfrm>
        <a:custGeom>
          <a:avLst/>
          <a:gdLst/>
          <a:ahLst/>
          <a:cxnLst/>
          <a:rect l="0" t="0" r="0" b="0"/>
          <a:pathLst>
            <a:path>
              <a:moveTo>
                <a:pt x="0" y="45720"/>
              </a:moveTo>
              <a:lnTo>
                <a:pt x="236920"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chemeClr val="accent6">
                <a:lumMod val="50000"/>
              </a:schemeClr>
            </a:solidFill>
            <a:latin typeface="Calibri" panose="020F0502020204030204" pitchFamily="34" charset="0"/>
            <a:cs typeface="Calibri" panose="020F0502020204030204" pitchFamily="34" charset="0"/>
          </a:endParaRPr>
        </a:p>
      </dsp:txBody>
      <dsp:txXfrm>
        <a:off x="1830765" y="357690"/>
        <a:ext cx="13376" cy="2677"/>
      </dsp:txXfrm>
    </dsp:sp>
    <dsp:sp modelId="{51DAEDB6-1D33-43FB-808D-BC8F2F0CCDEE}">
      <dsp:nvSpPr>
        <dsp:cNvPr id="0" name=""/>
        <dsp:cNvSpPr/>
      </dsp:nvSpPr>
      <dsp:spPr>
        <a:xfrm>
          <a:off x="3556" y="10089"/>
          <a:ext cx="1717236" cy="697879"/>
        </a:xfrm>
        <a:prstGeom prst="rect">
          <a:avLst/>
        </a:prstGeom>
        <a:solidFill>
          <a:schemeClr val="l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a:effectLst/>
              <a:latin typeface="Calibri" panose="020F0502020204030204" pitchFamily="34" charset="0"/>
              <a:ea typeface="Times New Roman" panose="02020603050405020304" pitchFamily="18" charset="0"/>
              <a:cs typeface="Times New Roman" panose="02020603050405020304" pitchFamily="18" charset="0"/>
            </a:rPr>
            <a:t>Glazing type </a:t>
          </a:r>
          <a:r>
            <a:rPr lang="en-GB" sz="1400" b="1" kern="1200">
              <a:effectLst/>
              <a:latin typeface="Calibri" panose="020F0502020204030204" pitchFamily="34" charset="0"/>
              <a:ea typeface="Times New Roman" panose="02020603050405020304" pitchFamily="18" charset="0"/>
              <a:cs typeface="Times New Roman" panose="02020603050405020304" pitchFamily="18" charset="0"/>
            </a:rPr>
            <a:t>6mm clear glass</a:t>
          </a:r>
          <a:endParaRPr lang="en-GB" sz="1400" b="1" kern="1200" dirty="0">
            <a:latin typeface="Calibri" panose="020F0502020204030204" pitchFamily="34" charset="0"/>
            <a:cs typeface="Calibri" panose="020F0502020204030204" pitchFamily="34" charset="0"/>
          </a:endParaRPr>
        </a:p>
      </dsp:txBody>
      <dsp:txXfrm>
        <a:off x="3556" y="10089"/>
        <a:ext cx="1717236" cy="697879"/>
      </dsp:txXfrm>
    </dsp:sp>
    <dsp:sp modelId="{B69B2317-2BB9-4C78-911B-C4A0DFD98ADF}">
      <dsp:nvSpPr>
        <dsp:cNvPr id="0" name=""/>
        <dsp:cNvSpPr/>
      </dsp:nvSpPr>
      <dsp:spPr>
        <a:xfrm>
          <a:off x="1988314" y="10089"/>
          <a:ext cx="3113961" cy="697879"/>
        </a:xfrm>
        <a:prstGeom prst="rect">
          <a:avLst/>
        </a:prstGeom>
        <a:solidFill>
          <a:schemeClr val="l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Calibri" panose="020F0502020204030204" pitchFamily="34" charset="0"/>
              <a:ea typeface="Times New Roman" panose="02020603050405020304" pitchFamily="18" charset="0"/>
              <a:cs typeface="Times New Roman" panose="02020603050405020304" pitchFamily="18" charset="0"/>
            </a:rPr>
            <a:t>High U-Value </a:t>
          </a:r>
          <a:r>
            <a:rPr lang="en-GB" sz="1400" kern="1200" dirty="0">
              <a:effectLst/>
              <a:latin typeface="Calibri" panose="020F0502020204030204" pitchFamily="34" charset="0"/>
              <a:ea typeface="Times New Roman" panose="02020603050405020304" pitchFamily="18" charset="0"/>
              <a:cs typeface="Times New Roman" panose="02020603050405020304" pitchFamily="18" charset="0"/>
            </a:rPr>
            <a:t>of 5.82 W/m</a:t>
          </a:r>
          <a:r>
            <a:rPr lang="en-GB" sz="1400" kern="1200" baseline="30000" dirty="0">
              <a:effectLst/>
              <a:latin typeface="Calibri" panose="020F0502020204030204" pitchFamily="34" charset="0"/>
              <a:ea typeface="Times New Roman" panose="02020603050405020304" pitchFamily="18" charset="0"/>
              <a:cs typeface="Times New Roman" panose="02020603050405020304" pitchFamily="18" charset="0"/>
            </a:rPr>
            <a:t>2</a:t>
          </a:r>
          <a:r>
            <a:rPr lang="en-GB" sz="1400" kern="1200" dirty="0">
              <a:effectLst/>
              <a:latin typeface="Calibri" panose="020F0502020204030204" pitchFamily="34" charset="0"/>
              <a:ea typeface="Times New Roman" panose="02020603050405020304" pitchFamily="18" charset="0"/>
              <a:cs typeface="Times New Roman" panose="02020603050405020304" pitchFamily="18" charset="0"/>
            </a:rPr>
            <a:t>K; </a:t>
          </a:r>
          <a:r>
            <a:rPr lang="en-GB" sz="1400" b="1" kern="1200" dirty="0">
              <a:effectLst/>
              <a:latin typeface="Calibri" panose="020F0502020204030204" pitchFamily="34" charset="0"/>
              <a:ea typeface="Times New Roman" panose="02020603050405020304" pitchFamily="18" charset="0"/>
              <a:cs typeface="Times New Roman" panose="02020603050405020304" pitchFamily="18" charset="0"/>
            </a:rPr>
            <a:t>Major contributor </a:t>
          </a:r>
          <a:r>
            <a:rPr lang="en-GB" sz="1400" kern="1200" dirty="0">
              <a:effectLst/>
              <a:latin typeface="Calibri" panose="020F0502020204030204" pitchFamily="34" charset="0"/>
              <a:ea typeface="Times New Roman" panose="02020603050405020304" pitchFamily="18" charset="0"/>
              <a:cs typeface="Times New Roman" panose="02020603050405020304" pitchFamily="18" charset="0"/>
            </a:rPr>
            <a:t>to solar heat gain and heat conductivity through the windows</a:t>
          </a:r>
          <a:endParaRPr lang="en-GB" sz="1400" kern="1200" dirty="0">
            <a:latin typeface="Calibri" panose="020F0502020204030204" pitchFamily="34" charset="0"/>
            <a:cs typeface="Calibri" panose="020F0502020204030204" pitchFamily="34" charset="0"/>
          </a:endParaRPr>
        </a:p>
      </dsp:txBody>
      <dsp:txXfrm>
        <a:off x="1988314" y="10089"/>
        <a:ext cx="3113961" cy="6978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1D3C9-E52C-4250-9293-89868CA39284}">
      <dsp:nvSpPr>
        <dsp:cNvPr id="0" name=""/>
        <dsp:cNvSpPr/>
      </dsp:nvSpPr>
      <dsp:spPr>
        <a:xfrm>
          <a:off x="2806" y="665"/>
          <a:ext cx="770722" cy="77072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effectLst/>
              <a:latin typeface="Calibri" panose="020F0502020204030204" pitchFamily="34" charset="0"/>
              <a:ea typeface="Times New Roman" panose="02020603050405020304" pitchFamily="18" charset="0"/>
              <a:cs typeface="Calibri" panose="020F0502020204030204" pitchFamily="34" charset="0"/>
            </a:rPr>
            <a:t>High SHGC</a:t>
          </a:r>
          <a:endParaRPr lang="en-GB" sz="1400" kern="1200" dirty="0">
            <a:latin typeface="Calibri" panose="020F0502020204030204" pitchFamily="34" charset="0"/>
            <a:cs typeface="Calibri" panose="020F0502020204030204" pitchFamily="34" charset="0"/>
          </a:endParaRPr>
        </a:p>
      </dsp:txBody>
      <dsp:txXfrm>
        <a:off x="115676" y="113535"/>
        <a:ext cx="544982" cy="544982"/>
      </dsp:txXfrm>
    </dsp:sp>
    <dsp:sp modelId="{3CBB317E-1B9A-41B4-AEDE-0168CCC29C57}">
      <dsp:nvSpPr>
        <dsp:cNvPr id="0" name=""/>
        <dsp:cNvSpPr/>
      </dsp:nvSpPr>
      <dsp:spPr>
        <a:xfrm>
          <a:off x="164657" y="833970"/>
          <a:ext cx="447019" cy="447019"/>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Calibri" panose="020F0502020204030204" pitchFamily="34" charset="0"/>
            <a:cs typeface="Calibri" panose="020F0502020204030204" pitchFamily="34" charset="0"/>
          </a:endParaRPr>
        </a:p>
      </dsp:txBody>
      <dsp:txXfrm>
        <a:off x="223909" y="1004910"/>
        <a:ext cx="328515" cy="105139"/>
      </dsp:txXfrm>
    </dsp:sp>
    <dsp:sp modelId="{A6F6AF73-AAF0-459C-A868-F98695266AE8}">
      <dsp:nvSpPr>
        <dsp:cNvPr id="0" name=""/>
        <dsp:cNvSpPr/>
      </dsp:nvSpPr>
      <dsp:spPr>
        <a:xfrm>
          <a:off x="2806" y="1343572"/>
          <a:ext cx="770722" cy="770722"/>
        </a:xfrm>
        <a:prstGeom prst="ellipse">
          <a:avLst/>
        </a:prstGeom>
        <a:solidFill>
          <a:schemeClr val="accent4">
            <a:hueOff val="2583921"/>
            <a:satOff val="-6045"/>
            <a:lumOff val="-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effectLst/>
              <a:latin typeface="Calibri" panose="020F0502020204030204" pitchFamily="34" charset="0"/>
              <a:ea typeface="Times New Roman" panose="02020603050405020304" pitchFamily="18" charset="0"/>
              <a:cs typeface="Calibri" panose="020F0502020204030204" pitchFamily="34" charset="0"/>
            </a:rPr>
            <a:t>High WWR</a:t>
          </a:r>
          <a:endParaRPr lang="en-GB" sz="1400" kern="1200" dirty="0">
            <a:latin typeface="Calibri" panose="020F0502020204030204" pitchFamily="34" charset="0"/>
            <a:cs typeface="Calibri" panose="020F0502020204030204" pitchFamily="34" charset="0"/>
          </a:endParaRPr>
        </a:p>
      </dsp:txBody>
      <dsp:txXfrm>
        <a:off x="115676" y="1456442"/>
        <a:ext cx="544982" cy="544982"/>
      </dsp:txXfrm>
    </dsp:sp>
    <dsp:sp modelId="{C4A1BD5B-8579-4F80-9677-796A252DF06C}">
      <dsp:nvSpPr>
        <dsp:cNvPr id="0" name=""/>
        <dsp:cNvSpPr/>
      </dsp:nvSpPr>
      <dsp:spPr>
        <a:xfrm>
          <a:off x="889137" y="914125"/>
          <a:ext cx="245089" cy="286708"/>
        </a:xfrm>
        <a:prstGeom prst="rightArrow">
          <a:avLst>
            <a:gd name="adj1" fmla="val 60000"/>
            <a:gd name="adj2" fmla="val 50000"/>
          </a:avLst>
        </a:prstGeom>
        <a:solidFill>
          <a:schemeClr val="accent4">
            <a:hueOff val="5167841"/>
            <a:satOff val="-12089"/>
            <a:lumOff val="-10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Calibri" panose="020F0502020204030204" pitchFamily="34" charset="0"/>
            <a:cs typeface="Calibri" panose="020F0502020204030204" pitchFamily="34" charset="0"/>
          </a:endParaRPr>
        </a:p>
      </dsp:txBody>
      <dsp:txXfrm>
        <a:off x="889137" y="971467"/>
        <a:ext cx="171562" cy="172024"/>
      </dsp:txXfrm>
    </dsp:sp>
    <dsp:sp modelId="{886139F9-43A8-468C-9A31-E738FD126ABA}">
      <dsp:nvSpPr>
        <dsp:cNvPr id="0" name=""/>
        <dsp:cNvSpPr/>
      </dsp:nvSpPr>
      <dsp:spPr>
        <a:xfrm>
          <a:off x="1235962" y="292183"/>
          <a:ext cx="2159379" cy="1530593"/>
        </a:xfrm>
        <a:prstGeom prst="ellipse">
          <a:avLst/>
        </a:prstGeom>
        <a:solidFill>
          <a:schemeClr val="accent4">
            <a:hueOff val="5167841"/>
            <a:satOff val="-12089"/>
            <a:lumOff val="-1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effectLst/>
              <a:latin typeface="Calibri" panose="020F0502020204030204" pitchFamily="34" charset="0"/>
              <a:ea typeface="Times New Roman" panose="02020603050405020304" pitchFamily="18" charset="0"/>
              <a:cs typeface="Calibri" panose="020F0502020204030204" pitchFamily="34" charset="0"/>
            </a:rPr>
            <a:t>Increase in solar heat gain ratio, cooling load of the building, and electricity consumption </a:t>
          </a:r>
          <a:endParaRPr lang="en-GB" sz="1400" kern="1200" dirty="0">
            <a:latin typeface="Calibri" panose="020F0502020204030204" pitchFamily="34" charset="0"/>
            <a:cs typeface="Calibri" panose="020F0502020204030204" pitchFamily="34" charset="0"/>
          </a:endParaRPr>
        </a:p>
      </dsp:txBody>
      <dsp:txXfrm>
        <a:off x="1552196" y="516333"/>
        <a:ext cx="1526911" cy="10822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4BD03-4E29-4C3C-BAB2-43E6870D0784}">
      <dsp:nvSpPr>
        <dsp:cNvPr id="0" name=""/>
        <dsp:cNvSpPr/>
      </dsp:nvSpPr>
      <dsp:spPr>
        <a:xfrm>
          <a:off x="7415" y="1286463"/>
          <a:ext cx="2454416" cy="1401948"/>
        </a:xfrm>
        <a:prstGeom prst="roundRect">
          <a:avLst>
            <a:gd name="adj" fmla="val 10000"/>
          </a:avLst>
        </a:prstGeom>
        <a:noFill/>
        <a:ln w="25400" cap="flat" cmpd="sng" algn="ctr">
          <a:solidFill>
            <a:srgbClr val="A89865"/>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GB" sz="1400" b="0" kern="1200" dirty="0">
              <a:solidFill>
                <a:schemeClr val="accent6"/>
              </a:solidFill>
              <a:latin typeface="Calibri" panose="020F0502020204030204" pitchFamily="34" charset="0"/>
              <a:cs typeface="Calibri" panose="020F0502020204030204" pitchFamily="34" charset="0"/>
            </a:rPr>
            <a:t>Electricity: </a:t>
          </a:r>
          <a:r>
            <a:rPr lang="en-GB" sz="1400" b="1" kern="1200" dirty="0">
              <a:solidFill>
                <a:schemeClr val="accent6"/>
              </a:solidFill>
              <a:latin typeface="Calibri" panose="020F0502020204030204" pitchFamily="34" charset="0"/>
              <a:cs typeface="Calibri" panose="020F0502020204030204" pitchFamily="34" charset="0"/>
            </a:rPr>
            <a:t>31,018</a:t>
          </a:r>
          <a:r>
            <a:rPr lang="en-GB" sz="1400" b="1" kern="1200" dirty="0">
              <a:latin typeface="Calibri" panose="020F0502020204030204" pitchFamily="34" charset="0"/>
              <a:cs typeface="Calibri" panose="020F0502020204030204" pitchFamily="34" charset="0"/>
            </a:rPr>
            <a:t> </a:t>
          </a:r>
          <a:r>
            <a:rPr lang="en-GB" sz="1400" b="0" kern="1200" dirty="0">
              <a:solidFill>
                <a:schemeClr val="accent6"/>
              </a:solidFill>
              <a:latin typeface="Calibri" panose="020F0502020204030204" pitchFamily="34" charset="0"/>
              <a:cs typeface="Calibri" panose="020F0502020204030204" pitchFamily="34" charset="0"/>
            </a:rPr>
            <a:t>kWh</a:t>
          </a:r>
        </a:p>
        <a:p>
          <a:pPr marL="114300" lvl="1" indent="-114300" algn="l" defTabSz="622300">
            <a:lnSpc>
              <a:spcPct val="90000"/>
            </a:lnSpc>
            <a:spcBef>
              <a:spcPct val="0"/>
            </a:spcBef>
            <a:spcAft>
              <a:spcPct val="15000"/>
            </a:spcAft>
            <a:buFont typeface="Arial" panose="020B0604020202020204" pitchFamily="34" charset="0"/>
            <a:buChar char="•"/>
          </a:pPr>
          <a:r>
            <a:rPr lang="en-US" sz="1400" b="0" kern="1200" dirty="0">
              <a:solidFill>
                <a:schemeClr val="accent6"/>
              </a:solidFill>
              <a:latin typeface="Calibri" panose="020F0502020204030204" pitchFamily="34" charset="0"/>
              <a:cs typeface="Calibri" panose="020F0502020204030204" pitchFamily="34" charset="0"/>
            </a:rPr>
            <a:t>BEI: </a:t>
          </a:r>
          <a:r>
            <a:rPr lang="en-GB" sz="1400" b="1" kern="1200" dirty="0">
              <a:solidFill>
                <a:schemeClr val="accent6"/>
              </a:solidFill>
              <a:latin typeface="Calibri" panose="020F0502020204030204" pitchFamily="34" charset="0"/>
              <a:cs typeface="Calibri" panose="020F0502020204030204" pitchFamily="34" charset="0"/>
            </a:rPr>
            <a:t>115.78</a:t>
          </a:r>
          <a:r>
            <a:rPr lang="en-GB" sz="1400" b="0" kern="1200" dirty="0">
              <a:solidFill>
                <a:schemeClr val="accent6"/>
              </a:solidFill>
              <a:latin typeface="Calibri" panose="020F0502020204030204" pitchFamily="34" charset="0"/>
              <a:cs typeface="Calibri" panose="020F0502020204030204" pitchFamily="34" charset="0"/>
            </a:rPr>
            <a:t> kWh/m2/year</a:t>
          </a:r>
        </a:p>
      </dsp:txBody>
      <dsp:txXfrm>
        <a:off x="39678" y="1318726"/>
        <a:ext cx="2389890" cy="1037005"/>
      </dsp:txXfrm>
    </dsp:sp>
    <dsp:sp modelId="{32F063AA-3EA4-4E94-8A6B-260254F3CCE4}">
      <dsp:nvSpPr>
        <dsp:cNvPr id="0" name=""/>
        <dsp:cNvSpPr/>
      </dsp:nvSpPr>
      <dsp:spPr>
        <a:xfrm rot="150350">
          <a:off x="1326242" y="1231255"/>
          <a:ext cx="2433878" cy="2433878"/>
        </a:xfrm>
        <a:prstGeom prst="leftCircularArrow">
          <a:avLst>
            <a:gd name="adj1" fmla="val 2541"/>
            <a:gd name="adj2" fmla="val 308190"/>
            <a:gd name="adj3" fmla="val 1876161"/>
            <a:gd name="adj4" fmla="val 8816949"/>
            <a:gd name="adj5" fmla="val 2964"/>
          </a:avLst>
        </a:prstGeom>
        <a:solidFill>
          <a:srgbClr val="A89865"/>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1CA9E3C-7038-43E1-8A7B-80537E47883B}">
      <dsp:nvSpPr>
        <dsp:cNvPr id="0" name=""/>
        <dsp:cNvSpPr/>
      </dsp:nvSpPr>
      <dsp:spPr>
        <a:xfrm>
          <a:off x="901164" y="2389291"/>
          <a:ext cx="1356285" cy="587715"/>
        </a:xfrm>
        <a:prstGeom prst="roundRect">
          <a:avLst>
            <a:gd name="adj" fmla="val 10000"/>
          </a:avLst>
        </a:prstGeom>
        <a:solidFill>
          <a:srgbClr val="A89865"/>
        </a:solidFill>
        <a:ln w="38100" cap="flat" cmpd="sng" algn="ctr">
          <a:solidFill>
            <a:schemeClr val="lt1">
              <a:hueOff val="0"/>
              <a:satOff val="0"/>
              <a:lumOff val="0"/>
              <a:alphaOff val="0"/>
            </a:schemeClr>
          </a:solidFill>
          <a:prstDash val="solid"/>
          <a:miter/>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Calibri" panose="020F0502020204030204" pitchFamily="34" charset="0"/>
              <a:cs typeface="Calibri" panose="020F0502020204030204" pitchFamily="34" charset="0"/>
            </a:rPr>
            <a:t>Actual primary</a:t>
          </a:r>
        </a:p>
      </dsp:txBody>
      <dsp:txXfrm>
        <a:off x="918378" y="2406505"/>
        <a:ext cx="1321857" cy="553287"/>
      </dsp:txXfrm>
    </dsp:sp>
    <dsp:sp modelId="{7822AB8A-DA63-429E-A9B2-2FAC2FE6BEF2}">
      <dsp:nvSpPr>
        <dsp:cNvPr id="0" name=""/>
        <dsp:cNvSpPr/>
      </dsp:nvSpPr>
      <dsp:spPr>
        <a:xfrm>
          <a:off x="2731361" y="1198681"/>
          <a:ext cx="2262241" cy="1745760"/>
        </a:xfrm>
        <a:prstGeom prst="roundRect">
          <a:avLst>
            <a:gd name="adj" fmla="val 10000"/>
          </a:avLst>
        </a:prstGeom>
        <a:solidFill>
          <a:schemeClr val="lt1">
            <a:alpha val="90000"/>
            <a:hueOff val="0"/>
            <a:satOff val="0"/>
            <a:lumOff val="0"/>
            <a:alphaOff val="0"/>
          </a:schemeClr>
        </a:solidFill>
        <a:ln w="25400" cap="flat" cmpd="sng" algn="ctr">
          <a:solidFill>
            <a:srgbClr val="7396AA"/>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b="1" kern="1200" dirty="0">
              <a:solidFill>
                <a:schemeClr val="accent6"/>
              </a:solidFill>
              <a:latin typeface="Calibri" panose="020F0502020204030204" pitchFamily="34" charset="0"/>
              <a:cs typeface="Calibri" panose="020F0502020204030204" pitchFamily="34" charset="0"/>
            </a:rPr>
            <a:t>Climate-responsive</a:t>
          </a:r>
          <a:endParaRPr lang="en-GB" sz="1400" b="1" kern="1200" dirty="0">
            <a:solidFill>
              <a:schemeClr val="accent6"/>
            </a:solidFill>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solidFill>
                <a:schemeClr val="accent6"/>
              </a:solidFill>
              <a:latin typeface="Calibri" panose="020F0502020204030204" pitchFamily="34" charset="0"/>
              <a:cs typeface="Calibri" panose="020F0502020204030204" pitchFamily="34" charset="0"/>
            </a:rPr>
            <a:t>Most </a:t>
          </a:r>
          <a:r>
            <a:rPr lang="en-US" sz="1400" b="1" kern="1200" dirty="0">
              <a:solidFill>
                <a:schemeClr val="accent6"/>
              </a:solidFill>
              <a:latin typeface="Calibri" panose="020F0502020204030204" pitchFamily="34" charset="0"/>
              <a:cs typeface="Calibri" panose="020F0502020204030204" pitchFamily="34" charset="0"/>
            </a:rPr>
            <a:t>effective</a:t>
          </a:r>
        </a:p>
        <a:p>
          <a:pPr marL="114300" lvl="1" indent="-114300" algn="l" defTabSz="622300">
            <a:lnSpc>
              <a:spcPct val="90000"/>
            </a:lnSpc>
            <a:spcBef>
              <a:spcPct val="0"/>
            </a:spcBef>
            <a:spcAft>
              <a:spcPct val="15000"/>
            </a:spcAft>
            <a:buFont typeface="Arial" panose="020B0604020202020204" pitchFamily="34" charset="0"/>
            <a:buChar char="•"/>
          </a:pPr>
          <a:r>
            <a:rPr lang="en-US" sz="1400" b="1" kern="1200" dirty="0">
              <a:solidFill>
                <a:schemeClr val="accent6"/>
              </a:solidFill>
              <a:latin typeface="Calibri" panose="020F0502020204030204" pitchFamily="34" charset="0"/>
              <a:cs typeface="Calibri" panose="020F0502020204030204" pitchFamily="34" charset="0"/>
            </a:rPr>
            <a:t>Easy-to-install</a:t>
          </a:r>
          <a:r>
            <a:rPr lang="en-US" sz="1400" kern="1200" dirty="0">
              <a:solidFill>
                <a:schemeClr val="accent6"/>
              </a:solidFill>
              <a:latin typeface="Calibri" panose="020F0502020204030204" pitchFamily="34" charset="0"/>
              <a:cs typeface="Calibri" panose="020F0502020204030204" pitchFamily="34" charset="0"/>
            </a:rPr>
            <a:t> </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solidFill>
                <a:schemeClr val="accent6"/>
              </a:solidFill>
              <a:latin typeface="Calibri" panose="020F0502020204030204" pitchFamily="34" charset="0"/>
              <a:cs typeface="Calibri" panose="020F0502020204030204" pitchFamily="34" charset="0"/>
            </a:rPr>
            <a:t>The least impact on the </a:t>
          </a:r>
          <a:r>
            <a:rPr lang="en-US" sz="1400" b="1" kern="1200" dirty="0">
              <a:solidFill>
                <a:schemeClr val="accent6"/>
              </a:solidFill>
              <a:latin typeface="Calibri" panose="020F0502020204030204" pitchFamily="34" charset="0"/>
              <a:cs typeface="Calibri" panose="020F0502020204030204" pitchFamily="34" charset="0"/>
            </a:rPr>
            <a:t>daily activities</a:t>
          </a:r>
          <a:endParaRPr lang="en-GB" sz="1400" b="1" kern="1200" dirty="0">
            <a:solidFill>
              <a:schemeClr val="accent6"/>
            </a:solidFill>
            <a:latin typeface="Calibri" panose="020F0502020204030204" pitchFamily="34" charset="0"/>
            <a:cs typeface="Calibri" panose="020F0502020204030204" pitchFamily="34" charset="0"/>
          </a:endParaRPr>
        </a:p>
      </dsp:txBody>
      <dsp:txXfrm>
        <a:off x="2771536" y="1612947"/>
        <a:ext cx="2181891" cy="1291318"/>
      </dsp:txXfrm>
    </dsp:sp>
    <dsp:sp modelId="{A93D7BE6-F376-47A5-BC4D-C94B1505CC12}">
      <dsp:nvSpPr>
        <dsp:cNvPr id="0" name=""/>
        <dsp:cNvSpPr/>
      </dsp:nvSpPr>
      <dsp:spPr>
        <a:xfrm rot="21270894">
          <a:off x="3700062" y="249674"/>
          <a:ext cx="2900727" cy="2702201"/>
        </a:xfrm>
        <a:prstGeom prst="circularArrow">
          <a:avLst>
            <a:gd name="adj1" fmla="val 2132"/>
            <a:gd name="adj2" fmla="val 256161"/>
            <a:gd name="adj3" fmla="val 20133838"/>
            <a:gd name="adj4" fmla="val 13141020"/>
            <a:gd name="adj5" fmla="val 2487"/>
          </a:avLst>
        </a:prstGeom>
        <a:solidFill>
          <a:srgbClr val="7396AA"/>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7A9AECC-7450-4BAD-8617-45B64EDFD6A8}">
      <dsp:nvSpPr>
        <dsp:cNvPr id="0" name=""/>
        <dsp:cNvSpPr/>
      </dsp:nvSpPr>
      <dsp:spPr>
        <a:xfrm>
          <a:off x="3397456" y="897502"/>
          <a:ext cx="1356285" cy="587715"/>
        </a:xfrm>
        <a:prstGeom prst="roundRect">
          <a:avLst>
            <a:gd name="adj" fmla="val 10000"/>
          </a:avLst>
        </a:prstGeom>
        <a:solidFill>
          <a:srgbClr val="7396AA"/>
        </a:solidFill>
        <a:ln w="38100" cap="flat" cmpd="sng" algn="ctr">
          <a:solidFill>
            <a:schemeClr val="lt1">
              <a:hueOff val="0"/>
              <a:satOff val="0"/>
              <a:lumOff val="0"/>
              <a:alphaOff val="0"/>
            </a:schemeClr>
          </a:solidFill>
          <a:prstDash val="solid"/>
          <a:miter/>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EE strategies</a:t>
          </a:r>
          <a:endParaRPr lang="en-GB" sz="1600" b="1" kern="1200" dirty="0">
            <a:latin typeface="Calibri" panose="020F0502020204030204" pitchFamily="34" charset="0"/>
            <a:cs typeface="Calibri" panose="020F0502020204030204" pitchFamily="34" charset="0"/>
          </a:endParaRPr>
        </a:p>
      </dsp:txBody>
      <dsp:txXfrm>
        <a:off x="3414670" y="914716"/>
        <a:ext cx="1321857" cy="553287"/>
      </dsp:txXfrm>
    </dsp:sp>
    <dsp:sp modelId="{89E63DF3-4C9D-4BB3-AC71-413465D1AEE9}">
      <dsp:nvSpPr>
        <dsp:cNvPr id="0" name=""/>
        <dsp:cNvSpPr/>
      </dsp:nvSpPr>
      <dsp:spPr>
        <a:xfrm>
          <a:off x="5312973" y="1024711"/>
          <a:ext cx="2551584" cy="2108291"/>
        </a:xfrm>
        <a:prstGeom prst="roundRect">
          <a:avLst>
            <a:gd name="adj" fmla="val 10000"/>
          </a:avLst>
        </a:prstGeom>
        <a:solidFill>
          <a:schemeClr val="lt1">
            <a:alpha val="90000"/>
            <a:hueOff val="0"/>
            <a:satOff val="0"/>
            <a:lumOff val="0"/>
            <a:alphaOff val="0"/>
          </a:schemeClr>
        </a:solidFill>
        <a:ln w="25400" cap="flat" cmpd="sng" algn="ctr">
          <a:solidFill>
            <a:srgbClr val="528E75"/>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GB" sz="1400" b="1" kern="1200" dirty="0">
              <a:solidFill>
                <a:schemeClr val="accent6"/>
              </a:solidFill>
              <a:latin typeface="Calibri" panose="020F0502020204030204" pitchFamily="34" charset="0"/>
              <a:ea typeface="Roboto"/>
              <a:cs typeface="Calibri" panose="020F0502020204030204" pitchFamily="34" charset="0"/>
              <a:sym typeface="Roboto"/>
            </a:rPr>
            <a:t>Scenario 8 – </a:t>
          </a:r>
          <a:r>
            <a:rPr lang="en-GB" sz="1400" b="0" kern="1200" dirty="0">
              <a:solidFill>
                <a:schemeClr val="accent6"/>
              </a:solidFill>
              <a:latin typeface="Calibri" panose="020F0502020204030204" pitchFamily="34" charset="0"/>
              <a:ea typeface="Roboto"/>
              <a:cs typeface="Calibri" panose="020F0502020204030204" pitchFamily="34" charset="0"/>
              <a:sym typeface="Roboto"/>
            </a:rPr>
            <a:t>53.7%</a:t>
          </a:r>
          <a:endParaRPr lang="en-GB" sz="1400" b="0" kern="1200" dirty="0">
            <a:solidFill>
              <a:schemeClr val="accent6"/>
            </a:solidFill>
            <a:latin typeface="Calibri" panose="020F0502020204030204" pitchFamily="34" charset="0"/>
            <a:cs typeface="Calibri" panose="020F0502020204030204" pitchFamily="34" charset="0"/>
          </a:endParaRPr>
        </a:p>
        <a:p>
          <a:pPr marL="228600" lvl="2" indent="-114300" algn="l" defTabSz="622300">
            <a:lnSpc>
              <a:spcPct val="90000"/>
            </a:lnSpc>
            <a:spcBef>
              <a:spcPct val="0"/>
            </a:spcBef>
            <a:spcAft>
              <a:spcPct val="15000"/>
            </a:spcAft>
            <a:buFont typeface="Arial" panose="020B0604020202020204" pitchFamily="34" charset="0"/>
            <a:buChar char="•"/>
          </a:pPr>
          <a:r>
            <a:rPr lang="en-GB" sz="1400" b="0" kern="1200" dirty="0">
              <a:solidFill>
                <a:schemeClr val="accent6"/>
              </a:solidFill>
              <a:latin typeface="Calibri" panose="020F0502020204030204" pitchFamily="34" charset="0"/>
              <a:cs typeface="Calibri" panose="020F0502020204030204" pitchFamily="34" charset="0"/>
            </a:rPr>
            <a:t>Electricity</a:t>
          </a:r>
          <a:r>
            <a:rPr lang="en-GB" sz="1400" b="1" kern="1200" dirty="0">
              <a:solidFill>
                <a:schemeClr val="accent6"/>
              </a:solidFill>
              <a:latin typeface="Calibri" panose="020F0502020204030204" pitchFamily="34" charset="0"/>
              <a:cs typeface="Calibri" panose="020F0502020204030204" pitchFamily="34" charset="0"/>
            </a:rPr>
            <a:t>: </a:t>
          </a:r>
          <a:r>
            <a:rPr lang="en-US" sz="1400" b="1" kern="120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14,430.3</a:t>
          </a:r>
          <a:r>
            <a:rPr lang="en-US" sz="1400" b="0" kern="120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b="0" kern="1200" dirty="0">
              <a:solidFill>
                <a:schemeClr val="accent6"/>
              </a:solidFill>
              <a:latin typeface="Calibri" panose="020F0502020204030204" pitchFamily="34" charset="0"/>
              <a:cs typeface="Calibri" panose="020F0502020204030204" pitchFamily="34" charset="0"/>
            </a:rPr>
            <a:t>kWh</a:t>
          </a:r>
        </a:p>
        <a:p>
          <a:pPr marL="228600" lvl="2" indent="-114300" algn="l" defTabSz="622300">
            <a:lnSpc>
              <a:spcPct val="90000"/>
            </a:lnSpc>
            <a:spcBef>
              <a:spcPct val="0"/>
            </a:spcBef>
            <a:spcAft>
              <a:spcPct val="15000"/>
            </a:spcAft>
            <a:buFont typeface="Arial" panose="020B0604020202020204" pitchFamily="34" charset="0"/>
            <a:buChar char="•"/>
          </a:pPr>
          <a:r>
            <a:rPr lang="en-US" sz="1400" b="0" kern="1200" dirty="0">
              <a:solidFill>
                <a:schemeClr val="accent6"/>
              </a:solidFill>
              <a:latin typeface="Calibri" panose="020F0502020204030204" pitchFamily="34" charset="0"/>
              <a:cs typeface="Calibri" panose="020F0502020204030204" pitchFamily="34" charset="0"/>
            </a:rPr>
            <a:t>BEI: </a:t>
          </a:r>
          <a:r>
            <a:rPr lang="en-US" sz="1400" b="1" kern="1200" dirty="0">
              <a:solidFill>
                <a:schemeClr val="accent6"/>
              </a:solidFill>
              <a:latin typeface="Calibri" panose="020F0502020204030204" pitchFamily="34" charset="0"/>
              <a:cs typeface="Calibri" panose="020F0502020204030204" pitchFamily="34" charset="0"/>
            </a:rPr>
            <a:t>53.86</a:t>
          </a:r>
          <a:r>
            <a:rPr lang="en-GB" sz="1400" b="0" kern="1200" dirty="0">
              <a:solidFill>
                <a:schemeClr val="accent6"/>
              </a:solidFill>
              <a:latin typeface="Calibri" panose="020F0502020204030204" pitchFamily="34" charset="0"/>
              <a:cs typeface="Calibri" panose="020F0502020204030204" pitchFamily="34" charset="0"/>
            </a:rPr>
            <a:t> kWh/m2/year</a:t>
          </a:r>
        </a:p>
        <a:p>
          <a:pPr marL="228600" lvl="2" indent="-114300" algn="l" defTabSz="622300">
            <a:lnSpc>
              <a:spcPct val="90000"/>
            </a:lnSpc>
            <a:spcBef>
              <a:spcPct val="0"/>
            </a:spcBef>
            <a:spcAft>
              <a:spcPct val="15000"/>
            </a:spcAft>
            <a:buChar char="•"/>
          </a:pPr>
          <a:endParaRPr lang="en-GB" sz="1400" b="0" kern="1200" dirty="0">
            <a:solidFill>
              <a:schemeClr val="accent6"/>
            </a:solidFill>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Font typeface="Arial" panose="020B0604020202020204" pitchFamily="34" charset="0"/>
            <a:buChar char="•"/>
          </a:pPr>
          <a:r>
            <a:rPr lang="en-GB" sz="1400" b="1" kern="1200" dirty="0">
              <a:solidFill>
                <a:schemeClr val="accent6"/>
              </a:solidFill>
              <a:latin typeface="Calibri" panose="020F0502020204030204" pitchFamily="34" charset="0"/>
              <a:ea typeface="Roboto"/>
              <a:cs typeface="Calibri" panose="020F0502020204030204" pitchFamily="34" charset="0"/>
              <a:sym typeface="Roboto"/>
            </a:rPr>
            <a:t>Scenario 9 – </a:t>
          </a:r>
          <a:r>
            <a:rPr lang="en-US" sz="1400" b="0" kern="1200" dirty="0">
              <a:solidFill>
                <a:schemeClr val="accent6"/>
              </a:solidFill>
              <a:latin typeface="Calibri" panose="020F0502020204030204" pitchFamily="34" charset="0"/>
              <a:ea typeface="Roboto"/>
              <a:cs typeface="Calibri" panose="020F0502020204030204" pitchFamily="34" charset="0"/>
              <a:sym typeface="Roboto"/>
            </a:rPr>
            <a:t>59.3% </a:t>
          </a:r>
          <a:endParaRPr lang="en-GB" sz="1400" kern="1200" dirty="0">
            <a:solidFill>
              <a:schemeClr val="accent6"/>
            </a:solidFill>
            <a:latin typeface="Calibri" panose="020F0502020204030204" pitchFamily="34" charset="0"/>
            <a:cs typeface="Calibri" panose="020F0502020204030204" pitchFamily="34" charset="0"/>
          </a:endParaRPr>
        </a:p>
        <a:p>
          <a:pPr marL="228600" lvl="2" indent="-114300" algn="l" defTabSz="622300">
            <a:lnSpc>
              <a:spcPct val="90000"/>
            </a:lnSpc>
            <a:spcBef>
              <a:spcPct val="0"/>
            </a:spcBef>
            <a:spcAft>
              <a:spcPct val="15000"/>
            </a:spcAft>
            <a:buFont typeface="Arial" panose="020B0604020202020204" pitchFamily="34" charset="0"/>
            <a:buChar char="•"/>
          </a:pPr>
          <a:r>
            <a:rPr lang="en-GB" sz="1400" b="0" kern="1200" dirty="0">
              <a:solidFill>
                <a:schemeClr val="accent6"/>
              </a:solidFill>
              <a:latin typeface="Calibri" panose="020F0502020204030204" pitchFamily="34" charset="0"/>
              <a:cs typeface="Calibri" panose="020F0502020204030204" pitchFamily="34" charset="0"/>
            </a:rPr>
            <a:t>Electricity</a:t>
          </a:r>
          <a:r>
            <a:rPr lang="en-GB" sz="1400" b="1" kern="1200" dirty="0">
              <a:solidFill>
                <a:schemeClr val="accent6"/>
              </a:solidFill>
              <a:latin typeface="Calibri" panose="020F0502020204030204" pitchFamily="34" charset="0"/>
              <a:cs typeface="Calibri" panose="020F0502020204030204" pitchFamily="34" charset="0"/>
            </a:rPr>
            <a:t>: </a:t>
          </a:r>
          <a:r>
            <a:rPr lang="en-US" sz="1400" b="1" kern="120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12,675.4</a:t>
          </a:r>
          <a:r>
            <a:rPr lang="en-US" sz="1400" b="0" kern="120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b="0" kern="1200" dirty="0">
              <a:solidFill>
                <a:schemeClr val="accent6"/>
              </a:solidFill>
              <a:latin typeface="Calibri" panose="020F0502020204030204" pitchFamily="34" charset="0"/>
              <a:cs typeface="Calibri" panose="020F0502020204030204" pitchFamily="34" charset="0"/>
            </a:rPr>
            <a:t>kWh</a:t>
          </a:r>
        </a:p>
        <a:p>
          <a:pPr marL="228600" lvl="2" indent="-114300" algn="l" defTabSz="622300">
            <a:lnSpc>
              <a:spcPct val="90000"/>
            </a:lnSpc>
            <a:spcBef>
              <a:spcPct val="0"/>
            </a:spcBef>
            <a:spcAft>
              <a:spcPct val="15000"/>
            </a:spcAft>
            <a:buFont typeface="Arial" panose="020B0604020202020204" pitchFamily="34" charset="0"/>
            <a:buChar char="•"/>
          </a:pPr>
          <a:r>
            <a:rPr lang="en-US" sz="1400" b="0" kern="1200" dirty="0">
              <a:solidFill>
                <a:schemeClr val="accent6"/>
              </a:solidFill>
              <a:latin typeface="Calibri" panose="020F0502020204030204" pitchFamily="34" charset="0"/>
              <a:cs typeface="Calibri" panose="020F0502020204030204" pitchFamily="34" charset="0"/>
            </a:rPr>
            <a:t>BEI: </a:t>
          </a:r>
          <a:r>
            <a:rPr lang="en-GB" sz="1400" b="1" kern="1200" dirty="0">
              <a:solidFill>
                <a:schemeClr val="accent6"/>
              </a:solidFill>
              <a:latin typeface="Calibri" panose="020F0502020204030204" pitchFamily="34" charset="0"/>
              <a:cs typeface="Calibri" panose="020F0502020204030204" pitchFamily="34" charset="0"/>
            </a:rPr>
            <a:t>47.36</a:t>
          </a:r>
          <a:r>
            <a:rPr lang="en-GB" sz="1400" b="0" kern="1200" dirty="0">
              <a:solidFill>
                <a:schemeClr val="accent6"/>
              </a:solidFill>
              <a:latin typeface="Calibri" panose="020F0502020204030204" pitchFamily="34" charset="0"/>
              <a:cs typeface="Calibri" panose="020F0502020204030204" pitchFamily="34" charset="0"/>
            </a:rPr>
            <a:t> kWh/m2/year</a:t>
          </a:r>
        </a:p>
      </dsp:txBody>
      <dsp:txXfrm>
        <a:off x="5361491" y="1073229"/>
        <a:ext cx="2454548" cy="1559478"/>
      </dsp:txXfrm>
    </dsp:sp>
    <dsp:sp modelId="{66425C96-935A-4E5D-8064-31041CBCD8FD}">
      <dsp:nvSpPr>
        <dsp:cNvPr id="0" name=""/>
        <dsp:cNvSpPr/>
      </dsp:nvSpPr>
      <dsp:spPr>
        <a:xfrm rot="21376120">
          <a:off x="6627092" y="1370170"/>
          <a:ext cx="2602346" cy="2602346"/>
        </a:xfrm>
        <a:prstGeom prst="leftCircularArrow">
          <a:avLst>
            <a:gd name="adj1" fmla="val 2376"/>
            <a:gd name="adj2" fmla="val 287144"/>
            <a:gd name="adj3" fmla="val 1232856"/>
            <a:gd name="adj4" fmla="val 8194691"/>
            <a:gd name="adj5" fmla="val 2772"/>
          </a:avLst>
        </a:prstGeom>
        <a:solidFill>
          <a:srgbClr val="528E75"/>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5A180CA-7E52-4B78-B211-4E6D6B0478DC}">
      <dsp:nvSpPr>
        <dsp:cNvPr id="0" name=""/>
        <dsp:cNvSpPr/>
      </dsp:nvSpPr>
      <dsp:spPr>
        <a:xfrm>
          <a:off x="6353717" y="2898549"/>
          <a:ext cx="1356285" cy="587715"/>
        </a:xfrm>
        <a:prstGeom prst="roundRect">
          <a:avLst>
            <a:gd name="adj" fmla="val 10000"/>
          </a:avLst>
        </a:prstGeom>
        <a:solidFill>
          <a:srgbClr val="528E75"/>
        </a:solidFill>
        <a:ln w="38100" cap="flat" cmpd="sng" algn="ctr">
          <a:solidFill>
            <a:schemeClr val="lt1">
              <a:hueOff val="0"/>
              <a:satOff val="0"/>
              <a:lumOff val="0"/>
              <a:alphaOff val="0"/>
            </a:schemeClr>
          </a:solidFill>
          <a:prstDash val="solid"/>
          <a:miter/>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ZEB-ready </a:t>
          </a:r>
          <a:r>
            <a:rPr lang="en-GB" sz="1600" b="1" kern="1200" dirty="0">
              <a:latin typeface="Calibri" panose="020F0502020204030204" pitchFamily="34" charset="0"/>
              <a:ea typeface="Roboto"/>
              <a:cs typeface="Calibri" panose="020F0502020204030204" pitchFamily="34" charset="0"/>
            </a:rPr>
            <a:t>(&gt;50%)</a:t>
          </a:r>
          <a:endParaRPr lang="en-GB" sz="1600" b="1" kern="1200" dirty="0">
            <a:latin typeface="Calibri" panose="020F0502020204030204" pitchFamily="34" charset="0"/>
            <a:cs typeface="Calibri" panose="020F0502020204030204" pitchFamily="34" charset="0"/>
          </a:endParaRPr>
        </a:p>
      </dsp:txBody>
      <dsp:txXfrm>
        <a:off x="6370931" y="2915763"/>
        <a:ext cx="1321857" cy="553287"/>
      </dsp:txXfrm>
    </dsp:sp>
    <dsp:sp modelId="{97539204-7EB6-4295-AB7A-D5F1A313E1ED}">
      <dsp:nvSpPr>
        <dsp:cNvPr id="0" name=""/>
        <dsp:cNvSpPr/>
      </dsp:nvSpPr>
      <dsp:spPr>
        <a:xfrm>
          <a:off x="8159007" y="1485945"/>
          <a:ext cx="2487878" cy="140971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5167841"/>
              <a:satOff val="-12089"/>
              <a:lumOff val="-10196"/>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solidFill>
                <a:schemeClr val="accent6"/>
              </a:solidFill>
              <a:latin typeface="Calibri" panose="020F0502020204030204" pitchFamily="34" charset="0"/>
              <a:cs typeface="Calibri" panose="020F0502020204030204" pitchFamily="34" charset="0"/>
            </a:rPr>
            <a:t>Residual energy demand - </a:t>
          </a:r>
          <a:r>
            <a:rPr lang="en-US" sz="1400" b="1" kern="1200" dirty="0">
              <a:solidFill>
                <a:schemeClr val="accent6"/>
              </a:solidFill>
              <a:latin typeface="Calibri" panose="020F0502020204030204" pitchFamily="34" charset="0"/>
              <a:cs typeface="Calibri" panose="020F0502020204030204" pitchFamily="34" charset="0"/>
            </a:rPr>
            <a:t>Solar panels </a:t>
          </a:r>
          <a:r>
            <a:rPr lang="en-US" sz="1400" kern="1200" dirty="0">
              <a:solidFill>
                <a:schemeClr val="accent6"/>
              </a:solidFill>
              <a:latin typeface="Calibri" panose="020F0502020204030204" pitchFamily="34" charset="0"/>
              <a:cs typeface="Calibri" panose="020F0502020204030204" pitchFamily="34" charset="0"/>
            </a:rPr>
            <a:t>on TADIKUM building roof:</a:t>
          </a:r>
          <a:endParaRPr lang="en-GB" sz="1400" kern="1200" dirty="0">
            <a:solidFill>
              <a:schemeClr val="accent6"/>
            </a:solidFill>
            <a:latin typeface="Calibri" panose="020F0502020204030204" pitchFamily="34" charset="0"/>
            <a:cs typeface="Calibri" panose="020F0502020204030204" pitchFamily="34" charset="0"/>
          </a:endParaRPr>
        </a:p>
        <a:p>
          <a:pPr marL="228600" lvl="2" indent="-114300" algn="l" defTabSz="622300">
            <a:lnSpc>
              <a:spcPct val="90000"/>
            </a:lnSpc>
            <a:spcBef>
              <a:spcPct val="0"/>
            </a:spcBef>
            <a:spcAft>
              <a:spcPct val="15000"/>
            </a:spcAft>
            <a:buFont typeface="Arial" panose="020B0604020202020204" pitchFamily="34" charset="0"/>
            <a:buChar char="•"/>
          </a:pPr>
          <a:r>
            <a:rPr lang="en-US" sz="1400" kern="1200" dirty="0">
              <a:solidFill>
                <a:schemeClr val="accent6"/>
              </a:solidFill>
              <a:latin typeface="Calibri" panose="020F0502020204030204" pitchFamily="34" charset="0"/>
              <a:cs typeface="Calibri" panose="020F0502020204030204" pitchFamily="34" charset="0"/>
            </a:rPr>
            <a:t>15% </a:t>
          </a:r>
          <a:r>
            <a:rPr lang="en-GB" sz="1400" b="1" kern="1200" dirty="0">
              <a:solidFill>
                <a:schemeClr val="accent6"/>
              </a:solidFill>
              <a:latin typeface="Calibri" panose="020F0502020204030204" pitchFamily="34" charset="0"/>
              <a:ea typeface="Roboto"/>
              <a:cs typeface="Calibri" panose="020F0502020204030204" pitchFamily="34" charset="0"/>
              <a:sym typeface="Roboto"/>
            </a:rPr>
            <a:t>–</a:t>
          </a:r>
          <a:r>
            <a:rPr lang="en-US" sz="1400" kern="1200" dirty="0">
              <a:solidFill>
                <a:schemeClr val="accent6"/>
              </a:solidFill>
              <a:latin typeface="Calibri" panose="020F0502020204030204" pitchFamily="34" charset="0"/>
              <a:cs typeface="Calibri" panose="020F0502020204030204" pitchFamily="34" charset="0"/>
            </a:rPr>
            <a:t> ~ </a:t>
          </a:r>
          <a:r>
            <a:rPr lang="en-US" sz="1400" b="1" kern="1200" dirty="0">
              <a:solidFill>
                <a:schemeClr val="accent6"/>
              </a:solidFill>
              <a:latin typeface="Calibri" panose="020F0502020204030204" pitchFamily="34" charset="0"/>
              <a:cs typeface="Calibri" panose="020F0502020204030204" pitchFamily="34" charset="0"/>
            </a:rPr>
            <a:t>10,000 </a:t>
          </a:r>
          <a:r>
            <a:rPr lang="en-US" sz="1400" kern="1200" dirty="0">
              <a:solidFill>
                <a:schemeClr val="accent6"/>
              </a:solidFill>
              <a:latin typeface="Calibri" panose="020F0502020204030204" pitchFamily="34" charset="0"/>
              <a:cs typeface="Calibri" panose="020F0502020204030204" pitchFamily="34" charset="0"/>
            </a:rPr>
            <a:t>kWh/year</a:t>
          </a:r>
          <a:endParaRPr lang="en-GB" sz="1400" kern="1200" dirty="0">
            <a:solidFill>
              <a:schemeClr val="accent6"/>
            </a:solidFill>
            <a:latin typeface="Calibri" panose="020F0502020204030204" pitchFamily="34" charset="0"/>
            <a:cs typeface="Calibri" panose="020F0502020204030204" pitchFamily="34" charset="0"/>
          </a:endParaRPr>
        </a:p>
      </dsp:txBody>
      <dsp:txXfrm>
        <a:off x="8191448" y="1820468"/>
        <a:ext cx="2422996" cy="1042750"/>
      </dsp:txXfrm>
    </dsp:sp>
    <dsp:sp modelId="{AD9C47B4-0292-498A-8ABA-6580F2FFDADE}">
      <dsp:nvSpPr>
        <dsp:cNvPr id="0" name=""/>
        <dsp:cNvSpPr/>
      </dsp:nvSpPr>
      <dsp:spPr>
        <a:xfrm>
          <a:off x="9043827" y="1170185"/>
          <a:ext cx="1356285" cy="587715"/>
        </a:xfrm>
        <a:prstGeom prst="roundRect">
          <a:avLst>
            <a:gd name="adj" fmla="val 10000"/>
          </a:avLst>
        </a:prstGeom>
        <a:solidFill>
          <a:schemeClr val="accent4">
            <a:hueOff val="5167841"/>
            <a:satOff val="-12089"/>
            <a:lumOff val="-10196"/>
            <a:alphaOff val="0"/>
          </a:schemeClr>
        </a:solidFill>
        <a:ln w="38100" cap="flat" cmpd="sng" algn="ctr">
          <a:solidFill>
            <a:schemeClr val="lt1">
              <a:hueOff val="0"/>
              <a:satOff val="0"/>
              <a:lumOff val="0"/>
              <a:alphaOff val="0"/>
            </a:schemeClr>
          </a:solidFill>
          <a:prstDash val="solid"/>
          <a:miter/>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nZEB (75%)</a:t>
          </a:r>
          <a:endParaRPr lang="en-GB" sz="1600" b="1" kern="1200" dirty="0">
            <a:latin typeface="Calibri" panose="020F0502020204030204" pitchFamily="34" charset="0"/>
            <a:cs typeface="Calibri" panose="020F0502020204030204" pitchFamily="34" charset="0"/>
          </a:endParaRPr>
        </a:p>
      </dsp:txBody>
      <dsp:txXfrm>
        <a:off x="9061041" y="1187399"/>
        <a:ext cx="1321857" cy="553287"/>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B4E238-B9BF-5B0D-0936-0BB767660695}"/>
              </a:ext>
            </a:extLst>
          </p:cNvPr>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FB3C7FA-0BC5-9480-5CC2-A58F4EFFE7FF}"/>
              </a:ext>
            </a:extLst>
          </p:cNvPr>
          <p:cNvSpPr>
            <a:spLocks noGrp="1"/>
          </p:cNvSpPr>
          <p:nvPr>
            <p:ph type="dt" sz="quarter" idx="1"/>
          </p:nvPr>
        </p:nvSpPr>
        <p:spPr>
          <a:xfrm>
            <a:off x="4281488" y="0"/>
            <a:ext cx="3276600" cy="536575"/>
          </a:xfrm>
          <a:prstGeom prst="rect">
            <a:avLst/>
          </a:prstGeom>
        </p:spPr>
        <p:txBody>
          <a:bodyPr vert="horz" lIns="91440" tIns="45720" rIns="91440" bIns="45720" rtlCol="0"/>
          <a:lstStyle>
            <a:lvl1pPr algn="r">
              <a:defRPr sz="1200"/>
            </a:lvl1pPr>
          </a:lstStyle>
          <a:p>
            <a:fld id="{DCF0442F-9C1E-4343-9151-38E83D6C5412}" type="datetimeFigureOut">
              <a:rPr lang="en-GB" smtClean="0"/>
              <a:t>26/09/2023</a:t>
            </a:fld>
            <a:endParaRPr lang="en-GB"/>
          </a:p>
        </p:txBody>
      </p:sp>
      <p:sp>
        <p:nvSpPr>
          <p:cNvPr id="4" name="Footer Placeholder 3">
            <a:extLst>
              <a:ext uri="{FF2B5EF4-FFF2-40B4-BE49-F238E27FC236}">
                <a16:creationId xmlns:a16="http://schemas.microsoft.com/office/drawing/2014/main" id="{8465CE8E-242F-D4A2-88A0-5906F59E8D18}"/>
              </a:ext>
            </a:extLst>
          </p:cNvPr>
          <p:cNvSpPr>
            <a:spLocks noGrp="1"/>
          </p:cNvSpPr>
          <p:nvPr>
            <p:ph type="ftr" sz="quarter" idx="2"/>
          </p:nvPr>
        </p:nvSpPr>
        <p:spPr>
          <a:xfrm>
            <a:off x="0" y="10155238"/>
            <a:ext cx="3276600" cy="5365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4B5D974-A3D0-C802-D11B-1BB80B2DFDF6}"/>
              </a:ext>
            </a:extLst>
          </p:cNvPr>
          <p:cNvSpPr>
            <a:spLocks noGrp="1"/>
          </p:cNvSpPr>
          <p:nvPr>
            <p:ph type="sldNum" sz="quarter" idx="3"/>
          </p:nvPr>
        </p:nvSpPr>
        <p:spPr>
          <a:xfrm>
            <a:off x="4281488" y="10155238"/>
            <a:ext cx="3276600" cy="536575"/>
          </a:xfrm>
          <a:prstGeom prst="rect">
            <a:avLst/>
          </a:prstGeom>
        </p:spPr>
        <p:txBody>
          <a:bodyPr vert="horz" lIns="91440" tIns="45720" rIns="91440" bIns="45720" rtlCol="0" anchor="b"/>
          <a:lstStyle>
            <a:lvl1pPr algn="r">
              <a:defRPr sz="1200"/>
            </a:lvl1pPr>
          </a:lstStyle>
          <a:p>
            <a:fld id="{6B391DF8-F153-4EC4-9F37-9BAA55449D62}" type="slidenum">
              <a:rPr lang="en-GB" smtClean="0"/>
              <a:t>‹#›</a:t>
            </a:fld>
            <a:endParaRPr lang="en-GB"/>
          </a:p>
        </p:txBody>
      </p:sp>
    </p:spTree>
    <p:extLst>
      <p:ext uri="{BB962C8B-B14F-4D97-AF65-F5344CB8AC3E}">
        <p14:creationId xmlns:p14="http://schemas.microsoft.com/office/powerpoint/2010/main" val="4171390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5553C43F-F1D8-42A9-9CB4-42C90BFD88F0}" type="datetimeFigureOut">
              <a:rPr lang="en-GB" smtClean="0"/>
              <a:t>26/09/2023</a:t>
            </a:fld>
            <a:endParaRPr lang="en-GB"/>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4273EC55-5961-46BA-BA39-715B5C8A969B}" type="slidenum">
              <a:rPr lang="en-GB" smtClean="0"/>
              <a:t>‹#›</a:t>
            </a:fld>
            <a:endParaRPr lang="en-GB"/>
          </a:p>
        </p:txBody>
      </p:sp>
    </p:spTree>
    <p:extLst>
      <p:ext uri="{BB962C8B-B14F-4D97-AF65-F5344CB8AC3E}">
        <p14:creationId xmlns:p14="http://schemas.microsoft.com/office/powerpoint/2010/main" val="16345722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5"/>
        <p:cNvGrpSpPr/>
        <p:nvPr/>
      </p:nvGrpSpPr>
      <p:grpSpPr>
        <a:xfrm>
          <a:off x="0" y="0"/>
          <a:ext cx="0" cy="0"/>
          <a:chOff x="0" y="0"/>
          <a:chExt cx="0" cy="0"/>
        </a:xfrm>
      </p:grpSpPr>
      <p:sp>
        <p:nvSpPr>
          <p:cNvPr id="5576" name="Google Shape;5576;g965afdfb72_0_28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7" name="Google Shape;5577;g965afdfb72_0_28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909726670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909726670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909726670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909726670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4971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US" sz="4400" b="0" strike="noStrike" spc="-1">
                <a:latin typeface="Arial"/>
              </a:rPr>
              <a:t>Click to edit Master title style</a:t>
            </a:r>
            <a:endParaRPr lang="en-GB" sz="4400" b="0" strike="noStrike" spc="-1">
              <a:latin typeface="Arial"/>
            </a:endParaRPr>
          </a:p>
        </p:txBody>
      </p:sp>
      <p:sp>
        <p:nvSpPr>
          <p:cNvPr id="25" name="PlaceHolder 2"/>
          <p:cNvSpPr>
            <a:spLocks noGrp="1"/>
          </p:cNvSpPr>
          <p:nvPr>
            <p:ph type="body"/>
          </p:nvPr>
        </p:nvSpPr>
        <p:spPr>
          <a:xfrm>
            <a:off x="609480" y="1604520"/>
            <a:ext cx="1097352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26" name="PlaceHolder 3"/>
          <p:cNvSpPr>
            <a:spLocks noGrp="1"/>
          </p:cNvSpPr>
          <p:nvPr>
            <p:ph type="body"/>
          </p:nvPr>
        </p:nvSpPr>
        <p:spPr>
          <a:xfrm>
            <a:off x="609480" y="3682080"/>
            <a:ext cx="10973520" cy="1896840"/>
          </a:xfrm>
          <a:prstGeom prst="rect">
            <a:avLst/>
          </a:prstGeom>
        </p:spPr>
        <p:txBody>
          <a:bodyPr lIns="0" tIns="0" rIns="0" bIns="0">
            <a:normAutofit/>
          </a:bodyPr>
          <a:lstStyle/>
          <a:p>
            <a:pPr lvl="0"/>
            <a:r>
              <a:rPr lang="en-US" sz="3200" b="0" strike="noStrike" spc="-1">
                <a:latin typeface="Arial"/>
              </a:rPr>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US" sz="4400" b="0" strike="noStrike" spc="-1">
                <a:latin typeface="Arial"/>
              </a:rPr>
              <a:t>Click to edit Master title style</a:t>
            </a:r>
            <a:endParaRPr lang="en-GB" sz="4400" b="0" strike="noStrike" spc="-1">
              <a:latin typeface="Arial"/>
            </a:endParaRPr>
          </a:p>
        </p:txBody>
      </p:sp>
      <p:sp>
        <p:nvSpPr>
          <p:cNvPr id="28" name="PlaceHolder 2"/>
          <p:cNvSpPr>
            <a:spLocks noGrp="1"/>
          </p:cNvSpPr>
          <p:nvPr>
            <p:ph type="body"/>
          </p:nvPr>
        </p:nvSpPr>
        <p:spPr>
          <a:xfrm>
            <a:off x="609480" y="1604520"/>
            <a:ext cx="53550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29" name="PlaceHolder 3"/>
          <p:cNvSpPr>
            <a:spLocks noGrp="1"/>
          </p:cNvSpPr>
          <p:nvPr>
            <p:ph type="body"/>
          </p:nvPr>
        </p:nvSpPr>
        <p:spPr>
          <a:xfrm>
            <a:off x="6232680" y="1604520"/>
            <a:ext cx="53550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30" name="PlaceHolder 4"/>
          <p:cNvSpPr>
            <a:spLocks noGrp="1"/>
          </p:cNvSpPr>
          <p:nvPr>
            <p:ph type="body"/>
          </p:nvPr>
        </p:nvSpPr>
        <p:spPr>
          <a:xfrm>
            <a:off x="609480" y="3682080"/>
            <a:ext cx="53550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31" name="PlaceHolder 5"/>
          <p:cNvSpPr>
            <a:spLocks noGrp="1"/>
          </p:cNvSpPr>
          <p:nvPr>
            <p:ph type="body"/>
          </p:nvPr>
        </p:nvSpPr>
        <p:spPr>
          <a:xfrm>
            <a:off x="6232680" y="3682080"/>
            <a:ext cx="5355000" cy="1896840"/>
          </a:xfrm>
          <a:prstGeom prst="rect">
            <a:avLst/>
          </a:prstGeom>
        </p:spPr>
        <p:txBody>
          <a:bodyPr lIns="0" tIns="0" rIns="0" bIns="0">
            <a:normAutofit/>
          </a:bodyPr>
          <a:lstStyle/>
          <a:p>
            <a:pPr lvl="0"/>
            <a:r>
              <a:rPr lang="en-US" sz="3200" b="0" strike="noStrike" spc="-1">
                <a:latin typeface="Arial"/>
              </a:rPr>
              <a:t>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US" sz="4400" b="0" strike="noStrike" spc="-1">
                <a:latin typeface="Arial"/>
              </a:rPr>
              <a:t>Click to edit Master title style</a:t>
            </a:r>
            <a:endParaRPr lang="en-GB" sz="4400" b="0" strike="noStrike" spc="-1">
              <a:latin typeface="Arial"/>
            </a:endParaRPr>
          </a:p>
        </p:txBody>
      </p:sp>
      <p:sp>
        <p:nvSpPr>
          <p:cNvPr id="33" name="PlaceHolder 2"/>
          <p:cNvSpPr>
            <a:spLocks noGrp="1"/>
          </p:cNvSpPr>
          <p:nvPr>
            <p:ph type="body"/>
          </p:nvPr>
        </p:nvSpPr>
        <p:spPr>
          <a:xfrm>
            <a:off x="609480" y="1604520"/>
            <a:ext cx="35334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34" name="PlaceHolder 3"/>
          <p:cNvSpPr>
            <a:spLocks noGrp="1"/>
          </p:cNvSpPr>
          <p:nvPr>
            <p:ph type="body"/>
          </p:nvPr>
        </p:nvSpPr>
        <p:spPr>
          <a:xfrm>
            <a:off x="4320000" y="1604520"/>
            <a:ext cx="35334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35" name="PlaceHolder 4"/>
          <p:cNvSpPr>
            <a:spLocks noGrp="1"/>
          </p:cNvSpPr>
          <p:nvPr>
            <p:ph type="body"/>
          </p:nvPr>
        </p:nvSpPr>
        <p:spPr>
          <a:xfrm>
            <a:off x="8030520" y="1604520"/>
            <a:ext cx="35334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36" name="PlaceHolder 5"/>
          <p:cNvSpPr>
            <a:spLocks noGrp="1"/>
          </p:cNvSpPr>
          <p:nvPr>
            <p:ph type="body"/>
          </p:nvPr>
        </p:nvSpPr>
        <p:spPr>
          <a:xfrm>
            <a:off x="609480" y="3682080"/>
            <a:ext cx="35334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37" name="PlaceHolder 6"/>
          <p:cNvSpPr>
            <a:spLocks noGrp="1"/>
          </p:cNvSpPr>
          <p:nvPr>
            <p:ph type="body"/>
          </p:nvPr>
        </p:nvSpPr>
        <p:spPr>
          <a:xfrm>
            <a:off x="4320000" y="3682080"/>
            <a:ext cx="35334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38" name="PlaceHolder 7"/>
          <p:cNvSpPr>
            <a:spLocks noGrp="1"/>
          </p:cNvSpPr>
          <p:nvPr>
            <p:ph type="body"/>
          </p:nvPr>
        </p:nvSpPr>
        <p:spPr>
          <a:xfrm>
            <a:off x="8030520" y="3682080"/>
            <a:ext cx="3533400" cy="1896840"/>
          </a:xfrm>
          <a:prstGeom prst="rect">
            <a:avLst/>
          </a:prstGeom>
        </p:spPr>
        <p:txBody>
          <a:bodyPr lIns="0" tIns="0" rIns="0" bIns="0">
            <a:normAutofit/>
          </a:bodyPr>
          <a:lstStyle/>
          <a:p>
            <a:pPr lvl="0"/>
            <a:r>
              <a:rPr lang="en-US" sz="3200" b="0" strike="noStrike" spc="-1">
                <a:latin typeface="Arial"/>
              </a:rPr>
              <a:t>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endParaRPr lang="en-GB" sz="4400" b="0" strike="noStrike" spc="-1">
              <a:latin typeface="Arial"/>
            </a:endParaRPr>
          </a:p>
        </p:txBody>
      </p:sp>
      <p:sp>
        <p:nvSpPr>
          <p:cNvPr id="43" name="PlaceHolder 2"/>
          <p:cNvSpPr>
            <a:spLocks noGrp="1"/>
          </p:cNvSpPr>
          <p:nvPr>
            <p:ph type="subTitle"/>
          </p:nvPr>
        </p:nvSpPr>
        <p:spPr>
          <a:xfrm>
            <a:off x="609480" y="1604520"/>
            <a:ext cx="10973520" cy="397728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endParaRPr lang="en-GB" sz="4400" b="0" strike="noStrike" spc="-1">
              <a:latin typeface="Arial"/>
            </a:endParaRPr>
          </a:p>
        </p:txBody>
      </p:sp>
      <p:sp>
        <p:nvSpPr>
          <p:cNvPr id="45" name="PlaceHolder 2"/>
          <p:cNvSpPr>
            <a:spLocks noGrp="1"/>
          </p:cNvSpPr>
          <p:nvPr>
            <p:ph type="body"/>
          </p:nvPr>
        </p:nvSpPr>
        <p:spPr>
          <a:xfrm>
            <a:off x="609480" y="1604520"/>
            <a:ext cx="1097352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endParaRPr lang="en-GB" sz="4400" b="0" strike="noStrike" spc="-1">
              <a:latin typeface="Arial"/>
            </a:endParaRPr>
          </a:p>
        </p:txBody>
      </p:sp>
      <p:sp>
        <p:nvSpPr>
          <p:cNvPr id="47" name="PlaceHolder 2"/>
          <p:cNvSpPr>
            <a:spLocks noGrp="1"/>
          </p:cNvSpPr>
          <p:nvPr>
            <p:ph type="body"/>
          </p:nvPr>
        </p:nvSpPr>
        <p:spPr>
          <a:xfrm>
            <a:off x="609480" y="1604520"/>
            <a:ext cx="5355000" cy="3977280"/>
          </a:xfrm>
          <a:prstGeom prst="rect">
            <a:avLst/>
          </a:prstGeom>
        </p:spPr>
        <p:txBody>
          <a:bodyPr lIns="0" tIns="0" rIns="0" bIns="0">
            <a:normAutofit/>
          </a:bodyPr>
          <a:lstStyle/>
          <a:p>
            <a:endParaRPr lang="en-GB" sz="3200" b="0" strike="noStrike" spc="-1">
              <a:latin typeface="Arial"/>
            </a:endParaRPr>
          </a:p>
        </p:txBody>
      </p:sp>
      <p:sp>
        <p:nvSpPr>
          <p:cNvPr id="48" name="PlaceHolder 3"/>
          <p:cNvSpPr>
            <a:spLocks noGrp="1"/>
          </p:cNvSpPr>
          <p:nvPr>
            <p:ph type="body"/>
          </p:nvPr>
        </p:nvSpPr>
        <p:spPr>
          <a:xfrm>
            <a:off x="6232680" y="1604520"/>
            <a:ext cx="535500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endParaRPr lang="en-GB"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609480" y="273600"/>
            <a:ext cx="10973520" cy="53078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endParaRPr lang="en-GB" sz="4400" b="0" strike="noStrike" spc="-1">
              <a:latin typeface="Arial"/>
            </a:endParaRPr>
          </a:p>
        </p:txBody>
      </p:sp>
      <p:sp>
        <p:nvSpPr>
          <p:cNvPr id="52" name="PlaceHolder 2"/>
          <p:cNvSpPr>
            <a:spLocks noGrp="1"/>
          </p:cNvSpPr>
          <p:nvPr>
            <p:ph type="body"/>
          </p:nvPr>
        </p:nvSpPr>
        <p:spPr>
          <a:xfrm>
            <a:off x="609480" y="1604520"/>
            <a:ext cx="5355000" cy="1896840"/>
          </a:xfrm>
          <a:prstGeom prst="rect">
            <a:avLst/>
          </a:prstGeom>
        </p:spPr>
        <p:txBody>
          <a:bodyPr lIns="0" tIns="0" rIns="0" bIns="0">
            <a:normAutofit/>
          </a:bodyPr>
          <a:lstStyle/>
          <a:p>
            <a:endParaRPr lang="en-GB" sz="3200" b="0" strike="noStrike" spc="-1">
              <a:latin typeface="Arial"/>
            </a:endParaRPr>
          </a:p>
        </p:txBody>
      </p:sp>
      <p:sp>
        <p:nvSpPr>
          <p:cNvPr id="53" name="PlaceHolder 3"/>
          <p:cNvSpPr>
            <a:spLocks noGrp="1"/>
          </p:cNvSpPr>
          <p:nvPr>
            <p:ph type="body"/>
          </p:nvPr>
        </p:nvSpPr>
        <p:spPr>
          <a:xfrm>
            <a:off x="6232680" y="1604520"/>
            <a:ext cx="5355000" cy="3977280"/>
          </a:xfrm>
          <a:prstGeom prst="rect">
            <a:avLst/>
          </a:prstGeom>
        </p:spPr>
        <p:txBody>
          <a:bodyPr lIns="0" tIns="0" rIns="0" bIns="0">
            <a:normAutofit/>
          </a:bodyPr>
          <a:lstStyle/>
          <a:p>
            <a:endParaRPr lang="en-GB" sz="3200" b="0" strike="noStrike" spc="-1">
              <a:latin typeface="Arial"/>
            </a:endParaRPr>
          </a:p>
        </p:txBody>
      </p:sp>
      <p:sp>
        <p:nvSpPr>
          <p:cNvPr id="54" name="PlaceHolder 4"/>
          <p:cNvSpPr>
            <a:spLocks noGrp="1"/>
          </p:cNvSpPr>
          <p:nvPr>
            <p:ph type="body"/>
          </p:nvPr>
        </p:nvSpPr>
        <p:spPr>
          <a:xfrm>
            <a:off x="609480" y="3682080"/>
            <a:ext cx="53550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US" sz="4400" b="0" strike="noStrike" spc="-1">
                <a:latin typeface="Arial"/>
              </a:rPr>
              <a:t>Click to edit Master title style</a:t>
            </a:r>
            <a:endParaRPr lang="en-GB" sz="4400" b="0" strike="noStrike" spc="-1">
              <a:latin typeface="Arial"/>
            </a:endParaRPr>
          </a:p>
        </p:txBody>
      </p:sp>
      <p:sp>
        <p:nvSpPr>
          <p:cNvPr id="4" name="PlaceHolder 2"/>
          <p:cNvSpPr>
            <a:spLocks noGrp="1"/>
          </p:cNvSpPr>
          <p:nvPr>
            <p:ph type="subTitle"/>
          </p:nvPr>
        </p:nvSpPr>
        <p:spPr>
          <a:xfrm>
            <a:off x="609480" y="1604520"/>
            <a:ext cx="10973520" cy="3977280"/>
          </a:xfrm>
          <a:prstGeom prst="rect">
            <a:avLst/>
          </a:prstGeom>
        </p:spPr>
        <p:txBody>
          <a:bodyPr lIns="0" tIns="0" rIns="0" bIns="0" anchor="ctr">
            <a:noAutofit/>
          </a:bodyPr>
          <a:lstStyle/>
          <a:p>
            <a:pPr algn="ctr"/>
            <a:r>
              <a:rPr lang="en-US" sz="3200" b="0" strike="noStrike" spc="-1">
                <a:latin typeface="Arial"/>
              </a:rPr>
              <a:t>Click to edit Master subtitle style</a:t>
            </a:r>
            <a:endParaRPr lang="en-GB"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endParaRPr lang="en-GB" sz="4400" b="0" strike="noStrike" spc="-1">
              <a:latin typeface="Arial"/>
            </a:endParaRPr>
          </a:p>
        </p:txBody>
      </p:sp>
      <p:sp>
        <p:nvSpPr>
          <p:cNvPr id="56" name="PlaceHolder 2"/>
          <p:cNvSpPr>
            <a:spLocks noGrp="1"/>
          </p:cNvSpPr>
          <p:nvPr>
            <p:ph type="body"/>
          </p:nvPr>
        </p:nvSpPr>
        <p:spPr>
          <a:xfrm>
            <a:off x="609480" y="1604520"/>
            <a:ext cx="5355000" cy="3977280"/>
          </a:xfrm>
          <a:prstGeom prst="rect">
            <a:avLst/>
          </a:prstGeom>
        </p:spPr>
        <p:txBody>
          <a:bodyPr lIns="0" tIns="0" rIns="0" bIns="0">
            <a:normAutofit/>
          </a:bodyPr>
          <a:lstStyle/>
          <a:p>
            <a:endParaRPr lang="en-GB" sz="3200" b="0" strike="noStrike" spc="-1">
              <a:latin typeface="Arial"/>
            </a:endParaRPr>
          </a:p>
        </p:txBody>
      </p:sp>
      <p:sp>
        <p:nvSpPr>
          <p:cNvPr id="57" name="PlaceHolder 3"/>
          <p:cNvSpPr>
            <a:spLocks noGrp="1"/>
          </p:cNvSpPr>
          <p:nvPr>
            <p:ph type="body"/>
          </p:nvPr>
        </p:nvSpPr>
        <p:spPr>
          <a:xfrm>
            <a:off x="6232680" y="1604520"/>
            <a:ext cx="5355000" cy="1896840"/>
          </a:xfrm>
          <a:prstGeom prst="rect">
            <a:avLst/>
          </a:prstGeom>
        </p:spPr>
        <p:txBody>
          <a:bodyPr lIns="0" tIns="0" rIns="0" bIns="0">
            <a:normAutofit/>
          </a:bodyPr>
          <a:lstStyle/>
          <a:p>
            <a:endParaRPr lang="en-GB" sz="3200" b="0" strike="noStrike" spc="-1">
              <a:latin typeface="Arial"/>
            </a:endParaRPr>
          </a:p>
        </p:txBody>
      </p:sp>
      <p:sp>
        <p:nvSpPr>
          <p:cNvPr id="58" name="PlaceHolder 4"/>
          <p:cNvSpPr>
            <a:spLocks noGrp="1"/>
          </p:cNvSpPr>
          <p:nvPr>
            <p:ph type="body"/>
          </p:nvPr>
        </p:nvSpPr>
        <p:spPr>
          <a:xfrm>
            <a:off x="6232680" y="3682080"/>
            <a:ext cx="53550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endParaRPr lang="en-GB" sz="4400" b="0" strike="noStrike" spc="-1">
              <a:latin typeface="Arial"/>
            </a:endParaRPr>
          </a:p>
        </p:txBody>
      </p:sp>
      <p:sp>
        <p:nvSpPr>
          <p:cNvPr id="60" name="PlaceHolder 2"/>
          <p:cNvSpPr>
            <a:spLocks noGrp="1"/>
          </p:cNvSpPr>
          <p:nvPr>
            <p:ph type="body"/>
          </p:nvPr>
        </p:nvSpPr>
        <p:spPr>
          <a:xfrm>
            <a:off x="609480" y="1604520"/>
            <a:ext cx="5355000" cy="1896840"/>
          </a:xfrm>
          <a:prstGeom prst="rect">
            <a:avLst/>
          </a:prstGeom>
        </p:spPr>
        <p:txBody>
          <a:bodyPr lIns="0" tIns="0" rIns="0" bIns="0">
            <a:normAutofit/>
          </a:bodyPr>
          <a:lstStyle/>
          <a:p>
            <a:endParaRPr lang="en-GB" sz="3200" b="0" strike="noStrike" spc="-1">
              <a:latin typeface="Arial"/>
            </a:endParaRPr>
          </a:p>
        </p:txBody>
      </p:sp>
      <p:sp>
        <p:nvSpPr>
          <p:cNvPr id="61" name="PlaceHolder 3"/>
          <p:cNvSpPr>
            <a:spLocks noGrp="1"/>
          </p:cNvSpPr>
          <p:nvPr>
            <p:ph type="body"/>
          </p:nvPr>
        </p:nvSpPr>
        <p:spPr>
          <a:xfrm>
            <a:off x="6232680" y="1604520"/>
            <a:ext cx="5355000" cy="1896840"/>
          </a:xfrm>
          <a:prstGeom prst="rect">
            <a:avLst/>
          </a:prstGeom>
        </p:spPr>
        <p:txBody>
          <a:bodyPr lIns="0" tIns="0" rIns="0" bIns="0">
            <a:normAutofit/>
          </a:bodyPr>
          <a:lstStyle/>
          <a:p>
            <a:endParaRPr lang="en-GB" sz="3200" b="0" strike="noStrike" spc="-1">
              <a:latin typeface="Arial"/>
            </a:endParaRPr>
          </a:p>
        </p:txBody>
      </p:sp>
      <p:sp>
        <p:nvSpPr>
          <p:cNvPr id="62" name="PlaceHolder 4"/>
          <p:cNvSpPr>
            <a:spLocks noGrp="1"/>
          </p:cNvSpPr>
          <p:nvPr>
            <p:ph type="body"/>
          </p:nvPr>
        </p:nvSpPr>
        <p:spPr>
          <a:xfrm>
            <a:off x="609480" y="3682080"/>
            <a:ext cx="1097352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endParaRPr lang="en-GB" sz="4400" b="0" strike="noStrike" spc="-1">
              <a:latin typeface="Arial"/>
            </a:endParaRPr>
          </a:p>
        </p:txBody>
      </p:sp>
      <p:sp>
        <p:nvSpPr>
          <p:cNvPr id="64" name="PlaceHolder 2"/>
          <p:cNvSpPr>
            <a:spLocks noGrp="1"/>
          </p:cNvSpPr>
          <p:nvPr>
            <p:ph type="body"/>
          </p:nvPr>
        </p:nvSpPr>
        <p:spPr>
          <a:xfrm>
            <a:off x="609480" y="1604520"/>
            <a:ext cx="10973520" cy="1896840"/>
          </a:xfrm>
          <a:prstGeom prst="rect">
            <a:avLst/>
          </a:prstGeom>
        </p:spPr>
        <p:txBody>
          <a:bodyPr lIns="0" tIns="0" rIns="0" bIns="0">
            <a:normAutofit/>
          </a:bodyPr>
          <a:lstStyle/>
          <a:p>
            <a:endParaRPr lang="en-GB" sz="3200" b="0" strike="noStrike" spc="-1">
              <a:latin typeface="Arial"/>
            </a:endParaRPr>
          </a:p>
        </p:txBody>
      </p:sp>
      <p:sp>
        <p:nvSpPr>
          <p:cNvPr id="65" name="PlaceHolder 3"/>
          <p:cNvSpPr>
            <a:spLocks noGrp="1"/>
          </p:cNvSpPr>
          <p:nvPr>
            <p:ph type="body"/>
          </p:nvPr>
        </p:nvSpPr>
        <p:spPr>
          <a:xfrm>
            <a:off x="609480" y="3682080"/>
            <a:ext cx="1097352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endParaRPr lang="en-GB" sz="4400" b="0" strike="noStrike" spc="-1">
              <a:latin typeface="Arial"/>
            </a:endParaRPr>
          </a:p>
        </p:txBody>
      </p:sp>
      <p:sp>
        <p:nvSpPr>
          <p:cNvPr id="67" name="PlaceHolder 2"/>
          <p:cNvSpPr>
            <a:spLocks noGrp="1"/>
          </p:cNvSpPr>
          <p:nvPr>
            <p:ph type="body"/>
          </p:nvPr>
        </p:nvSpPr>
        <p:spPr>
          <a:xfrm>
            <a:off x="609480" y="1604520"/>
            <a:ext cx="5355000" cy="1896840"/>
          </a:xfrm>
          <a:prstGeom prst="rect">
            <a:avLst/>
          </a:prstGeom>
        </p:spPr>
        <p:txBody>
          <a:bodyPr lIns="0" tIns="0" rIns="0" bIns="0">
            <a:normAutofit/>
          </a:bodyPr>
          <a:lstStyle/>
          <a:p>
            <a:endParaRPr lang="en-GB" sz="3200" b="0" strike="noStrike" spc="-1">
              <a:latin typeface="Arial"/>
            </a:endParaRPr>
          </a:p>
        </p:txBody>
      </p:sp>
      <p:sp>
        <p:nvSpPr>
          <p:cNvPr id="68" name="PlaceHolder 3"/>
          <p:cNvSpPr>
            <a:spLocks noGrp="1"/>
          </p:cNvSpPr>
          <p:nvPr>
            <p:ph type="body"/>
          </p:nvPr>
        </p:nvSpPr>
        <p:spPr>
          <a:xfrm>
            <a:off x="6232680" y="1604520"/>
            <a:ext cx="5355000" cy="1896840"/>
          </a:xfrm>
          <a:prstGeom prst="rect">
            <a:avLst/>
          </a:prstGeom>
        </p:spPr>
        <p:txBody>
          <a:bodyPr lIns="0" tIns="0" rIns="0" bIns="0">
            <a:normAutofit/>
          </a:bodyPr>
          <a:lstStyle/>
          <a:p>
            <a:endParaRPr lang="en-GB" sz="3200" b="0" strike="noStrike" spc="-1">
              <a:latin typeface="Arial"/>
            </a:endParaRPr>
          </a:p>
        </p:txBody>
      </p:sp>
      <p:sp>
        <p:nvSpPr>
          <p:cNvPr id="69" name="PlaceHolder 4"/>
          <p:cNvSpPr>
            <a:spLocks noGrp="1"/>
          </p:cNvSpPr>
          <p:nvPr>
            <p:ph type="body"/>
          </p:nvPr>
        </p:nvSpPr>
        <p:spPr>
          <a:xfrm>
            <a:off x="609480" y="3682080"/>
            <a:ext cx="5355000" cy="1896840"/>
          </a:xfrm>
          <a:prstGeom prst="rect">
            <a:avLst/>
          </a:prstGeom>
        </p:spPr>
        <p:txBody>
          <a:bodyPr lIns="0" tIns="0" rIns="0" bIns="0">
            <a:normAutofit/>
          </a:bodyPr>
          <a:lstStyle/>
          <a:p>
            <a:endParaRPr lang="en-GB" sz="3200" b="0" strike="noStrike" spc="-1">
              <a:latin typeface="Arial"/>
            </a:endParaRPr>
          </a:p>
        </p:txBody>
      </p:sp>
      <p:sp>
        <p:nvSpPr>
          <p:cNvPr id="70" name="PlaceHolder 5"/>
          <p:cNvSpPr>
            <a:spLocks noGrp="1"/>
          </p:cNvSpPr>
          <p:nvPr>
            <p:ph type="body"/>
          </p:nvPr>
        </p:nvSpPr>
        <p:spPr>
          <a:xfrm>
            <a:off x="6232680" y="3682080"/>
            <a:ext cx="53550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endParaRPr lang="en-GB" sz="4400" b="0" strike="noStrike" spc="-1">
              <a:latin typeface="Arial"/>
            </a:endParaRPr>
          </a:p>
        </p:txBody>
      </p:sp>
      <p:sp>
        <p:nvSpPr>
          <p:cNvPr id="72" name="PlaceHolder 2"/>
          <p:cNvSpPr>
            <a:spLocks noGrp="1"/>
          </p:cNvSpPr>
          <p:nvPr>
            <p:ph type="body"/>
          </p:nvPr>
        </p:nvSpPr>
        <p:spPr>
          <a:xfrm>
            <a:off x="609480" y="1604520"/>
            <a:ext cx="3533400" cy="1896840"/>
          </a:xfrm>
          <a:prstGeom prst="rect">
            <a:avLst/>
          </a:prstGeom>
        </p:spPr>
        <p:txBody>
          <a:bodyPr lIns="0" tIns="0" rIns="0" bIns="0">
            <a:normAutofit/>
          </a:bodyPr>
          <a:lstStyle/>
          <a:p>
            <a:endParaRPr lang="en-GB" sz="3200" b="0" strike="noStrike" spc="-1">
              <a:latin typeface="Arial"/>
            </a:endParaRPr>
          </a:p>
        </p:txBody>
      </p:sp>
      <p:sp>
        <p:nvSpPr>
          <p:cNvPr id="73" name="PlaceHolder 3"/>
          <p:cNvSpPr>
            <a:spLocks noGrp="1"/>
          </p:cNvSpPr>
          <p:nvPr>
            <p:ph type="body"/>
          </p:nvPr>
        </p:nvSpPr>
        <p:spPr>
          <a:xfrm>
            <a:off x="4320000" y="1604520"/>
            <a:ext cx="3533400" cy="1896840"/>
          </a:xfrm>
          <a:prstGeom prst="rect">
            <a:avLst/>
          </a:prstGeom>
        </p:spPr>
        <p:txBody>
          <a:bodyPr lIns="0" tIns="0" rIns="0" bIns="0">
            <a:normAutofit/>
          </a:bodyPr>
          <a:lstStyle/>
          <a:p>
            <a:endParaRPr lang="en-GB" sz="3200" b="0" strike="noStrike" spc="-1">
              <a:latin typeface="Arial"/>
            </a:endParaRPr>
          </a:p>
        </p:txBody>
      </p:sp>
      <p:sp>
        <p:nvSpPr>
          <p:cNvPr id="74" name="PlaceHolder 4"/>
          <p:cNvSpPr>
            <a:spLocks noGrp="1"/>
          </p:cNvSpPr>
          <p:nvPr>
            <p:ph type="body"/>
          </p:nvPr>
        </p:nvSpPr>
        <p:spPr>
          <a:xfrm>
            <a:off x="8030520" y="1604520"/>
            <a:ext cx="3533400" cy="1896840"/>
          </a:xfrm>
          <a:prstGeom prst="rect">
            <a:avLst/>
          </a:prstGeom>
        </p:spPr>
        <p:txBody>
          <a:bodyPr lIns="0" tIns="0" rIns="0" bIns="0">
            <a:normAutofit/>
          </a:bodyPr>
          <a:lstStyle/>
          <a:p>
            <a:endParaRPr lang="en-GB" sz="3200" b="0" strike="noStrike" spc="-1">
              <a:latin typeface="Arial"/>
            </a:endParaRPr>
          </a:p>
        </p:txBody>
      </p:sp>
      <p:sp>
        <p:nvSpPr>
          <p:cNvPr id="75" name="PlaceHolder 5"/>
          <p:cNvSpPr>
            <a:spLocks noGrp="1"/>
          </p:cNvSpPr>
          <p:nvPr>
            <p:ph type="body"/>
          </p:nvPr>
        </p:nvSpPr>
        <p:spPr>
          <a:xfrm>
            <a:off x="609480" y="3682080"/>
            <a:ext cx="3533400" cy="1896840"/>
          </a:xfrm>
          <a:prstGeom prst="rect">
            <a:avLst/>
          </a:prstGeom>
        </p:spPr>
        <p:txBody>
          <a:bodyPr lIns="0" tIns="0" rIns="0" bIns="0">
            <a:normAutofit/>
          </a:bodyPr>
          <a:lstStyle/>
          <a:p>
            <a:endParaRPr lang="en-GB" sz="3200" b="0" strike="noStrike" spc="-1">
              <a:latin typeface="Arial"/>
            </a:endParaRPr>
          </a:p>
        </p:txBody>
      </p:sp>
      <p:sp>
        <p:nvSpPr>
          <p:cNvPr id="76" name="PlaceHolder 6"/>
          <p:cNvSpPr>
            <a:spLocks noGrp="1"/>
          </p:cNvSpPr>
          <p:nvPr>
            <p:ph type="body"/>
          </p:nvPr>
        </p:nvSpPr>
        <p:spPr>
          <a:xfrm>
            <a:off x="4320000" y="3682080"/>
            <a:ext cx="3533400" cy="1896840"/>
          </a:xfrm>
          <a:prstGeom prst="rect">
            <a:avLst/>
          </a:prstGeom>
        </p:spPr>
        <p:txBody>
          <a:bodyPr lIns="0" tIns="0" rIns="0" bIns="0">
            <a:normAutofit/>
          </a:bodyPr>
          <a:lstStyle/>
          <a:p>
            <a:endParaRPr lang="en-GB" sz="3200" b="0" strike="noStrike" spc="-1">
              <a:latin typeface="Arial"/>
            </a:endParaRPr>
          </a:p>
        </p:txBody>
      </p:sp>
      <p:sp>
        <p:nvSpPr>
          <p:cNvPr id="77" name="PlaceHolder 7"/>
          <p:cNvSpPr>
            <a:spLocks noGrp="1"/>
          </p:cNvSpPr>
          <p:nvPr>
            <p:ph type="body"/>
          </p:nvPr>
        </p:nvSpPr>
        <p:spPr>
          <a:xfrm>
            <a:off x="8030520" y="3682080"/>
            <a:ext cx="35334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54" y="2867800"/>
            <a:ext cx="1136228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Tree>
    <p:extLst>
      <p:ext uri="{BB962C8B-B14F-4D97-AF65-F5344CB8AC3E}">
        <p14:creationId xmlns:p14="http://schemas.microsoft.com/office/powerpoint/2010/main" val="19086014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478663" y="342833"/>
            <a:ext cx="11236263"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 name="Google Shape;15;p4"/>
          <p:cNvSpPr txBox="1">
            <a:spLocks noGrp="1"/>
          </p:cNvSpPr>
          <p:nvPr>
            <p:ph type="body" idx="1"/>
          </p:nvPr>
        </p:nvSpPr>
        <p:spPr>
          <a:xfrm>
            <a:off x="415654" y="1536633"/>
            <a:ext cx="1136228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1602443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478663" y="342833"/>
            <a:ext cx="11236263"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415654" y="1536633"/>
            <a:ext cx="5333895"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19" name="Google Shape;19;p5"/>
          <p:cNvSpPr txBox="1">
            <a:spLocks noGrp="1"/>
          </p:cNvSpPr>
          <p:nvPr>
            <p:ph type="body" idx="2"/>
          </p:nvPr>
        </p:nvSpPr>
        <p:spPr>
          <a:xfrm>
            <a:off x="6444039" y="1536633"/>
            <a:ext cx="5333895"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37521460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415654" y="740800"/>
            <a:ext cx="3744488"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4" name="Google Shape;24;p7"/>
          <p:cNvSpPr txBox="1">
            <a:spLocks noGrp="1"/>
          </p:cNvSpPr>
          <p:nvPr>
            <p:ph type="body" idx="1"/>
          </p:nvPr>
        </p:nvSpPr>
        <p:spPr>
          <a:xfrm>
            <a:off x="415654" y="1852800"/>
            <a:ext cx="3744488"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23218349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653752" y="600200"/>
            <a:ext cx="8491506"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08060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US" sz="4400" b="0" strike="noStrike" spc="-1">
                <a:latin typeface="Arial"/>
              </a:rPr>
              <a:t>Click to edit Master title style</a:t>
            </a:r>
            <a:endParaRPr lang="en-GB" sz="4400" b="0" strike="noStrike" spc="-1">
              <a:latin typeface="Arial"/>
            </a:endParaRPr>
          </a:p>
        </p:txBody>
      </p:sp>
      <p:sp>
        <p:nvSpPr>
          <p:cNvPr id="6" name="PlaceHolder 2"/>
          <p:cNvSpPr>
            <a:spLocks noGrp="1"/>
          </p:cNvSpPr>
          <p:nvPr>
            <p:ph type="body"/>
          </p:nvPr>
        </p:nvSpPr>
        <p:spPr>
          <a:xfrm>
            <a:off x="609480" y="1604520"/>
            <a:ext cx="10973520" cy="3977280"/>
          </a:xfrm>
          <a:prstGeom prst="rect">
            <a:avLst/>
          </a:prstGeom>
        </p:spPr>
        <p:txBody>
          <a:bodyPr lIns="0" tIns="0" rIns="0" bIns="0">
            <a:normAutofit/>
          </a:bodyPr>
          <a:lstStyle/>
          <a:p>
            <a:pPr lvl="0"/>
            <a:r>
              <a:rPr lang="en-US" sz="3200" b="0" strike="noStrike" spc="-1">
                <a:latin typeface="Arial"/>
              </a:rPr>
              <a:t>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7"/>
        <p:cNvGrpSpPr/>
        <p:nvPr/>
      </p:nvGrpSpPr>
      <p:grpSpPr>
        <a:xfrm>
          <a:off x="0" y="0"/>
          <a:ext cx="0" cy="0"/>
          <a:chOff x="0" y="0"/>
          <a:chExt cx="0" cy="0"/>
        </a:xfrm>
      </p:grpSpPr>
      <p:sp>
        <p:nvSpPr>
          <p:cNvPr id="28" name="Google Shape;28;p9"/>
          <p:cNvSpPr/>
          <p:nvPr/>
        </p:nvSpPr>
        <p:spPr>
          <a:xfrm>
            <a:off x="6096794" y="-167"/>
            <a:ext cx="6096794"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9"/>
          <p:cNvSpPr txBox="1">
            <a:spLocks noGrp="1"/>
          </p:cNvSpPr>
          <p:nvPr>
            <p:ph type="title"/>
          </p:nvPr>
        </p:nvSpPr>
        <p:spPr>
          <a:xfrm>
            <a:off x="354046" y="1644233"/>
            <a:ext cx="5394303"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0" name="Google Shape;30;p9"/>
          <p:cNvSpPr txBox="1">
            <a:spLocks noGrp="1"/>
          </p:cNvSpPr>
          <p:nvPr>
            <p:ph type="subTitle" idx="1"/>
          </p:nvPr>
        </p:nvSpPr>
        <p:spPr>
          <a:xfrm>
            <a:off x="354046" y="3737433"/>
            <a:ext cx="5394303"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1" name="Google Shape;31;p9"/>
          <p:cNvSpPr txBox="1">
            <a:spLocks noGrp="1"/>
          </p:cNvSpPr>
          <p:nvPr>
            <p:ph type="body" idx="2"/>
          </p:nvPr>
        </p:nvSpPr>
        <p:spPr>
          <a:xfrm>
            <a:off x="6586858" y="965433"/>
            <a:ext cx="5116666"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31834995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415654" y="5640767"/>
            <a:ext cx="7999442"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25080695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415654" y="1474833"/>
            <a:ext cx="1136228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6" name="Google Shape;36;p11"/>
          <p:cNvSpPr txBox="1">
            <a:spLocks noGrp="1"/>
          </p:cNvSpPr>
          <p:nvPr>
            <p:ph type="body" idx="1"/>
          </p:nvPr>
        </p:nvSpPr>
        <p:spPr>
          <a:xfrm>
            <a:off x="415654" y="4202967"/>
            <a:ext cx="1136228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34330790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extLst>
      <p:ext uri="{BB962C8B-B14F-4D97-AF65-F5344CB8AC3E}">
        <p14:creationId xmlns:p14="http://schemas.microsoft.com/office/powerpoint/2010/main" val="2708612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US" sz="4400" b="0" strike="noStrike" spc="-1">
                <a:latin typeface="Arial"/>
              </a:rPr>
              <a:t>Click to edit Master title style</a:t>
            </a:r>
            <a:endParaRPr lang="en-GB" sz="4400" b="0" strike="noStrike" spc="-1">
              <a:latin typeface="Arial"/>
            </a:endParaRPr>
          </a:p>
        </p:txBody>
      </p:sp>
      <p:sp>
        <p:nvSpPr>
          <p:cNvPr id="8" name="PlaceHolder 2"/>
          <p:cNvSpPr>
            <a:spLocks noGrp="1"/>
          </p:cNvSpPr>
          <p:nvPr>
            <p:ph type="body"/>
          </p:nvPr>
        </p:nvSpPr>
        <p:spPr>
          <a:xfrm>
            <a:off x="609480" y="1604520"/>
            <a:ext cx="5355000" cy="3977280"/>
          </a:xfrm>
          <a:prstGeom prst="rect">
            <a:avLst/>
          </a:prstGeom>
        </p:spPr>
        <p:txBody>
          <a:bodyPr lIns="0" tIns="0" rIns="0" bIns="0">
            <a:normAutofit/>
          </a:bodyPr>
          <a:lstStyle/>
          <a:p>
            <a:pPr lvl="0"/>
            <a:r>
              <a:rPr lang="en-US" sz="3200" b="0" strike="noStrike" spc="-1">
                <a:latin typeface="Arial"/>
              </a:rPr>
              <a:t>Edit Master text styles</a:t>
            </a:r>
          </a:p>
        </p:txBody>
      </p:sp>
      <p:sp>
        <p:nvSpPr>
          <p:cNvPr id="9" name="PlaceHolder 3"/>
          <p:cNvSpPr>
            <a:spLocks noGrp="1"/>
          </p:cNvSpPr>
          <p:nvPr>
            <p:ph type="body"/>
          </p:nvPr>
        </p:nvSpPr>
        <p:spPr>
          <a:xfrm>
            <a:off x="6232680" y="1604520"/>
            <a:ext cx="5355000" cy="3977280"/>
          </a:xfrm>
          <a:prstGeom prst="rect">
            <a:avLst/>
          </a:prstGeom>
        </p:spPr>
        <p:txBody>
          <a:bodyPr lIns="0" tIns="0" rIns="0" bIns="0">
            <a:normAutofit/>
          </a:bodyPr>
          <a:lstStyle/>
          <a:p>
            <a:pPr lvl="0"/>
            <a:r>
              <a:rPr lang="en-US" sz="3200" b="0" strike="noStrike" spc="-1">
                <a:latin typeface="Arial"/>
              </a:rPr>
              <a:t>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US" sz="4400" b="0" strike="noStrike" spc="-1">
                <a:latin typeface="Arial"/>
              </a:rPr>
              <a:t>Click to edit Master title style</a:t>
            </a:r>
            <a:endParaRPr lang="en-GB"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09480" y="273600"/>
            <a:ext cx="10973520" cy="5307840"/>
          </a:xfrm>
          <a:prstGeom prst="rect">
            <a:avLst/>
          </a:prstGeom>
        </p:spPr>
        <p:txBody>
          <a:bodyPr lIns="0" tIns="0" rIns="0" bIns="0" anchor="ctr">
            <a:noAutofit/>
          </a:bodyPr>
          <a:lstStyle/>
          <a:p>
            <a:pPr algn="ctr"/>
            <a:r>
              <a:rPr lang="en-US" sz="3200" b="0" strike="noStrike" spc="-1">
                <a:latin typeface="Arial"/>
              </a:rPr>
              <a:t>Click to edit Master subtitle style</a:t>
            </a: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US" sz="4400" b="0" strike="noStrike" spc="-1">
                <a:latin typeface="Arial"/>
              </a:rPr>
              <a:t>Click to edit Master title style</a:t>
            </a:r>
            <a:endParaRPr lang="en-GB" sz="4400" b="0" strike="noStrike" spc="-1">
              <a:latin typeface="Arial"/>
            </a:endParaRPr>
          </a:p>
        </p:txBody>
      </p:sp>
      <p:sp>
        <p:nvSpPr>
          <p:cNvPr id="13" name="PlaceHolder 2"/>
          <p:cNvSpPr>
            <a:spLocks noGrp="1"/>
          </p:cNvSpPr>
          <p:nvPr>
            <p:ph type="body"/>
          </p:nvPr>
        </p:nvSpPr>
        <p:spPr>
          <a:xfrm>
            <a:off x="609480" y="1604520"/>
            <a:ext cx="53550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14" name="PlaceHolder 3"/>
          <p:cNvSpPr>
            <a:spLocks noGrp="1"/>
          </p:cNvSpPr>
          <p:nvPr>
            <p:ph type="body"/>
          </p:nvPr>
        </p:nvSpPr>
        <p:spPr>
          <a:xfrm>
            <a:off x="6232680" y="1604520"/>
            <a:ext cx="5355000" cy="3977280"/>
          </a:xfrm>
          <a:prstGeom prst="rect">
            <a:avLst/>
          </a:prstGeom>
        </p:spPr>
        <p:txBody>
          <a:bodyPr lIns="0" tIns="0" rIns="0" bIns="0">
            <a:normAutofit/>
          </a:bodyPr>
          <a:lstStyle/>
          <a:p>
            <a:pPr lvl="0"/>
            <a:r>
              <a:rPr lang="en-US" sz="3200" b="0" strike="noStrike" spc="-1">
                <a:latin typeface="Arial"/>
              </a:rPr>
              <a:t>Edit Master text styles</a:t>
            </a:r>
          </a:p>
        </p:txBody>
      </p:sp>
      <p:sp>
        <p:nvSpPr>
          <p:cNvPr id="15" name="PlaceHolder 4"/>
          <p:cNvSpPr>
            <a:spLocks noGrp="1"/>
          </p:cNvSpPr>
          <p:nvPr>
            <p:ph type="body"/>
          </p:nvPr>
        </p:nvSpPr>
        <p:spPr>
          <a:xfrm>
            <a:off x="609480" y="3682080"/>
            <a:ext cx="5355000" cy="1896840"/>
          </a:xfrm>
          <a:prstGeom prst="rect">
            <a:avLst/>
          </a:prstGeom>
        </p:spPr>
        <p:txBody>
          <a:bodyPr lIns="0" tIns="0" rIns="0" bIns="0">
            <a:normAutofit/>
          </a:bodyPr>
          <a:lstStyle/>
          <a:p>
            <a:pPr lvl="0"/>
            <a:r>
              <a:rPr lang="en-US" sz="3200" b="0" strike="noStrike" spc="-1">
                <a:latin typeface="Arial"/>
              </a:rPr>
              <a:t>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US" sz="4400" b="0" strike="noStrike" spc="-1">
                <a:latin typeface="Arial"/>
              </a:rPr>
              <a:t>Click to edit Master title style</a:t>
            </a:r>
            <a:endParaRPr lang="en-GB" sz="4400" b="0" strike="noStrike" spc="-1">
              <a:latin typeface="Arial"/>
            </a:endParaRPr>
          </a:p>
        </p:txBody>
      </p:sp>
      <p:sp>
        <p:nvSpPr>
          <p:cNvPr id="17" name="PlaceHolder 2"/>
          <p:cNvSpPr>
            <a:spLocks noGrp="1"/>
          </p:cNvSpPr>
          <p:nvPr>
            <p:ph type="body"/>
          </p:nvPr>
        </p:nvSpPr>
        <p:spPr>
          <a:xfrm>
            <a:off x="609480" y="1604520"/>
            <a:ext cx="5355000" cy="3977280"/>
          </a:xfrm>
          <a:prstGeom prst="rect">
            <a:avLst/>
          </a:prstGeom>
        </p:spPr>
        <p:txBody>
          <a:bodyPr lIns="0" tIns="0" rIns="0" bIns="0">
            <a:normAutofit/>
          </a:bodyPr>
          <a:lstStyle/>
          <a:p>
            <a:pPr lvl="0"/>
            <a:r>
              <a:rPr lang="en-US" sz="3200" b="0" strike="noStrike" spc="-1">
                <a:latin typeface="Arial"/>
              </a:rPr>
              <a:t>Edit Master text styles</a:t>
            </a:r>
          </a:p>
        </p:txBody>
      </p:sp>
      <p:sp>
        <p:nvSpPr>
          <p:cNvPr id="18" name="PlaceHolder 3"/>
          <p:cNvSpPr>
            <a:spLocks noGrp="1"/>
          </p:cNvSpPr>
          <p:nvPr>
            <p:ph type="body"/>
          </p:nvPr>
        </p:nvSpPr>
        <p:spPr>
          <a:xfrm>
            <a:off x="6232680" y="1604520"/>
            <a:ext cx="53550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19" name="PlaceHolder 4"/>
          <p:cNvSpPr>
            <a:spLocks noGrp="1"/>
          </p:cNvSpPr>
          <p:nvPr>
            <p:ph type="body"/>
          </p:nvPr>
        </p:nvSpPr>
        <p:spPr>
          <a:xfrm>
            <a:off x="6232680" y="3682080"/>
            <a:ext cx="5355000" cy="1896840"/>
          </a:xfrm>
          <a:prstGeom prst="rect">
            <a:avLst/>
          </a:prstGeom>
        </p:spPr>
        <p:txBody>
          <a:bodyPr lIns="0" tIns="0" rIns="0" bIns="0">
            <a:normAutofit/>
          </a:bodyPr>
          <a:lstStyle/>
          <a:p>
            <a:pPr lvl="0"/>
            <a:r>
              <a:rPr lang="en-US" sz="3200" b="0" strike="noStrike" spc="-1">
                <a:latin typeface="Arial"/>
              </a:rPr>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US" sz="4400" b="0" strike="noStrike" spc="-1">
                <a:latin typeface="Arial"/>
              </a:rPr>
              <a:t>Click to edit Master title style</a:t>
            </a:r>
            <a:endParaRPr lang="en-GB" sz="4400" b="0" strike="noStrike" spc="-1">
              <a:latin typeface="Arial"/>
            </a:endParaRPr>
          </a:p>
        </p:txBody>
      </p:sp>
      <p:sp>
        <p:nvSpPr>
          <p:cNvPr id="21" name="PlaceHolder 2"/>
          <p:cNvSpPr>
            <a:spLocks noGrp="1"/>
          </p:cNvSpPr>
          <p:nvPr>
            <p:ph type="body"/>
          </p:nvPr>
        </p:nvSpPr>
        <p:spPr>
          <a:xfrm>
            <a:off x="609480" y="1604520"/>
            <a:ext cx="53550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22" name="PlaceHolder 3"/>
          <p:cNvSpPr>
            <a:spLocks noGrp="1"/>
          </p:cNvSpPr>
          <p:nvPr>
            <p:ph type="body"/>
          </p:nvPr>
        </p:nvSpPr>
        <p:spPr>
          <a:xfrm>
            <a:off x="6232680" y="1604520"/>
            <a:ext cx="53550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23" name="PlaceHolder 4"/>
          <p:cNvSpPr>
            <a:spLocks noGrp="1"/>
          </p:cNvSpPr>
          <p:nvPr>
            <p:ph type="body"/>
          </p:nvPr>
        </p:nvSpPr>
        <p:spPr>
          <a:xfrm>
            <a:off x="609480" y="3682080"/>
            <a:ext cx="10973520" cy="1896840"/>
          </a:xfrm>
          <a:prstGeom prst="rect">
            <a:avLst/>
          </a:prstGeom>
        </p:spPr>
        <p:txBody>
          <a:bodyPr lIns="0" tIns="0" rIns="0" bIns="0">
            <a:normAutofit/>
          </a:bodyPr>
          <a:lstStyle/>
          <a:p>
            <a:pPr lvl="0"/>
            <a:r>
              <a:rPr lang="en-US" sz="3200" b="0" strike="noStrike" spc="-1">
                <a:latin typeface="Arial"/>
              </a:rPr>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ustomShape 1"/>
          <p:cNvSpPr/>
          <p:nvPr/>
        </p:nvSpPr>
        <p:spPr>
          <a:xfrm>
            <a:off x="4038480" y="6356520"/>
            <a:ext cx="4114440" cy="3646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4" name="PlaceHolder 2"/>
          <p:cNvSpPr>
            <a:spLocks noGrp="1"/>
          </p:cNvSpPr>
          <p:nvPr>
            <p:ph type="title"/>
          </p:nvPr>
        </p:nvSpPr>
        <p:spPr>
          <a:xfrm>
            <a:off x="838080" y="365040"/>
            <a:ext cx="10513800" cy="1323720"/>
          </a:xfrm>
          <a:prstGeom prst="rect">
            <a:avLst/>
          </a:prstGeom>
        </p:spPr>
        <p:txBody>
          <a:bodyPr lIns="90000" tIns="45000" rIns="90000" bIns="45000" anchor="ctr">
            <a:noAutofit/>
          </a:bodyPr>
          <a:lstStyle/>
          <a:p>
            <a:r>
              <a:rPr lang="en-GB" sz="1800" b="0" strike="noStrike" spc="-1">
                <a:latin typeface="Arial"/>
              </a:rPr>
              <a:t>Click to edit the title text format</a:t>
            </a:r>
          </a:p>
        </p:txBody>
      </p:sp>
      <p:sp>
        <p:nvSpPr>
          <p:cNvPr id="2" name="PlaceHolder 3"/>
          <p:cNvSpPr>
            <a:spLocks noGrp="1"/>
          </p:cNvSpPr>
          <p:nvPr>
            <p:ph type="body"/>
          </p:nvPr>
        </p:nvSpPr>
        <p:spPr>
          <a:xfrm>
            <a:off x="609480" y="1604520"/>
            <a:ext cx="1097352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CustomShape 1"/>
          <p:cNvSpPr/>
          <p:nvPr/>
        </p:nvSpPr>
        <p:spPr>
          <a:xfrm>
            <a:off x="4038480" y="6356520"/>
            <a:ext cx="4114440" cy="3646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40" name="PlaceHolder 2"/>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GB" sz="4400" b="0" strike="noStrike" spc="-1">
                <a:latin typeface="Arial"/>
              </a:rPr>
              <a:t>Click to edit the title text format</a:t>
            </a:r>
          </a:p>
        </p:txBody>
      </p:sp>
      <p:sp>
        <p:nvSpPr>
          <p:cNvPr id="41" name="PlaceHolder 3"/>
          <p:cNvSpPr>
            <a:spLocks noGrp="1"/>
          </p:cNvSpPr>
          <p:nvPr>
            <p:ph type="body"/>
          </p:nvPr>
        </p:nvSpPr>
        <p:spPr>
          <a:xfrm>
            <a:off x="609480" y="1604520"/>
            <a:ext cx="1097352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8663" y="342833"/>
            <a:ext cx="11236263" cy="7636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1pPr>
            <a:lvl2pPr lvl="1">
              <a:lnSpc>
                <a:spcPct val="100000"/>
              </a:lnSpc>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2pPr>
            <a:lvl3pPr lvl="2">
              <a:lnSpc>
                <a:spcPct val="100000"/>
              </a:lnSpc>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3pPr>
            <a:lvl4pPr lvl="3">
              <a:lnSpc>
                <a:spcPct val="100000"/>
              </a:lnSpc>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4pPr>
            <a:lvl5pPr lvl="4">
              <a:lnSpc>
                <a:spcPct val="100000"/>
              </a:lnSpc>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5pPr>
            <a:lvl6pPr lvl="5">
              <a:lnSpc>
                <a:spcPct val="100000"/>
              </a:lnSpc>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6pPr>
            <a:lvl7pPr lvl="6">
              <a:lnSpc>
                <a:spcPct val="100000"/>
              </a:lnSpc>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7pPr>
            <a:lvl8pPr lvl="7">
              <a:lnSpc>
                <a:spcPct val="100000"/>
              </a:lnSpc>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8pPr>
            <a:lvl9pPr lvl="8">
              <a:lnSpc>
                <a:spcPct val="100000"/>
              </a:lnSpc>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415654" y="1536633"/>
            <a:ext cx="1136228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Fira Sans Extra Condensed"/>
              <a:buChar char="●"/>
              <a:defRPr sz="1800">
                <a:solidFill>
                  <a:schemeClr val="dk1"/>
                </a:solidFill>
                <a:latin typeface="Fira Sans Extra Condensed"/>
                <a:ea typeface="Fira Sans Extra Condensed"/>
                <a:cs typeface="Fira Sans Extra Condensed"/>
                <a:sym typeface="Fira Sans Extra Condensed"/>
              </a:defRPr>
            </a:lvl1pPr>
            <a:lvl2pPr marL="914400" lvl="1" indent="-317500">
              <a:lnSpc>
                <a:spcPct val="100000"/>
              </a:lnSpc>
              <a:spcBef>
                <a:spcPts val="1600"/>
              </a:spcBef>
              <a:spcAft>
                <a:spcPts val="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2pPr>
            <a:lvl3pPr marL="1371600" lvl="2" indent="-317500">
              <a:lnSpc>
                <a:spcPct val="100000"/>
              </a:lnSpc>
              <a:spcBef>
                <a:spcPts val="1600"/>
              </a:spcBef>
              <a:spcAft>
                <a:spcPts val="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3pPr>
            <a:lvl4pPr marL="1828800" lvl="3" indent="-317500">
              <a:lnSpc>
                <a:spcPct val="100000"/>
              </a:lnSpc>
              <a:spcBef>
                <a:spcPts val="1600"/>
              </a:spcBef>
              <a:spcAft>
                <a:spcPts val="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4pPr>
            <a:lvl5pPr marL="2286000" lvl="4" indent="-317500">
              <a:lnSpc>
                <a:spcPct val="100000"/>
              </a:lnSpc>
              <a:spcBef>
                <a:spcPts val="1600"/>
              </a:spcBef>
              <a:spcAft>
                <a:spcPts val="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5pPr>
            <a:lvl6pPr marL="2743200" lvl="5" indent="-317500">
              <a:lnSpc>
                <a:spcPct val="100000"/>
              </a:lnSpc>
              <a:spcBef>
                <a:spcPts val="1600"/>
              </a:spcBef>
              <a:spcAft>
                <a:spcPts val="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6pPr>
            <a:lvl7pPr marL="3200400" lvl="6" indent="-317500">
              <a:lnSpc>
                <a:spcPct val="100000"/>
              </a:lnSpc>
              <a:spcBef>
                <a:spcPts val="1600"/>
              </a:spcBef>
              <a:spcAft>
                <a:spcPts val="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7pPr>
            <a:lvl8pPr marL="3657600" lvl="7" indent="-317500">
              <a:lnSpc>
                <a:spcPct val="100000"/>
              </a:lnSpc>
              <a:spcBef>
                <a:spcPts val="1600"/>
              </a:spcBef>
              <a:spcAft>
                <a:spcPts val="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8pPr>
            <a:lvl9pPr marL="4114800" lvl="8" indent="-317500">
              <a:lnSpc>
                <a:spcPct val="100000"/>
              </a:lnSpc>
              <a:spcBef>
                <a:spcPts val="1600"/>
              </a:spcBef>
              <a:spcAft>
                <a:spcPts val="160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9pPr>
          </a:lstStyle>
          <a:p>
            <a:endParaRPr/>
          </a:p>
        </p:txBody>
      </p:sp>
    </p:spTree>
    <p:extLst>
      <p:ext uri="{BB962C8B-B14F-4D97-AF65-F5344CB8AC3E}">
        <p14:creationId xmlns:p14="http://schemas.microsoft.com/office/powerpoint/2010/main" val="1000146246"/>
      </p:ext>
    </p:extLst>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20" r:id="rId4"/>
    <p:sldLayoutId id="2147483721" r:id="rId5"/>
    <p:sldLayoutId id="2147483722" r:id="rId6"/>
    <p:sldLayoutId id="2147483723" r:id="rId7"/>
    <p:sldLayoutId id="2147483724" r:id="rId8"/>
    <p:sldLayoutId id="214748372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9.png"/><Relationship Id="rId7" Type="http://schemas.openxmlformats.org/officeDocument/2006/relationships/image" Target="../media/image14.png"/><Relationship Id="rId12" Type="http://schemas.microsoft.com/office/2007/relationships/hdphoto" Target="../media/hdphoto8.wdp"/><Relationship Id="rId2" Type="http://schemas.openxmlformats.org/officeDocument/2006/relationships/chart" Target="../charts/chart1.xml"/><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21.png"/><Relationship Id="rId5" Type="http://schemas.openxmlformats.org/officeDocument/2006/relationships/chart" Target="../charts/chart2.xml"/><Relationship Id="rId10" Type="http://schemas.microsoft.com/office/2007/relationships/hdphoto" Target="../media/hdphoto5.wdp"/><Relationship Id="rId4" Type="http://schemas.microsoft.com/office/2007/relationships/hdphoto" Target="../media/hdphoto7.wdp"/><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chart" Target="../charts/chart9.xml"/><Relationship Id="rId13" Type="http://schemas.openxmlformats.org/officeDocument/2006/relationships/chart" Target="../charts/chart14.xml"/><Relationship Id="rId18" Type="http://schemas.openxmlformats.org/officeDocument/2006/relationships/chart" Target="../charts/chart19.xml"/><Relationship Id="rId3" Type="http://schemas.openxmlformats.org/officeDocument/2006/relationships/chart" Target="../charts/chart4.xml"/><Relationship Id="rId7" Type="http://schemas.openxmlformats.org/officeDocument/2006/relationships/chart" Target="../charts/chart8.xml"/><Relationship Id="rId12" Type="http://schemas.openxmlformats.org/officeDocument/2006/relationships/chart" Target="../charts/chart13.xml"/><Relationship Id="rId17" Type="http://schemas.openxmlformats.org/officeDocument/2006/relationships/chart" Target="../charts/chart18.xml"/><Relationship Id="rId2" Type="http://schemas.openxmlformats.org/officeDocument/2006/relationships/chart" Target="../charts/chart3.xml"/><Relationship Id="rId16" Type="http://schemas.openxmlformats.org/officeDocument/2006/relationships/chart" Target="../charts/chart17.xml"/><Relationship Id="rId1" Type="http://schemas.openxmlformats.org/officeDocument/2006/relationships/slideLayout" Target="../slideLayouts/slideLayout13.xml"/><Relationship Id="rId6" Type="http://schemas.openxmlformats.org/officeDocument/2006/relationships/chart" Target="../charts/chart7.xml"/><Relationship Id="rId11" Type="http://schemas.openxmlformats.org/officeDocument/2006/relationships/chart" Target="../charts/chart12.xml"/><Relationship Id="rId5" Type="http://schemas.openxmlformats.org/officeDocument/2006/relationships/chart" Target="../charts/chart6.xml"/><Relationship Id="rId15" Type="http://schemas.openxmlformats.org/officeDocument/2006/relationships/chart" Target="../charts/chart16.xml"/><Relationship Id="rId10" Type="http://schemas.openxmlformats.org/officeDocument/2006/relationships/chart" Target="../charts/chart11.xml"/><Relationship Id="rId19" Type="http://schemas.openxmlformats.org/officeDocument/2006/relationships/chart" Target="../charts/chart20.xml"/><Relationship Id="rId4" Type="http://schemas.openxmlformats.org/officeDocument/2006/relationships/chart" Target="../charts/chart5.xml"/><Relationship Id="rId9" Type="http://schemas.openxmlformats.org/officeDocument/2006/relationships/chart" Target="../charts/chart10.xml"/><Relationship Id="rId14" Type="http://schemas.openxmlformats.org/officeDocument/2006/relationships/chart" Target="../charts/chart1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2.png"/><Relationship Id="rId4" Type="http://schemas.openxmlformats.org/officeDocument/2006/relationships/diagramQuickStyle" Target="../diagrams/quickStyle1.xml"/><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3" Type="http://schemas.openxmlformats.org/officeDocument/2006/relationships/diagramLayout" Target="../diagrams/layout2.xml"/><Relationship Id="rId18" Type="http://schemas.openxmlformats.org/officeDocument/2006/relationships/diagramLayout" Target="../diagrams/layout3.xml"/><Relationship Id="rId26" Type="http://schemas.microsoft.com/office/2007/relationships/diagramDrawing" Target="../diagrams/drawing4.xml"/><Relationship Id="rId39" Type="http://schemas.openxmlformats.org/officeDocument/2006/relationships/diagramQuickStyle" Target="../diagrams/quickStyle7.xml"/><Relationship Id="rId21" Type="http://schemas.microsoft.com/office/2007/relationships/diagramDrawing" Target="../diagrams/drawing3.xml"/><Relationship Id="rId34" Type="http://schemas.openxmlformats.org/officeDocument/2006/relationships/diagramQuickStyle" Target="../diagrams/quickStyle6.xml"/><Relationship Id="rId7" Type="http://schemas.microsoft.com/office/2007/relationships/hdphoto" Target="../media/hdphoto5.wdp"/><Relationship Id="rId2" Type="http://schemas.openxmlformats.org/officeDocument/2006/relationships/notesSlide" Target="../notesSlides/notesSlide3.xml"/><Relationship Id="rId16" Type="http://schemas.microsoft.com/office/2007/relationships/diagramDrawing" Target="../diagrams/drawing2.xml"/><Relationship Id="rId20" Type="http://schemas.openxmlformats.org/officeDocument/2006/relationships/diagramColors" Target="../diagrams/colors3.xml"/><Relationship Id="rId29" Type="http://schemas.openxmlformats.org/officeDocument/2006/relationships/diagramQuickStyle" Target="../diagrams/quickStyle5.xml"/><Relationship Id="rId41" Type="http://schemas.microsoft.com/office/2007/relationships/diagramDrawing" Target="../diagrams/drawing7.xml"/><Relationship Id="rId1" Type="http://schemas.openxmlformats.org/officeDocument/2006/relationships/slideLayout" Target="../slideLayouts/slideLayout28.xml"/><Relationship Id="rId6" Type="http://schemas.openxmlformats.org/officeDocument/2006/relationships/image" Target="../media/image15.png"/><Relationship Id="rId11" Type="http://schemas.openxmlformats.org/officeDocument/2006/relationships/image" Target="../media/image18.jpeg"/><Relationship Id="rId24" Type="http://schemas.openxmlformats.org/officeDocument/2006/relationships/diagramQuickStyle" Target="../diagrams/quickStyle4.xml"/><Relationship Id="rId32" Type="http://schemas.openxmlformats.org/officeDocument/2006/relationships/diagramData" Target="../diagrams/data6.xml"/><Relationship Id="rId37" Type="http://schemas.openxmlformats.org/officeDocument/2006/relationships/diagramData" Target="../diagrams/data7.xml"/><Relationship Id="rId40" Type="http://schemas.openxmlformats.org/officeDocument/2006/relationships/diagramColors" Target="../diagrams/colors7.xml"/><Relationship Id="rId5" Type="http://schemas.microsoft.com/office/2007/relationships/hdphoto" Target="../media/hdphoto4.wdp"/><Relationship Id="rId15" Type="http://schemas.openxmlformats.org/officeDocument/2006/relationships/diagramColors" Target="../diagrams/colors2.xml"/><Relationship Id="rId23" Type="http://schemas.openxmlformats.org/officeDocument/2006/relationships/diagramLayout" Target="../diagrams/layout4.xml"/><Relationship Id="rId28" Type="http://schemas.openxmlformats.org/officeDocument/2006/relationships/diagramLayout" Target="../diagrams/layout5.xml"/><Relationship Id="rId36" Type="http://schemas.microsoft.com/office/2007/relationships/diagramDrawing" Target="../diagrams/drawing6.xml"/><Relationship Id="rId10" Type="http://schemas.openxmlformats.org/officeDocument/2006/relationships/image" Target="../media/image17.jpeg"/><Relationship Id="rId19" Type="http://schemas.openxmlformats.org/officeDocument/2006/relationships/diagramQuickStyle" Target="../diagrams/quickStyle3.xml"/><Relationship Id="rId31" Type="http://schemas.microsoft.com/office/2007/relationships/diagramDrawing" Target="../diagrams/drawing5.xml"/><Relationship Id="rId4" Type="http://schemas.openxmlformats.org/officeDocument/2006/relationships/image" Target="../media/image14.png"/><Relationship Id="rId9" Type="http://schemas.microsoft.com/office/2007/relationships/hdphoto" Target="../media/hdphoto6.wdp"/><Relationship Id="rId14" Type="http://schemas.openxmlformats.org/officeDocument/2006/relationships/diagramQuickStyle" Target="../diagrams/quickStyle2.xml"/><Relationship Id="rId22" Type="http://schemas.openxmlformats.org/officeDocument/2006/relationships/diagramData" Target="../diagrams/data4.xml"/><Relationship Id="rId27" Type="http://schemas.openxmlformats.org/officeDocument/2006/relationships/diagramData" Target="../diagrams/data5.xml"/><Relationship Id="rId30" Type="http://schemas.openxmlformats.org/officeDocument/2006/relationships/diagramColors" Target="../diagrams/colors5.xml"/><Relationship Id="rId35" Type="http://schemas.openxmlformats.org/officeDocument/2006/relationships/diagramColors" Target="../diagrams/colors6.xml"/><Relationship Id="rId8" Type="http://schemas.openxmlformats.org/officeDocument/2006/relationships/image" Target="../media/image16.png"/><Relationship Id="rId3" Type="http://schemas.openxmlformats.org/officeDocument/2006/relationships/image" Target="../media/image13.jpeg"/><Relationship Id="rId12" Type="http://schemas.openxmlformats.org/officeDocument/2006/relationships/diagramData" Target="../diagrams/data2.xml"/><Relationship Id="rId17" Type="http://schemas.openxmlformats.org/officeDocument/2006/relationships/diagramData" Target="../diagrams/data3.xml"/><Relationship Id="rId25" Type="http://schemas.openxmlformats.org/officeDocument/2006/relationships/diagramColors" Target="../diagrams/colors4.xml"/><Relationship Id="rId33" Type="http://schemas.openxmlformats.org/officeDocument/2006/relationships/diagramLayout" Target="../diagrams/layout6.xml"/><Relationship Id="rId38"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4" name="Rectangle 1283">
            <a:extLst>
              <a:ext uri="{FF2B5EF4-FFF2-40B4-BE49-F238E27FC236}">
                <a16:creationId xmlns:a16="http://schemas.microsoft.com/office/drawing/2014/main" id="{07C4FAA0-C769-A3D7-3964-4AF182A41CA4}"/>
              </a:ext>
            </a:extLst>
          </p:cNvPr>
          <p:cNvSpPr/>
          <p:nvPr/>
        </p:nvSpPr>
        <p:spPr>
          <a:xfrm>
            <a:off x="853919" y="888424"/>
            <a:ext cx="3640963" cy="5595545"/>
          </a:xfrm>
          <a:prstGeom prst="rect">
            <a:avLst/>
          </a:prstGeom>
          <a:ln>
            <a:noFill/>
          </a:ln>
          <a:effectLst>
            <a:outerShdw blurRad="50800" dist="38100" dir="2700000" algn="tl" rotWithShape="0">
              <a:schemeClr val="bg1">
                <a:lumMod val="65000"/>
                <a:alpha val="40000"/>
              </a:scheme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
        <p:nvSpPr>
          <p:cNvPr id="78" name="CustomShape 1"/>
          <p:cNvSpPr/>
          <p:nvPr/>
        </p:nvSpPr>
        <p:spPr>
          <a:xfrm>
            <a:off x="4497197" y="1987832"/>
            <a:ext cx="5757198" cy="2632293"/>
          </a:xfrm>
          <a:prstGeom prst="rect">
            <a:avLst/>
          </a:prstGeom>
          <a:solidFill>
            <a:schemeClr val="bg1"/>
          </a:solidFill>
          <a:ln w="0">
            <a:noFill/>
          </a:ln>
          <a:effectLst>
            <a:outerShdw blurRad="50800" dist="38100" dir="2700000" algn="tl" rotWithShape="0">
              <a:schemeClr val="accent3">
                <a:lumMod val="60000"/>
                <a:lumOff val="40000"/>
                <a:alpha val="40000"/>
              </a:schemeClr>
            </a:outerShdw>
          </a:effectLst>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9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US" sz="4400" b="1" strike="noStrike" spc="-1" dirty="0">
                <a:solidFill>
                  <a:schemeClr val="accent6"/>
                </a:solidFill>
                <a:latin typeface="Calibri Light"/>
              </a:rPr>
              <a:t>Energy Efficient Retrofit Strategies towards nZE </a:t>
            </a:r>
            <a:r>
              <a:rPr lang="en-US" sz="4400" b="1" spc="-1" dirty="0">
                <a:solidFill>
                  <a:schemeClr val="accent6"/>
                </a:solidFill>
                <a:latin typeface="Calibri Light"/>
              </a:rPr>
              <a:t>Preschool</a:t>
            </a:r>
            <a:r>
              <a:rPr lang="en-US" sz="4400" b="1" strike="noStrike" spc="-1" dirty="0">
                <a:solidFill>
                  <a:schemeClr val="accent6"/>
                </a:solidFill>
                <a:latin typeface="Calibri Light"/>
              </a:rPr>
              <a:t> Building in Malaysia</a:t>
            </a:r>
            <a:endParaRPr lang="en-GB" sz="4400" b="1" strike="noStrike" spc="-1" dirty="0">
              <a:solidFill>
                <a:schemeClr val="accent6"/>
              </a:solidFill>
              <a:latin typeface="Arial"/>
            </a:endParaRPr>
          </a:p>
        </p:txBody>
      </p:sp>
      <p:sp>
        <p:nvSpPr>
          <p:cNvPr id="80" name="CustomShape 3"/>
          <p:cNvSpPr/>
          <p:nvPr/>
        </p:nvSpPr>
        <p:spPr>
          <a:xfrm>
            <a:off x="8460000" y="277920"/>
            <a:ext cx="1980000" cy="121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b="1" strike="noStrike" spc="-1" dirty="0">
                <a:solidFill>
                  <a:srgbClr val="000000"/>
                </a:solidFill>
                <a:latin typeface="Times New Roman"/>
                <a:ea typeface="DejaVu Sans"/>
              </a:rPr>
              <a:t>ICARB 2023</a:t>
            </a:r>
            <a:endParaRPr lang="en-GB" sz="24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1600" b="0" i="1" strike="noStrike" spc="-1" dirty="0">
                <a:solidFill>
                  <a:srgbClr val="000000"/>
                </a:solidFill>
                <a:latin typeface="Times New Roman"/>
                <a:ea typeface="Microsoft YaHei"/>
              </a:rPr>
              <a:t> Measuring Net Zero</a:t>
            </a: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p:txBody>
      </p:sp>
      <p:pic>
        <p:nvPicPr>
          <p:cNvPr id="82" name="Picture 81"/>
          <p:cNvPicPr/>
          <p:nvPr/>
        </p:nvPicPr>
        <p:blipFill>
          <a:blip r:embed="rId2"/>
          <a:stretch/>
        </p:blipFill>
        <p:spPr>
          <a:xfrm>
            <a:off x="10376640" y="180000"/>
            <a:ext cx="1683360" cy="820800"/>
          </a:xfrm>
          <a:prstGeom prst="rect">
            <a:avLst/>
          </a:prstGeom>
          <a:ln w="0">
            <a:noFill/>
          </a:ln>
        </p:spPr>
      </p:pic>
      <p:sp>
        <p:nvSpPr>
          <p:cNvPr id="1287" name="Rectangle 1286">
            <a:extLst>
              <a:ext uri="{FF2B5EF4-FFF2-40B4-BE49-F238E27FC236}">
                <a16:creationId xmlns:a16="http://schemas.microsoft.com/office/drawing/2014/main" id="{A2D7604F-D2E7-F71A-96AF-25492B85AC8C}"/>
              </a:ext>
            </a:extLst>
          </p:cNvPr>
          <p:cNvSpPr/>
          <p:nvPr/>
        </p:nvSpPr>
        <p:spPr>
          <a:xfrm>
            <a:off x="4503242" y="5406751"/>
            <a:ext cx="5751153" cy="787908"/>
          </a:xfrm>
          <a:prstGeom prst="rect">
            <a:avLst/>
          </a:prstGeom>
        </p:spPr>
        <p:txBody>
          <a:bodyPr wrap="square">
            <a:spAutoFit/>
          </a:bodyPr>
          <a:lstStyle/>
          <a:p>
            <a:pPr algn="ctr">
              <a:lnSpc>
                <a:spcPct val="90000"/>
              </a:lnSpc>
              <a:spcBef>
                <a:spcPct val="20000"/>
              </a:spcBef>
            </a:pPr>
            <a:r>
              <a:rPr lang="en-US" sz="1600" b="1" dirty="0">
                <a:solidFill>
                  <a:schemeClr val="accent6"/>
                </a:solidFill>
                <a:latin typeface="Calibri" panose="020F0502020204030204" pitchFamily="34" charset="0"/>
                <a:cs typeface="Calibri" panose="020F0502020204030204" pitchFamily="34" charset="0"/>
              </a:rPr>
              <a:t>Dr. Norhayati </a:t>
            </a:r>
            <a:r>
              <a:rPr lang="en-US" sz="1600" b="1" dirty="0" err="1">
                <a:solidFill>
                  <a:schemeClr val="accent6"/>
                </a:solidFill>
                <a:latin typeface="Calibri" panose="020F0502020204030204" pitchFamily="34" charset="0"/>
                <a:cs typeface="Calibri" panose="020F0502020204030204" pitchFamily="34" charset="0"/>
              </a:rPr>
              <a:t>Mahyuddin</a:t>
            </a:r>
            <a:r>
              <a:rPr lang="en-US" sz="1600" b="1" dirty="0">
                <a:solidFill>
                  <a:schemeClr val="accent6"/>
                </a:solidFill>
                <a:latin typeface="Calibri" panose="020F0502020204030204" pitchFamily="34" charset="0"/>
                <a:cs typeface="Calibri" panose="020F0502020204030204" pitchFamily="34" charset="0"/>
              </a:rPr>
              <a:t>, PhD</a:t>
            </a:r>
          </a:p>
          <a:p>
            <a:pPr algn="ctr">
              <a:lnSpc>
                <a:spcPct val="90000"/>
              </a:lnSpc>
              <a:spcBef>
                <a:spcPct val="20000"/>
              </a:spcBef>
            </a:pPr>
            <a:r>
              <a:rPr lang="en-US" sz="1400" dirty="0">
                <a:solidFill>
                  <a:schemeClr val="accent6"/>
                </a:solidFill>
                <a:latin typeface="Calibri" panose="020F0502020204030204" pitchFamily="34" charset="0"/>
                <a:cs typeface="Calibri" panose="020F0502020204030204" pitchFamily="34" charset="0"/>
              </a:rPr>
              <a:t>Associate Professor, </a:t>
            </a:r>
            <a:r>
              <a:rPr lang="en-MY" sz="1400" dirty="0">
                <a:solidFill>
                  <a:schemeClr val="accent6"/>
                </a:solidFill>
                <a:latin typeface="Calibri" panose="020F0502020204030204" pitchFamily="34" charset="0"/>
                <a:cs typeface="Calibri" panose="020F0502020204030204" pitchFamily="34" charset="0"/>
              </a:rPr>
              <a:t>Faculty of Built Environment, </a:t>
            </a:r>
            <a:r>
              <a:rPr lang="en-MY" sz="1400" dirty="0" err="1">
                <a:solidFill>
                  <a:schemeClr val="accent6"/>
                </a:solidFill>
                <a:latin typeface="Calibri" panose="020F0502020204030204" pitchFamily="34" charset="0"/>
                <a:cs typeface="Calibri" panose="020F0502020204030204" pitchFamily="34" charset="0"/>
              </a:rPr>
              <a:t>Universiti</a:t>
            </a:r>
            <a:r>
              <a:rPr lang="en-MY" sz="1400" dirty="0">
                <a:solidFill>
                  <a:schemeClr val="accent6"/>
                </a:solidFill>
                <a:latin typeface="Calibri" panose="020F0502020204030204" pitchFamily="34" charset="0"/>
                <a:cs typeface="Calibri" panose="020F0502020204030204" pitchFamily="34" charset="0"/>
              </a:rPr>
              <a:t> Malaya</a:t>
            </a:r>
            <a:r>
              <a:rPr lang="en-US" sz="1400" dirty="0">
                <a:solidFill>
                  <a:schemeClr val="accent6"/>
                </a:solidFill>
                <a:latin typeface="Calibri" panose="020F0502020204030204" pitchFamily="34" charset="0"/>
                <a:cs typeface="Calibri" panose="020F0502020204030204" pitchFamily="34" charset="0"/>
              </a:rPr>
              <a:t> </a:t>
            </a:r>
          </a:p>
          <a:p>
            <a:pPr algn="ctr">
              <a:lnSpc>
                <a:spcPct val="90000"/>
              </a:lnSpc>
              <a:spcBef>
                <a:spcPct val="20000"/>
              </a:spcBef>
            </a:pPr>
            <a:r>
              <a:rPr lang="en-US" sz="1400" dirty="0">
                <a:solidFill>
                  <a:schemeClr val="accent6"/>
                </a:solidFill>
                <a:latin typeface="Calibri" panose="020F0502020204030204" pitchFamily="34" charset="0"/>
                <a:cs typeface="Calibri" panose="020F0502020204030204" pitchFamily="34" charset="0"/>
              </a:rPr>
              <a:t>Sep 2023</a:t>
            </a:r>
          </a:p>
        </p:txBody>
      </p:sp>
      <p:cxnSp>
        <p:nvCxnSpPr>
          <p:cNvPr id="1293" name="Straight Connector 1292">
            <a:extLst>
              <a:ext uri="{FF2B5EF4-FFF2-40B4-BE49-F238E27FC236}">
                <a16:creationId xmlns:a16="http://schemas.microsoft.com/office/drawing/2014/main" id="{A22806FF-CD9F-C1A5-9F2F-099661474B90}"/>
              </a:ext>
            </a:extLst>
          </p:cNvPr>
          <p:cNvCxnSpPr>
            <a:cxnSpLocks/>
          </p:cNvCxnSpPr>
          <p:nvPr/>
        </p:nvCxnSpPr>
        <p:spPr>
          <a:xfrm>
            <a:off x="853919" y="665130"/>
            <a:ext cx="9398160" cy="0"/>
          </a:xfrm>
          <a:prstGeom prst="line">
            <a:avLst/>
          </a:prstGeom>
          <a:ln>
            <a:solidFill>
              <a:schemeClr val="accent6"/>
            </a:solidFill>
          </a:ln>
        </p:spPr>
        <p:style>
          <a:lnRef idx="3">
            <a:schemeClr val="lt1"/>
          </a:lnRef>
          <a:fillRef idx="1">
            <a:schemeClr val="accent6"/>
          </a:fillRef>
          <a:effectRef idx="1">
            <a:schemeClr val="accent6"/>
          </a:effectRef>
          <a:fontRef idx="minor">
            <a:schemeClr val="lt1"/>
          </a:fontRef>
        </p:style>
      </p:cxnSp>
      <p:cxnSp>
        <p:nvCxnSpPr>
          <p:cNvPr id="1295" name="Straight Connector 1294">
            <a:extLst>
              <a:ext uri="{FF2B5EF4-FFF2-40B4-BE49-F238E27FC236}">
                <a16:creationId xmlns:a16="http://schemas.microsoft.com/office/drawing/2014/main" id="{D71BC656-DD33-4E72-CFE9-1100A308E2C0}"/>
              </a:ext>
            </a:extLst>
          </p:cNvPr>
          <p:cNvCxnSpPr>
            <a:cxnSpLocks/>
          </p:cNvCxnSpPr>
          <p:nvPr/>
        </p:nvCxnSpPr>
        <p:spPr>
          <a:xfrm>
            <a:off x="853919" y="6498806"/>
            <a:ext cx="11133889" cy="0"/>
          </a:xfrm>
          <a:prstGeom prst="line">
            <a:avLst/>
          </a:prstGeom>
          <a:ln w="57150"/>
        </p:spPr>
        <p:style>
          <a:lnRef idx="3">
            <a:schemeClr val="lt1"/>
          </a:lnRef>
          <a:fillRef idx="1">
            <a:schemeClr val="accent6"/>
          </a:fillRef>
          <a:effectRef idx="1">
            <a:schemeClr val="accent6"/>
          </a:effectRef>
          <a:fontRef idx="minor">
            <a:schemeClr val="lt1"/>
          </a:fontRef>
        </p:style>
      </p:cxnSp>
      <p:pic>
        <p:nvPicPr>
          <p:cNvPr id="11" name="Picture 12" descr="Co2 Emission Reduction Icon Eco Friendly Green Cloud Sign Of Carbon Dioxide  Gas Emission Reduction Zero Carbon Footprint Flat Style Vector Icon Green  Ecology Environment Improvement Concept Stock Illustration - Download Image">
            <a:extLst>
              <a:ext uri="{FF2B5EF4-FFF2-40B4-BE49-F238E27FC236}">
                <a16:creationId xmlns:a16="http://schemas.microsoft.com/office/drawing/2014/main" id="{A1EDA365-289F-E943-28FF-0AA8C2FF5747}"/>
              </a:ext>
            </a:extLst>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backgroundRemoval t="10000" b="90000" l="10000" r="90000">
                        <a14:foregroundMark x1="54739" y1="34271" x2="54739" y2="34271"/>
                        <a14:foregroundMark x1="42647" y1="34271" x2="42647" y2="34271"/>
                        <a14:foregroundMark x1="61438" y1="44815" x2="61438" y2="44815"/>
                        <a14:foregroundMark x1="66667" y1="52548" x2="66667" y2="52548"/>
                        <a14:foregroundMark x1="63562" y1="53251" x2="63562" y2="53251"/>
                        <a14:foregroundMark x1="58824" y1="53427" x2="58824" y2="53427"/>
                        <a14:foregroundMark x1="55392" y1="52021" x2="55392" y2="52021"/>
                        <a14:foregroundMark x1="58824" y1="49209" x2="58824" y2="49209"/>
                        <a14:foregroundMark x1="48203" y1="55009" x2="48203" y2="55009"/>
                        <a14:foregroundMark x1="43464" y1="51670" x2="43464" y2="51670"/>
                        <a14:foregroundMark x1="38235" y1="52724" x2="38235" y2="52724"/>
                        <a14:foregroundMark x1="31863" y1="53076" x2="31863" y2="53076"/>
                        <a14:foregroundMark x1="50435" y1="54517" x2="50435" y2="54517"/>
                        <a14:backgroundMark x1="36275" y1="52724" x2="36275" y2="52724"/>
                        <a14:backgroundMark x1="42320" y1="53779" x2="42320" y2="53779"/>
                        <a14:backgroundMark x1="62908" y1="53954" x2="62908" y2="53954"/>
                      </a14:backgroundRemoval>
                    </a14:imgEffect>
                  </a14:imgLayer>
                </a14:imgProps>
              </a:ext>
              <a:ext uri="{28A0092B-C50C-407E-A947-70E740481C1C}">
                <a14:useLocalDpi xmlns:a14="http://schemas.microsoft.com/office/drawing/2010/main" val="0"/>
              </a:ext>
            </a:extLst>
          </a:blip>
          <a:srcRect/>
          <a:stretch>
            <a:fillRect/>
          </a:stretch>
        </p:blipFill>
        <p:spPr bwMode="auto">
          <a:xfrm>
            <a:off x="974154" y="2987917"/>
            <a:ext cx="1426090" cy="1325891"/>
          </a:xfrm>
          <a:prstGeom prst="rect">
            <a:avLst/>
          </a:prstGeom>
          <a:noFill/>
          <a:extLst>
            <a:ext uri="{909E8E84-426E-40DD-AFC4-6F175D3DCCD1}">
              <a14:hiddenFill xmlns:a14="http://schemas.microsoft.com/office/drawing/2010/main">
                <a:solidFill>
                  <a:srgbClr val="FFFFFF"/>
                </a:solidFill>
              </a14:hiddenFill>
            </a:ext>
          </a:extLst>
        </p:spPr>
      </p:pic>
      <p:cxnSp>
        <p:nvCxnSpPr>
          <p:cNvPr id="326" name="Straight Connector 325">
            <a:extLst>
              <a:ext uri="{FF2B5EF4-FFF2-40B4-BE49-F238E27FC236}">
                <a16:creationId xmlns:a16="http://schemas.microsoft.com/office/drawing/2014/main" id="{D71BC656-DD33-4E72-CFE9-1100A308E2C0}"/>
              </a:ext>
            </a:extLst>
          </p:cNvPr>
          <p:cNvCxnSpPr>
            <a:cxnSpLocks/>
          </p:cNvCxnSpPr>
          <p:nvPr/>
        </p:nvCxnSpPr>
        <p:spPr>
          <a:xfrm>
            <a:off x="2554643" y="6244763"/>
            <a:ext cx="7699752" cy="0"/>
          </a:xfrm>
          <a:prstGeom prst="line">
            <a:avLst/>
          </a:prstGeom>
          <a:ln w="12700">
            <a:solidFill>
              <a:schemeClr val="accent3">
                <a:lumMod val="20000"/>
                <a:lumOff val="80000"/>
              </a:schemeClr>
            </a:solidFill>
            <a:prstDash val="solid"/>
          </a:ln>
          <a:effectLst>
            <a:outerShdw blurRad="40000" dist="20000" dir="5400000" rotWithShape="0">
              <a:schemeClr val="accent3">
                <a:lumMod val="60000"/>
                <a:lumOff val="40000"/>
                <a:alpha val="38000"/>
              </a:schemeClr>
            </a:outerShdw>
          </a:effectLst>
        </p:spPr>
        <p:style>
          <a:lnRef idx="3">
            <a:schemeClr val="lt1"/>
          </a:lnRef>
          <a:fillRef idx="1">
            <a:schemeClr val="accent6"/>
          </a:fillRef>
          <a:effectRef idx="1">
            <a:schemeClr val="accent6"/>
          </a:effectRef>
          <a:fontRef idx="minor">
            <a:schemeClr val="lt1"/>
          </a:fontRef>
        </p:style>
      </p:cxnSp>
      <p:grpSp>
        <p:nvGrpSpPr>
          <p:cNvPr id="968" name="Google Shape;48;p15">
            <a:extLst>
              <a:ext uri="{FF2B5EF4-FFF2-40B4-BE49-F238E27FC236}">
                <a16:creationId xmlns:a16="http://schemas.microsoft.com/office/drawing/2014/main" id="{0E6BFA95-5C60-B9DB-1824-3DD193D3235F}"/>
              </a:ext>
            </a:extLst>
          </p:cNvPr>
          <p:cNvGrpSpPr/>
          <p:nvPr/>
        </p:nvGrpSpPr>
        <p:grpSpPr>
          <a:xfrm>
            <a:off x="997141" y="4230621"/>
            <a:ext cx="2547725" cy="2111237"/>
            <a:chOff x="1079350" y="238125"/>
            <a:chExt cx="5461275" cy="4525625"/>
          </a:xfrm>
        </p:grpSpPr>
        <p:sp>
          <p:nvSpPr>
            <p:cNvPr id="969" name="Google Shape;49;p15">
              <a:extLst>
                <a:ext uri="{FF2B5EF4-FFF2-40B4-BE49-F238E27FC236}">
                  <a16:creationId xmlns:a16="http://schemas.microsoft.com/office/drawing/2014/main" id="{814E8721-08EA-9045-74A6-EBBF6D21BA60}"/>
                </a:ext>
              </a:extLst>
            </p:cNvPr>
            <p:cNvSpPr/>
            <p:nvPr/>
          </p:nvSpPr>
          <p:spPr>
            <a:xfrm>
              <a:off x="3238450" y="238125"/>
              <a:ext cx="1049800" cy="434425"/>
            </a:xfrm>
            <a:custGeom>
              <a:avLst/>
              <a:gdLst/>
              <a:ahLst/>
              <a:cxnLst/>
              <a:rect l="l" t="t" r="r" b="b"/>
              <a:pathLst>
                <a:path w="41992" h="17377" extrusionOk="0">
                  <a:moveTo>
                    <a:pt x="20883" y="0"/>
                  </a:moveTo>
                  <a:lnTo>
                    <a:pt x="20704" y="45"/>
                  </a:lnTo>
                  <a:lnTo>
                    <a:pt x="20524" y="90"/>
                  </a:lnTo>
                  <a:lnTo>
                    <a:pt x="20344" y="157"/>
                  </a:lnTo>
                  <a:lnTo>
                    <a:pt x="20187" y="247"/>
                  </a:lnTo>
                  <a:lnTo>
                    <a:pt x="20029" y="360"/>
                  </a:lnTo>
                  <a:lnTo>
                    <a:pt x="19872" y="472"/>
                  </a:lnTo>
                  <a:lnTo>
                    <a:pt x="19737" y="629"/>
                  </a:lnTo>
                  <a:lnTo>
                    <a:pt x="19445" y="944"/>
                  </a:lnTo>
                  <a:lnTo>
                    <a:pt x="19197" y="1304"/>
                  </a:lnTo>
                  <a:lnTo>
                    <a:pt x="18950" y="1731"/>
                  </a:lnTo>
                  <a:lnTo>
                    <a:pt x="18748" y="2180"/>
                  </a:lnTo>
                  <a:lnTo>
                    <a:pt x="18546" y="2697"/>
                  </a:lnTo>
                  <a:lnTo>
                    <a:pt x="18366" y="3215"/>
                  </a:lnTo>
                  <a:lnTo>
                    <a:pt x="18208" y="3754"/>
                  </a:lnTo>
                  <a:lnTo>
                    <a:pt x="18073" y="4316"/>
                  </a:lnTo>
                  <a:lnTo>
                    <a:pt x="17939" y="4900"/>
                  </a:lnTo>
                  <a:lnTo>
                    <a:pt x="17826" y="5485"/>
                  </a:lnTo>
                  <a:lnTo>
                    <a:pt x="17624" y="6654"/>
                  </a:lnTo>
                  <a:lnTo>
                    <a:pt x="17489" y="7755"/>
                  </a:lnTo>
                  <a:lnTo>
                    <a:pt x="17377" y="8767"/>
                  </a:lnTo>
                  <a:lnTo>
                    <a:pt x="17332" y="9644"/>
                  </a:lnTo>
                  <a:lnTo>
                    <a:pt x="17287" y="10318"/>
                  </a:lnTo>
                  <a:lnTo>
                    <a:pt x="17264" y="10925"/>
                  </a:lnTo>
                  <a:lnTo>
                    <a:pt x="17242" y="10700"/>
                  </a:lnTo>
                  <a:lnTo>
                    <a:pt x="17129" y="10093"/>
                  </a:lnTo>
                  <a:lnTo>
                    <a:pt x="17039" y="9666"/>
                  </a:lnTo>
                  <a:lnTo>
                    <a:pt x="16905" y="9194"/>
                  </a:lnTo>
                  <a:lnTo>
                    <a:pt x="16747" y="8654"/>
                  </a:lnTo>
                  <a:lnTo>
                    <a:pt x="16522" y="8070"/>
                  </a:lnTo>
                  <a:lnTo>
                    <a:pt x="16275" y="7486"/>
                  </a:lnTo>
                  <a:lnTo>
                    <a:pt x="15960" y="6856"/>
                  </a:lnTo>
                  <a:lnTo>
                    <a:pt x="15601" y="6227"/>
                  </a:lnTo>
                  <a:lnTo>
                    <a:pt x="15376" y="5934"/>
                  </a:lnTo>
                  <a:lnTo>
                    <a:pt x="15151" y="5620"/>
                  </a:lnTo>
                  <a:lnTo>
                    <a:pt x="14926" y="5328"/>
                  </a:lnTo>
                  <a:lnTo>
                    <a:pt x="14657" y="5035"/>
                  </a:lnTo>
                  <a:lnTo>
                    <a:pt x="14387" y="4743"/>
                  </a:lnTo>
                  <a:lnTo>
                    <a:pt x="14095" y="4451"/>
                  </a:lnTo>
                  <a:lnTo>
                    <a:pt x="13780" y="4181"/>
                  </a:lnTo>
                  <a:lnTo>
                    <a:pt x="13443" y="3934"/>
                  </a:lnTo>
                  <a:lnTo>
                    <a:pt x="13106" y="3687"/>
                  </a:lnTo>
                  <a:lnTo>
                    <a:pt x="12723" y="3462"/>
                  </a:lnTo>
                  <a:lnTo>
                    <a:pt x="12544" y="3372"/>
                  </a:lnTo>
                  <a:lnTo>
                    <a:pt x="12341" y="3282"/>
                  </a:lnTo>
                  <a:lnTo>
                    <a:pt x="12161" y="3215"/>
                  </a:lnTo>
                  <a:lnTo>
                    <a:pt x="11982" y="3170"/>
                  </a:lnTo>
                  <a:lnTo>
                    <a:pt x="11802" y="3147"/>
                  </a:lnTo>
                  <a:lnTo>
                    <a:pt x="11442" y="3147"/>
                  </a:lnTo>
                  <a:lnTo>
                    <a:pt x="11262" y="3170"/>
                  </a:lnTo>
                  <a:lnTo>
                    <a:pt x="11083" y="3192"/>
                  </a:lnTo>
                  <a:lnTo>
                    <a:pt x="10925" y="3237"/>
                  </a:lnTo>
                  <a:lnTo>
                    <a:pt x="10588" y="3372"/>
                  </a:lnTo>
                  <a:lnTo>
                    <a:pt x="10251" y="3574"/>
                  </a:lnTo>
                  <a:lnTo>
                    <a:pt x="9936" y="3799"/>
                  </a:lnTo>
                  <a:lnTo>
                    <a:pt x="9644" y="4091"/>
                  </a:lnTo>
                  <a:lnTo>
                    <a:pt x="9352" y="4406"/>
                  </a:lnTo>
                  <a:lnTo>
                    <a:pt x="9059" y="4743"/>
                  </a:lnTo>
                  <a:lnTo>
                    <a:pt x="8790" y="5125"/>
                  </a:lnTo>
                  <a:lnTo>
                    <a:pt x="8542" y="5530"/>
                  </a:lnTo>
                  <a:lnTo>
                    <a:pt x="8295" y="5957"/>
                  </a:lnTo>
                  <a:lnTo>
                    <a:pt x="8048" y="6384"/>
                  </a:lnTo>
                  <a:lnTo>
                    <a:pt x="7823" y="6834"/>
                  </a:lnTo>
                  <a:lnTo>
                    <a:pt x="7418" y="7755"/>
                  </a:lnTo>
                  <a:lnTo>
                    <a:pt x="7036" y="8654"/>
                  </a:lnTo>
                  <a:lnTo>
                    <a:pt x="6722" y="9509"/>
                  </a:lnTo>
                  <a:lnTo>
                    <a:pt x="6474" y="10295"/>
                  </a:lnTo>
                  <a:lnTo>
                    <a:pt x="6272" y="10970"/>
                  </a:lnTo>
                  <a:lnTo>
                    <a:pt x="6115" y="11487"/>
                  </a:lnTo>
                  <a:lnTo>
                    <a:pt x="6002" y="11959"/>
                  </a:lnTo>
                  <a:lnTo>
                    <a:pt x="5710" y="11689"/>
                  </a:lnTo>
                  <a:lnTo>
                    <a:pt x="5418" y="11509"/>
                  </a:lnTo>
                  <a:lnTo>
                    <a:pt x="5126" y="11374"/>
                  </a:lnTo>
                  <a:lnTo>
                    <a:pt x="4856" y="11307"/>
                  </a:lnTo>
                  <a:lnTo>
                    <a:pt x="4564" y="11285"/>
                  </a:lnTo>
                  <a:lnTo>
                    <a:pt x="4294" y="11307"/>
                  </a:lnTo>
                  <a:lnTo>
                    <a:pt x="4024" y="11397"/>
                  </a:lnTo>
                  <a:lnTo>
                    <a:pt x="3754" y="11509"/>
                  </a:lnTo>
                  <a:lnTo>
                    <a:pt x="3507" y="11667"/>
                  </a:lnTo>
                  <a:lnTo>
                    <a:pt x="3237" y="11846"/>
                  </a:lnTo>
                  <a:lnTo>
                    <a:pt x="2990" y="12071"/>
                  </a:lnTo>
                  <a:lnTo>
                    <a:pt x="2743" y="12319"/>
                  </a:lnTo>
                  <a:lnTo>
                    <a:pt x="2518" y="12588"/>
                  </a:lnTo>
                  <a:lnTo>
                    <a:pt x="2271" y="12881"/>
                  </a:lnTo>
                  <a:lnTo>
                    <a:pt x="2046" y="13195"/>
                  </a:lnTo>
                  <a:lnTo>
                    <a:pt x="1844" y="13510"/>
                  </a:lnTo>
                  <a:lnTo>
                    <a:pt x="1439" y="14162"/>
                  </a:lnTo>
                  <a:lnTo>
                    <a:pt x="1079" y="14836"/>
                  </a:lnTo>
                  <a:lnTo>
                    <a:pt x="765" y="15488"/>
                  </a:lnTo>
                  <a:lnTo>
                    <a:pt x="495" y="16095"/>
                  </a:lnTo>
                  <a:lnTo>
                    <a:pt x="135" y="17017"/>
                  </a:lnTo>
                  <a:lnTo>
                    <a:pt x="0" y="17376"/>
                  </a:lnTo>
                  <a:lnTo>
                    <a:pt x="41991" y="17376"/>
                  </a:lnTo>
                  <a:lnTo>
                    <a:pt x="41924" y="17152"/>
                  </a:lnTo>
                  <a:lnTo>
                    <a:pt x="41721" y="16545"/>
                  </a:lnTo>
                  <a:lnTo>
                    <a:pt x="41384" y="15645"/>
                  </a:lnTo>
                  <a:lnTo>
                    <a:pt x="41159" y="15106"/>
                  </a:lnTo>
                  <a:lnTo>
                    <a:pt x="40890" y="14544"/>
                  </a:lnTo>
                  <a:lnTo>
                    <a:pt x="40597" y="13937"/>
                  </a:lnTo>
                  <a:lnTo>
                    <a:pt x="40238" y="13308"/>
                  </a:lnTo>
                  <a:lnTo>
                    <a:pt x="39856" y="12678"/>
                  </a:lnTo>
                  <a:lnTo>
                    <a:pt x="39451" y="12049"/>
                  </a:lnTo>
                  <a:lnTo>
                    <a:pt x="38979" y="11419"/>
                  </a:lnTo>
                  <a:lnTo>
                    <a:pt x="38462" y="10835"/>
                  </a:lnTo>
                  <a:lnTo>
                    <a:pt x="38192" y="10543"/>
                  </a:lnTo>
                  <a:lnTo>
                    <a:pt x="37900" y="10273"/>
                  </a:lnTo>
                  <a:lnTo>
                    <a:pt x="37608" y="10003"/>
                  </a:lnTo>
                  <a:lnTo>
                    <a:pt x="37316" y="9756"/>
                  </a:lnTo>
                  <a:lnTo>
                    <a:pt x="36866" y="9441"/>
                  </a:lnTo>
                  <a:lnTo>
                    <a:pt x="36416" y="9194"/>
                  </a:lnTo>
                  <a:lnTo>
                    <a:pt x="35967" y="8992"/>
                  </a:lnTo>
                  <a:lnTo>
                    <a:pt x="35517" y="8834"/>
                  </a:lnTo>
                  <a:lnTo>
                    <a:pt x="35068" y="8722"/>
                  </a:lnTo>
                  <a:lnTo>
                    <a:pt x="34618" y="8677"/>
                  </a:lnTo>
                  <a:lnTo>
                    <a:pt x="34168" y="8654"/>
                  </a:lnTo>
                  <a:lnTo>
                    <a:pt x="33719" y="8677"/>
                  </a:lnTo>
                  <a:lnTo>
                    <a:pt x="33292" y="8722"/>
                  </a:lnTo>
                  <a:lnTo>
                    <a:pt x="32865" y="8812"/>
                  </a:lnTo>
                  <a:lnTo>
                    <a:pt x="32438" y="8924"/>
                  </a:lnTo>
                  <a:lnTo>
                    <a:pt x="32010" y="9082"/>
                  </a:lnTo>
                  <a:lnTo>
                    <a:pt x="31606" y="9239"/>
                  </a:lnTo>
                  <a:lnTo>
                    <a:pt x="31201" y="9419"/>
                  </a:lnTo>
                  <a:lnTo>
                    <a:pt x="30797" y="9644"/>
                  </a:lnTo>
                  <a:lnTo>
                    <a:pt x="30437" y="9846"/>
                  </a:lnTo>
                  <a:lnTo>
                    <a:pt x="30055" y="10071"/>
                  </a:lnTo>
                  <a:lnTo>
                    <a:pt x="29718" y="10318"/>
                  </a:lnTo>
                  <a:lnTo>
                    <a:pt x="29066" y="10790"/>
                  </a:lnTo>
                  <a:lnTo>
                    <a:pt x="28504" y="11262"/>
                  </a:lnTo>
                  <a:lnTo>
                    <a:pt x="28009" y="11712"/>
                  </a:lnTo>
                  <a:lnTo>
                    <a:pt x="27605" y="12094"/>
                  </a:lnTo>
                  <a:lnTo>
                    <a:pt x="27312" y="12408"/>
                  </a:lnTo>
                  <a:lnTo>
                    <a:pt x="27065" y="12678"/>
                  </a:lnTo>
                  <a:lnTo>
                    <a:pt x="27088" y="12341"/>
                  </a:lnTo>
                  <a:lnTo>
                    <a:pt x="27133" y="11914"/>
                  </a:lnTo>
                  <a:lnTo>
                    <a:pt x="27133" y="11374"/>
                  </a:lnTo>
                  <a:lnTo>
                    <a:pt x="27133" y="10700"/>
                  </a:lnTo>
                  <a:lnTo>
                    <a:pt x="27110" y="9936"/>
                  </a:lnTo>
                  <a:lnTo>
                    <a:pt x="27043" y="9082"/>
                  </a:lnTo>
                  <a:lnTo>
                    <a:pt x="26908" y="8160"/>
                  </a:lnTo>
                  <a:lnTo>
                    <a:pt x="26840" y="7688"/>
                  </a:lnTo>
                  <a:lnTo>
                    <a:pt x="26728" y="7216"/>
                  </a:lnTo>
                  <a:lnTo>
                    <a:pt x="26616" y="6721"/>
                  </a:lnTo>
                  <a:lnTo>
                    <a:pt x="26481" y="6227"/>
                  </a:lnTo>
                  <a:lnTo>
                    <a:pt x="26323" y="5710"/>
                  </a:lnTo>
                  <a:lnTo>
                    <a:pt x="26143" y="5215"/>
                  </a:lnTo>
                  <a:lnTo>
                    <a:pt x="25941" y="4721"/>
                  </a:lnTo>
                  <a:lnTo>
                    <a:pt x="25694" y="4226"/>
                  </a:lnTo>
                  <a:lnTo>
                    <a:pt x="25447" y="3732"/>
                  </a:lnTo>
                  <a:lnTo>
                    <a:pt x="25177" y="3259"/>
                  </a:lnTo>
                  <a:lnTo>
                    <a:pt x="24862" y="2787"/>
                  </a:lnTo>
                  <a:lnTo>
                    <a:pt x="24525" y="2338"/>
                  </a:lnTo>
                  <a:lnTo>
                    <a:pt x="24143" y="1888"/>
                  </a:lnTo>
                  <a:lnTo>
                    <a:pt x="23738" y="1484"/>
                  </a:lnTo>
                  <a:lnTo>
                    <a:pt x="23289" y="1079"/>
                  </a:lnTo>
                  <a:lnTo>
                    <a:pt x="22817" y="697"/>
                  </a:lnTo>
                  <a:lnTo>
                    <a:pt x="22569" y="517"/>
                  </a:lnTo>
                  <a:lnTo>
                    <a:pt x="22344" y="360"/>
                  </a:lnTo>
                  <a:lnTo>
                    <a:pt x="22120" y="247"/>
                  </a:lnTo>
                  <a:lnTo>
                    <a:pt x="21895" y="157"/>
                  </a:lnTo>
                  <a:lnTo>
                    <a:pt x="21670" y="67"/>
                  </a:lnTo>
                  <a:lnTo>
                    <a:pt x="21468" y="22"/>
                  </a:lnTo>
                  <a:lnTo>
                    <a:pt x="21265" y="0"/>
                  </a:lnTo>
                  <a:close/>
                </a:path>
              </a:pathLst>
            </a:custGeom>
            <a:solidFill>
              <a:srgbClr val="CEDB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70" name="Google Shape;50;p15">
              <a:extLst>
                <a:ext uri="{FF2B5EF4-FFF2-40B4-BE49-F238E27FC236}">
                  <a16:creationId xmlns:a16="http://schemas.microsoft.com/office/drawing/2014/main" id="{BFA1B414-0BE3-1263-6EC8-CC48D1F9461F}"/>
                </a:ext>
              </a:extLst>
            </p:cNvPr>
            <p:cNvSpPr/>
            <p:nvPr/>
          </p:nvSpPr>
          <p:spPr>
            <a:xfrm>
              <a:off x="5313825" y="1163700"/>
              <a:ext cx="1140275" cy="471500"/>
            </a:xfrm>
            <a:custGeom>
              <a:avLst/>
              <a:gdLst/>
              <a:ahLst/>
              <a:cxnLst/>
              <a:rect l="l" t="t" r="r" b="b"/>
              <a:pathLst>
                <a:path w="45611" h="18860" extrusionOk="0">
                  <a:moveTo>
                    <a:pt x="22884" y="0"/>
                  </a:moveTo>
                  <a:lnTo>
                    <a:pt x="22682" y="23"/>
                  </a:lnTo>
                  <a:lnTo>
                    <a:pt x="22479" y="45"/>
                  </a:lnTo>
                  <a:lnTo>
                    <a:pt x="22300" y="112"/>
                  </a:lnTo>
                  <a:lnTo>
                    <a:pt x="22097" y="180"/>
                  </a:lnTo>
                  <a:lnTo>
                    <a:pt x="21917" y="292"/>
                  </a:lnTo>
                  <a:lnTo>
                    <a:pt x="21760" y="405"/>
                  </a:lnTo>
                  <a:lnTo>
                    <a:pt x="21580" y="540"/>
                  </a:lnTo>
                  <a:lnTo>
                    <a:pt x="21423" y="674"/>
                  </a:lnTo>
                  <a:lnTo>
                    <a:pt x="21265" y="854"/>
                  </a:lnTo>
                  <a:lnTo>
                    <a:pt x="21131" y="1034"/>
                  </a:lnTo>
                  <a:lnTo>
                    <a:pt x="20861" y="1439"/>
                  </a:lnTo>
                  <a:lnTo>
                    <a:pt x="20591" y="1888"/>
                  </a:lnTo>
                  <a:lnTo>
                    <a:pt x="20366" y="2383"/>
                  </a:lnTo>
                  <a:lnTo>
                    <a:pt x="20142" y="2922"/>
                  </a:lnTo>
                  <a:lnTo>
                    <a:pt x="19962" y="3507"/>
                  </a:lnTo>
                  <a:lnTo>
                    <a:pt x="19782" y="4091"/>
                  </a:lnTo>
                  <a:lnTo>
                    <a:pt x="19625" y="4698"/>
                  </a:lnTo>
                  <a:lnTo>
                    <a:pt x="19490" y="5328"/>
                  </a:lnTo>
                  <a:lnTo>
                    <a:pt x="19355" y="5957"/>
                  </a:lnTo>
                  <a:lnTo>
                    <a:pt x="19152" y="7238"/>
                  </a:lnTo>
                  <a:lnTo>
                    <a:pt x="18995" y="8430"/>
                  </a:lnTo>
                  <a:lnTo>
                    <a:pt x="18883" y="9531"/>
                  </a:lnTo>
                  <a:lnTo>
                    <a:pt x="18815" y="10475"/>
                  </a:lnTo>
                  <a:lnTo>
                    <a:pt x="18770" y="11217"/>
                  </a:lnTo>
                  <a:lnTo>
                    <a:pt x="18748" y="11869"/>
                  </a:lnTo>
                  <a:lnTo>
                    <a:pt x="18725" y="11644"/>
                  </a:lnTo>
                  <a:lnTo>
                    <a:pt x="18613" y="10970"/>
                  </a:lnTo>
                  <a:lnTo>
                    <a:pt x="18501" y="10520"/>
                  </a:lnTo>
                  <a:lnTo>
                    <a:pt x="18366" y="9981"/>
                  </a:lnTo>
                  <a:lnTo>
                    <a:pt x="18186" y="9396"/>
                  </a:lnTo>
                  <a:lnTo>
                    <a:pt x="17961" y="8789"/>
                  </a:lnTo>
                  <a:lnTo>
                    <a:pt x="17669" y="8115"/>
                  </a:lnTo>
                  <a:lnTo>
                    <a:pt x="17332" y="7463"/>
                  </a:lnTo>
                  <a:lnTo>
                    <a:pt x="17152" y="7126"/>
                  </a:lnTo>
                  <a:lnTo>
                    <a:pt x="16927" y="6789"/>
                  </a:lnTo>
                  <a:lnTo>
                    <a:pt x="16702" y="6452"/>
                  </a:lnTo>
                  <a:lnTo>
                    <a:pt x="16477" y="6114"/>
                  </a:lnTo>
                  <a:lnTo>
                    <a:pt x="16208" y="5777"/>
                  </a:lnTo>
                  <a:lnTo>
                    <a:pt x="15938" y="5462"/>
                  </a:lnTo>
                  <a:lnTo>
                    <a:pt x="15623" y="5148"/>
                  </a:lnTo>
                  <a:lnTo>
                    <a:pt x="15309" y="4856"/>
                  </a:lnTo>
                  <a:lnTo>
                    <a:pt x="14971" y="4563"/>
                  </a:lnTo>
                  <a:lnTo>
                    <a:pt x="14612" y="4294"/>
                  </a:lnTo>
                  <a:lnTo>
                    <a:pt x="14230" y="4024"/>
                  </a:lnTo>
                  <a:lnTo>
                    <a:pt x="13825" y="3777"/>
                  </a:lnTo>
                  <a:lnTo>
                    <a:pt x="13623" y="3664"/>
                  </a:lnTo>
                  <a:lnTo>
                    <a:pt x="13420" y="3574"/>
                  </a:lnTo>
                  <a:lnTo>
                    <a:pt x="13218" y="3507"/>
                  </a:lnTo>
                  <a:lnTo>
                    <a:pt x="13016" y="3462"/>
                  </a:lnTo>
                  <a:lnTo>
                    <a:pt x="12813" y="3417"/>
                  </a:lnTo>
                  <a:lnTo>
                    <a:pt x="12431" y="3417"/>
                  </a:lnTo>
                  <a:lnTo>
                    <a:pt x="12229" y="3439"/>
                  </a:lnTo>
                  <a:lnTo>
                    <a:pt x="12049" y="3484"/>
                  </a:lnTo>
                  <a:lnTo>
                    <a:pt x="11847" y="3529"/>
                  </a:lnTo>
                  <a:lnTo>
                    <a:pt x="11667" y="3597"/>
                  </a:lnTo>
                  <a:lnTo>
                    <a:pt x="11487" y="3687"/>
                  </a:lnTo>
                  <a:lnTo>
                    <a:pt x="11150" y="3889"/>
                  </a:lnTo>
                  <a:lnTo>
                    <a:pt x="10813" y="4136"/>
                  </a:lnTo>
                  <a:lnTo>
                    <a:pt x="10476" y="4451"/>
                  </a:lnTo>
                  <a:lnTo>
                    <a:pt x="10161" y="4788"/>
                  </a:lnTo>
                  <a:lnTo>
                    <a:pt x="9846" y="5170"/>
                  </a:lnTo>
                  <a:lnTo>
                    <a:pt x="9554" y="5575"/>
                  </a:lnTo>
                  <a:lnTo>
                    <a:pt x="9262" y="6002"/>
                  </a:lnTo>
                  <a:lnTo>
                    <a:pt x="8992" y="6474"/>
                  </a:lnTo>
                  <a:lnTo>
                    <a:pt x="8745" y="6946"/>
                  </a:lnTo>
                  <a:lnTo>
                    <a:pt x="8497" y="7418"/>
                  </a:lnTo>
                  <a:lnTo>
                    <a:pt x="8273" y="7913"/>
                  </a:lnTo>
                  <a:lnTo>
                    <a:pt x="8048" y="8430"/>
                  </a:lnTo>
                  <a:lnTo>
                    <a:pt x="7643" y="9396"/>
                  </a:lnTo>
                  <a:lnTo>
                    <a:pt x="7306" y="10340"/>
                  </a:lnTo>
                  <a:lnTo>
                    <a:pt x="7036" y="11195"/>
                  </a:lnTo>
                  <a:lnTo>
                    <a:pt x="6811" y="11914"/>
                  </a:lnTo>
                  <a:lnTo>
                    <a:pt x="6654" y="12498"/>
                  </a:lnTo>
                  <a:lnTo>
                    <a:pt x="6519" y="12993"/>
                  </a:lnTo>
                  <a:lnTo>
                    <a:pt x="6205" y="12723"/>
                  </a:lnTo>
                  <a:lnTo>
                    <a:pt x="6047" y="12611"/>
                  </a:lnTo>
                  <a:lnTo>
                    <a:pt x="5890" y="12498"/>
                  </a:lnTo>
                  <a:lnTo>
                    <a:pt x="5732" y="12431"/>
                  </a:lnTo>
                  <a:lnTo>
                    <a:pt x="5575" y="12364"/>
                  </a:lnTo>
                  <a:lnTo>
                    <a:pt x="5418" y="12319"/>
                  </a:lnTo>
                  <a:lnTo>
                    <a:pt x="5283" y="12296"/>
                  </a:lnTo>
                  <a:lnTo>
                    <a:pt x="5126" y="12274"/>
                  </a:lnTo>
                  <a:lnTo>
                    <a:pt x="4968" y="12274"/>
                  </a:lnTo>
                  <a:lnTo>
                    <a:pt x="4676" y="12296"/>
                  </a:lnTo>
                  <a:lnTo>
                    <a:pt x="4384" y="12386"/>
                  </a:lnTo>
                  <a:lnTo>
                    <a:pt x="4092" y="12498"/>
                  </a:lnTo>
                  <a:lnTo>
                    <a:pt x="3799" y="12678"/>
                  </a:lnTo>
                  <a:lnTo>
                    <a:pt x="3530" y="12881"/>
                  </a:lnTo>
                  <a:lnTo>
                    <a:pt x="3260" y="13105"/>
                  </a:lnTo>
                  <a:lnTo>
                    <a:pt x="2990" y="13375"/>
                  </a:lnTo>
                  <a:lnTo>
                    <a:pt x="2720" y="13690"/>
                  </a:lnTo>
                  <a:lnTo>
                    <a:pt x="2473" y="14005"/>
                  </a:lnTo>
                  <a:lnTo>
                    <a:pt x="2226" y="14342"/>
                  </a:lnTo>
                  <a:lnTo>
                    <a:pt x="2001" y="14679"/>
                  </a:lnTo>
                  <a:lnTo>
                    <a:pt x="1574" y="15398"/>
                  </a:lnTo>
                  <a:lnTo>
                    <a:pt x="1169" y="16140"/>
                  </a:lnTo>
                  <a:lnTo>
                    <a:pt x="832" y="16837"/>
                  </a:lnTo>
                  <a:lnTo>
                    <a:pt x="540" y="17489"/>
                  </a:lnTo>
                  <a:lnTo>
                    <a:pt x="315" y="18051"/>
                  </a:lnTo>
                  <a:lnTo>
                    <a:pt x="135" y="18478"/>
                  </a:lnTo>
                  <a:lnTo>
                    <a:pt x="0" y="18860"/>
                  </a:lnTo>
                  <a:lnTo>
                    <a:pt x="45610" y="18860"/>
                  </a:lnTo>
                  <a:lnTo>
                    <a:pt x="45543" y="18635"/>
                  </a:lnTo>
                  <a:lnTo>
                    <a:pt x="45318" y="17983"/>
                  </a:lnTo>
                  <a:lnTo>
                    <a:pt x="45161" y="17511"/>
                  </a:lnTo>
                  <a:lnTo>
                    <a:pt x="44958" y="16994"/>
                  </a:lnTo>
                  <a:lnTo>
                    <a:pt x="44711" y="16410"/>
                  </a:lnTo>
                  <a:lnTo>
                    <a:pt x="44419" y="15803"/>
                  </a:lnTo>
                  <a:lnTo>
                    <a:pt x="44082" y="15151"/>
                  </a:lnTo>
                  <a:lnTo>
                    <a:pt x="43722" y="14454"/>
                  </a:lnTo>
                  <a:lnTo>
                    <a:pt x="43295" y="13780"/>
                  </a:lnTo>
                  <a:lnTo>
                    <a:pt x="42845" y="13083"/>
                  </a:lnTo>
                  <a:lnTo>
                    <a:pt x="42328" y="12409"/>
                  </a:lnTo>
                  <a:lnTo>
                    <a:pt x="42059" y="12094"/>
                  </a:lnTo>
                  <a:lnTo>
                    <a:pt x="41766" y="11779"/>
                  </a:lnTo>
                  <a:lnTo>
                    <a:pt x="41474" y="11464"/>
                  </a:lnTo>
                  <a:lnTo>
                    <a:pt x="41182" y="11172"/>
                  </a:lnTo>
                  <a:lnTo>
                    <a:pt x="40845" y="10880"/>
                  </a:lnTo>
                  <a:lnTo>
                    <a:pt x="40530" y="10610"/>
                  </a:lnTo>
                  <a:lnTo>
                    <a:pt x="40283" y="10430"/>
                  </a:lnTo>
                  <a:lnTo>
                    <a:pt x="40035" y="10273"/>
                  </a:lnTo>
                  <a:lnTo>
                    <a:pt x="39788" y="10116"/>
                  </a:lnTo>
                  <a:lnTo>
                    <a:pt x="39563" y="9981"/>
                  </a:lnTo>
                  <a:lnTo>
                    <a:pt x="39069" y="9778"/>
                  </a:lnTo>
                  <a:lnTo>
                    <a:pt x="38574" y="9599"/>
                  </a:lnTo>
                  <a:lnTo>
                    <a:pt x="38102" y="9486"/>
                  </a:lnTo>
                  <a:lnTo>
                    <a:pt x="37608" y="9419"/>
                  </a:lnTo>
                  <a:lnTo>
                    <a:pt x="37113" y="9396"/>
                  </a:lnTo>
                  <a:lnTo>
                    <a:pt x="36641" y="9419"/>
                  </a:lnTo>
                  <a:lnTo>
                    <a:pt x="36147" y="9486"/>
                  </a:lnTo>
                  <a:lnTo>
                    <a:pt x="35697" y="9576"/>
                  </a:lnTo>
                  <a:lnTo>
                    <a:pt x="35225" y="9711"/>
                  </a:lnTo>
                  <a:lnTo>
                    <a:pt x="34775" y="9868"/>
                  </a:lnTo>
                  <a:lnTo>
                    <a:pt x="34326" y="10048"/>
                  </a:lnTo>
                  <a:lnTo>
                    <a:pt x="33876" y="10251"/>
                  </a:lnTo>
                  <a:lnTo>
                    <a:pt x="33449" y="10475"/>
                  </a:lnTo>
                  <a:lnTo>
                    <a:pt x="33044" y="10700"/>
                  </a:lnTo>
                  <a:lnTo>
                    <a:pt x="32662" y="10947"/>
                  </a:lnTo>
                  <a:lnTo>
                    <a:pt x="32280" y="11217"/>
                  </a:lnTo>
                  <a:lnTo>
                    <a:pt x="31583" y="11734"/>
                  </a:lnTo>
                  <a:lnTo>
                    <a:pt x="30954" y="12251"/>
                  </a:lnTo>
                  <a:lnTo>
                    <a:pt x="30414" y="12723"/>
                  </a:lnTo>
                  <a:lnTo>
                    <a:pt x="29987" y="13150"/>
                  </a:lnTo>
                  <a:lnTo>
                    <a:pt x="29673" y="13487"/>
                  </a:lnTo>
                  <a:lnTo>
                    <a:pt x="29403" y="13780"/>
                  </a:lnTo>
                  <a:lnTo>
                    <a:pt x="29425" y="13398"/>
                  </a:lnTo>
                  <a:lnTo>
                    <a:pt x="29470" y="12948"/>
                  </a:lnTo>
                  <a:lnTo>
                    <a:pt x="29470" y="12364"/>
                  </a:lnTo>
                  <a:lnTo>
                    <a:pt x="29470" y="11622"/>
                  </a:lnTo>
                  <a:lnTo>
                    <a:pt x="29448" y="10790"/>
                  </a:lnTo>
                  <a:lnTo>
                    <a:pt x="29358" y="9868"/>
                  </a:lnTo>
                  <a:lnTo>
                    <a:pt x="29313" y="9374"/>
                  </a:lnTo>
                  <a:lnTo>
                    <a:pt x="29246" y="8879"/>
                  </a:lnTo>
                  <a:lnTo>
                    <a:pt x="29156" y="8362"/>
                  </a:lnTo>
                  <a:lnTo>
                    <a:pt x="29043" y="7845"/>
                  </a:lnTo>
                  <a:lnTo>
                    <a:pt x="28908" y="7306"/>
                  </a:lnTo>
                  <a:lnTo>
                    <a:pt x="28751" y="6766"/>
                  </a:lnTo>
                  <a:lnTo>
                    <a:pt x="28594" y="6227"/>
                  </a:lnTo>
                  <a:lnTo>
                    <a:pt x="28391" y="5687"/>
                  </a:lnTo>
                  <a:lnTo>
                    <a:pt x="28167" y="5148"/>
                  </a:lnTo>
                  <a:lnTo>
                    <a:pt x="27919" y="4608"/>
                  </a:lnTo>
                  <a:lnTo>
                    <a:pt x="27650" y="4069"/>
                  </a:lnTo>
                  <a:lnTo>
                    <a:pt x="27335" y="3552"/>
                  </a:lnTo>
                  <a:lnTo>
                    <a:pt x="26998" y="3035"/>
                  </a:lnTo>
                  <a:lnTo>
                    <a:pt x="26638" y="2540"/>
                  </a:lnTo>
                  <a:lnTo>
                    <a:pt x="26233" y="2068"/>
                  </a:lnTo>
                  <a:lnTo>
                    <a:pt x="25784" y="1619"/>
                  </a:lnTo>
                  <a:lnTo>
                    <a:pt x="25312" y="1169"/>
                  </a:lnTo>
                  <a:lnTo>
                    <a:pt x="24795" y="764"/>
                  </a:lnTo>
                  <a:lnTo>
                    <a:pt x="24525" y="562"/>
                  </a:lnTo>
                  <a:lnTo>
                    <a:pt x="24255" y="405"/>
                  </a:lnTo>
                  <a:lnTo>
                    <a:pt x="24008" y="270"/>
                  </a:lnTo>
                  <a:lnTo>
                    <a:pt x="23783" y="180"/>
                  </a:lnTo>
                  <a:lnTo>
                    <a:pt x="23536" y="90"/>
                  </a:lnTo>
                  <a:lnTo>
                    <a:pt x="23311" y="45"/>
                  </a:lnTo>
                  <a:lnTo>
                    <a:pt x="23086" y="0"/>
                  </a:lnTo>
                  <a:close/>
                </a:path>
              </a:pathLst>
            </a:custGeom>
            <a:solidFill>
              <a:srgbClr val="CEDB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71" name="Google Shape;51;p15">
              <a:extLst>
                <a:ext uri="{FF2B5EF4-FFF2-40B4-BE49-F238E27FC236}">
                  <a16:creationId xmlns:a16="http://schemas.microsoft.com/office/drawing/2014/main" id="{68DFE04E-03EA-8C0C-B84B-6B1E2D7B6B4E}"/>
                </a:ext>
              </a:extLst>
            </p:cNvPr>
            <p:cNvSpPr/>
            <p:nvPr/>
          </p:nvSpPr>
          <p:spPr>
            <a:xfrm>
              <a:off x="2143725" y="778175"/>
              <a:ext cx="909850" cy="375975"/>
            </a:xfrm>
            <a:custGeom>
              <a:avLst/>
              <a:gdLst/>
              <a:ahLst/>
              <a:cxnLst/>
              <a:rect l="l" t="t" r="r" b="b"/>
              <a:pathLst>
                <a:path w="36394" h="15039" extrusionOk="0">
                  <a:moveTo>
                    <a:pt x="18096" y="0"/>
                  </a:moveTo>
                  <a:lnTo>
                    <a:pt x="17938" y="23"/>
                  </a:lnTo>
                  <a:lnTo>
                    <a:pt x="17781" y="68"/>
                  </a:lnTo>
                  <a:lnTo>
                    <a:pt x="17646" y="135"/>
                  </a:lnTo>
                  <a:lnTo>
                    <a:pt x="17489" y="225"/>
                  </a:lnTo>
                  <a:lnTo>
                    <a:pt x="17354" y="315"/>
                  </a:lnTo>
                  <a:lnTo>
                    <a:pt x="17219" y="405"/>
                  </a:lnTo>
                  <a:lnTo>
                    <a:pt x="17107" y="540"/>
                  </a:lnTo>
                  <a:lnTo>
                    <a:pt x="16860" y="810"/>
                  </a:lnTo>
                  <a:lnTo>
                    <a:pt x="16635" y="1124"/>
                  </a:lnTo>
                  <a:lnTo>
                    <a:pt x="16432" y="1506"/>
                  </a:lnTo>
                  <a:lnTo>
                    <a:pt x="16253" y="1889"/>
                  </a:lnTo>
                  <a:lnTo>
                    <a:pt x="16073" y="2316"/>
                  </a:lnTo>
                  <a:lnTo>
                    <a:pt x="15915" y="2788"/>
                  </a:lnTo>
                  <a:lnTo>
                    <a:pt x="15781" y="3260"/>
                  </a:lnTo>
                  <a:lnTo>
                    <a:pt x="15668" y="3754"/>
                  </a:lnTo>
                  <a:lnTo>
                    <a:pt x="15556" y="4249"/>
                  </a:lnTo>
                  <a:lnTo>
                    <a:pt x="15443" y="4743"/>
                  </a:lnTo>
                  <a:lnTo>
                    <a:pt x="15286" y="5755"/>
                  </a:lnTo>
                  <a:lnTo>
                    <a:pt x="15151" y="6722"/>
                  </a:lnTo>
                  <a:lnTo>
                    <a:pt x="15084" y="7598"/>
                  </a:lnTo>
                  <a:lnTo>
                    <a:pt x="15016" y="8363"/>
                  </a:lnTo>
                  <a:lnTo>
                    <a:pt x="14994" y="8947"/>
                  </a:lnTo>
                  <a:lnTo>
                    <a:pt x="14971" y="9464"/>
                  </a:lnTo>
                  <a:lnTo>
                    <a:pt x="14949" y="9262"/>
                  </a:lnTo>
                  <a:lnTo>
                    <a:pt x="14859" y="8745"/>
                  </a:lnTo>
                  <a:lnTo>
                    <a:pt x="14769" y="8385"/>
                  </a:lnTo>
                  <a:lnTo>
                    <a:pt x="14657" y="7958"/>
                  </a:lnTo>
                  <a:lnTo>
                    <a:pt x="14522" y="7486"/>
                  </a:lnTo>
                  <a:lnTo>
                    <a:pt x="14319" y="6991"/>
                  </a:lnTo>
                  <a:lnTo>
                    <a:pt x="14117" y="6474"/>
                  </a:lnTo>
                  <a:lnTo>
                    <a:pt x="13847" y="5935"/>
                  </a:lnTo>
                  <a:lnTo>
                    <a:pt x="13510" y="5395"/>
                  </a:lnTo>
                  <a:lnTo>
                    <a:pt x="13150" y="4856"/>
                  </a:lnTo>
                  <a:lnTo>
                    <a:pt x="12948" y="4609"/>
                  </a:lnTo>
                  <a:lnTo>
                    <a:pt x="12723" y="4361"/>
                  </a:lnTo>
                  <a:lnTo>
                    <a:pt x="12476" y="4092"/>
                  </a:lnTo>
                  <a:lnTo>
                    <a:pt x="12229" y="3867"/>
                  </a:lnTo>
                  <a:lnTo>
                    <a:pt x="11959" y="3620"/>
                  </a:lnTo>
                  <a:lnTo>
                    <a:pt x="11667" y="3417"/>
                  </a:lnTo>
                  <a:lnTo>
                    <a:pt x="11352" y="3192"/>
                  </a:lnTo>
                  <a:lnTo>
                    <a:pt x="11037" y="2990"/>
                  </a:lnTo>
                  <a:lnTo>
                    <a:pt x="10858" y="2923"/>
                  </a:lnTo>
                  <a:lnTo>
                    <a:pt x="10700" y="2833"/>
                  </a:lnTo>
                  <a:lnTo>
                    <a:pt x="10543" y="2788"/>
                  </a:lnTo>
                  <a:lnTo>
                    <a:pt x="10386" y="2743"/>
                  </a:lnTo>
                  <a:lnTo>
                    <a:pt x="10228" y="2720"/>
                  </a:lnTo>
                  <a:lnTo>
                    <a:pt x="9913" y="2720"/>
                  </a:lnTo>
                  <a:lnTo>
                    <a:pt x="9756" y="2743"/>
                  </a:lnTo>
                  <a:lnTo>
                    <a:pt x="9464" y="2810"/>
                  </a:lnTo>
                  <a:lnTo>
                    <a:pt x="9172" y="2923"/>
                  </a:lnTo>
                  <a:lnTo>
                    <a:pt x="8902" y="3080"/>
                  </a:lnTo>
                  <a:lnTo>
                    <a:pt x="8632" y="3282"/>
                  </a:lnTo>
                  <a:lnTo>
                    <a:pt x="8362" y="3530"/>
                  </a:lnTo>
                  <a:lnTo>
                    <a:pt x="8115" y="3799"/>
                  </a:lnTo>
                  <a:lnTo>
                    <a:pt x="7868" y="4114"/>
                  </a:lnTo>
                  <a:lnTo>
                    <a:pt x="7621" y="4429"/>
                  </a:lnTo>
                  <a:lnTo>
                    <a:pt x="7396" y="4788"/>
                  </a:lnTo>
                  <a:lnTo>
                    <a:pt x="7194" y="5148"/>
                  </a:lnTo>
                  <a:lnTo>
                    <a:pt x="6991" y="5530"/>
                  </a:lnTo>
                  <a:lnTo>
                    <a:pt x="6789" y="5912"/>
                  </a:lnTo>
                  <a:lnTo>
                    <a:pt x="6429" y="6699"/>
                  </a:lnTo>
                  <a:lnTo>
                    <a:pt x="6115" y="7486"/>
                  </a:lnTo>
                  <a:lnTo>
                    <a:pt x="5845" y="8250"/>
                  </a:lnTo>
                  <a:lnTo>
                    <a:pt x="5620" y="8925"/>
                  </a:lnTo>
                  <a:lnTo>
                    <a:pt x="5305" y="9959"/>
                  </a:lnTo>
                  <a:lnTo>
                    <a:pt x="5193" y="10363"/>
                  </a:lnTo>
                  <a:lnTo>
                    <a:pt x="4946" y="10138"/>
                  </a:lnTo>
                  <a:lnTo>
                    <a:pt x="4698" y="9959"/>
                  </a:lnTo>
                  <a:lnTo>
                    <a:pt x="4451" y="9846"/>
                  </a:lnTo>
                  <a:lnTo>
                    <a:pt x="4204" y="9801"/>
                  </a:lnTo>
                  <a:lnTo>
                    <a:pt x="3979" y="9779"/>
                  </a:lnTo>
                  <a:lnTo>
                    <a:pt x="3732" y="9801"/>
                  </a:lnTo>
                  <a:lnTo>
                    <a:pt x="3507" y="9869"/>
                  </a:lnTo>
                  <a:lnTo>
                    <a:pt x="3260" y="9959"/>
                  </a:lnTo>
                  <a:lnTo>
                    <a:pt x="3035" y="10094"/>
                  </a:lnTo>
                  <a:lnTo>
                    <a:pt x="2810" y="10251"/>
                  </a:lnTo>
                  <a:lnTo>
                    <a:pt x="2608" y="10453"/>
                  </a:lnTo>
                  <a:lnTo>
                    <a:pt x="2383" y="10678"/>
                  </a:lnTo>
                  <a:lnTo>
                    <a:pt x="2181" y="10903"/>
                  </a:lnTo>
                  <a:lnTo>
                    <a:pt x="1978" y="11150"/>
                  </a:lnTo>
                  <a:lnTo>
                    <a:pt x="1596" y="11712"/>
                  </a:lnTo>
                  <a:lnTo>
                    <a:pt x="1259" y="12274"/>
                  </a:lnTo>
                  <a:lnTo>
                    <a:pt x="944" y="12858"/>
                  </a:lnTo>
                  <a:lnTo>
                    <a:pt x="675" y="13420"/>
                  </a:lnTo>
                  <a:lnTo>
                    <a:pt x="450" y="13937"/>
                  </a:lnTo>
                  <a:lnTo>
                    <a:pt x="113" y="14724"/>
                  </a:lnTo>
                  <a:lnTo>
                    <a:pt x="0" y="15039"/>
                  </a:lnTo>
                  <a:lnTo>
                    <a:pt x="36394" y="15039"/>
                  </a:lnTo>
                  <a:lnTo>
                    <a:pt x="36326" y="14859"/>
                  </a:lnTo>
                  <a:lnTo>
                    <a:pt x="36169" y="14342"/>
                  </a:lnTo>
                  <a:lnTo>
                    <a:pt x="35877" y="13555"/>
                  </a:lnTo>
                  <a:lnTo>
                    <a:pt x="35674" y="13083"/>
                  </a:lnTo>
                  <a:lnTo>
                    <a:pt x="35450" y="12589"/>
                  </a:lnTo>
                  <a:lnTo>
                    <a:pt x="35180" y="12072"/>
                  </a:lnTo>
                  <a:lnTo>
                    <a:pt x="34888" y="11532"/>
                  </a:lnTo>
                  <a:lnTo>
                    <a:pt x="34550" y="10970"/>
                  </a:lnTo>
                  <a:lnTo>
                    <a:pt x="34191" y="10431"/>
                  </a:lnTo>
                  <a:lnTo>
                    <a:pt x="33786" y="9891"/>
                  </a:lnTo>
                  <a:lnTo>
                    <a:pt x="33337" y="9374"/>
                  </a:lnTo>
                  <a:lnTo>
                    <a:pt x="32842" y="8902"/>
                  </a:lnTo>
                  <a:lnTo>
                    <a:pt x="32595" y="8677"/>
                  </a:lnTo>
                  <a:lnTo>
                    <a:pt x="32325" y="8453"/>
                  </a:lnTo>
                  <a:lnTo>
                    <a:pt x="31943" y="8183"/>
                  </a:lnTo>
                  <a:lnTo>
                    <a:pt x="31561" y="7958"/>
                  </a:lnTo>
                  <a:lnTo>
                    <a:pt x="31179" y="7778"/>
                  </a:lnTo>
                  <a:lnTo>
                    <a:pt x="30796" y="7643"/>
                  </a:lnTo>
                  <a:lnTo>
                    <a:pt x="30392" y="7553"/>
                  </a:lnTo>
                  <a:lnTo>
                    <a:pt x="30010" y="7508"/>
                  </a:lnTo>
                  <a:lnTo>
                    <a:pt x="29628" y="7486"/>
                  </a:lnTo>
                  <a:lnTo>
                    <a:pt x="29245" y="7508"/>
                  </a:lnTo>
                  <a:lnTo>
                    <a:pt x="28863" y="7553"/>
                  </a:lnTo>
                  <a:lnTo>
                    <a:pt x="28481" y="7643"/>
                  </a:lnTo>
                  <a:lnTo>
                    <a:pt x="28099" y="7733"/>
                  </a:lnTo>
                  <a:lnTo>
                    <a:pt x="27739" y="7868"/>
                  </a:lnTo>
                  <a:lnTo>
                    <a:pt x="27380" y="8003"/>
                  </a:lnTo>
                  <a:lnTo>
                    <a:pt x="27042" y="8160"/>
                  </a:lnTo>
                  <a:lnTo>
                    <a:pt x="26705" y="8340"/>
                  </a:lnTo>
                  <a:lnTo>
                    <a:pt x="26368" y="8520"/>
                  </a:lnTo>
                  <a:lnTo>
                    <a:pt x="25761" y="8925"/>
                  </a:lnTo>
                  <a:lnTo>
                    <a:pt x="25199" y="9352"/>
                  </a:lnTo>
                  <a:lnTo>
                    <a:pt x="24705" y="9756"/>
                  </a:lnTo>
                  <a:lnTo>
                    <a:pt x="24278" y="10138"/>
                  </a:lnTo>
                  <a:lnTo>
                    <a:pt x="23940" y="10476"/>
                  </a:lnTo>
                  <a:lnTo>
                    <a:pt x="23671" y="10745"/>
                  </a:lnTo>
                  <a:lnTo>
                    <a:pt x="23468" y="10993"/>
                  </a:lnTo>
                  <a:lnTo>
                    <a:pt x="23491" y="10678"/>
                  </a:lnTo>
                  <a:lnTo>
                    <a:pt x="23513" y="10318"/>
                  </a:lnTo>
                  <a:lnTo>
                    <a:pt x="23536" y="9846"/>
                  </a:lnTo>
                  <a:lnTo>
                    <a:pt x="23513" y="9262"/>
                  </a:lnTo>
                  <a:lnTo>
                    <a:pt x="23491" y="8610"/>
                  </a:lnTo>
                  <a:lnTo>
                    <a:pt x="23446" y="7868"/>
                  </a:lnTo>
                  <a:lnTo>
                    <a:pt x="23333" y="7081"/>
                  </a:lnTo>
                  <a:lnTo>
                    <a:pt x="23176" y="6250"/>
                  </a:lnTo>
                  <a:lnTo>
                    <a:pt x="23064" y="5822"/>
                  </a:lnTo>
                  <a:lnTo>
                    <a:pt x="22951" y="5395"/>
                  </a:lnTo>
                  <a:lnTo>
                    <a:pt x="22816" y="4946"/>
                  </a:lnTo>
                  <a:lnTo>
                    <a:pt x="22659" y="4519"/>
                  </a:lnTo>
                  <a:lnTo>
                    <a:pt x="22479" y="4092"/>
                  </a:lnTo>
                  <a:lnTo>
                    <a:pt x="22277" y="3664"/>
                  </a:lnTo>
                  <a:lnTo>
                    <a:pt x="22052" y="3237"/>
                  </a:lnTo>
                  <a:lnTo>
                    <a:pt x="21805" y="2833"/>
                  </a:lnTo>
                  <a:lnTo>
                    <a:pt x="21535" y="2406"/>
                  </a:lnTo>
                  <a:lnTo>
                    <a:pt x="21243" y="2024"/>
                  </a:lnTo>
                  <a:lnTo>
                    <a:pt x="20928" y="1641"/>
                  </a:lnTo>
                  <a:lnTo>
                    <a:pt x="20569" y="1282"/>
                  </a:lnTo>
                  <a:lnTo>
                    <a:pt x="20186" y="922"/>
                  </a:lnTo>
                  <a:lnTo>
                    <a:pt x="19782" y="585"/>
                  </a:lnTo>
                  <a:lnTo>
                    <a:pt x="19579" y="450"/>
                  </a:lnTo>
                  <a:lnTo>
                    <a:pt x="19355" y="315"/>
                  </a:lnTo>
                  <a:lnTo>
                    <a:pt x="19175" y="203"/>
                  </a:lnTo>
                  <a:lnTo>
                    <a:pt x="18973" y="135"/>
                  </a:lnTo>
                  <a:lnTo>
                    <a:pt x="18793" y="68"/>
                  </a:lnTo>
                  <a:lnTo>
                    <a:pt x="18613" y="23"/>
                  </a:lnTo>
                  <a:lnTo>
                    <a:pt x="18433" y="0"/>
                  </a:lnTo>
                  <a:close/>
                </a:path>
              </a:pathLst>
            </a:custGeom>
            <a:solidFill>
              <a:srgbClr val="E5E2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72" name="Google Shape;52;p15">
              <a:extLst>
                <a:ext uri="{FF2B5EF4-FFF2-40B4-BE49-F238E27FC236}">
                  <a16:creationId xmlns:a16="http://schemas.microsoft.com/office/drawing/2014/main" id="{14DD89F3-A820-68D0-8F32-0BC8F28A9CF3}"/>
                </a:ext>
              </a:extLst>
            </p:cNvPr>
            <p:cNvSpPr/>
            <p:nvPr/>
          </p:nvSpPr>
          <p:spPr>
            <a:xfrm>
              <a:off x="3816725" y="1513800"/>
              <a:ext cx="673275" cy="1962450"/>
            </a:xfrm>
            <a:custGeom>
              <a:avLst/>
              <a:gdLst/>
              <a:ahLst/>
              <a:cxnLst/>
              <a:rect l="l" t="t" r="r" b="b"/>
              <a:pathLst>
                <a:path w="26931" h="78498" extrusionOk="0">
                  <a:moveTo>
                    <a:pt x="10790" y="1"/>
                  </a:moveTo>
                  <a:lnTo>
                    <a:pt x="10520" y="23"/>
                  </a:lnTo>
                  <a:lnTo>
                    <a:pt x="10026" y="113"/>
                  </a:lnTo>
                  <a:lnTo>
                    <a:pt x="9554" y="248"/>
                  </a:lnTo>
                  <a:lnTo>
                    <a:pt x="9082" y="405"/>
                  </a:lnTo>
                  <a:lnTo>
                    <a:pt x="8632" y="630"/>
                  </a:lnTo>
                  <a:lnTo>
                    <a:pt x="8205" y="900"/>
                  </a:lnTo>
                  <a:lnTo>
                    <a:pt x="7800" y="1192"/>
                  </a:lnTo>
                  <a:lnTo>
                    <a:pt x="7396" y="1529"/>
                  </a:lnTo>
                  <a:lnTo>
                    <a:pt x="7014" y="1911"/>
                  </a:lnTo>
                  <a:lnTo>
                    <a:pt x="6654" y="2293"/>
                  </a:lnTo>
                  <a:lnTo>
                    <a:pt x="6317" y="2720"/>
                  </a:lnTo>
                  <a:lnTo>
                    <a:pt x="5980" y="3170"/>
                  </a:lnTo>
                  <a:lnTo>
                    <a:pt x="5665" y="3642"/>
                  </a:lnTo>
                  <a:lnTo>
                    <a:pt x="5373" y="4137"/>
                  </a:lnTo>
                  <a:lnTo>
                    <a:pt x="5103" y="4631"/>
                  </a:lnTo>
                  <a:lnTo>
                    <a:pt x="4833" y="5148"/>
                  </a:lnTo>
                  <a:lnTo>
                    <a:pt x="4563" y="5665"/>
                  </a:lnTo>
                  <a:lnTo>
                    <a:pt x="4339" y="6205"/>
                  </a:lnTo>
                  <a:lnTo>
                    <a:pt x="4114" y="6744"/>
                  </a:lnTo>
                  <a:lnTo>
                    <a:pt x="3687" y="7846"/>
                  </a:lnTo>
                  <a:lnTo>
                    <a:pt x="3327" y="8902"/>
                  </a:lnTo>
                  <a:lnTo>
                    <a:pt x="3012" y="9959"/>
                  </a:lnTo>
                  <a:lnTo>
                    <a:pt x="2720" y="10925"/>
                  </a:lnTo>
                  <a:lnTo>
                    <a:pt x="2495" y="11847"/>
                  </a:lnTo>
                  <a:lnTo>
                    <a:pt x="2316" y="12634"/>
                  </a:lnTo>
                  <a:lnTo>
                    <a:pt x="1911" y="14432"/>
                  </a:lnTo>
                  <a:lnTo>
                    <a:pt x="1574" y="16253"/>
                  </a:lnTo>
                  <a:lnTo>
                    <a:pt x="1259" y="18074"/>
                  </a:lnTo>
                  <a:lnTo>
                    <a:pt x="989" y="19917"/>
                  </a:lnTo>
                  <a:lnTo>
                    <a:pt x="765" y="21760"/>
                  </a:lnTo>
                  <a:lnTo>
                    <a:pt x="562" y="23626"/>
                  </a:lnTo>
                  <a:lnTo>
                    <a:pt x="405" y="25492"/>
                  </a:lnTo>
                  <a:lnTo>
                    <a:pt x="270" y="27380"/>
                  </a:lnTo>
                  <a:lnTo>
                    <a:pt x="180" y="29246"/>
                  </a:lnTo>
                  <a:lnTo>
                    <a:pt x="90" y="31134"/>
                  </a:lnTo>
                  <a:lnTo>
                    <a:pt x="45" y="33000"/>
                  </a:lnTo>
                  <a:lnTo>
                    <a:pt x="23" y="34888"/>
                  </a:lnTo>
                  <a:lnTo>
                    <a:pt x="0" y="36754"/>
                  </a:lnTo>
                  <a:lnTo>
                    <a:pt x="23" y="38597"/>
                  </a:lnTo>
                  <a:lnTo>
                    <a:pt x="45" y="40440"/>
                  </a:lnTo>
                  <a:lnTo>
                    <a:pt x="90" y="42261"/>
                  </a:lnTo>
                  <a:lnTo>
                    <a:pt x="158" y="44262"/>
                  </a:lnTo>
                  <a:lnTo>
                    <a:pt x="292" y="46262"/>
                  </a:lnTo>
                  <a:lnTo>
                    <a:pt x="450" y="48241"/>
                  </a:lnTo>
                  <a:lnTo>
                    <a:pt x="652" y="50241"/>
                  </a:lnTo>
                  <a:lnTo>
                    <a:pt x="877" y="52219"/>
                  </a:lnTo>
                  <a:lnTo>
                    <a:pt x="1147" y="54198"/>
                  </a:lnTo>
                  <a:lnTo>
                    <a:pt x="1416" y="56176"/>
                  </a:lnTo>
                  <a:lnTo>
                    <a:pt x="1731" y="58154"/>
                  </a:lnTo>
                  <a:lnTo>
                    <a:pt x="2316" y="61930"/>
                  </a:lnTo>
                  <a:lnTo>
                    <a:pt x="2608" y="63819"/>
                  </a:lnTo>
                  <a:lnTo>
                    <a:pt x="2945" y="65729"/>
                  </a:lnTo>
                  <a:lnTo>
                    <a:pt x="3282" y="67618"/>
                  </a:lnTo>
                  <a:lnTo>
                    <a:pt x="3687" y="69483"/>
                  </a:lnTo>
                  <a:lnTo>
                    <a:pt x="3912" y="70405"/>
                  </a:lnTo>
                  <a:lnTo>
                    <a:pt x="4136" y="71349"/>
                  </a:lnTo>
                  <a:lnTo>
                    <a:pt x="4384" y="72271"/>
                  </a:lnTo>
                  <a:lnTo>
                    <a:pt x="4653" y="73192"/>
                  </a:lnTo>
                  <a:lnTo>
                    <a:pt x="4811" y="73664"/>
                  </a:lnTo>
                  <a:lnTo>
                    <a:pt x="4968" y="74137"/>
                  </a:lnTo>
                  <a:lnTo>
                    <a:pt x="5305" y="75036"/>
                  </a:lnTo>
                  <a:lnTo>
                    <a:pt x="5687" y="75845"/>
                  </a:lnTo>
                  <a:lnTo>
                    <a:pt x="6047" y="76564"/>
                  </a:lnTo>
                  <a:lnTo>
                    <a:pt x="6429" y="77194"/>
                  </a:lnTo>
                  <a:lnTo>
                    <a:pt x="6609" y="77463"/>
                  </a:lnTo>
                  <a:lnTo>
                    <a:pt x="6789" y="77688"/>
                  </a:lnTo>
                  <a:lnTo>
                    <a:pt x="6969" y="77891"/>
                  </a:lnTo>
                  <a:lnTo>
                    <a:pt x="7126" y="78070"/>
                  </a:lnTo>
                  <a:lnTo>
                    <a:pt x="7283" y="78183"/>
                  </a:lnTo>
                  <a:lnTo>
                    <a:pt x="7418" y="78295"/>
                  </a:lnTo>
                  <a:lnTo>
                    <a:pt x="7531" y="78340"/>
                  </a:lnTo>
                  <a:lnTo>
                    <a:pt x="7666" y="78385"/>
                  </a:lnTo>
                  <a:lnTo>
                    <a:pt x="8025" y="78453"/>
                  </a:lnTo>
                  <a:lnTo>
                    <a:pt x="8452" y="78497"/>
                  </a:lnTo>
                  <a:lnTo>
                    <a:pt x="8969" y="78497"/>
                  </a:lnTo>
                  <a:lnTo>
                    <a:pt x="9554" y="78475"/>
                  </a:lnTo>
                  <a:lnTo>
                    <a:pt x="10183" y="78408"/>
                  </a:lnTo>
                  <a:lnTo>
                    <a:pt x="10880" y="78340"/>
                  </a:lnTo>
                  <a:lnTo>
                    <a:pt x="11644" y="78228"/>
                  </a:lnTo>
                  <a:lnTo>
                    <a:pt x="12431" y="78070"/>
                  </a:lnTo>
                  <a:lnTo>
                    <a:pt x="13240" y="77913"/>
                  </a:lnTo>
                  <a:lnTo>
                    <a:pt x="14117" y="77711"/>
                  </a:lnTo>
                  <a:lnTo>
                    <a:pt x="14994" y="77508"/>
                  </a:lnTo>
                  <a:lnTo>
                    <a:pt x="15870" y="77261"/>
                  </a:lnTo>
                  <a:lnTo>
                    <a:pt x="16792" y="77014"/>
                  </a:lnTo>
                  <a:lnTo>
                    <a:pt x="17691" y="76722"/>
                  </a:lnTo>
                  <a:lnTo>
                    <a:pt x="18590" y="76429"/>
                  </a:lnTo>
                  <a:lnTo>
                    <a:pt x="19467" y="76092"/>
                  </a:lnTo>
                  <a:lnTo>
                    <a:pt x="20344" y="75755"/>
                  </a:lnTo>
                  <a:lnTo>
                    <a:pt x="21198" y="75418"/>
                  </a:lnTo>
                  <a:lnTo>
                    <a:pt x="22007" y="75036"/>
                  </a:lnTo>
                  <a:lnTo>
                    <a:pt x="22771" y="74654"/>
                  </a:lnTo>
                  <a:lnTo>
                    <a:pt x="23513" y="74249"/>
                  </a:lnTo>
                  <a:lnTo>
                    <a:pt x="24188" y="73844"/>
                  </a:lnTo>
                  <a:lnTo>
                    <a:pt x="24817" y="73417"/>
                  </a:lnTo>
                  <a:lnTo>
                    <a:pt x="25357" y="72990"/>
                  </a:lnTo>
                  <a:lnTo>
                    <a:pt x="25604" y="72765"/>
                  </a:lnTo>
                  <a:lnTo>
                    <a:pt x="25851" y="72541"/>
                  </a:lnTo>
                  <a:lnTo>
                    <a:pt x="26053" y="72316"/>
                  </a:lnTo>
                  <a:lnTo>
                    <a:pt x="26256" y="72091"/>
                  </a:lnTo>
                  <a:lnTo>
                    <a:pt x="26413" y="71866"/>
                  </a:lnTo>
                  <a:lnTo>
                    <a:pt x="26570" y="71641"/>
                  </a:lnTo>
                  <a:lnTo>
                    <a:pt x="26683" y="71417"/>
                  </a:lnTo>
                  <a:lnTo>
                    <a:pt x="26795" y="71169"/>
                  </a:lnTo>
                  <a:lnTo>
                    <a:pt x="26863" y="70945"/>
                  </a:lnTo>
                  <a:lnTo>
                    <a:pt x="26908" y="70697"/>
                  </a:lnTo>
                  <a:lnTo>
                    <a:pt x="26930" y="70472"/>
                  </a:lnTo>
                  <a:lnTo>
                    <a:pt x="26930" y="70225"/>
                  </a:lnTo>
                  <a:lnTo>
                    <a:pt x="26908" y="69978"/>
                  </a:lnTo>
                  <a:lnTo>
                    <a:pt x="26840" y="69753"/>
                  </a:lnTo>
                  <a:lnTo>
                    <a:pt x="26323" y="68090"/>
                  </a:lnTo>
                  <a:lnTo>
                    <a:pt x="25874" y="66449"/>
                  </a:lnTo>
                  <a:lnTo>
                    <a:pt x="25446" y="64785"/>
                  </a:lnTo>
                  <a:lnTo>
                    <a:pt x="25064" y="63144"/>
                  </a:lnTo>
                  <a:lnTo>
                    <a:pt x="24705" y="61481"/>
                  </a:lnTo>
                  <a:lnTo>
                    <a:pt x="24412" y="59840"/>
                  </a:lnTo>
                  <a:lnTo>
                    <a:pt x="24143" y="58176"/>
                  </a:lnTo>
                  <a:lnTo>
                    <a:pt x="23895" y="56513"/>
                  </a:lnTo>
                  <a:lnTo>
                    <a:pt x="23693" y="54849"/>
                  </a:lnTo>
                  <a:lnTo>
                    <a:pt x="23513" y="53186"/>
                  </a:lnTo>
                  <a:lnTo>
                    <a:pt x="23378" y="51500"/>
                  </a:lnTo>
                  <a:lnTo>
                    <a:pt x="23244" y="49814"/>
                  </a:lnTo>
                  <a:lnTo>
                    <a:pt x="23154" y="48128"/>
                  </a:lnTo>
                  <a:lnTo>
                    <a:pt x="23086" y="46420"/>
                  </a:lnTo>
                  <a:lnTo>
                    <a:pt x="23041" y="44711"/>
                  </a:lnTo>
                  <a:lnTo>
                    <a:pt x="23019" y="42981"/>
                  </a:lnTo>
                  <a:lnTo>
                    <a:pt x="22996" y="41991"/>
                  </a:lnTo>
                  <a:lnTo>
                    <a:pt x="22951" y="40710"/>
                  </a:lnTo>
                  <a:lnTo>
                    <a:pt x="22749" y="37518"/>
                  </a:lnTo>
                  <a:lnTo>
                    <a:pt x="22479" y="33697"/>
                  </a:lnTo>
                  <a:lnTo>
                    <a:pt x="22142" y="29561"/>
                  </a:lnTo>
                  <a:lnTo>
                    <a:pt x="21782" y="25447"/>
                  </a:lnTo>
                  <a:lnTo>
                    <a:pt x="21400" y="21648"/>
                  </a:lnTo>
                  <a:lnTo>
                    <a:pt x="21063" y="18456"/>
                  </a:lnTo>
                  <a:lnTo>
                    <a:pt x="20928" y="17219"/>
                  </a:lnTo>
                  <a:lnTo>
                    <a:pt x="20793" y="16230"/>
                  </a:lnTo>
                  <a:lnTo>
                    <a:pt x="20636" y="15151"/>
                  </a:lnTo>
                  <a:lnTo>
                    <a:pt x="20434" y="14005"/>
                  </a:lnTo>
                  <a:lnTo>
                    <a:pt x="20209" y="12769"/>
                  </a:lnTo>
                  <a:lnTo>
                    <a:pt x="19939" y="11487"/>
                  </a:lnTo>
                  <a:lnTo>
                    <a:pt x="19624" y="10184"/>
                  </a:lnTo>
                  <a:lnTo>
                    <a:pt x="19445" y="9509"/>
                  </a:lnTo>
                  <a:lnTo>
                    <a:pt x="19265" y="8857"/>
                  </a:lnTo>
                  <a:lnTo>
                    <a:pt x="19062" y="8205"/>
                  </a:lnTo>
                  <a:lnTo>
                    <a:pt x="18838" y="7553"/>
                  </a:lnTo>
                  <a:lnTo>
                    <a:pt x="18613" y="6924"/>
                  </a:lnTo>
                  <a:lnTo>
                    <a:pt x="18366" y="6295"/>
                  </a:lnTo>
                  <a:lnTo>
                    <a:pt x="18096" y="5688"/>
                  </a:lnTo>
                  <a:lnTo>
                    <a:pt x="17804" y="5103"/>
                  </a:lnTo>
                  <a:lnTo>
                    <a:pt x="17511" y="4519"/>
                  </a:lnTo>
                  <a:lnTo>
                    <a:pt x="17197" y="3979"/>
                  </a:lnTo>
                  <a:lnTo>
                    <a:pt x="16860" y="3440"/>
                  </a:lnTo>
                  <a:lnTo>
                    <a:pt x="16500" y="2945"/>
                  </a:lnTo>
                  <a:lnTo>
                    <a:pt x="16095" y="2473"/>
                  </a:lnTo>
                  <a:lnTo>
                    <a:pt x="15691" y="2046"/>
                  </a:lnTo>
                  <a:lnTo>
                    <a:pt x="15264" y="1641"/>
                  </a:lnTo>
                  <a:lnTo>
                    <a:pt x="14814" y="1259"/>
                  </a:lnTo>
                  <a:lnTo>
                    <a:pt x="14342" y="945"/>
                  </a:lnTo>
                  <a:lnTo>
                    <a:pt x="13847" y="652"/>
                  </a:lnTo>
                  <a:lnTo>
                    <a:pt x="13330" y="428"/>
                  </a:lnTo>
                  <a:lnTo>
                    <a:pt x="13061" y="315"/>
                  </a:lnTo>
                  <a:lnTo>
                    <a:pt x="12768" y="225"/>
                  </a:lnTo>
                  <a:lnTo>
                    <a:pt x="12499" y="158"/>
                  </a:lnTo>
                  <a:lnTo>
                    <a:pt x="12206" y="90"/>
                  </a:lnTo>
                  <a:lnTo>
                    <a:pt x="11892" y="45"/>
                  </a:lnTo>
                  <a:lnTo>
                    <a:pt x="11599" y="23"/>
                  </a:lnTo>
                  <a:lnTo>
                    <a:pt x="11330" y="1"/>
                  </a:lnTo>
                  <a:close/>
                </a:path>
              </a:pathLst>
            </a:custGeom>
            <a:solidFill>
              <a:srgbClr val="759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73" name="Google Shape;53;p15">
              <a:extLst>
                <a:ext uri="{FF2B5EF4-FFF2-40B4-BE49-F238E27FC236}">
                  <a16:creationId xmlns:a16="http://schemas.microsoft.com/office/drawing/2014/main" id="{C4F89D9E-A997-F11F-509C-5AA2C40B24AC}"/>
                </a:ext>
              </a:extLst>
            </p:cNvPr>
            <p:cNvSpPr/>
            <p:nvPr/>
          </p:nvSpPr>
          <p:spPr>
            <a:xfrm>
              <a:off x="4049950" y="1513800"/>
              <a:ext cx="134325" cy="1946725"/>
            </a:xfrm>
            <a:custGeom>
              <a:avLst/>
              <a:gdLst/>
              <a:ahLst/>
              <a:cxnLst/>
              <a:rect l="l" t="t" r="r" b="b"/>
              <a:pathLst>
                <a:path w="5373" h="77869" extrusionOk="0">
                  <a:moveTo>
                    <a:pt x="1439" y="1"/>
                  </a:moveTo>
                  <a:lnTo>
                    <a:pt x="1169" y="23"/>
                  </a:lnTo>
                  <a:lnTo>
                    <a:pt x="1012" y="1237"/>
                  </a:lnTo>
                  <a:lnTo>
                    <a:pt x="854" y="2451"/>
                  </a:lnTo>
                  <a:lnTo>
                    <a:pt x="674" y="3665"/>
                  </a:lnTo>
                  <a:lnTo>
                    <a:pt x="540" y="4878"/>
                  </a:lnTo>
                  <a:lnTo>
                    <a:pt x="405" y="6205"/>
                  </a:lnTo>
                  <a:lnTo>
                    <a:pt x="315" y="7531"/>
                  </a:lnTo>
                  <a:lnTo>
                    <a:pt x="225" y="8880"/>
                  </a:lnTo>
                  <a:lnTo>
                    <a:pt x="180" y="10206"/>
                  </a:lnTo>
                  <a:lnTo>
                    <a:pt x="135" y="12859"/>
                  </a:lnTo>
                  <a:lnTo>
                    <a:pt x="90" y="15534"/>
                  </a:lnTo>
                  <a:lnTo>
                    <a:pt x="45" y="18456"/>
                  </a:lnTo>
                  <a:lnTo>
                    <a:pt x="23" y="21401"/>
                  </a:lnTo>
                  <a:lnTo>
                    <a:pt x="0" y="24345"/>
                  </a:lnTo>
                  <a:lnTo>
                    <a:pt x="23" y="27290"/>
                  </a:lnTo>
                  <a:lnTo>
                    <a:pt x="90" y="30212"/>
                  </a:lnTo>
                  <a:lnTo>
                    <a:pt x="157" y="33157"/>
                  </a:lnTo>
                  <a:lnTo>
                    <a:pt x="247" y="36102"/>
                  </a:lnTo>
                  <a:lnTo>
                    <a:pt x="382" y="39024"/>
                  </a:lnTo>
                  <a:lnTo>
                    <a:pt x="674" y="45206"/>
                  </a:lnTo>
                  <a:lnTo>
                    <a:pt x="854" y="48286"/>
                  </a:lnTo>
                  <a:lnTo>
                    <a:pt x="1057" y="51388"/>
                  </a:lnTo>
                  <a:lnTo>
                    <a:pt x="1259" y="54467"/>
                  </a:lnTo>
                  <a:lnTo>
                    <a:pt x="1506" y="57547"/>
                  </a:lnTo>
                  <a:lnTo>
                    <a:pt x="1798" y="60627"/>
                  </a:lnTo>
                  <a:lnTo>
                    <a:pt x="2113" y="63706"/>
                  </a:lnTo>
                  <a:lnTo>
                    <a:pt x="2315" y="65482"/>
                  </a:lnTo>
                  <a:lnTo>
                    <a:pt x="2540" y="67258"/>
                  </a:lnTo>
                  <a:lnTo>
                    <a:pt x="2810" y="69011"/>
                  </a:lnTo>
                  <a:lnTo>
                    <a:pt x="3057" y="70787"/>
                  </a:lnTo>
                  <a:lnTo>
                    <a:pt x="3619" y="74316"/>
                  </a:lnTo>
                  <a:lnTo>
                    <a:pt x="4159" y="77868"/>
                  </a:lnTo>
                  <a:lnTo>
                    <a:pt x="5373" y="77576"/>
                  </a:lnTo>
                  <a:lnTo>
                    <a:pt x="4788" y="73957"/>
                  </a:lnTo>
                  <a:lnTo>
                    <a:pt x="4226" y="70338"/>
                  </a:lnTo>
                  <a:lnTo>
                    <a:pt x="3979" y="68539"/>
                  </a:lnTo>
                  <a:lnTo>
                    <a:pt x="3732" y="66718"/>
                  </a:lnTo>
                  <a:lnTo>
                    <a:pt x="3484" y="64898"/>
                  </a:lnTo>
                  <a:lnTo>
                    <a:pt x="3282" y="63077"/>
                  </a:lnTo>
                  <a:lnTo>
                    <a:pt x="2990" y="60087"/>
                  </a:lnTo>
                  <a:lnTo>
                    <a:pt x="2720" y="57075"/>
                  </a:lnTo>
                  <a:lnTo>
                    <a:pt x="2495" y="54085"/>
                  </a:lnTo>
                  <a:lnTo>
                    <a:pt x="2270" y="51073"/>
                  </a:lnTo>
                  <a:lnTo>
                    <a:pt x="2091" y="48061"/>
                  </a:lnTo>
                  <a:lnTo>
                    <a:pt x="1911" y="45049"/>
                  </a:lnTo>
                  <a:lnTo>
                    <a:pt x="1619" y="39024"/>
                  </a:lnTo>
                  <a:lnTo>
                    <a:pt x="1484" y="36012"/>
                  </a:lnTo>
                  <a:lnTo>
                    <a:pt x="1394" y="33000"/>
                  </a:lnTo>
                  <a:lnTo>
                    <a:pt x="1304" y="29988"/>
                  </a:lnTo>
                  <a:lnTo>
                    <a:pt x="1259" y="26975"/>
                  </a:lnTo>
                  <a:lnTo>
                    <a:pt x="1236" y="23963"/>
                  </a:lnTo>
                  <a:lnTo>
                    <a:pt x="1259" y="20951"/>
                  </a:lnTo>
                  <a:lnTo>
                    <a:pt x="1281" y="17939"/>
                  </a:lnTo>
                  <a:lnTo>
                    <a:pt x="1326" y="14927"/>
                  </a:lnTo>
                  <a:lnTo>
                    <a:pt x="1394" y="11982"/>
                  </a:lnTo>
                  <a:lnTo>
                    <a:pt x="1439" y="10498"/>
                  </a:lnTo>
                  <a:lnTo>
                    <a:pt x="1506" y="9037"/>
                  </a:lnTo>
                  <a:lnTo>
                    <a:pt x="1574" y="7553"/>
                  </a:lnTo>
                  <a:lnTo>
                    <a:pt x="1686" y="6092"/>
                  </a:lnTo>
                  <a:lnTo>
                    <a:pt x="1821" y="4631"/>
                  </a:lnTo>
                  <a:lnTo>
                    <a:pt x="2001" y="3148"/>
                  </a:lnTo>
                  <a:lnTo>
                    <a:pt x="2225" y="1597"/>
                  </a:lnTo>
                  <a:lnTo>
                    <a:pt x="2428" y="23"/>
                  </a:lnTo>
                  <a:lnTo>
                    <a:pt x="2270" y="23"/>
                  </a:lnTo>
                  <a:lnTo>
                    <a:pt x="1978" y="1"/>
                  </a:lnTo>
                  <a:close/>
                </a:path>
              </a:pathLst>
            </a:custGeom>
            <a:solidFill>
              <a:srgbClr val="7EA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74" name="Google Shape;54;p15">
              <a:extLst>
                <a:ext uri="{FF2B5EF4-FFF2-40B4-BE49-F238E27FC236}">
                  <a16:creationId xmlns:a16="http://schemas.microsoft.com/office/drawing/2014/main" id="{F37777C8-2BB6-34F4-78D0-334F47B6E288}"/>
                </a:ext>
              </a:extLst>
            </p:cNvPr>
            <p:cNvSpPr/>
            <p:nvPr/>
          </p:nvSpPr>
          <p:spPr>
            <a:xfrm>
              <a:off x="4209550" y="3318875"/>
              <a:ext cx="35975" cy="65200"/>
            </a:xfrm>
            <a:custGeom>
              <a:avLst/>
              <a:gdLst/>
              <a:ahLst/>
              <a:cxnLst/>
              <a:rect l="l" t="t" r="r" b="b"/>
              <a:pathLst>
                <a:path w="1439" h="2608" extrusionOk="0">
                  <a:moveTo>
                    <a:pt x="540" y="0"/>
                  </a:moveTo>
                  <a:lnTo>
                    <a:pt x="427" y="23"/>
                  </a:lnTo>
                  <a:lnTo>
                    <a:pt x="315" y="68"/>
                  </a:lnTo>
                  <a:lnTo>
                    <a:pt x="202" y="135"/>
                  </a:lnTo>
                  <a:lnTo>
                    <a:pt x="112" y="225"/>
                  </a:lnTo>
                  <a:lnTo>
                    <a:pt x="68" y="315"/>
                  </a:lnTo>
                  <a:lnTo>
                    <a:pt x="23" y="427"/>
                  </a:lnTo>
                  <a:lnTo>
                    <a:pt x="0" y="540"/>
                  </a:lnTo>
                  <a:lnTo>
                    <a:pt x="0" y="675"/>
                  </a:lnTo>
                  <a:lnTo>
                    <a:pt x="0" y="787"/>
                  </a:lnTo>
                  <a:lnTo>
                    <a:pt x="247" y="2181"/>
                  </a:lnTo>
                  <a:lnTo>
                    <a:pt x="270" y="2293"/>
                  </a:lnTo>
                  <a:lnTo>
                    <a:pt x="337" y="2383"/>
                  </a:lnTo>
                  <a:lnTo>
                    <a:pt x="427" y="2473"/>
                  </a:lnTo>
                  <a:lnTo>
                    <a:pt x="540" y="2540"/>
                  </a:lnTo>
                  <a:lnTo>
                    <a:pt x="652" y="2585"/>
                  </a:lnTo>
                  <a:lnTo>
                    <a:pt x="764" y="2608"/>
                  </a:lnTo>
                  <a:lnTo>
                    <a:pt x="1012" y="2608"/>
                  </a:lnTo>
                  <a:lnTo>
                    <a:pt x="1124" y="2540"/>
                  </a:lnTo>
                  <a:lnTo>
                    <a:pt x="1236" y="2473"/>
                  </a:lnTo>
                  <a:lnTo>
                    <a:pt x="1304" y="2406"/>
                  </a:lnTo>
                  <a:lnTo>
                    <a:pt x="1371" y="2293"/>
                  </a:lnTo>
                  <a:lnTo>
                    <a:pt x="1416" y="2203"/>
                  </a:lnTo>
                  <a:lnTo>
                    <a:pt x="1439" y="2068"/>
                  </a:lnTo>
                  <a:lnTo>
                    <a:pt x="1439" y="1956"/>
                  </a:lnTo>
                  <a:lnTo>
                    <a:pt x="1439" y="1821"/>
                  </a:lnTo>
                  <a:lnTo>
                    <a:pt x="1191" y="450"/>
                  </a:lnTo>
                  <a:lnTo>
                    <a:pt x="1147" y="338"/>
                  </a:lnTo>
                  <a:lnTo>
                    <a:pt x="1079" y="225"/>
                  </a:lnTo>
                  <a:lnTo>
                    <a:pt x="1012" y="158"/>
                  </a:lnTo>
                  <a:lnTo>
                    <a:pt x="899" y="90"/>
                  </a:lnTo>
                  <a:lnTo>
                    <a:pt x="787" y="45"/>
                  </a:lnTo>
                  <a:lnTo>
                    <a:pt x="652" y="0"/>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75" name="Google Shape;55;p15">
              <a:extLst>
                <a:ext uri="{FF2B5EF4-FFF2-40B4-BE49-F238E27FC236}">
                  <a16:creationId xmlns:a16="http://schemas.microsoft.com/office/drawing/2014/main" id="{D82D820C-A701-4357-ED75-3C486102956E}"/>
                </a:ext>
              </a:extLst>
            </p:cNvPr>
            <p:cNvSpPr/>
            <p:nvPr/>
          </p:nvSpPr>
          <p:spPr>
            <a:xfrm>
              <a:off x="4253375" y="3050250"/>
              <a:ext cx="69700" cy="145000"/>
            </a:xfrm>
            <a:custGeom>
              <a:avLst/>
              <a:gdLst/>
              <a:ahLst/>
              <a:cxnLst/>
              <a:rect l="l" t="t" r="r" b="b"/>
              <a:pathLst>
                <a:path w="2788" h="5800" extrusionOk="0">
                  <a:moveTo>
                    <a:pt x="540" y="0"/>
                  </a:moveTo>
                  <a:lnTo>
                    <a:pt x="428" y="23"/>
                  </a:lnTo>
                  <a:lnTo>
                    <a:pt x="315" y="68"/>
                  </a:lnTo>
                  <a:lnTo>
                    <a:pt x="225" y="135"/>
                  </a:lnTo>
                  <a:lnTo>
                    <a:pt x="135" y="203"/>
                  </a:lnTo>
                  <a:lnTo>
                    <a:pt x="68" y="293"/>
                  </a:lnTo>
                  <a:lnTo>
                    <a:pt x="23" y="382"/>
                  </a:lnTo>
                  <a:lnTo>
                    <a:pt x="0" y="517"/>
                  </a:lnTo>
                  <a:lnTo>
                    <a:pt x="0" y="630"/>
                  </a:lnTo>
                  <a:lnTo>
                    <a:pt x="23" y="765"/>
                  </a:lnTo>
                  <a:lnTo>
                    <a:pt x="810" y="3057"/>
                  </a:lnTo>
                  <a:lnTo>
                    <a:pt x="1574" y="5373"/>
                  </a:lnTo>
                  <a:lnTo>
                    <a:pt x="1619" y="5508"/>
                  </a:lnTo>
                  <a:lnTo>
                    <a:pt x="1709" y="5598"/>
                  </a:lnTo>
                  <a:lnTo>
                    <a:pt x="1799" y="5688"/>
                  </a:lnTo>
                  <a:lnTo>
                    <a:pt x="1889" y="5755"/>
                  </a:lnTo>
                  <a:lnTo>
                    <a:pt x="2001" y="5777"/>
                  </a:lnTo>
                  <a:lnTo>
                    <a:pt x="2113" y="5800"/>
                  </a:lnTo>
                  <a:lnTo>
                    <a:pt x="2226" y="5800"/>
                  </a:lnTo>
                  <a:lnTo>
                    <a:pt x="2338" y="5777"/>
                  </a:lnTo>
                  <a:lnTo>
                    <a:pt x="2451" y="5732"/>
                  </a:lnTo>
                  <a:lnTo>
                    <a:pt x="2563" y="5665"/>
                  </a:lnTo>
                  <a:lnTo>
                    <a:pt x="2630" y="5598"/>
                  </a:lnTo>
                  <a:lnTo>
                    <a:pt x="2720" y="5508"/>
                  </a:lnTo>
                  <a:lnTo>
                    <a:pt x="2765" y="5418"/>
                  </a:lnTo>
                  <a:lnTo>
                    <a:pt x="2788" y="5283"/>
                  </a:lnTo>
                  <a:lnTo>
                    <a:pt x="2788" y="5171"/>
                  </a:lnTo>
                  <a:lnTo>
                    <a:pt x="2765" y="5036"/>
                  </a:lnTo>
                  <a:lnTo>
                    <a:pt x="2001" y="2720"/>
                  </a:lnTo>
                  <a:lnTo>
                    <a:pt x="1214" y="427"/>
                  </a:lnTo>
                  <a:lnTo>
                    <a:pt x="1169" y="293"/>
                  </a:lnTo>
                  <a:lnTo>
                    <a:pt x="1079" y="203"/>
                  </a:lnTo>
                  <a:lnTo>
                    <a:pt x="990" y="113"/>
                  </a:lnTo>
                  <a:lnTo>
                    <a:pt x="877" y="45"/>
                  </a:lnTo>
                  <a:lnTo>
                    <a:pt x="787" y="23"/>
                  </a:lnTo>
                  <a:lnTo>
                    <a:pt x="652" y="0"/>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76" name="Google Shape;56;p15">
              <a:extLst>
                <a:ext uri="{FF2B5EF4-FFF2-40B4-BE49-F238E27FC236}">
                  <a16:creationId xmlns:a16="http://schemas.microsoft.com/office/drawing/2014/main" id="{21783CF1-1630-773F-35E4-8EF7EB14C607}"/>
                </a:ext>
              </a:extLst>
            </p:cNvPr>
            <p:cNvSpPr/>
            <p:nvPr/>
          </p:nvSpPr>
          <p:spPr>
            <a:xfrm>
              <a:off x="4232575" y="2838950"/>
              <a:ext cx="42750" cy="136575"/>
            </a:xfrm>
            <a:custGeom>
              <a:avLst/>
              <a:gdLst/>
              <a:ahLst/>
              <a:cxnLst/>
              <a:rect l="l" t="t" r="r" b="b"/>
              <a:pathLst>
                <a:path w="1710" h="5463" extrusionOk="0">
                  <a:moveTo>
                    <a:pt x="540" y="0"/>
                  </a:moveTo>
                  <a:lnTo>
                    <a:pt x="428" y="23"/>
                  </a:lnTo>
                  <a:lnTo>
                    <a:pt x="315" y="45"/>
                  </a:lnTo>
                  <a:lnTo>
                    <a:pt x="226" y="90"/>
                  </a:lnTo>
                  <a:lnTo>
                    <a:pt x="136" y="158"/>
                  </a:lnTo>
                  <a:lnTo>
                    <a:pt x="68" y="247"/>
                  </a:lnTo>
                  <a:lnTo>
                    <a:pt x="23" y="337"/>
                  </a:lnTo>
                  <a:lnTo>
                    <a:pt x="1" y="450"/>
                  </a:lnTo>
                  <a:lnTo>
                    <a:pt x="1" y="607"/>
                  </a:lnTo>
                  <a:lnTo>
                    <a:pt x="68" y="1147"/>
                  </a:lnTo>
                  <a:lnTo>
                    <a:pt x="113" y="1709"/>
                  </a:lnTo>
                  <a:lnTo>
                    <a:pt x="203" y="2810"/>
                  </a:lnTo>
                  <a:lnTo>
                    <a:pt x="248" y="3372"/>
                  </a:lnTo>
                  <a:lnTo>
                    <a:pt x="315" y="3934"/>
                  </a:lnTo>
                  <a:lnTo>
                    <a:pt x="405" y="4474"/>
                  </a:lnTo>
                  <a:lnTo>
                    <a:pt x="518" y="5036"/>
                  </a:lnTo>
                  <a:lnTo>
                    <a:pt x="563" y="5170"/>
                  </a:lnTo>
                  <a:lnTo>
                    <a:pt x="608" y="5260"/>
                  </a:lnTo>
                  <a:lnTo>
                    <a:pt x="698" y="5350"/>
                  </a:lnTo>
                  <a:lnTo>
                    <a:pt x="787" y="5418"/>
                  </a:lnTo>
                  <a:lnTo>
                    <a:pt x="900" y="5440"/>
                  </a:lnTo>
                  <a:lnTo>
                    <a:pt x="1012" y="5463"/>
                  </a:lnTo>
                  <a:lnTo>
                    <a:pt x="1125" y="5463"/>
                  </a:lnTo>
                  <a:lnTo>
                    <a:pt x="1237" y="5440"/>
                  </a:lnTo>
                  <a:lnTo>
                    <a:pt x="1349" y="5395"/>
                  </a:lnTo>
                  <a:lnTo>
                    <a:pt x="1439" y="5328"/>
                  </a:lnTo>
                  <a:lnTo>
                    <a:pt x="1529" y="5260"/>
                  </a:lnTo>
                  <a:lnTo>
                    <a:pt x="1619" y="5170"/>
                  </a:lnTo>
                  <a:lnTo>
                    <a:pt x="1664" y="5080"/>
                  </a:lnTo>
                  <a:lnTo>
                    <a:pt x="1709" y="4946"/>
                  </a:lnTo>
                  <a:lnTo>
                    <a:pt x="1709" y="4833"/>
                  </a:lnTo>
                  <a:lnTo>
                    <a:pt x="1687" y="4676"/>
                  </a:lnTo>
                  <a:lnTo>
                    <a:pt x="1597" y="4181"/>
                  </a:lnTo>
                  <a:lnTo>
                    <a:pt x="1529" y="3664"/>
                  </a:lnTo>
                  <a:lnTo>
                    <a:pt x="1462" y="3147"/>
                  </a:lnTo>
                  <a:lnTo>
                    <a:pt x="1417" y="2630"/>
                  </a:lnTo>
                  <a:lnTo>
                    <a:pt x="1349" y="1619"/>
                  </a:lnTo>
                  <a:lnTo>
                    <a:pt x="1305" y="1102"/>
                  </a:lnTo>
                  <a:lnTo>
                    <a:pt x="1237" y="585"/>
                  </a:lnTo>
                  <a:lnTo>
                    <a:pt x="1215" y="450"/>
                  </a:lnTo>
                  <a:lnTo>
                    <a:pt x="1147" y="337"/>
                  </a:lnTo>
                  <a:lnTo>
                    <a:pt x="1080" y="225"/>
                  </a:lnTo>
                  <a:lnTo>
                    <a:pt x="990" y="135"/>
                  </a:lnTo>
                  <a:lnTo>
                    <a:pt x="877" y="90"/>
                  </a:lnTo>
                  <a:lnTo>
                    <a:pt x="765" y="45"/>
                  </a:lnTo>
                  <a:lnTo>
                    <a:pt x="653" y="23"/>
                  </a:lnTo>
                  <a:lnTo>
                    <a:pt x="540" y="0"/>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77" name="Google Shape;57;p15">
              <a:extLst>
                <a:ext uri="{FF2B5EF4-FFF2-40B4-BE49-F238E27FC236}">
                  <a16:creationId xmlns:a16="http://schemas.microsoft.com/office/drawing/2014/main" id="{115F6113-2132-E54A-4391-E0970B02AB19}"/>
                </a:ext>
              </a:extLst>
            </p:cNvPr>
            <p:cNvSpPr/>
            <p:nvPr/>
          </p:nvSpPr>
          <p:spPr>
            <a:xfrm>
              <a:off x="4251700" y="2623700"/>
              <a:ext cx="30350" cy="30950"/>
            </a:xfrm>
            <a:custGeom>
              <a:avLst/>
              <a:gdLst/>
              <a:ahLst/>
              <a:cxnLst/>
              <a:rect l="l" t="t" r="r" b="b"/>
              <a:pathLst>
                <a:path w="1214" h="1238" extrusionOk="0">
                  <a:moveTo>
                    <a:pt x="562" y="1"/>
                  </a:moveTo>
                  <a:lnTo>
                    <a:pt x="427" y="23"/>
                  </a:lnTo>
                  <a:lnTo>
                    <a:pt x="292" y="68"/>
                  </a:lnTo>
                  <a:lnTo>
                    <a:pt x="202" y="136"/>
                  </a:lnTo>
                  <a:lnTo>
                    <a:pt x="112" y="225"/>
                  </a:lnTo>
                  <a:lnTo>
                    <a:pt x="45" y="315"/>
                  </a:lnTo>
                  <a:lnTo>
                    <a:pt x="22" y="428"/>
                  </a:lnTo>
                  <a:lnTo>
                    <a:pt x="0" y="540"/>
                  </a:lnTo>
                  <a:lnTo>
                    <a:pt x="0" y="653"/>
                  </a:lnTo>
                  <a:lnTo>
                    <a:pt x="22" y="787"/>
                  </a:lnTo>
                  <a:lnTo>
                    <a:pt x="67" y="877"/>
                  </a:lnTo>
                  <a:lnTo>
                    <a:pt x="135" y="990"/>
                  </a:lnTo>
                  <a:lnTo>
                    <a:pt x="202" y="1080"/>
                  </a:lnTo>
                  <a:lnTo>
                    <a:pt x="292" y="1147"/>
                  </a:lnTo>
                  <a:lnTo>
                    <a:pt x="382" y="1192"/>
                  </a:lnTo>
                  <a:lnTo>
                    <a:pt x="517" y="1237"/>
                  </a:lnTo>
                  <a:lnTo>
                    <a:pt x="629" y="1237"/>
                  </a:lnTo>
                  <a:lnTo>
                    <a:pt x="764" y="1215"/>
                  </a:lnTo>
                  <a:lnTo>
                    <a:pt x="899" y="1147"/>
                  </a:lnTo>
                  <a:lnTo>
                    <a:pt x="1012" y="1080"/>
                  </a:lnTo>
                  <a:lnTo>
                    <a:pt x="1101" y="990"/>
                  </a:lnTo>
                  <a:lnTo>
                    <a:pt x="1146" y="900"/>
                  </a:lnTo>
                  <a:lnTo>
                    <a:pt x="1191" y="787"/>
                  </a:lnTo>
                  <a:lnTo>
                    <a:pt x="1214" y="675"/>
                  </a:lnTo>
                  <a:lnTo>
                    <a:pt x="1191" y="563"/>
                  </a:lnTo>
                  <a:lnTo>
                    <a:pt x="1169" y="450"/>
                  </a:lnTo>
                  <a:lnTo>
                    <a:pt x="1146" y="338"/>
                  </a:lnTo>
                  <a:lnTo>
                    <a:pt x="1079" y="248"/>
                  </a:lnTo>
                  <a:lnTo>
                    <a:pt x="1012" y="158"/>
                  </a:lnTo>
                  <a:lnTo>
                    <a:pt x="922" y="68"/>
                  </a:lnTo>
                  <a:lnTo>
                    <a:pt x="809" y="23"/>
                  </a:lnTo>
                  <a:lnTo>
                    <a:pt x="697" y="1"/>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78" name="Google Shape;58;p15">
              <a:extLst>
                <a:ext uri="{FF2B5EF4-FFF2-40B4-BE49-F238E27FC236}">
                  <a16:creationId xmlns:a16="http://schemas.microsoft.com/office/drawing/2014/main" id="{579F78AC-D10E-9A78-E1B4-6CE6FB10D5DC}"/>
                </a:ext>
              </a:extLst>
            </p:cNvPr>
            <p:cNvSpPr/>
            <p:nvPr/>
          </p:nvSpPr>
          <p:spPr>
            <a:xfrm>
              <a:off x="4323625" y="3024400"/>
              <a:ext cx="45550" cy="147250"/>
            </a:xfrm>
            <a:custGeom>
              <a:avLst/>
              <a:gdLst/>
              <a:ahLst/>
              <a:cxnLst/>
              <a:rect l="l" t="t" r="r" b="b"/>
              <a:pathLst>
                <a:path w="1822" h="5890" extrusionOk="0">
                  <a:moveTo>
                    <a:pt x="585" y="0"/>
                  </a:moveTo>
                  <a:lnTo>
                    <a:pt x="472" y="23"/>
                  </a:lnTo>
                  <a:lnTo>
                    <a:pt x="360" y="45"/>
                  </a:lnTo>
                  <a:lnTo>
                    <a:pt x="248" y="90"/>
                  </a:lnTo>
                  <a:lnTo>
                    <a:pt x="180" y="158"/>
                  </a:lnTo>
                  <a:lnTo>
                    <a:pt x="90" y="248"/>
                  </a:lnTo>
                  <a:lnTo>
                    <a:pt x="45" y="360"/>
                  </a:lnTo>
                  <a:lnTo>
                    <a:pt x="23" y="472"/>
                  </a:lnTo>
                  <a:lnTo>
                    <a:pt x="0" y="607"/>
                  </a:lnTo>
                  <a:lnTo>
                    <a:pt x="135" y="1821"/>
                  </a:lnTo>
                  <a:lnTo>
                    <a:pt x="270" y="3035"/>
                  </a:lnTo>
                  <a:lnTo>
                    <a:pt x="450" y="4226"/>
                  </a:lnTo>
                  <a:lnTo>
                    <a:pt x="630" y="5440"/>
                  </a:lnTo>
                  <a:lnTo>
                    <a:pt x="652" y="5575"/>
                  </a:lnTo>
                  <a:lnTo>
                    <a:pt x="720" y="5687"/>
                  </a:lnTo>
                  <a:lnTo>
                    <a:pt x="787" y="5755"/>
                  </a:lnTo>
                  <a:lnTo>
                    <a:pt x="877" y="5822"/>
                  </a:lnTo>
                  <a:lnTo>
                    <a:pt x="989" y="5867"/>
                  </a:lnTo>
                  <a:lnTo>
                    <a:pt x="1079" y="5890"/>
                  </a:lnTo>
                  <a:lnTo>
                    <a:pt x="1192" y="5867"/>
                  </a:lnTo>
                  <a:lnTo>
                    <a:pt x="1304" y="5845"/>
                  </a:lnTo>
                  <a:lnTo>
                    <a:pt x="1416" y="5800"/>
                  </a:lnTo>
                  <a:lnTo>
                    <a:pt x="1529" y="5755"/>
                  </a:lnTo>
                  <a:lnTo>
                    <a:pt x="1619" y="5687"/>
                  </a:lnTo>
                  <a:lnTo>
                    <a:pt x="1709" y="5575"/>
                  </a:lnTo>
                  <a:lnTo>
                    <a:pt x="1754" y="5485"/>
                  </a:lnTo>
                  <a:lnTo>
                    <a:pt x="1799" y="5373"/>
                  </a:lnTo>
                  <a:lnTo>
                    <a:pt x="1821" y="5238"/>
                  </a:lnTo>
                  <a:lnTo>
                    <a:pt x="1821" y="5103"/>
                  </a:lnTo>
                  <a:lnTo>
                    <a:pt x="1641" y="3979"/>
                  </a:lnTo>
                  <a:lnTo>
                    <a:pt x="1484" y="2855"/>
                  </a:lnTo>
                  <a:lnTo>
                    <a:pt x="1349" y="1731"/>
                  </a:lnTo>
                  <a:lnTo>
                    <a:pt x="1259" y="607"/>
                  </a:lnTo>
                  <a:lnTo>
                    <a:pt x="1214" y="450"/>
                  </a:lnTo>
                  <a:lnTo>
                    <a:pt x="1169" y="337"/>
                  </a:lnTo>
                  <a:lnTo>
                    <a:pt x="1102" y="225"/>
                  </a:lnTo>
                  <a:lnTo>
                    <a:pt x="1012" y="158"/>
                  </a:lnTo>
                  <a:lnTo>
                    <a:pt x="922" y="90"/>
                  </a:lnTo>
                  <a:lnTo>
                    <a:pt x="810" y="45"/>
                  </a:lnTo>
                  <a:lnTo>
                    <a:pt x="697" y="23"/>
                  </a:lnTo>
                  <a:lnTo>
                    <a:pt x="585" y="0"/>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79" name="Google Shape;59;p15">
              <a:extLst>
                <a:ext uri="{FF2B5EF4-FFF2-40B4-BE49-F238E27FC236}">
                  <a16:creationId xmlns:a16="http://schemas.microsoft.com/office/drawing/2014/main" id="{9A9339D4-74E9-7F09-3B89-621BA32961F7}"/>
                </a:ext>
              </a:extLst>
            </p:cNvPr>
            <p:cNvSpPr/>
            <p:nvPr/>
          </p:nvSpPr>
          <p:spPr>
            <a:xfrm>
              <a:off x="3876300" y="2329225"/>
              <a:ext cx="35975" cy="74775"/>
            </a:xfrm>
            <a:custGeom>
              <a:avLst/>
              <a:gdLst/>
              <a:ahLst/>
              <a:cxnLst/>
              <a:rect l="l" t="t" r="r" b="b"/>
              <a:pathLst>
                <a:path w="1439" h="2991" extrusionOk="0">
                  <a:moveTo>
                    <a:pt x="495" y="1"/>
                  </a:moveTo>
                  <a:lnTo>
                    <a:pt x="382" y="46"/>
                  </a:lnTo>
                  <a:lnTo>
                    <a:pt x="270" y="113"/>
                  </a:lnTo>
                  <a:lnTo>
                    <a:pt x="180" y="180"/>
                  </a:lnTo>
                  <a:lnTo>
                    <a:pt x="90" y="270"/>
                  </a:lnTo>
                  <a:lnTo>
                    <a:pt x="45" y="383"/>
                  </a:lnTo>
                  <a:lnTo>
                    <a:pt x="0" y="495"/>
                  </a:lnTo>
                  <a:lnTo>
                    <a:pt x="0" y="608"/>
                  </a:lnTo>
                  <a:lnTo>
                    <a:pt x="180" y="2383"/>
                  </a:lnTo>
                  <a:lnTo>
                    <a:pt x="202" y="2518"/>
                  </a:lnTo>
                  <a:lnTo>
                    <a:pt x="247" y="2631"/>
                  </a:lnTo>
                  <a:lnTo>
                    <a:pt x="315" y="2721"/>
                  </a:lnTo>
                  <a:lnTo>
                    <a:pt x="382" y="2811"/>
                  </a:lnTo>
                  <a:lnTo>
                    <a:pt x="472" y="2900"/>
                  </a:lnTo>
                  <a:lnTo>
                    <a:pt x="562" y="2945"/>
                  </a:lnTo>
                  <a:lnTo>
                    <a:pt x="697" y="2990"/>
                  </a:lnTo>
                  <a:lnTo>
                    <a:pt x="944" y="2990"/>
                  </a:lnTo>
                  <a:lnTo>
                    <a:pt x="1057" y="2945"/>
                  </a:lnTo>
                  <a:lnTo>
                    <a:pt x="1146" y="2878"/>
                  </a:lnTo>
                  <a:lnTo>
                    <a:pt x="1259" y="2811"/>
                  </a:lnTo>
                  <a:lnTo>
                    <a:pt x="1326" y="2721"/>
                  </a:lnTo>
                  <a:lnTo>
                    <a:pt x="1394" y="2608"/>
                  </a:lnTo>
                  <a:lnTo>
                    <a:pt x="1416" y="2496"/>
                  </a:lnTo>
                  <a:lnTo>
                    <a:pt x="1439" y="2383"/>
                  </a:lnTo>
                  <a:lnTo>
                    <a:pt x="1236" y="608"/>
                  </a:lnTo>
                  <a:lnTo>
                    <a:pt x="1214" y="473"/>
                  </a:lnTo>
                  <a:lnTo>
                    <a:pt x="1169" y="360"/>
                  </a:lnTo>
                  <a:lnTo>
                    <a:pt x="1124" y="270"/>
                  </a:lnTo>
                  <a:lnTo>
                    <a:pt x="1057" y="158"/>
                  </a:lnTo>
                  <a:lnTo>
                    <a:pt x="967" y="91"/>
                  </a:lnTo>
                  <a:lnTo>
                    <a:pt x="854" y="46"/>
                  </a:lnTo>
                  <a:lnTo>
                    <a:pt x="742" y="1"/>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80" name="Google Shape;60;p15">
              <a:extLst>
                <a:ext uri="{FF2B5EF4-FFF2-40B4-BE49-F238E27FC236}">
                  <a16:creationId xmlns:a16="http://schemas.microsoft.com/office/drawing/2014/main" id="{1AB8394A-018F-96E3-D004-1926C29D745A}"/>
                </a:ext>
              </a:extLst>
            </p:cNvPr>
            <p:cNvSpPr/>
            <p:nvPr/>
          </p:nvSpPr>
          <p:spPr>
            <a:xfrm>
              <a:off x="3902700" y="2663050"/>
              <a:ext cx="44425" cy="205700"/>
            </a:xfrm>
            <a:custGeom>
              <a:avLst/>
              <a:gdLst/>
              <a:ahLst/>
              <a:cxnLst/>
              <a:rect l="l" t="t" r="r" b="b"/>
              <a:pathLst>
                <a:path w="1777" h="8228" extrusionOk="0">
                  <a:moveTo>
                    <a:pt x="473" y="0"/>
                  </a:moveTo>
                  <a:lnTo>
                    <a:pt x="360" y="23"/>
                  </a:lnTo>
                  <a:lnTo>
                    <a:pt x="248" y="90"/>
                  </a:lnTo>
                  <a:lnTo>
                    <a:pt x="158" y="158"/>
                  </a:lnTo>
                  <a:lnTo>
                    <a:pt x="90" y="225"/>
                  </a:lnTo>
                  <a:lnTo>
                    <a:pt x="46" y="337"/>
                  </a:lnTo>
                  <a:lnTo>
                    <a:pt x="1" y="450"/>
                  </a:lnTo>
                  <a:lnTo>
                    <a:pt x="1" y="607"/>
                  </a:lnTo>
                  <a:lnTo>
                    <a:pt x="68" y="1484"/>
                  </a:lnTo>
                  <a:lnTo>
                    <a:pt x="135" y="2361"/>
                  </a:lnTo>
                  <a:lnTo>
                    <a:pt x="315" y="4114"/>
                  </a:lnTo>
                  <a:lnTo>
                    <a:pt x="450" y="5867"/>
                  </a:lnTo>
                  <a:lnTo>
                    <a:pt x="495" y="6766"/>
                  </a:lnTo>
                  <a:lnTo>
                    <a:pt x="540" y="7643"/>
                  </a:lnTo>
                  <a:lnTo>
                    <a:pt x="540" y="7778"/>
                  </a:lnTo>
                  <a:lnTo>
                    <a:pt x="585" y="7890"/>
                  </a:lnTo>
                  <a:lnTo>
                    <a:pt x="652" y="8003"/>
                  </a:lnTo>
                  <a:lnTo>
                    <a:pt x="720" y="8093"/>
                  </a:lnTo>
                  <a:lnTo>
                    <a:pt x="832" y="8160"/>
                  </a:lnTo>
                  <a:lnTo>
                    <a:pt x="922" y="8205"/>
                  </a:lnTo>
                  <a:lnTo>
                    <a:pt x="1035" y="8228"/>
                  </a:lnTo>
                  <a:lnTo>
                    <a:pt x="1282" y="8228"/>
                  </a:lnTo>
                  <a:lnTo>
                    <a:pt x="1394" y="8183"/>
                  </a:lnTo>
                  <a:lnTo>
                    <a:pt x="1484" y="8138"/>
                  </a:lnTo>
                  <a:lnTo>
                    <a:pt x="1574" y="8070"/>
                  </a:lnTo>
                  <a:lnTo>
                    <a:pt x="1664" y="7980"/>
                  </a:lnTo>
                  <a:lnTo>
                    <a:pt x="1709" y="7890"/>
                  </a:lnTo>
                  <a:lnTo>
                    <a:pt x="1754" y="7756"/>
                  </a:lnTo>
                  <a:lnTo>
                    <a:pt x="1776" y="7621"/>
                  </a:lnTo>
                  <a:lnTo>
                    <a:pt x="1731" y="6744"/>
                  </a:lnTo>
                  <a:lnTo>
                    <a:pt x="1686" y="5867"/>
                  </a:lnTo>
                  <a:lnTo>
                    <a:pt x="1552" y="4091"/>
                  </a:lnTo>
                  <a:lnTo>
                    <a:pt x="1372" y="2338"/>
                  </a:lnTo>
                  <a:lnTo>
                    <a:pt x="1304" y="1461"/>
                  </a:lnTo>
                  <a:lnTo>
                    <a:pt x="1237" y="585"/>
                  </a:lnTo>
                  <a:lnTo>
                    <a:pt x="1214" y="450"/>
                  </a:lnTo>
                  <a:lnTo>
                    <a:pt x="1169" y="315"/>
                  </a:lnTo>
                  <a:lnTo>
                    <a:pt x="1102" y="225"/>
                  </a:lnTo>
                  <a:lnTo>
                    <a:pt x="1012" y="135"/>
                  </a:lnTo>
                  <a:lnTo>
                    <a:pt x="922" y="68"/>
                  </a:lnTo>
                  <a:lnTo>
                    <a:pt x="810" y="23"/>
                  </a:lnTo>
                  <a:lnTo>
                    <a:pt x="697" y="0"/>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81" name="Google Shape;61;p15">
              <a:extLst>
                <a:ext uri="{FF2B5EF4-FFF2-40B4-BE49-F238E27FC236}">
                  <a16:creationId xmlns:a16="http://schemas.microsoft.com/office/drawing/2014/main" id="{B093D224-BEA7-F839-9A6E-98D3812D35D7}"/>
                </a:ext>
              </a:extLst>
            </p:cNvPr>
            <p:cNvSpPr/>
            <p:nvPr/>
          </p:nvSpPr>
          <p:spPr>
            <a:xfrm>
              <a:off x="3952150" y="2546725"/>
              <a:ext cx="30950" cy="94425"/>
            </a:xfrm>
            <a:custGeom>
              <a:avLst/>
              <a:gdLst/>
              <a:ahLst/>
              <a:cxnLst/>
              <a:rect l="l" t="t" r="r" b="b"/>
              <a:pathLst>
                <a:path w="1238" h="3777" extrusionOk="0">
                  <a:moveTo>
                    <a:pt x="518" y="0"/>
                  </a:moveTo>
                  <a:lnTo>
                    <a:pt x="405" y="23"/>
                  </a:lnTo>
                  <a:lnTo>
                    <a:pt x="293" y="90"/>
                  </a:lnTo>
                  <a:lnTo>
                    <a:pt x="203" y="157"/>
                  </a:lnTo>
                  <a:lnTo>
                    <a:pt x="136" y="225"/>
                  </a:lnTo>
                  <a:lnTo>
                    <a:pt x="68" y="337"/>
                  </a:lnTo>
                  <a:lnTo>
                    <a:pt x="23" y="450"/>
                  </a:lnTo>
                  <a:lnTo>
                    <a:pt x="1" y="607"/>
                  </a:lnTo>
                  <a:lnTo>
                    <a:pt x="1" y="3170"/>
                  </a:lnTo>
                  <a:lnTo>
                    <a:pt x="23" y="3327"/>
                  </a:lnTo>
                  <a:lnTo>
                    <a:pt x="46" y="3439"/>
                  </a:lnTo>
                  <a:lnTo>
                    <a:pt x="113" y="3529"/>
                  </a:lnTo>
                  <a:lnTo>
                    <a:pt x="203" y="3619"/>
                  </a:lnTo>
                  <a:lnTo>
                    <a:pt x="293" y="3687"/>
                  </a:lnTo>
                  <a:lnTo>
                    <a:pt x="383" y="3732"/>
                  </a:lnTo>
                  <a:lnTo>
                    <a:pt x="495" y="3754"/>
                  </a:lnTo>
                  <a:lnTo>
                    <a:pt x="630" y="3777"/>
                  </a:lnTo>
                  <a:lnTo>
                    <a:pt x="743" y="3754"/>
                  </a:lnTo>
                  <a:lnTo>
                    <a:pt x="855" y="3732"/>
                  </a:lnTo>
                  <a:lnTo>
                    <a:pt x="945" y="3687"/>
                  </a:lnTo>
                  <a:lnTo>
                    <a:pt x="1035" y="3619"/>
                  </a:lnTo>
                  <a:lnTo>
                    <a:pt x="1125" y="3529"/>
                  </a:lnTo>
                  <a:lnTo>
                    <a:pt x="1192" y="3417"/>
                  </a:lnTo>
                  <a:lnTo>
                    <a:pt x="1237" y="3304"/>
                  </a:lnTo>
                  <a:lnTo>
                    <a:pt x="1237" y="3170"/>
                  </a:lnTo>
                  <a:lnTo>
                    <a:pt x="1237" y="585"/>
                  </a:lnTo>
                  <a:lnTo>
                    <a:pt x="1237" y="450"/>
                  </a:lnTo>
                  <a:lnTo>
                    <a:pt x="1192" y="315"/>
                  </a:lnTo>
                  <a:lnTo>
                    <a:pt x="1125" y="225"/>
                  </a:lnTo>
                  <a:lnTo>
                    <a:pt x="1057" y="135"/>
                  </a:lnTo>
                  <a:lnTo>
                    <a:pt x="967" y="68"/>
                  </a:lnTo>
                  <a:lnTo>
                    <a:pt x="855" y="23"/>
                  </a:lnTo>
                  <a:lnTo>
                    <a:pt x="743" y="0"/>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82" name="Google Shape;62;p15">
              <a:extLst>
                <a:ext uri="{FF2B5EF4-FFF2-40B4-BE49-F238E27FC236}">
                  <a16:creationId xmlns:a16="http://schemas.microsoft.com/office/drawing/2014/main" id="{530E4BFC-9530-FCFE-0B64-357A20E6E88B}"/>
                </a:ext>
              </a:extLst>
            </p:cNvPr>
            <p:cNvSpPr/>
            <p:nvPr/>
          </p:nvSpPr>
          <p:spPr>
            <a:xfrm>
              <a:off x="3987000" y="3076100"/>
              <a:ext cx="33750" cy="123100"/>
            </a:xfrm>
            <a:custGeom>
              <a:avLst/>
              <a:gdLst/>
              <a:ahLst/>
              <a:cxnLst/>
              <a:rect l="l" t="t" r="r" b="b"/>
              <a:pathLst>
                <a:path w="1350" h="4924" extrusionOk="0">
                  <a:moveTo>
                    <a:pt x="562" y="0"/>
                  </a:moveTo>
                  <a:lnTo>
                    <a:pt x="427" y="23"/>
                  </a:lnTo>
                  <a:lnTo>
                    <a:pt x="338" y="45"/>
                  </a:lnTo>
                  <a:lnTo>
                    <a:pt x="225" y="90"/>
                  </a:lnTo>
                  <a:lnTo>
                    <a:pt x="135" y="158"/>
                  </a:lnTo>
                  <a:lnTo>
                    <a:pt x="68" y="248"/>
                  </a:lnTo>
                  <a:lnTo>
                    <a:pt x="23" y="338"/>
                  </a:lnTo>
                  <a:lnTo>
                    <a:pt x="0" y="472"/>
                  </a:lnTo>
                  <a:lnTo>
                    <a:pt x="0" y="607"/>
                  </a:lnTo>
                  <a:lnTo>
                    <a:pt x="45" y="1079"/>
                  </a:lnTo>
                  <a:lnTo>
                    <a:pt x="68" y="1529"/>
                  </a:lnTo>
                  <a:lnTo>
                    <a:pt x="68" y="2473"/>
                  </a:lnTo>
                  <a:lnTo>
                    <a:pt x="68" y="3395"/>
                  </a:lnTo>
                  <a:lnTo>
                    <a:pt x="90" y="3867"/>
                  </a:lnTo>
                  <a:lnTo>
                    <a:pt x="113" y="4339"/>
                  </a:lnTo>
                  <a:lnTo>
                    <a:pt x="135" y="4474"/>
                  </a:lnTo>
                  <a:lnTo>
                    <a:pt x="180" y="4586"/>
                  </a:lnTo>
                  <a:lnTo>
                    <a:pt x="248" y="4698"/>
                  </a:lnTo>
                  <a:lnTo>
                    <a:pt x="338" y="4766"/>
                  </a:lnTo>
                  <a:lnTo>
                    <a:pt x="427" y="4833"/>
                  </a:lnTo>
                  <a:lnTo>
                    <a:pt x="540" y="4878"/>
                  </a:lnTo>
                  <a:lnTo>
                    <a:pt x="652" y="4923"/>
                  </a:lnTo>
                  <a:lnTo>
                    <a:pt x="787" y="4923"/>
                  </a:lnTo>
                  <a:lnTo>
                    <a:pt x="900" y="4901"/>
                  </a:lnTo>
                  <a:lnTo>
                    <a:pt x="1012" y="4878"/>
                  </a:lnTo>
                  <a:lnTo>
                    <a:pt x="1102" y="4833"/>
                  </a:lnTo>
                  <a:lnTo>
                    <a:pt x="1192" y="4766"/>
                  </a:lnTo>
                  <a:lnTo>
                    <a:pt x="1259" y="4676"/>
                  </a:lnTo>
                  <a:lnTo>
                    <a:pt x="1327" y="4586"/>
                  </a:lnTo>
                  <a:lnTo>
                    <a:pt x="1349" y="4451"/>
                  </a:lnTo>
                  <a:lnTo>
                    <a:pt x="1349" y="4316"/>
                  </a:lnTo>
                  <a:lnTo>
                    <a:pt x="1327" y="3844"/>
                  </a:lnTo>
                  <a:lnTo>
                    <a:pt x="1304" y="3395"/>
                  </a:lnTo>
                  <a:lnTo>
                    <a:pt x="1304" y="2451"/>
                  </a:lnTo>
                  <a:lnTo>
                    <a:pt x="1304" y="1529"/>
                  </a:lnTo>
                  <a:lnTo>
                    <a:pt x="1282" y="1057"/>
                  </a:lnTo>
                  <a:lnTo>
                    <a:pt x="1237" y="585"/>
                  </a:lnTo>
                  <a:lnTo>
                    <a:pt x="1214" y="450"/>
                  </a:lnTo>
                  <a:lnTo>
                    <a:pt x="1147" y="338"/>
                  </a:lnTo>
                  <a:lnTo>
                    <a:pt x="1079" y="225"/>
                  </a:lnTo>
                  <a:lnTo>
                    <a:pt x="989" y="158"/>
                  </a:lnTo>
                  <a:lnTo>
                    <a:pt x="900" y="90"/>
                  </a:lnTo>
                  <a:lnTo>
                    <a:pt x="787" y="45"/>
                  </a:lnTo>
                  <a:lnTo>
                    <a:pt x="675" y="23"/>
                  </a:lnTo>
                  <a:lnTo>
                    <a:pt x="562" y="0"/>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83" name="Google Shape;63;p15">
              <a:extLst>
                <a:ext uri="{FF2B5EF4-FFF2-40B4-BE49-F238E27FC236}">
                  <a16:creationId xmlns:a16="http://schemas.microsoft.com/office/drawing/2014/main" id="{644452AA-A34F-9CCC-8267-B961864DF471}"/>
                </a:ext>
              </a:extLst>
            </p:cNvPr>
            <p:cNvSpPr/>
            <p:nvPr/>
          </p:nvSpPr>
          <p:spPr>
            <a:xfrm>
              <a:off x="4161775" y="2430950"/>
              <a:ext cx="41600" cy="123650"/>
            </a:xfrm>
            <a:custGeom>
              <a:avLst/>
              <a:gdLst/>
              <a:ahLst/>
              <a:cxnLst/>
              <a:rect l="l" t="t" r="r" b="b"/>
              <a:pathLst>
                <a:path w="1664" h="4946" extrusionOk="0">
                  <a:moveTo>
                    <a:pt x="585" y="0"/>
                  </a:moveTo>
                  <a:lnTo>
                    <a:pt x="472" y="23"/>
                  </a:lnTo>
                  <a:lnTo>
                    <a:pt x="360" y="45"/>
                  </a:lnTo>
                  <a:lnTo>
                    <a:pt x="270" y="90"/>
                  </a:lnTo>
                  <a:lnTo>
                    <a:pt x="180" y="158"/>
                  </a:lnTo>
                  <a:lnTo>
                    <a:pt x="90" y="248"/>
                  </a:lnTo>
                  <a:lnTo>
                    <a:pt x="45" y="338"/>
                  </a:lnTo>
                  <a:lnTo>
                    <a:pt x="23" y="472"/>
                  </a:lnTo>
                  <a:lnTo>
                    <a:pt x="0" y="607"/>
                  </a:lnTo>
                  <a:lnTo>
                    <a:pt x="90" y="1596"/>
                  </a:lnTo>
                  <a:lnTo>
                    <a:pt x="203" y="2563"/>
                  </a:lnTo>
                  <a:lnTo>
                    <a:pt x="315" y="3530"/>
                  </a:lnTo>
                  <a:lnTo>
                    <a:pt x="472" y="4519"/>
                  </a:lnTo>
                  <a:lnTo>
                    <a:pt x="495" y="4654"/>
                  </a:lnTo>
                  <a:lnTo>
                    <a:pt x="562" y="4743"/>
                  </a:lnTo>
                  <a:lnTo>
                    <a:pt x="630" y="4833"/>
                  </a:lnTo>
                  <a:lnTo>
                    <a:pt x="720" y="4901"/>
                  </a:lnTo>
                  <a:lnTo>
                    <a:pt x="832" y="4946"/>
                  </a:lnTo>
                  <a:lnTo>
                    <a:pt x="1057" y="4946"/>
                  </a:lnTo>
                  <a:lnTo>
                    <a:pt x="1169" y="4923"/>
                  </a:lnTo>
                  <a:lnTo>
                    <a:pt x="1259" y="4878"/>
                  </a:lnTo>
                  <a:lnTo>
                    <a:pt x="1372" y="4833"/>
                  </a:lnTo>
                  <a:lnTo>
                    <a:pt x="1462" y="4743"/>
                  </a:lnTo>
                  <a:lnTo>
                    <a:pt x="1551" y="4654"/>
                  </a:lnTo>
                  <a:lnTo>
                    <a:pt x="1596" y="4564"/>
                  </a:lnTo>
                  <a:lnTo>
                    <a:pt x="1641" y="4429"/>
                  </a:lnTo>
                  <a:lnTo>
                    <a:pt x="1664" y="4316"/>
                  </a:lnTo>
                  <a:lnTo>
                    <a:pt x="1664" y="4159"/>
                  </a:lnTo>
                  <a:lnTo>
                    <a:pt x="1529" y="3282"/>
                  </a:lnTo>
                  <a:lnTo>
                    <a:pt x="1417" y="2383"/>
                  </a:lnTo>
                  <a:lnTo>
                    <a:pt x="1327" y="1484"/>
                  </a:lnTo>
                  <a:lnTo>
                    <a:pt x="1259" y="585"/>
                  </a:lnTo>
                  <a:lnTo>
                    <a:pt x="1214" y="450"/>
                  </a:lnTo>
                  <a:lnTo>
                    <a:pt x="1169" y="338"/>
                  </a:lnTo>
                  <a:lnTo>
                    <a:pt x="1102" y="225"/>
                  </a:lnTo>
                  <a:lnTo>
                    <a:pt x="1034" y="158"/>
                  </a:lnTo>
                  <a:lnTo>
                    <a:pt x="922" y="90"/>
                  </a:lnTo>
                  <a:lnTo>
                    <a:pt x="810" y="45"/>
                  </a:lnTo>
                  <a:lnTo>
                    <a:pt x="697" y="0"/>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84" name="Google Shape;64;p15">
              <a:extLst>
                <a:ext uri="{FF2B5EF4-FFF2-40B4-BE49-F238E27FC236}">
                  <a16:creationId xmlns:a16="http://schemas.microsoft.com/office/drawing/2014/main" id="{365BFEE3-7DC6-5DB8-E721-BFF85E7C2926}"/>
                </a:ext>
              </a:extLst>
            </p:cNvPr>
            <p:cNvSpPr/>
            <p:nvPr/>
          </p:nvSpPr>
          <p:spPr>
            <a:xfrm>
              <a:off x="4151100" y="3050250"/>
              <a:ext cx="61825" cy="150075"/>
            </a:xfrm>
            <a:custGeom>
              <a:avLst/>
              <a:gdLst/>
              <a:ahLst/>
              <a:cxnLst/>
              <a:rect l="l" t="t" r="r" b="b"/>
              <a:pathLst>
                <a:path w="2473" h="6003" extrusionOk="0">
                  <a:moveTo>
                    <a:pt x="562" y="0"/>
                  </a:moveTo>
                  <a:lnTo>
                    <a:pt x="450" y="23"/>
                  </a:lnTo>
                  <a:lnTo>
                    <a:pt x="360" y="68"/>
                  </a:lnTo>
                  <a:lnTo>
                    <a:pt x="248" y="113"/>
                  </a:lnTo>
                  <a:lnTo>
                    <a:pt x="158" y="203"/>
                  </a:lnTo>
                  <a:lnTo>
                    <a:pt x="90" y="293"/>
                  </a:lnTo>
                  <a:lnTo>
                    <a:pt x="45" y="382"/>
                  </a:lnTo>
                  <a:lnTo>
                    <a:pt x="23" y="495"/>
                  </a:lnTo>
                  <a:lnTo>
                    <a:pt x="0" y="630"/>
                  </a:lnTo>
                  <a:lnTo>
                    <a:pt x="45" y="765"/>
                  </a:lnTo>
                  <a:lnTo>
                    <a:pt x="360" y="1956"/>
                  </a:lnTo>
                  <a:lnTo>
                    <a:pt x="675" y="3170"/>
                  </a:lnTo>
                  <a:lnTo>
                    <a:pt x="967" y="4361"/>
                  </a:lnTo>
                  <a:lnTo>
                    <a:pt x="1259" y="5575"/>
                  </a:lnTo>
                  <a:lnTo>
                    <a:pt x="1304" y="5710"/>
                  </a:lnTo>
                  <a:lnTo>
                    <a:pt x="1371" y="5800"/>
                  </a:lnTo>
                  <a:lnTo>
                    <a:pt x="1461" y="5890"/>
                  </a:lnTo>
                  <a:lnTo>
                    <a:pt x="1574" y="5957"/>
                  </a:lnTo>
                  <a:lnTo>
                    <a:pt x="1664" y="5980"/>
                  </a:lnTo>
                  <a:lnTo>
                    <a:pt x="1776" y="6002"/>
                  </a:lnTo>
                  <a:lnTo>
                    <a:pt x="1889" y="6002"/>
                  </a:lnTo>
                  <a:lnTo>
                    <a:pt x="2001" y="5980"/>
                  </a:lnTo>
                  <a:lnTo>
                    <a:pt x="2113" y="5935"/>
                  </a:lnTo>
                  <a:lnTo>
                    <a:pt x="2226" y="5867"/>
                  </a:lnTo>
                  <a:lnTo>
                    <a:pt x="2316" y="5800"/>
                  </a:lnTo>
                  <a:lnTo>
                    <a:pt x="2383" y="5710"/>
                  </a:lnTo>
                  <a:lnTo>
                    <a:pt x="2428" y="5598"/>
                  </a:lnTo>
                  <a:lnTo>
                    <a:pt x="2473" y="5485"/>
                  </a:lnTo>
                  <a:lnTo>
                    <a:pt x="2473" y="5373"/>
                  </a:lnTo>
                  <a:lnTo>
                    <a:pt x="2450" y="5215"/>
                  </a:lnTo>
                  <a:lnTo>
                    <a:pt x="2136" y="4024"/>
                  </a:lnTo>
                  <a:lnTo>
                    <a:pt x="1866" y="2810"/>
                  </a:lnTo>
                  <a:lnTo>
                    <a:pt x="1551" y="1619"/>
                  </a:lnTo>
                  <a:lnTo>
                    <a:pt x="1237" y="427"/>
                  </a:lnTo>
                  <a:lnTo>
                    <a:pt x="1169" y="293"/>
                  </a:lnTo>
                  <a:lnTo>
                    <a:pt x="1102" y="180"/>
                  </a:lnTo>
                  <a:lnTo>
                    <a:pt x="1012" y="113"/>
                  </a:lnTo>
                  <a:lnTo>
                    <a:pt x="922" y="45"/>
                  </a:lnTo>
                  <a:lnTo>
                    <a:pt x="810" y="0"/>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85" name="Google Shape;65;p15">
              <a:extLst>
                <a:ext uri="{FF2B5EF4-FFF2-40B4-BE49-F238E27FC236}">
                  <a16:creationId xmlns:a16="http://schemas.microsoft.com/office/drawing/2014/main" id="{EE7D2E85-35FC-0EA1-5E73-B588CE3F8398}"/>
                </a:ext>
              </a:extLst>
            </p:cNvPr>
            <p:cNvSpPr/>
            <p:nvPr/>
          </p:nvSpPr>
          <p:spPr>
            <a:xfrm>
              <a:off x="3894825" y="2062850"/>
              <a:ext cx="38800" cy="72525"/>
            </a:xfrm>
            <a:custGeom>
              <a:avLst/>
              <a:gdLst/>
              <a:ahLst/>
              <a:cxnLst/>
              <a:rect l="l" t="t" r="r" b="b"/>
              <a:pathLst>
                <a:path w="1552" h="2901" extrusionOk="0">
                  <a:moveTo>
                    <a:pt x="698" y="1"/>
                  </a:moveTo>
                  <a:lnTo>
                    <a:pt x="608" y="46"/>
                  </a:lnTo>
                  <a:lnTo>
                    <a:pt x="518" y="113"/>
                  </a:lnTo>
                  <a:lnTo>
                    <a:pt x="428" y="203"/>
                  </a:lnTo>
                  <a:lnTo>
                    <a:pt x="383" y="315"/>
                  </a:lnTo>
                  <a:lnTo>
                    <a:pt x="338" y="450"/>
                  </a:lnTo>
                  <a:lnTo>
                    <a:pt x="23" y="2136"/>
                  </a:lnTo>
                  <a:lnTo>
                    <a:pt x="1" y="2293"/>
                  </a:lnTo>
                  <a:lnTo>
                    <a:pt x="23" y="2406"/>
                  </a:lnTo>
                  <a:lnTo>
                    <a:pt x="68" y="2541"/>
                  </a:lnTo>
                  <a:lnTo>
                    <a:pt x="136" y="2631"/>
                  </a:lnTo>
                  <a:lnTo>
                    <a:pt x="203" y="2721"/>
                  </a:lnTo>
                  <a:lnTo>
                    <a:pt x="293" y="2788"/>
                  </a:lnTo>
                  <a:lnTo>
                    <a:pt x="405" y="2855"/>
                  </a:lnTo>
                  <a:lnTo>
                    <a:pt x="518" y="2878"/>
                  </a:lnTo>
                  <a:lnTo>
                    <a:pt x="630" y="2900"/>
                  </a:lnTo>
                  <a:lnTo>
                    <a:pt x="743" y="2900"/>
                  </a:lnTo>
                  <a:lnTo>
                    <a:pt x="855" y="2878"/>
                  </a:lnTo>
                  <a:lnTo>
                    <a:pt x="945" y="2833"/>
                  </a:lnTo>
                  <a:lnTo>
                    <a:pt x="1035" y="2788"/>
                  </a:lnTo>
                  <a:lnTo>
                    <a:pt x="1125" y="2698"/>
                  </a:lnTo>
                  <a:lnTo>
                    <a:pt x="1192" y="2586"/>
                  </a:lnTo>
                  <a:lnTo>
                    <a:pt x="1215" y="2451"/>
                  </a:lnTo>
                  <a:lnTo>
                    <a:pt x="1529" y="742"/>
                  </a:lnTo>
                  <a:lnTo>
                    <a:pt x="1552" y="608"/>
                  </a:lnTo>
                  <a:lnTo>
                    <a:pt x="1529" y="473"/>
                  </a:lnTo>
                  <a:lnTo>
                    <a:pt x="1484" y="360"/>
                  </a:lnTo>
                  <a:lnTo>
                    <a:pt x="1439" y="270"/>
                  </a:lnTo>
                  <a:lnTo>
                    <a:pt x="1350" y="180"/>
                  </a:lnTo>
                  <a:lnTo>
                    <a:pt x="1260" y="113"/>
                  </a:lnTo>
                  <a:lnTo>
                    <a:pt x="1147" y="46"/>
                  </a:lnTo>
                  <a:lnTo>
                    <a:pt x="1035" y="1"/>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86" name="Google Shape;66;p15">
              <a:extLst>
                <a:ext uri="{FF2B5EF4-FFF2-40B4-BE49-F238E27FC236}">
                  <a16:creationId xmlns:a16="http://schemas.microsoft.com/office/drawing/2014/main" id="{078674F3-D356-EDC6-BF3C-CF5002BCDCC2}"/>
                </a:ext>
              </a:extLst>
            </p:cNvPr>
            <p:cNvSpPr/>
            <p:nvPr/>
          </p:nvSpPr>
          <p:spPr>
            <a:xfrm>
              <a:off x="3123250" y="1478950"/>
              <a:ext cx="728325" cy="1911875"/>
            </a:xfrm>
            <a:custGeom>
              <a:avLst/>
              <a:gdLst/>
              <a:ahLst/>
              <a:cxnLst/>
              <a:rect l="l" t="t" r="r" b="b"/>
              <a:pathLst>
                <a:path w="29133" h="76475" extrusionOk="0">
                  <a:moveTo>
                    <a:pt x="22097" y="1"/>
                  </a:moveTo>
                  <a:lnTo>
                    <a:pt x="21602" y="23"/>
                  </a:lnTo>
                  <a:lnTo>
                    <a:pt x="21108" y="91"/>
                  </a:lnTo>
                  <a:lnTo>
                    <a:pt x="20613" y="203"/>
                  </a:lnTo>
                  <a:lnTo>
                    <a:pt x="20141" y="360"/>
                  </a:lnTo>
                  <a:lnTo>
                    <a:pt x="19669" y="563"/>
                  </a:lnTo>
                  <a:lnTo>
                    <a:pt x="19220" y="788"/>
                  </a:lnTo>
                  <a:lnTo>
                    <a:pt x="18770" y="1057"/>
                  </a:lnTo>
                  <a:lnTo>
                    <a:pt x="18321" y="1372"/>
                  </a:lnTo>
                  <a:lnTo>
                    <a:pt x="17893" y="1687"/>
                  </a:lnTo>
                  <a:lnTo>
                    <a:pt x="17466" y="2069"/>
                  </a:lnTo>
                  <a:lnTo>
                    <a:pt x="17039" y="2451"/>
                  </a:lnTo>
                  <a:lnTo>
                    <a:pt x="16657" y="2856"/>
                  </a:lnTo>
                  <a:lnTo>
                    <a:pt x="16252" y="3283"/>
                  </a:lnTo>
                  <a:lnTo>
                    <a:pt x="15870" y="3710"/>
                  </a:lnTo>
                  <a:lnTo>
                    <a:pt x="15511" y="4182"/>
                  </a:lnTo>
                  <a:lnTo>
                    <a:pt x="15151" y="4632"/>
                  </a:lnTo>
                  <a:lnTo>
                    <a:pt x="14814" y="5104"/>
                  </a:lnTo>
                  <a:lnTo>
                    <a:pt x="14139" y="6070"/>
                  </a:lnTo>
                  <a:lnTo>
                    <a:pt x="13555" y="7037"/>
                  </a:lnTo>
                  <a:lnTo>
                    <a:pt x="12993" y="7981"/>
                  </a:lnTo>
                  <a:lnTo>
                    <a:pt x="12498" y="8858"/>
                  </a:lnTo>
                  <a:lnTo>
                    <a:pt x="12071" y="9689"/>
                  </a:lnTo>
                  <a:lnTo>
                    <a:pt x="11712" y="10431"/>
                  </a:lnTo>
                  <a:lnTo>
                    <a:pt x="10902" y="12095"/>
                  </a:lnTo>
                  <a:lnTo>
                    <a:pt x="10161" y="13780"/>
                  </a:lnTo>
                  <a:lnTo>
                    <a:pt x="9441" y="15489"/>
                  </a:lnTo>
                  <a:lnTo>
                    <a:pt x="8767" y="17220"/>
                  </a:lnTo>
                  <a:lnTo>
                    <a:pt x="8115" y="18973"/>
                  </a:lnTo>
                  <a:lnTo>
                    <a:pt x="7486" y="20727"/>
                  </a:lnTo>
                  <a:lnTo>
                    <a:pt x="6901" y="22525"/>
                  </a:lnTo>
                  <a:lnTo>
                    <a:pt x="6339" y="24301"/>
                  </a:lnTo>
                  <a:lnTo>
                    <a:pt x="5822" y="26122"/>
                  </a:lnTo>
                  <a:lnTo>
                    <a:pt x="5305" y="27920"/>
                  </a:lnTo>
                  <a:lnTo>
                    <a:pt x="4833" y="29741"/>
                  </a:lnTo>
                  <a:lnTo>
                    <a:pt x="4361" y="31561"/>
                  </a:lnTo>
                  <a:lnTo>
                    <a:pt x="3934" y="33360"/>
                  </a:lnTo>
                  <a:lnTo>
                    <a:pt x="3529" y="35181"/>
                  </a:lnTo>
                  <a:lnTo>
                    <a:pt x="3125" y="36979"/>
                  </a:lnTo>
                  <a:lnTo>
                    <a:pt x="2743" y="38755"/>
                  </a:lnTo>
                  <a:lnTo>
                    <a:pt x="2360" y="40733"/>
                  </a:lnTo>
                  <a:lnTo>
                    <a:pt x="2023" y="42689"/>
                  </a:lnTo>
                  <a:lnTo>
                    <a:pt x="1731" y="44667"/>
                  </a:lnTo>
                  <a:lnTo>
                    <a:pt x="1461" y="46645"/>
                  </a:lnTo>
                  <a:lnTo>
                    <a:pt x="1237" y="48623"/>
                  </a:lnTo>
                  <a:lnTo>
                    <a:pt x="1034" y="50601"/>
                  </a:lnTo>
                  <a:lnTo>
                    <a:pt x="854" y="52602"/>
                  </a:lnTo>
                  <a:lnTo>
                    <a:pt x="697" y="54603"/>
                  </a:lnTo>
                  <a:lnTo>
                    <a:pt x="405" y="58401"/>
                  </a:lnTo>
                  <a:lnTo>
                    <a:pt x="247" y="60335"/>
                  </a:lnTo>
                  <a:lnTo>
                    <a:pt x="135" y="62245"/>
                  </a:lnTo>
                  <a:lnTo>
                    <a:pt x="45" y="64156"/>
                  </a:lnTo>
                  <a:lnTo>
                    <a:pt x="0" y="66067"/>
                  </a:lnTo>
                  <a:lnTo>
                    <a:pt x="0" y="67033"/>
                  </a:lnTo>
                  <a:lnTo>
                    <a:pt x="23" y="68000"/>
                  </a:lnTo>
                  <a:lnTo>
                    <a:pt x="45" y="68944"/>
                  </a:lnTo>
                  <a:lnTo>
                    <a:pt x="90" y="69911"/>
                  </a:lnTo>
                  <a:lnTo>
                    <a:pt x="135" y="70405"/>
                  </a:lnTo>
                  <a:lnTo>
                    <a:pt x="180" y="70900"/>
                  </a:lnTo>
                  <a:lnTo>
                    <a:pt x="315" y="71844"/>
                  </a:lnTo>
                  <a:lnTo>
                    <a:pt x="495" y="72721"/>
                  </a:lnTo>
                  <a:lnTo>
                    <a:pt x="675" y="73507"/>
                  </a:lnTo>
                  <a:lnTo>
                    <a:pt x="899" y="74204"/>
                  </a:lnTo>
                  <a:lnTo>
                    <a:pt x="1012" y="74496"/>
                  </a:lnTo>
                  <a:lnTo>
                    <a:pt x="1147" y="74766"/>
                  </a:lnTo>
                  <a:lnTo>
                    <a:pt x="1259" y="75014"/>
                  </a:lnTo>
                  <a:lnTo>
                    <a:pt x="1371" y="75216"/>
                  </a:lnTo>
                  <a:lnTo>
                    <a:pt x="1506" y="75373"/>
                  </a:lnTo>
                  <a:lnTo>
                    <a:pt x="1619" y="75508"/>
                  </a:lnTo>
                  <a:lnTo>
                    <a:pt x="1709" y="75575"/>
                  </a:lnTo>
                  <a:lnTo>
                    <a:pt x="1843" y="75665"/>
                  </a:lnTo>
                  <a:lnTo>
                    <a:pt x="2158" y="75800"/>
                  </a:lnTo>
                  <a:lnTo>
                    <a:pt x="2585" y="75935"/>
                  </a:lnTo>
                  <a:lnTo>
                    <a:pt x="3080" y="76070"/>
                  </a:lnTo>
                  <a:lnTo>
                    <a:pt x="3642" y="76182"/>
                  </a:lnTo>
                  <a:lnTo>
                    <a:pt x="4271" y="76272"/>
                  </a:lnTo>
                  <a:lnTo>
                    <a:pt x="4990" y="76340"/>
                  </a:lnTo>
                  <a:lnTo>
                    <a:pt x="5732" y="76407"/>
                  </a:lnTo>
                  <a:lnTo>
                    <a:pt x="6542" y="76452"/>
                  </a:lnTo>
                  <a:lnTo>
                    <a:pt x="7373" y="76475"/>
                  </a:lnTo>
                  <a:lnTo>
                    <a:pt x="9172" y="76475"/>
                  </a:lnTo>
                  <a:lnTo>
                    <a:pt x="10093" y="76452"/>
                  </a:lnTo>
                  <a:lnTo>
                    <a:pt x="11015" y="76407"/>
                  </a:lnTo>
                  <a:lnTo>
                    <a:pt x="11959" y="76340"/>
                  </a:lnTo>
                  <a:lnTo>
                    <a:pt x="12926" y="76250"/>
                  </a:lnTo>
                  <a:lnTo>
                    <a:pt x="13847" y="76137"/>
                  </a:lnTo>
                  <a:lnTo>
                    <a:pt x="14769" y="76003"/>
                  </a:lnTo>
                  <a:lnTo>
                    <a:pt x="15691" y="75868"/>
                  </a:lnTo>
                  <a:lnTo>
                    <a:pt x="16567" y="75688"/>
                  </a:lnTo>
                  <a:lnTo>
                    <a:pt x="17399" y="75486"/>
                  </a:lnTo>
                  <a:lnTo>
                    <a:pt x="18208" y="75261"/>
                  </a:lnTo>
                  <a:lnTo>
                    <a:pt x="18950" y="75036"/>
                  </a:lnTo>
                  <a:lnTo>
                    <a:pt x="19669" y="74766"/>
                  </a:lnTo>
                  <a:lnTo>
                    <a:pt x="20299" y="74474"/>
                  </a:lnTo>
                  <a:lnTo>
                    <a:pt x="20591" y="74317"/>
                  </a:lnTo>
                  <a:lnTo>
                    <a:pt x="20861" y="74137"/>
                  </a:lnTo>
                  <a:lnTo>
                    <a:pt x="21130" y="73979"/>
                  </a:lnTo>
                  <a:lnTo>
                    <a:pt x="21355" y="73800"/>
                  </a:lnTo>
                  <a:lnTo>
                    <a:pt x="21580" y="73620"/>
                  </a:lnTo>
                  <a:lnTo>
                    <a:pt x="21782" y="73418"/>
                  </a:lnTo>
                  <a:lnTo>
                    <a:pt x="21962" y="73215"/>
                  </a:lnTo>
                  <a:lnTo>
                    <a:pt x="22097" y="73013"/>
                  </a:lnTo>
                  <a:lnTo>
                    <a:pt x="22232" y="72811"/>
                  </a:lnTo>
                  <a:lnTo>
                    <a:pt x="22322" y="72586"/>
                  </a:lnTo>
                  <a:lnTo>
                    <a:pt x="22412" y="72361"/>
                  </a:lnTo>
                  <a:lnTo>
                    <a:pt x="22457" y="72136"/>
                  </a:lnTo>
                  <a:lnTo>
                    <a:pt x="22479" y="71889"/>
                  </a:lnTo>
                  <a:lnTo>
                    <a:pt x="22479" y="71642"/>
                  </a:lnTo>
                  <a:lnTo>
                    <a:pt x="22367" y="69911"/>
                  </a:lnTo>
                  <a:lnTo>
                    <a:pt x="22299" y="68202"/>
                  </a:lnTo>
                  <a:lnTo>
                    <a:pt x="22254" y="66494"/>
                  </a:lnTo>
                  <a:lnTo>
                    <a:pt x="22254" y="64808"/>
                  </a:lnTo>
                  <a:lnTo>
                    <a:pt x="22299" y="63122"/>
                  </a:lnTo>
                  <a:lnTo>
                    <a:pt x="22389" y="61436"/>
                  </a:lnTo>
                  <a:lnTo>
                    <a:pt x="22502" y="59773"/>
                  </a:lnTo>
                  <a:lnTo>
                    <a:pt x="22659" y="58087"/>
                  </a:lnTo>
                  <a:lnTo>
                    <a:pt x="22839" y="56423"/>
                  </a:lnTo>
                  <a:lnTo>
                    <a:pt x="23041" y="54760"/>
                  </a:lnTo>
                  <a:lnTo>
                    <a:pt x="23288" y="53096"/>
                  </a:lnTo>
                  <a:lnTo>
                    <a:pt x="23558" y="51433"/>
                  </a:lnTo>
                  <a:lnTo>
                    <a:pt x="23850" y="49770"/>
                  </a:lnTo>
                  <a:lnTo>
                    <a:pt x="24188" y="48084"/>
                  </a:lnTo>
                  <a:lnTo>
                    <a:pt x="24525" y="46398"/>
                  </a:lnTo>
                  <a:lnTo>
                    <a:pt x="24907" y="44712"/>
                  </a:lnTo>
                  <a:lnTo>
                    <a:pt x="25109" y="43745"/>
                  </a:lnTo>
                  <a:lnTo>
                    <a:pt x="25356" y="42486"/>
                  </a:lnTo>
                  <a:lnTo>
                    <a:pt x="25896" y="39339"/>
                  </a:lnTo>
                  <a:lnTo>
                    <a:pt x="26503" y="35563"/>
                  </a:lnTo>
                  <a:lnTo>
                    <a:pt x="27132" y="31449"/>
                  </a:lnTo>
                  <a:lnTo>
                    <a:pt x="27717" y="27358"/>
                  </a:lnTo>
                  <a:lnTo>
                    <a:pt x="28234" y="23581"/>
                  </a:lnTo>
                  <a:lnTo>
                    <a:pt x="28638" y="20412"/>
                  </a:lnTo>
                  <a:lnTo>
                    <a:pt x="28773" y="19153"/>
                  </a:lnTo>
                  <a:lnTo>
                    <a:pt x="28863" y="18186"/>
                  </a:lnTo>
                  <a:lnTo>
                    <a:pt x="28953" y="17085"/>
                  </a:lnTo>
                  <a:lnTo>
                    <a:pt x="29043" y="15916"/>
                  </a:lnTo>
                  <a:lnTo>
                    <a:pt x="29088" y="14657"/>
                  </a:lnTo>
                  <a:lnTo>
                    <a:pt x="29133" y="13353"/>
                  </a:lnTo>
                  <a:lnTo>
                    <a:pt x="29133" y="12005"/>
                  </a:lnTo>
                  <a:lnTo>
                    <a:pt x="29110" y="11330"/>
                  </a:lnTo>
                  <a:lnTo>
                    <a:pt x="29088" y="10656"/>
                  </a:lnTo>
                  <a:lnTo>
                    <a:pt x="29021" y="9959"/>
                  </a:lnTo>
                  <a:lnTo>
                    <a:pt x="28976" y="9285"/>
                  </a:lnTo>
                  <a:lnTo>
                    <a:pt x="28886" y="8610"/>
                  </a:lnTo>
                  <a:lnTo>
                    <a:pt x="28796" y="7958"/>
                  </a:lnTo>
                  <a:lnTo>
                    <a:pt x="28661" y="7284"/>
                  </a:lnTo>
                  <a:lnTo>
                    <a:pt x="28526" y="6655"/>
                  </a:lnTo>
                  <a:lnTo>
                    <a:pt x="28369" y="6025"/>
                  </a:lnTo>
                  <a:lnTo>
                    <a:pt x="28189" y="5418"/>
                  </a:lnTo>
                  <a:lnTo>
                    <a:pt x="27964" y="4811"/>
                  </a:lnTo>
                  <a:lnTo>
                    <a:pt x="27739" y="4249"/>
                  </a:lnTo>
                  <a:lnTo>
                    <a:pt x="27470" y="3710"/>
                  </a:lnTo>
                  <a:lnTo>
                    <a:pt x="27177" y="3193"/>
                  </a:lnTo>
                  <a:lnTo>
                    <a:pt x="26863" y="2698"/>
                  </a:lnTo>
                  <a:lnTo>
                    <a:pt x="26503" y="2226"/>
                  </a:lnTo>
                  <a:lnTo>
                    <a:pt x="26098" y="1799"/>
                  </a:lnTo>
                  <a:lnTo>
                    <a:pt x="25694" y="1417"/>
                  </a:lnTo>
                  <a:lnTo>
                    <a:pt x="25222" y="1080"/>
                  </a:lnTo>
                  <a:lnTo>
                    <a:pt x="24997" y="900"/>
                  </a:lnTo>
                  <a:lnTo>
                    <a:pt x="24750" y="765"/>
                  </a:lnTo>
                  <a:lnTo>
                    <a:pt x="24480" y="630"/>
                  </a:lnTo>
                  <a:lnTo>
                    <a:pt x="24210" y="495"/>
                  </a:lnTo>
                  <a:lnTo>
                    <a:pt x="23918" y="383"/>
                  </a:lnTo>
                  <a:lnTo>
                    <a:pt x="23648" y="271"/>
                  </a:lnTo>
                  <a:lnTo>
                    <a:pt x="23378" y="203"/>
                  </a:lnTo>
                  <a:lnTo>
                    <a:pt x="23109" y="136"/>
                  </a:lnTo>
                  <a:lnTo>
                    <a:pt x="22861" y="68"/>
                  </a:lnTo>
                  <a:lnTo>
                    <a:pt x="22614" y="46"/>
                  </a:lnTo>
                  <a:lnTo>
                    <a:pt x="22097" y="1"/>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87" name="Google Shape;67;p15">
              <a:extLst>
                <a:ext uri="{FF2B5EF4-FFF2-40B4-BE49-F238E27FC236}">
                  <a16:creationId xmlns:a16="http://schemas.microsoft.com/office/drawing/2014/main" id="{610C03C3-033D-EE66-53F1-7CEF3082F1AD}"/>
                </a:ext>
              </a:extLst>
            </p:cNvPr>
            <p:cNvSpPr/>
            <p:nvPr/>
          </p:nvSpPr>
          <p:spPr>
            <a:xfrm>
              <a:off x="3313750" y="1480075"/>
              <a:ext cx="404075" cy="1910750"/>
            </a:xfrm>
            <a:custGeom>
              <a:avLst/>
              <a:gdLst/>
              <a:ahLst/>
              <a:cxnLst/>
              <a:rect l="l" t="t" r="r" b="b"/>
              <a:pathLst>
                <a:path w="16163" h="76430" extrusionOk="0">
                  <a:moveTo>
                    <a:pt x="14949" y="1"/>
                  </a:moveTo>
                  <a:lnTo>
                    <a:pt x="14522" y="1147"/>
                  </a:lnTo>
                  <a:lnTo>
                    <a:pt x="14072" y="2271"/>
                  </a:lnTo>
                  <a:lnTo>
                    <a:pt x="13645" y="3418"/>
                  </a:lnTo>
                  <a:lnTo>
                    <a:pt x="13218" y="4564"/>
                  </a:lnTo>
                  <a:lnTo>
                    <a:pt x="12791" y="5823"/>
                  </a:lnTo>
                  <a:lnTo>
                    <a:pt x="12386" y="7104"/>
                  </a:lnTo>
                  <a:lnTo>
                    <a:pt x="12004" y="8385"/>
                  </a:lnTo>
                  <a:lnTo>
                    <a:pt x="11667" y="9667"/>
                  </a:lnTo>
                  <a:lnTo>
                    <a:pt x="10993" y="12252"/>
                  </a:lnTo>
                  <a:lnTo>
                    <a:pt x="10341" y="14814"/>
                  </a:lnTo>
                  <a:lnTo>
                    <a:pt x="9622" y="17669"/>
                  </a:lnTo>
                  <a:lnTo>
                    <a:pt x="8925" y="20524"/>
                  </a:lnTo>
                  <a:lnTo>
                    <a:pt x="8250" y="23379"/>
                  </a:lnTo>
                  <a:lnTo>
                    <a:pt x="7598" y="26256"/>
                  </a:lnTo>
                  <a:lnTo>
                    <a:pt x="6969" y="29134"/>
                  </a:lnTo>
                  <a:lnTo>
                    <a:pt x="6362" y="32011"/>
                  </a:lnTo>
                  <a:lnTo>
                    <a:pt x="5778" y="34888"/>
                  </a:lnTo>
                  <a:lnTo>
                    <a:pt x="5238" y="37766"/>
                  </a:lnTo>
                  <a:lnTo>
                    <a:pt x="4114" y="43857"/>
                  </a:lnTo>
                  <a:lnTo>
                    <a:pt x="3575" y="46892"/>
                  </a:lnTo>
                  <a:lnTo>
                    <a:pt x="3058" y="49949"/>
                  </a:lnTo>
                  <a:lnTo>
                    <a:pt x="2563" y="53006"/>
                  </a:lnTo>
                  <a:lnTo>
                    <a:pt x="2091" y="56064"/>
                  </a:lnTo>
                  <a:lnTo>
                    <a:pt x="1664" y="59121"/>
                  </a:lnTo>
                  <a:lnTo>
                    <a:pt x="1259" y="62178"/>
                  </a:lnTo>
                  <a:lnTo>
                    <a:pt x="1057" y="63954"/>
                  </a:lnTo>
                  <a:lnTo>
                    <a:pt x="877" y="65730"/>
                  </a:lnTo>
                  <a:lnTo>
                    <a:pt x="697" y="67528"/>
                  </a:lnTo>
                  <a:lnTo>
                    <a:pt x="563" y="69304"/>
                  </a:lnTo>
                  <a:lnTo>
                    <a:pt x="293" y="72855"/>
                  </a:lnTo>
                  <a:lnTo>
                    <a:pt x="1" y="76430"/>
                  </a:lnTo>
                  <a:lnTo>
                    <a:pt x="1237" y="76430"/>
                  </a:lnTo>
                  <a:lnTo>
                    <a:pt x="1529" y="72788"/>
                  </a:lnTo>
                  <a:lnTo>
                    <a:pt x="1799" y="69124"/>
                  </a:lnTo>
                  <a:lnTo>
                    <a:pt x="1956" y="67303"/>
                  </a:lnTo>
                  <a:lnTo>
                    <a:pt x="2136" y="65482"/>
                  </a:lnTo>
                  <a:lnTo>
                    <a:pt x="2316" y="63662"/>
                  </a:lnTo>
                  <a:lnTo>
                    <a:pt x="2541" y="61841"/>
                  </a:lnTo>
                  <a:lnTo>
                    <a:pt x="2945" y="58873"/>
                  </a:lnTo>
                  <a:lnTo>
                    <a:pt x="3372" y="55884"/>
                  </a:lnTo>
                  <a:lnTo>
                    <a:pt x="3844" y="52894"/>
                  </a:lnTo>
                  <a:lnTo>
                    <a:pt x="4317" y="49927"/>
                  </a:lnTo>
                  <a:lnTo>
                    <a:pt x="4834" y="46937"/>
                  </a:lnTo>
                  <a:lnTo>
                    <a:pt x="5351" y="43970"/>
                  </a:lnTo>
                  <a:lnTo>
                    <a:pt x="6430" y="38035"/>
                  </a:lnTo>
                  <a:lnTo>
                    <a:pt x="6992" y="35091"/>
                  </a:lnTo>
                  <a:lnTo>
                    <a:pt x="7598" y="32123"/>
                  </a:lnTo>
                  <a:lnTo>
                    <a:pt x="8205" y="29179"/>
                  </a:lnTo>
                  <a:lnTo>
                    <a:pt x="8857" y="26234"/>
                  </a:lnTo>
                  <a:lnTo>
                    <a:pt x="9532" y="23312"/>
                  </a:lnTo>
                  <a:lnTo>
                    <a:pt x="10228" y="20367"/>
                  </a:lnTo>
                  <a:lnTo>
                    <a:pt x="10948" y="17445"/>
                  </a:lnTo>
                  <a:lnTo>
                    <a:pt x="11690" y="14545"/>
                  </a:lnTo>
                  <a:lnTo>
                    <a:pt x="12431" y="11667"/>
                  </a:lnTo>
                  <a:lnTo>
                    <a:pt x="12814" y="10251"/>
                  </a:lnTo>
                  <a:lnTo>
                    <a:pt x="13196" y="8835"/>
                  </a:lnTo>
                  <a:lnTo>
                    <a:pt x="13623" y="7419"/>
                  </a:lnTo>
                  <a:lnTo>
                    <a:pt x="14072" y="6003"/>
                  </a:lnTo>
                  <a:lnTo>
                    <a:pt x="14544" y="4609"/>
                  </a:lnTo>
                  <a:lnTo>
                    <a:pt x="15039" y="3215"/>
                  </a:lnTo>
                  <a:lnTo>
                    <a:pt x="15623" y="1754"/>
                  </a:lnTo>
                  <a:lnTo>
                    <a:pt x="16163" y="271"/>
                  </a:lnTo>
                  <a:lnTo>
                    <a:pt x="16006" y="226"/>
                  </a:lnTo>
                  <a:lnTo>
                    <a:pt x="15758" y="136"/>
                  </a:lnTo>
                  <a:lnTo>
                    <a:pt x="15489" y="91"/>
                  </a:lnTo>
                  <a:lnTo>
                    <a:pt x="15219" y="23"/>
                  </a:lnTo>
                  <a:lnTo>
                    <a:pt x="14949" y="1"/>
                  </a:lnTo>
                  <a:close/>
                </a:path>
              </a:pathLst>
            </a:custGeom>
            <a:solidFill>
              <a:srgbClr val="A6CC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88" name="Google Shape;68;p15">
              <a:extLst>
                <a:ext uri="{FF2B5EF4-FFF2-40B4-BE49-F238E27FC236}">
                  <a16:creationId xmlns:a16="http://schemas.microsoft.com/office/drawing/2014/main" id="{AC0EFC4B-1361-D415-D1EC-7F9BD4DB9390}"/>
                </a:ext>
              </a:extLst>
            </p:cNvPr>
            <p:cNvSpPr/>
            <p:nvPr/>
          </p:nvSpPr>
          <p:spPr>
            <a:xfrm>
              <a:off x="3393550" y="3268850"/>
              <a:ext cx="33175" cy="66350"/>
            </a:xfrm>
            <a:custGeom>
              <a:avLst/>
              <a:gdLst/>
              <a:ahLst/>
              <a:cxnLst/>
              <a:rect l="l" t="t" r="r" b="b"/>
              <a:pathLst>
                <a:path w="1327" h="2654" extrusionOk="0">
                  <a:moveTo>
                    <a:pt x="675" y="1"/>
                  </a:moveTo>
                  <a:lnTo>
                    <a:pt x="563" y="23"/>
                  </a:lnTo>
                  <a:lnTo>
                    <a:pt x="450" y="68"/>
                  </a:lnTo>
                  <a:lnTo>
                    <a:pt x="338" y="136"/>
                  </a:lnTo>
                  <a:lnTo>
                    <a:pt x="270" y="225"/>
                  </a:lnTo>
                  <a:lnTo>
                    <a:pt x="203" y="315"/>
                  </a:lnTo>
                  <a:lnTo>
                    <a:pt x="135" y="428"/>
                  </a:lnTo>
                  <a:lnTo>
                    <a:pt x="113" y="540"/>
                  </a:lnTo>
                  <a:lnTo>
                    <a:pt x="90" y="653"/>
                  </a:lnTo>
                  <a:lnTo>
                    <a:pt x="1" y="2046"/>
                  </a:lnTo>
                  <a:lnTo>
                    <a:pt x="23" y="2181"/>
                  </a:lnTo>
                  <a:lnTo>
                    <a:pt x="68" y="2294"/>
                  </a:lnTo>
                  <a:lnTo>
                    <a:pt x="113" y="2406"/>
                  </a:lnTo>
                  <a:lnTo>
                    <a:pt x="203" y="2473"/>
                  </a:lnTo>
                  <a:lnTo>
                    <a:pt x="315" y="2563"/>
                  </a:lnTo>
                  <a:lnTo>
                    <a:pt x="428" y="2608"/>
                  </a:lnTo>
                  <a:lnTo>
                    <a:pt x="540" y="2631"/>
                  </a:lnTo>
                  <a:lnTo>
                    <a:pt x="652" y="2653"/>
                  </a:lnTo>
                  <a:lnTo>
                    <a:pt x="787" y="2631"/>
                  </a:lnTo>
                  <a:lnTo>
                    <a:pt x="900" y="2586"/>
                  </a:lnTo>
                  <a:lnTo>
                    <a:pt x="990" y="2518"/>
                  </a:lnTo>
                  <a:lnTo>
                    <a:pt x="1080" y="2428"/>
                  </a:lnTo>
                  <a:lnTo>
                    <a:pt x="1147" y="2339"/>
                  </a:lnTo>
                  <a:lnTo>
                    <a:pt x="1192" y="2226"/>
                  </a:lnTo>
                  <a:lnTo>
                    <a:pt x="1237" y="2114"/>
                  </a:lnTo>
                  <a:lnTo>
                    <a:pt x="1237" y="2001"/>
                  </a:lnTo>
                  <a:lnTo>
                    <a:pt x="1327" y="608"/>
                  </a:lnTo>
                  <a:lnTo>
                    <a:pt x="1327" y="473"/>
                  </a:lnTo>
                  <a:lnTo>
                    <a:pt x="1282" y="360"/>
                  </a:lnTo>
                  <a:lnTo>
                    <a:pt x="1214" y="270"/>
                  </a:lnTo>
                  <a:lnTo>
                    <a:pt x="1125" y="181"/>
                  </a:lnTo>
                  <a:lnTo>
                    <a:pt x="1035" y="91"/>
                  </a:lnTo>
                  <a:lnTo>
                    <a:pt x="922" y="46"/>
                  </a:lnTo>
                  <a:lnTo>
                    <a:pt x="787" y="23"/>
                  </a:lnTo>
                  <a:lnTo>
                    <a:pt x="675" y="1"/>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89" name="Google Shape;69;p15">
              <a:extLst>
                <a:ext uri="{FF2B5EF4-FFF2-40B4-BE49-F238E27FC236}">
                  <a16:creationId xmlns:a16="http://schemas.microsoft.com/office/drawing/2014/main" id="{EB05321D-C225-4DC6-BDFB-F86020E45931}"/>
                </a:ext>
              </a:extLst>
            </p:cNvPr>
            <p:cNvSpPr/>
            <p:nvPr/>
          </p:nvSpPr>
          <p:spPr>
            <a:xfrm>
              <a:off x="3500900" y="3017650"/>
              <a:ext cx="42150" cy="150625"/>
            </a:xfrm>
            <a:custGeom>
              <a:avLst/>
              <a:gdLst/>
              <a:ahLst/>
              <a:cxnLst/>
              <a:rect l="l" t="t" r="r" b="b"/>
              <a:pathLst>
                <a:path w="1686" h="6025" extrusionOk="0">
                  <a:moveTo>
                    <a:pt x="562" y="1"/>
                  </a:moveTo>
                  <a:lnTo>
                    <a:pt x="450" y="23"/>
                  </a:lnTo>
                  <a:lnTo>
                    <a:pt x="337" y="46"/>
                  </a:lnTo>
                  <a:lnTo>
                    <a:pt x="247" y="113"/>
                  </a:lnTo>
                  <a:lnTo>
                    <a:pt x="157" y="180"/>
                  </a:lnTo>
                  <a:lnTo>
                    <a:pt x="90" y="270"/>
                  </a:lnTo>
                  <a:lnTo>
                    <a:pt x="23" y="360"/>
                  </a:lnTo>
                  <a:lnTo>
                    <a:pt x="0" y="495"/>
                  </a:lnTo>
                  <a:lnTo>
                    <a:pt x="0" y="630"/>
                  </a:lnTo>
                  <a:lnTo>
                    <a:pt x="225" y="3058"/>
                  </a:lnTo>
                  <a:lnTo>
                    <a:pt x="450" y="5463"/>
                  </a:lnTo>
                  <a:lnTo>
                    <a:pt x="472" y="5598"/>
                  </a:lnTo>
                  <a:lnTo>
                    <a:pt x="517" y="5733"/>
                  </a:lnTo>
                  <a:lnTo>
                    <a:pt x="585" y="5823"/>
                  </a:lnTo>
                  <a:lnTo>
                    <a:pt x="674" y="5913"/>
                  </a:lnTo>
                  <a:lnTo>
                    <a:pt x="764" y="5957"/>
                  </a:lnTo>
                  <a:lnTo>
                    <a:pt x="877" y="6002"/>
                  </a:lnTo>
                  <a:lnTo>
                    <a:pt x="989" y="6025"/>
                  </a:lnTo>
                  <a:lnTo>
                    <a:pt x="1236" y="6025"/>
                  </a:lnTo>
                  <a:lnTo>
                    <a:pt x="1326" y="5980"/>
                  </a:lnTo>
                  <a:lnTo>
                    <a:pt x="1439" y="5935"/>
                  </a:lnTo>
                  <a:lnTo>
                    <a:pt x="1529" y="5868"/>
                  </a:lnTo>
                  <a:lnTo>
                    <a:pt x="1596" y="5778"/>
                  </a:lnTo>
                  <a:lnTo>
                    <a:pt x="1641" y="5665"/>
                  </a:lnTo>
                  <a:lnTo>
                    <a:pt x="1686" y="5553"/>
                  </a:lnTo>
                  <a:lnTo>
                    <a:pt x="1686" y="5396"/>
                  </a:lnTo>
                  <a:lnTo>
                    <a:pt x="1461" y="2990"/>
                  </a:lnTo>
                  <a:lnTo>
                    <a:pt x="1236" y="563"/>
                  </a:lnTo>
                  <a:lnTo>
                    <a:pt x="1214" y="428"/>
                  </a:lnTo>
                  <a:lnTo>
                    <a:pt x="1169" y="315"/>
                  </a:lnTo>
                  <a:lnTo>
                    <a:pt x="1102" y="225"/>
                  </a:lnTo>
                  <a:lnTo>
                    <a:pt x="1012" y="135"/>
                  </a:lnTo>
                  <a:lnTo>
                    <a:pt x="899" y="68"/>
                  </a:lnTo>
                  <a:lnTo>
                    <a:pt x="787" y="23"/>
                  </a:lnTo>
                  <a:lnTo>
                    <a:pt x="674" y="1"/>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90" name="Google Shape;70;p15">
              <a:extLst>
                <a:ext uri="{FF2B5EF4-FFF2-40B4-BE49-F238E27FC236}">
                  <a16:creationId xmlns:a16="http://schemas.microsoft.com/office/drawing/2014/main" id="{3068CDAD-6228-F41F-7D08-D00690430B41}"/>
                </a:ext>
              </a:extLst>
            </p:cNvPr>
            <p:cNvSpPr/>
            <p:nvPr/>
          </p:nvSpPr>
          <p:spPr>
            <a:xfrm>
              <a:off x="3516625" y="2806900"/>
              <a:ext cx="43300" cy="136600"/>
            </a:xfrm>
            <a:custGeom>
              <a:avLst/>
              <a:gdLst/>
              <a:ahLst/>
              <a:cxnLst/>
              <a:rect l="l" t="t" r="r" b="b"/>
              <a:pathLst>
                <a:path w="1732" h="5464" extrusionOk="0">
                  <a:moveTo>
                    <a:pt x="945" y="1"/>
                  </a:moveTo>
                  <a:lnTo>
                    <a:pt x="855" y="23"/>
                  </a:lnTo>
                  <a:lnTo>
                    <a:pt x="742" y="68"/>
                  </a:lnTo>
                  <a:lnTo>
                    <a:pt x="675" y="136"/>
                  </a:lnTo>
                  <a:lnTo>
                    <a:pt x="607" y="226"/>
                  </a:lnTo>
                  <a:lnTo>
                    <a:pt x="540" y="338"/>
                  </a:lnTo>
                  <a:lnTo>
                    <a:pt x="517" y="473"/>
                  </a:lnTo>
                  <a:lnTo>
                    <a:pt x="450" y="1035"/>
                  </a:lnTo>
                  <a:lnTo>
                    <a:pt x="383" y="1574"/>
                  </a:lnTo>
                  <a:lnTo>
                    <a:pt x="203" y="2676"/>
                  </a:lnTo>
                  <a:lnTo>
                    <a:pt x="135" y="3238"/>
                  </a:lnTo>
                  <a:lnTo>
                    <a:pt x="68" y="3777"/>
                  </a:lnTo>
                  <a:lnTo>
                    <a:pt x="23" y="4339"/>
                  </a:lnTo>
                  <a:lnTo>
                    <a:pt x="0" y="4901"/>
                  </a:lnTo>
                  <a:lnTo>
                    <a:pt x="0" y="5036"/>
                  </a:lnTo>
                  <a:lnTo>
                    <a:pt x="45" y="5149"/>
                  </a:lnTo>
                  <a:lnTo>
                    <a:pt x="113" y="5261"/>
                  </a:lnTo>
                  <a:lnTo>
                    <a:pt x="180" y="5328"/>
                  </a:lnTo>
                  <a:lnTo>
                    <a:pt x="270" y="5396"/>
                  </a:lnTo>
                  <a:lnTo>
                    <a:pt x="383" y="5441"/>
                  </a:lnTo>
                  <a:lnTo>
                    <a:pt x="495" y="5463"/>
                  </a:lnTo>
                  <a:lnTo>
                    <a:pt x="607" y="5463"/>
                  </a:lnTo>
                  <a:lnTo>
                    <a:pt x="720" y="5441"/>
                  </a:lnTo>
                  <a:lnTo>
                    <a:pt x="832" y="5418"/>
                  </a:lnTo>
                  <a:lnTo>
                    <a:pt x="945" y="5373"/>
                  </a:lnTo>
                  <a:lnTo>
                    <a:pt x="1034" y="5306"/>
                  </a:lnTo>
                  <a:lnTo>
                    <a:pt x="1102" y="5216"/>
                  </a:lnTo>
                  <a:lnTo>
                    <a:pt x="1169" y="5104"/>
                  </a:lnTo>
                  <a:lnTo>
                    <a:pt x="1214" y="4969"/>
                  </a:lnTo>
                  <a:lnTo>
                    <a:pt x="1237" y="4834"/>
                  </a:lnTo>
                  <a:lnTo>
                    <a:pt x="1259" y="4317"/>
                  </a:lnTo>
                  <a:lnTo>
                    <a:pt x="1304" y="3800"/>
                  </a:lnTo>
                  <a:lnTo>
                    <a:pt x="1349" y="3305"/>
                  </a:lnTo>
                  <a:lnTo>
                    <a:pt x="1439" y="2788"/>
                  </a:lnTo>
                  <a:lnTo>
                    <a:pt x="1596" y="1777"/>
                  </a:lnTo>
                  <a:lnTo>
                    <a:pt x="1664" y="1260"/>
                  </a:lnTo>
                  <a:lnTo>
                    <a:pt x="1731" y="743"/>
                  </a:lnTo>
                  <a:lnTo>
                    <a:pt x="1731" y="608"/>
                  </a:lnTo>
                  <a:lnTo>
                    <a:pt x="1709" y="473"/>
                  </a:lnTo>
                  <a:lnTo>
                    <a:pt x="1641" y="361"/>
                  </a:lnTo>
                  <a:lnTo>
                    <a:pt x="1574" y="271"/>
                  </a:lnTo>
                  <a:lnTo>
                    <a:pt x="1507" y="181"/>
                  </a:lnTo>
                  <a:lnTo>
                    <a:pt x="1394" y="113"/>
                  </a:lnTo>
                  <a:lnTo>
                    <a:pt x="1282" y="46"/>
                  </a:lnTo>
                  <a:lnTo>
                    <a:pt x="1192" y="23"/>
                  </a:lnTo>
                  <a:lnTo>
                    <a:pt x="1057" y="1"/>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91" name="Google Shape;71;p15">
              <a:extLst>
                <a:ext uri="{FF2B5EF4-FFF2-40B4-BE49-F238E27FC236}">
                  <a16:creationId xmlns:a16="http://schemas.microsoft.com/office/drawing/2014/main" id="{A76C7129-6C19-F05D-FFA0-CFB2540552CD}"/>
                </a:ext>
              </a:extLst>
            </p:cNvPr>
            <p:cNvSpPr/>
            <p:nvPr/>
          </p:nvSpPr>
          <p:spPr>
            <a:xfrm>
              <a:off x="3596975" y="2601800"/>
              <a:ext cx="29825" cy="30925"/>
            </a:xfrm>
            <a:custGeom>
              <a:avLst/>
              <a:gdLst/>
              <a:ahLst/>
              <a:cxnLst/>
              <a:rect l="l" t="t" r="r" b="b"/>
              <a:pathLst>
                <a:path w="1193" h="1237" extrusionOk="0">
                  <a:moveTo>
                    <a:pt x="563" y="0"/>
                  </a:moveTo>
                  <a:lnTo>
                    <a:pt x="428" y="23"/>
                  </a:lnTo>
                  <a:lnTo>
                    <a:pt x="316" y="67"/>
                  </a:lnTo>
                  <a:lnTo>
                    <a:pt x="226" y="135"/>
                  </a:lnTo>
                  <a:lnTo>
                    <a:pt x="136" y="225"/>
                  </a:lnTo>
                  <a:lnTo>
                    <a:pt x="68" y="315"/>
                  </a:lnTo>
                  <a:lnTo>
                    <a:pt x="23" y="427"/>
                  </a:lnTo>
                  <a:lnTo>
                    <a:pt x="1" y="540"/>
                  </a:lnTo>
                  <a:lnTo>
                    <a:pt x="1" y="652"/>
                  </a:lnTo>
                  <a:lnTo>
                    <a:pt x="23" y="764"/>
                  </a:lnTo>
                  <a:lnTo>
                    <a:pt x="46" y="877"/>
                  </a:lnTo>
                  <a:lnTo>
                    <a:pt x="113" y="989"/>
                  </a:lnTo>
                  <a:lnTo>
                    <a:pt x="181" y="1079"/>
                  </a:lnTo>
                  <a:lnTo>
                    <a:pt x="271" y="1146"/>
                  </a:lnTo>
                  <a:lnTo>
                    <a:pt x="361" y="1191"/>
                  </a:lnTo>
                  <a:lnTo>
                    <a:pt x="496" y="1236"/>
                  </a:lnTo>
                  <a:lnTo>
                    <a:pt x="630" y="1236"/>
                  </a:lnTo>
                  <a:lnTo>
                    <a:pt x="765" y="1214"/>
                  </a:lnTo>
                  <a:lnTo>
                    <a:pt x="900" y="1169"/>
                  </a:lnTo>
                  <a:lnTo>
                    <a:pt x="990" y="1101"/>
                  </a:lnTo>
                  <a:lnTo>
                    <a:pt x="1080" y="1034"/>
                  </a:lnTo>
                  <a:lnTo>
                    <a:pt x="1125" y="922"/>
                  </a:lnTo>
                  <a:lnTo>
                    <a:pt x="1170" y="832"/>
                  </a:lnTo>
                  <a:lnTo>
                    <a:pt x="1192" y="719"/>
                  </a:lnTo>
                  <a:lnTo>
                    <a:pt x="1192" y="584"/>
                  </a:lnTo>
                  <a:lnTo>
                    <a:pt x="1192" y="472"/>
                  </a:lnTo>
                  <a:lnTo>
                    <a:pt x="1147" y="360"/>
                  </a:lnTo>
                  <a:lnTo>
                    <a:pt x="1102" y="270"/>
                  </a:lnTo>
                  <a:lnTo>
                    <a:pt x="1035" y="180"/>
                  </a:lnTo>
                  <a:lnTo>
                    <a:pt x="945" y="90"/>
                  </a:lnTo>
                  <a:lnTo>
                    <a:pt x="833" y="45"/>
                  </a:lnTo>
                  <a:lnTo>
                    <a:pt x="720" y="0"/>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92" name="Google Shape;72;p15">
              <a:extLst>
                <a:ext uri="{FF2B5EF4-FFF2-40B4-BE49-F238E27FC236}">
                  <a16:creationId xmlns:a16="http://schemas.microsoft.com/office/drawing/2014/main" id="{539A4429-A519-83A3-8DF7-79D347C0DA76}"/>
                </a:ext>
              </a:extLst>
            </p:cNvPr>
            <p:cNvSpPr/>
            <p:nvPr/>
          </p:nvSpPr>
          <p:spPr>
            <a:xfrm>
              <a:off x="3563275" y="3008650"/>
              <a:ext cx="42725" cy="146700"/>
            </a:xfrm>
            <a:custGeom>
              <a:avLst/>
              <a:gdLst/>
              <a:ahLst/>
              <a:cxnLst/>
              <a:rect l="l" t="t" r="r" b="b"/>
              <a:pathLst>
                <a:path w="1709" h="5868" extrusionOk="0">
                  <a:moveTo>
                    <a:pt x="967" y="1"/>
                  </a:moveTo>
                  <a:lnTo>
                    <a:pt x="854" y="23"/>
                  </a:lnTo>
                  <a:lnTo>
                    <a:pt x="765" y="68"/>
                  </a:lnTo>
                  <a:lnTo>
                    <a:pt x="675" y="136"/>
                  </a:lnTo>
                  <a:lnTo>
                    <a:pt x="585" y="226"/>
                  </a:lnTo>
                  <a:lnTo>
                    <a:pt x="540" y="338"/>
                  </a:lnTo>
                  <a:lnTo>
                    <a:pt x="495" y="473"/>
                  </a:lnTo>
                  <a:lnTo>
                    <a:pt x="337" y="1687"/>
                  </a:lnTo>
                  <a:lnTo>
                    <a:pt x="203" y="2878"/>
                  </a:lnTo>
                  <a:lnTo>
                    <a:pt x="90" y="4092"/>
                  </a:lnTo>
                  <a:lnTo>
                    <a:pt x="0" y="5306"/>
                  </a:lnTo>
                  <a:lnTo>
                    <a:pt x="0" y="5441"/>
                  </a:lnTo>
                  <a:lnTo>
                    <a:pt x="23" y="5576"/>
                  </a:lnTo>
                  <a:lnTo>
                    <a:pt x="68" y="5666"/>
                  </a:lnTo>
                  <a:lnTo>
                    <a:pt x="158" y="5756"/>
                  </a:lnTo>
                  <a:lnTo>
                    <a:pt x="247" y="5800"/>
                  </a:lnTo>
                  <a:lnTo>
                    <a:pt x="337" y="5845"/>
                  </a:lnTo>
                  <a:lnTo>
                    <a:pt x="450" y="5868"/>
                  </a:lnTo>
                  <a:lnTo>
                    <a:pt x="675" y="5868"/>
                  </a:lnTo>
                  <a:lnTo>
                    <a:pt x="787" y="5823"/>
                  </a:lnTo>
                  <a:lnTo>
                    <a:pt x="899" y="5778"/>
                  </a:lnTo>
                  <a:lnTo>
                    <a:pt x="1012" y="5711"/>
                  </a:lnTo>
                  <a:lnTo>
                    <a:pt x="1079" y="5621"/>
                  </a:lnTo>
                  <a:lnTo>
                    <a:pt x="1147" y="5508"/>
                  </a:lnTo>
                  <a:lnTo>
                    <a:pt x="1214" y="5396"/>
                  </a:lnTo>
                  <a:lnTo>
                    <a:pt x="1237" y="5261"/>
                  </a:lnTo>
                  <a:lnTo>
                    <a:pt x="1326" y="4115"/>
                  </a:lnTo>
                  <a:lnTo>
                    <a:pt x="1416" y="2991"/>
                  </a:lnTo>
                  <a:lnTo>
                    <a:pt x="1551" y="1867"/>
                  </a:lnTo>
                  <a:lnTo>
                    <a:pt x="1709" y="743"/>
                  </a:lnTo>
                  <a:lnTo>
                    <a:pt x="1709" y="608"/>
                  </a:lnTo>
                  <a:lnTo>
                    <a:pt x="1686" y="473"/>
                  </a:lnTo>
                  <a:lnTo>
                    <a:pt x="1641" y="361"/>
                  </a:lnTo>
                  <a:lnTo>
                    <a:pt x="1596" y="271"/>
                  </a:lnTo>
                  <a:lnTo>
                    <a:pt x="1506" y="181"/>
                  </a:lnTo>
                  <a:lnTo>
                    <a:pt x="1416" y="113"/>
                  </a:lnTo>
                  <a:lnTo>
                    <a:pt x="1304" y="46"/>
                  </a:lnTo>
                  <a:lnTo>
                    <a:pt x="1192" y="23"/>
                  </a:lnTo>
                  <a:lnTo>
                    <a:pt x="1079" y="1"/>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93" name="Google Shape;73;p15">
              <a:extLst>
                <a:ext uri="{FF2B5EF4-FFF2-40B4-BE49-F238E27FC236}">
                  <a16:creationId xmlns:a16="http://schemas.microsoft.com/office/drawing/2014/main" id="{BF8A740E-C55C-5A8F-C52A-5E4364FA449A}"/>
                </a:ext>
              </a:extLst>
            </p:cNvPr>
            <p:cNvSpPr/>
            <p:nvPr/>
          </p:nvSpPr>
          <p:spPr>
            <a:xfrm>
              <a:off x="3294075" y="2229200"/>
              <a:ext cx="36000" cy="75325"/>
            </a:xfrm>
            <a:custGeom>
              <a:avLst/>
              <a:gdLst/>
              <a:ahLst/>
              <a:cxnLst/>
              <a:rect l="l" t="t" r="r" b="b"/>
              <a:pathLst>
                <a:path w="1440" h="3013" extrusionOk="0">
                  <a:moveTo>
                    <a:pt x="855" y="0"/>
                  </a:moveTo>
                  <a:lnTo>
                    <a:pt x="720" y="23"/>
                  </a:lnTo>
                  <a:lnTo>
                    <a:pt x="608" y="45"/>
                  </a:lnTo>
                  <a:lnTo>
                    <a:pt x="495" y="90"/>
                  </a:lnTo>
                  <a:lnTo>
                    <a:pt x="405" y="180"/>
                  </a:lnTo>
                  <a:lnTo>
                    <a:pt x="315" y="270"/>
                  </a:lnTo>
                  <a:lnTo>
                    <a:pt x="248" y="360"/>
                  </a:lnTo>
                  <a:lnTo>
                    <a:pt x="226" y="495"/>
                  </a:lnTo>
                  <a:lnTo>
                    <a:pt x="1" y="2248"/>
                  </a:lnTo>
                  <a:lnTo>
                    <a:pt x="1" y="2383"/>
                  </a:lnTo>
                  <a:lnTo>
                    <a:pt x="1" y="2496"/>
                  </a:lnTo>
                  <a:lnTo>
                    <a:pt x="46" y="2608"/>
                  </a:lnTo>
                  <a:lnTo>
                    <a:pt x="91" y="2720"/>
                  </a:lnTo>
                  <a:lnTo>
                    <a:pt x="158" y="2810"/>
                  </a:lnTo>
                  <a:lnTo>
                    <a:pt x="248" y="2878"/>
                  </a:lnTo>
                  <a:lnTo>
                    <a:pt x="338" y="2945"/>
                  </a:lnTo>
                  <a:lnTo>
                    <a:pt x="473" y="2990"/>
                  </a:lnTo>
                  <a:lnTo>
                    <a:pt x="585" y="3013"/>
                  </a:lnTo>
                  <a:lnTo>
                    <a:pt x="698" y="2990"/>
                  </a:lnTo>
                  <a:lnTo>
                    <a:pt x="833" y="2968"/>
                  </a:lnTo>
                  <a:lnTo>
                    <a:pt x="945" y="2900"/>
                  </a:lnTo>
                  <a:lnTo>
                    <a:pt x="1035" y="2833"/>
                  </a:lnTo>
                  <a:lnTo>
                    <a:pt x="1125" y="2743"/>
                  </a:lnTo>
                  <a:lnTo>
                    <a:pt x="1170" y="2630"/>
                  </a:lnTo>
                  <a:lnTo>
                    <a:pt x="1215" y="2518"/>
                  </a:lnTo>
                  <a:lnTo>
                    <a:pt x="1439" y="765"/>
                  </a:lnTo>
                  <a:lnTo>
                    <a:pt x="1439" y="630"/>
                  </a:lnTo>
                  <a:lnTo>
                    <a:pt x="1417" y="517"/>
                  </a:lnTo>
                  <a:lnTo>
                    <a:pt x="1394" y="405"/>
                  </a:lnTo>
                  <a:lnTo>
                    <a:pt x="1350" y="293"/>
                  </a:lnTo>
                  <a:lnTo>
                    <a:pt x="1282" y="203"/>
                  </a:lnTo>
                  <a:lnTo>
                    <a:pt x="1192" y="113"/>
                  </a:lnTo>
                  <a:lnTo>
                    <a:pt x="1080" y="45"/>
                  </a:lnTo>
                  <a:lnTo>
                    <a:pt x="967" y="23"/>
                  </a:lnTo>
                  <a:lnTo>
                    <a:pt x="855" y="0"/>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94" name="Google Shape;74;p15">
              <a:extLst>
                <a:ext uri="{FF2B5EF4-FFF2-40B4-BE49-F238E27FC236}">
                  <a16:creationId xmlns:a16="http://schemas.microsoft.com/office/drawing/2014/main" id="{9948ED96-889E-13CF-B22D-A3646C8BA926}"/>
                </a:ext>
              </a:extLst>
            </p:cNvPr>
            <p:cNvSpPr/>
            <p:nvPr/>
          </p:nvSpPr>
          <p:spPr>
            <a:xfrm>
              <a:off x="3221025" y="2560200"/>
              <a:ext cx="58475" cy="204575"/>
            </a:xfrm>
            <a:custGeom>
              <a:avLst/>
              <a:gdLst/>
              <a:ahLst/>
              <a:cxnLst/>
              <a:rect l="l" t="t" r="r" b="b"/>
              <a:pathLst>
                <a:path w="2339" h="8183" extrusionOk="0">
                  <a:moveTo>
                    <a:pt x="1597" y="1"/>
                  </a:moveTo>
                  <a:lnTo>
                    <a:pt x="1484" y="23"/>
                  </a:lnTo>
                  <a:lnTo>
                    <a:pt x="1372" y="68"/>
                  </a:lnTo>
                  <a:lnTo>
                    <a:pt x="1282" y="135"/>
                  </a:lnTo>
                  <a:lnTo>
                    <a:pt x="1214" y="225"/>
                  </a:lnTo>
                  <a:lnTo>
                    <a:pt x="1147" y="338"/>
                  </a:lnTo>
                  <a:lnTo>
                    <a:pt x="1102" y="473"/>
                  </a:lnTo>
                  <a:lnTo>
                    <a:pt x="967" y="1327"/>
                  </a:lnTo>
                  <a:lnTo>
                    <a:pt x="855" y="2204"/>
                  </a:lnTo>
                  <a:lnTo>
                    <a:pt x="607" y="3957"/>
                  </a:lnTo>
                  <a:lnTo>
                    <a:pt x="338" y="5710"/>
                  </a:lnTo>
                  <a:lnTo>
                    <a:pt x="180" y="6564"/>
                  </a:lnTo>
                  <a:lnTo>
                    <a:pt x="1" y="7441"/>
                  </a:lnTo>
                  <a:lnTo>
                    <a:pt x="1" y="7576"/>
                  </a:lnTo>
                  <a:lnTo>
                    <a:pt x="1" y="7711"/>
                  </a:lnTo>
                  <a:lnTo>
                    <a:pt x="45" y="7823"/>
                  </a:lnTo>
                  <a:lnTo>
                    <a:pt x="113" y="7913"/>
                  </a:lnTo>
                  <a:lnTo>
                    <a:pt x="180" y="8003"/>
                  </a:lnTo>
                  <a:lnTo>
                    <a:pt x="270" y="8071"/>
                  </a:lnTo>
                  <a:lnTo>
                    <a:pt x="383" y="8116"/>
                  </a:lnTo>
                  <a:lnTo>
                    <a:pt x="495" y="8160"/>
                  </a:lnTo>
                  <a:lnTo>
                    <a:pt x="607" y="8183"/>
                  </a:lnTo>
                  <a:lnTo>
                    <a:pt x="720" y="8183"/>
                  </a:lnTo>
                  <a:lnTo>
                    <a:pt x="832" y="8138"/>
                  </a:lnTo>
                  <a:lnTo>
                    <a:pt x="945" y="8116"/>
                  </a:lnTo>
                  <a:lnTo>
                    <a:pt x="1035" y="8048"/>
                  </a:lnTo>
                  <a:lnTo>
                    <a:pt x="1102" y="7958"/>
                  </a:lnTo>
                  <a:lnTo>
                    <a:pt x="1169" y="7846"/>
                  </a:lnTo>
                  <a:lnTo>
                    <a:pt x="1214" y="7711"/>
                  </a:lnTo>
                  <a:lnTo>
                    <a:pt x="1394" y="6834"/>
                  </a:lnTo>
                  <a:lnTo>
                    <a:pt x="1552" y="5980"/>
                  </a:lnTo>
                  <a:lnTo>
                    <a:pt x="1821" y="4227"/>
                  </a:lnTo>
                  <a:lnTo>
                    <a:pt x="2046" y="2473"/>
                  </a:lnTo>
                  <a:lnTo>
                    <a:pt x="2181" y="1597"/>
                  </a:lnTo>
                  <a:lnTo>
                    <a:pt x="2316" y="742"/>
                  </a:lnTo>
                  <a:lnTo>
                    <a:pt x="2338" y="585"/>
                  </a:lnTo>
                  <a:lnTo>
                    <a:pt x="2316" y="473"/>
                  </a:lnTo>
                  <a:lnTo>
                    <a:pt x="2271" y="360"/>
                  </a:lnTo>
                  <a:lnTo>
                    <a:pt x="2203" y="248"/>
                  </a:lnTo>
                  <a:lnTo>
                    <a:pt x="2136" y="158"/>
                  </a:lnTo>
                  <a:lnTo>
                    <a:pt x="2024" y="90"/>
                  </a:lnTo>
                  <a:lnTo>
                    <a:pt x="1934" y="46"/>
                  </a:lnTo>
                  <a:lnTo>
                    <a:pt x="1821" y="1"/>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95" name="Google Shape;75;p15">
              <a:extLst>
                <a:ext uri="{FF2B5EF4-FFF2-40B4-BE49-F238E27FC236}">
                  <a16:creationId xmlns:a16="http://schemas.microsoft.com/office/drawing/2014/main" id="{F8496DCD-3F22-D702-F781-F00B856B31CE}"/>
                </a:ext>
              </a:extLst>
            </p:cNvPr>
            <p:cNvSpPr/>
            <p:nvPr/>
          </p:nvSpPr>
          <p:spPr>
            <a:xfrm>
              <a:off x="3308125" y="2458475"/>
              <a:ext cx="46675" cy="92750"/>
            </a:xfrm>
            <a:custGeom>
              <a:avLst/>
              <a:gdLst/>
              <a:ahLst/>
              <a:cxnLst/>
              <a:rect l="l" t="t" r="r" b="b"/>
              <a:pathLst>
                <a:path w="1867" h="3710" extrusionOk="0">
                  <a:moveTo>
                    <a:pt x="1147" y="1"/>
                  </a:moveTo>
                  <a:lnTo>
                    <a:pt x="1035" y="23"/>
                  </a:lnTo>
                  <a:lnTo>
                    <a:pt x="922" y="68"/>
                  </a:lnTo>
                  <a:lnTo>
                    <a:pt x="832" y="136"/>
                  </a:lnTo>
                  <a:lnTo>
                    <a:pt x="743" y="226"/>
                  </a:lnTo>
                  <a:lnTo>
                    <a:pt x="675" y="316"/>
                  </a:lnTo>
                  <a:lnTo>
                    <a:pt x="630" y="450"/>
                  </a:lnTo>
                  <a:lnTo>
                    <a:pt x="23" y="2968"/>
                  </a:lnTo>
                  <a:lnTo>
                    <a:pt x="1" y="3103"/>
                  </a:lnTo>
                  <a:lnTo>
                    <a:pt x="23" y="3238"/>
                  </a:lnTo>
                  <a:lnTo>
                    <a:pt x="46" y="3350"/>
                  </a:lnTo>
                  <a:lnTo>
                    <a:pt x="113" y="3440"/>
                  </a:lnTo>
                  <a:lnTo>
                    <a:pt x="181" y="3530"/>
                  </a:lnTo>
                  <a:lnTo>
                    <a:pt x="293" y="3598"/>
                  </a:lnTo>
                  <a:lnTo>
                    <a:pt x="383" y="3642"/>
                  </a:lnTo>
                  <a:lnTo>
                    <a:pt x="495" y="3687"/>
                  </a:lnTo>
                  <a:lnTo>
                    <a:pt x="608" y="3710"/>
                  </a:lnTo>
                  <a:lnTo>
                    <a:pt x="720" y="3687"/>
                  </a:lnTo>
                  <a:lnTo>
                    <a:pt x="832" y="3665"/>
                  </a:lnTo>
                  <a:lnTo>
                    <a:pt x="945" y="3642"/>
                  </a:lnTo>
                  <a:lnTo>
                    <a:pt x="1035" y="3575"/>
                  </a:lnTo>
                  <a:lnTo>
                    <a:pt x="1125" y="3485"/>
                  </a:lnTo>
                  <a:lnTo>
                    <a:pt x="1192" y="3373"/>
                  </a:lnTo>
                  <a:lnTo>
                    <a:pt x="1237" y="3238"/>
                  </a:lnTo>
                  <a:lnTo>
                    <a:pt x="1844" y="720"/>
                  </a:lnTo>
                  <a:lnTo>
                    <a:pt x="1867" y="585"/>
                  </a:lnTo>
                  <a:lnTo>
                    <a:pt x="1844" y="473"/>
                  </a:lnTo>
                  <a:lnTo>
                    <a:pt x="1822" y="338"/>
                  </a:lnTo>
                  <a:lnTo>
                    <a:pt x="1754" y="248"/>
                  </a:lnTo>
                  <a:lnTo>
                    <a:pt x="1687" y="158"/>
                  </a:lnTo>
                  <a:lnTo>
                    <a:pt x="1597" y="91"/>
                  </a:lnTo>
                  <a:lnTo>
                    <a:pt x="1484" y="46"/>
                  </a:lnTo>
                  <a:lnTo>
                    <a:pt x="1372" y="23"/>
                  </a:lnTo>
                  <a:lnTo>
                    <a:pt x="1260" y="1"/>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96" name="Google Shape;76;p15">
              <a:extLst>
                <a:ext uri="{FF2B5EF4-FFF2-40B4-BE49-F238E27FC236}">
                  <a16:creationId xmlns:a16="http://schemas.microsoft.com/office/drawing/2014/main" id="{03090C72-1C41-7CFD-A550-7F2349B14221}"/>
                </a:ext>
              </a:extLst>
            </p:cNvPr>
            <p:cNvSpPr/>
            <p:nvPr/>
          </p:nvSpPr>
          <p:spPr>
            <a:xfrm>
              <a:off x="3217100" y="2981675"/>
              <a:ext cx="49475" cy="121425"/>
            </a:xfrm>
            <a:custGeom>
              <a:avLst/>
              <a:gdLst/>
              <a:ahLst/>
              <a:cxnLst/>
              <a:rect l="l" t="t" r="r" b="b"/>
              <a:pathLst>
                <a:path w="1979" h="4857" extrusionOk="0">
                  <a:moveTo>
                    <a:pt x="1214" y="1"/>
                  </a:moveTo>
                  <a:lnTo>
                    <a:pt x="1102" y="23"/>
                  </a:lnTo>
                  <a:lnTo>
                    <a:pt x="989" y="68"/>
                  </a:lnTo>
                  <a:lnTo>
                    <a:pt x="922" y="136"/>
                  </a:lnTo>
                  <a:lnTo>
                    <a:pt x="832" y="226"/>
                  </a:lnTo>
                  <a:lnTo>
                    <a:pt x="787" y="338"/>
                  </a:lnTo>
                  <a:lnTo>
                    <a:pt x="764" y="473"/>
                  </a:lnTo>
                  <a:lnTo>
                    <a:pt x="697" y="923"/>
                  </a:lnTo>
                  <a:lnTo>
                    <a:pt x="607" y="1395"/>
                  </a:lnTo>
                  <a:lnTo>
                    <a:pt x="405" y="2294"/>
                  </a:lnTo>
                  <a:lnTo>
                    <a:pt x="180" y="3215"/>
                  </a:lnTo>
                  <a:lnTo>
                    <a:pt x="90" y="3665"/>
                  </a:lnTo>
                  <a:lnTo>
                    <a:pt x="0" y="4115"/>
                  </a:lnTo>
                  <a:lnTo>
                    <a:pt x="0" y="4272"/>
                  </a:lnTo>
                  <a:lnTo>
                    <a:pt x="23" y="4384"/>
                  </a:lnTo>
                  <a:lnTo>
                    <a:pt x="68" y="4497"/>
                  </a:lnTo>
                  <a:lnTo>
                    <a:pt x="135" y="4609"/>
                  </a:lnTo>
                  <a:lnTo>
                    <a:pt x="202" y="4699"/>
                  </a:lnTo>
                  <a:lnTo>
                    <a:pt x="315" y="4766"/>
                  </a:lnTo>
                  <a:lnTo>
                    <a:pt x="405" y="4811"/>
                  </a:lnTo>
                  <a:lnTo>
                    <a:pt x="517" y="4856"/>
                  </a:lnTo>
                  <a:lnTo>
                    <a:pt x="742" y="4856"/>
                  </a:lnTo>
                  <a:lnTo>
                    <a:pt x="854" y="4834"/>
                  </a:lnTo>
                  <a:lnTo>
                    <a:pt x="967" y="4789"/>
                  </a:lnTo>
                  <a:lnTo>
                    <a:pt x="1057" y="4721"/>
                  </a:lnTo>
                  <a:lnTo>
                    <a:pt x="1124" y="4632"/>
                  </a:lnTo>
                  <a:lnTo>
                    <a:pt x="1192" y="4519"/>
                  </a:lnTo>
                  <a:lnTo>
                    <a:pt x="1214" y="4384"/>
                  </a:lnTo>
                  <a:lnTo>
                    <a:pt x="1304" y="3935"/>
                  </a:lnTo>
                  <a:lnTo>
                    <a:pt x="1394" y="3485"/>
                  </a:lnTo>
                  <a:lnTo>
                    <a:pt x="1619" y="2563"/>
                  </a:lnTo>
                  <a:lnTo>
                    <a:pt x="1821" y="1664"/>
                  </a:lnTo>
                  <a:lnTo>
                    <a:pt x="1911" y="1192"/>
                  </a:lnTo>
                  <a:lnTo>
                    <a:pt x="1978" y="743"/>
                  </a:lnTo>
                  <a:lnTo>
                    <a:pt x="1978" y="608"/>
                  </a:lnTo>
                  <a:lnTo>
                    <a:pt x="1956" y="473"/>
                  </a:lnTo>
                  <a:lnTo>
                    <a:pt x="1888" y="361"/>
                  </a:lnTo>
                  <a:lnTo>
                    <a:pt x="1821" y="248"/>
                  </a:lnTo>
                  <a:lnTo>
                    <a:pt x="1754" y="158"/>
                  </a:lnTo>
                  <a:lnTo>
                    <a:pt x="1641" y="91"/>
                  </a:lnTo>
                  <a:lnTo>
                    <a:pt x="1551" y="46"/>
                  </a:lnTo>
                  <a:lnTo>
                    <a:pt x="1439" y="23"/>
                  </a:lnTo>
                  <a:lnTo>
                    <a:pt x="1326" y="1"/>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97" name="Google Shape;77;p15">
              <a:extLst>
                <a:ext uri="{FF2B5EF4-FFF2-40B4-BE49-F238E27FC236}">
                  <a16:creationId xmlns:a16="http://schemas.microsoft.com/office/drawing/2014/main" id="{2AFDC96A-14FE-3093-153C-6E76ACCC2189}"/>
                </a:ext>
              </a:extLst>
            </p:cNvPr>
            <p:cNvSpPr/>
            <p:nvPr/>
          </p:nvSpPr>
          <p:spPr>
            <a:xfrm>
              <a:off x="3543025" y="2393850"/>
              <a:ext cx="41625" cy="123675"/>
            </a:xfrm>
            <a:custGeom>
              <a:avLst/>
              <a:gdLst/>
              <a:ahLst/>
              <a:cxnLst/>
              <a:rect l="l" t="t" r="r" b="b"/>
              <a:pathLst>
                <a:path w="1665" h="4947" extrusionOk="0">
                  <a:moveTo>
                    <a:pt x="923" y="1"/>
                  </a:moveTo>
                  <a:lnTo>
                    <a:pt x="810" y="23"/>
                  </a:lnTo>
                  <a:lnTo>
                    <a:pt x="720" y="68"/>
                  </a:lnTo>
                  <a:lnTo>
                    <a:pt x="630" y="136"/>
                  </a:lnTo>
                  <a:lnTo>
                    <a:pt x="540" y="226"/>
                  </a:lnTo>
                  <a:lnTo>
                    <a:pt x="496" y="338"/>
                  </a:lnTo>
                  <a:lnTo>
                    <a:pt x="451" y="473"/>
                  </a:lnTo>
                  <a:lnTo>
                    <a:pt x="316" y="1439"/>
                  </a:lnTo>
                  <a:lnTo>
                    <a:pt x="181" y="2429"/>
                  </a:lnTo>
                  <a:lnTo>
                    <a:pt x="91" y="3395"/>
                  </a:lnTo>
                  <a:lnTo>
                    <a:pt x="1" y="4384"/>
                  </a:lnTo>
                  <a:lnTo>
                    <a:pt x="1" y="4519"/>
                  </a:lnTo>
                  <a:lnTo>
                    <a:pt x="46" y="4631"/>
                  </a:lnTo>
                  <a:lnTo>
                    <a:pt x="91" y="4744"/>
                  </a:lnTo>
                  <a:lnTo>
                    <a:pt x="158" y="4811"/>
                  </a:lnTo>
                  <a:lnTo>
                    <a:pt x="248" y="4879"/>
                  </a:lnTo>
                  <a:lnTo>
                    <a:pt x="361" y="4924"/>
                  </a:lnTo>
                  <a:lnTo>
                    <a:pt x="473" y="4946"/>
                  </a:lnTo>
                  <a:lnTo>
                    <a:pt x="585" y="4946"/>
                  </a:lnTo>
                  <a:lnTo>
                    <a:pt x="698" y="4924"/>
                  </a:lnTo>
                  <a:lnTo>
                    <a:pt x="810" y="4879"/>
                  </a:lnTo>
                  <a:lnTo>
                    <a:pt x="923" y="4834"/>
                  </a:lnTo>
                  <a:lnTo>
                    <a:pt x="1013" y="4766"/>
                  </a:lnTo>
                  <a:lnTo>
                    <a:pt x="1102" y="4676"/>
                  </a:lnTo>
                  <a:lnTo>
                    <a:pt x="1170" y="4586"/>
                  </a:lnTo>
                  <a:lnTo>
                    <a:pt x="1215" y="4452"/>
                  </a:lnTo>
                  <a:lnTo>
                    <a:pt x="1237" y="4317"/>
                  </a:lnTo>
                  <a:lnTo>
                    <a:pt x="1305" y="3418"/>
                  </a:lnTo>
                  <a:lnTo>
                    <a:pt x="1417" y="2518"/>
                  </a:lnTo>
                  <a:lnTo>
                    <a:pt x="1530" y="1642"/>
                  </a:lnTo>
                  <a:lnTo>
                    <a:pt x="1664" y="743"/>
                  </a:lnTo>
                  <a:lnTo>
                    <a:pt x="1664" y="608"/>
                  </a:lnTo>
                  <a:lnTo>
                    <a:pt x="1664" y="473"/>
                  </a:lnTo>
                  <a:lnTo>
                    <a:pt x="1619" y="360"/>
                  </a:lnTo>
                  <a:lnTo>
                    <a:pt x="1552" y="248"/>
                  </a:lnTo>
                  <a:lnTo>
                    <a:pt x="1462" y="181"/>
                  </a:lnTo>
                  <a:lnTo>
                    <a:pt x="1372" y="113"/>
                  </a:lnTo>
                  <a:lnTo>
                    <a:pt x="1260" y="46"/>
                  </a:lnTo>
                  <a:lnTo>
                    <a:pt x="1147" y="23"/>
                  </a:lnTo>
                  <a:lnTo>
                    <a:pt x="1035" y="1"/>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98" name="Google Shape;78;p15">
              <a:extLst>
                <a:ext uri="{FF2B5EF4-FFF2-40B4-BE49-F238E27FC236}">
                  <a16:creationId xmlns:a16="http://schemas.microsoft.com/office/drawing/2014/main" id="{A5B39BE7-7A48-75CC-CCBD-7F07898EBA6D}"/>
                </a:ext>
              </a:extLst>
            </p:cNvPr>
            <p:cNvSpPr/>
            <p:nvPr/>
          </p:nvSpPr>
          <p:spPr>
            <a:xfrm>
              <a:off x="3401425" y="2994050"/>
              <a:ext cx="33175" cy="154000"/>
            </a:xfrm>
            <a:custGeom>
              <a:avLst/>
              <a:gdLst/>
              <a:ahLst/>
              <a:cxnLst/>
              <a:rect l="l" t="t" r="r" b="b"/>
              <a:pathLst>
                <a:path w="1327" h="6160" extrusionOk="0">
                  <a:moveTo>
                    <a:pt x="585" y="0"/>
                  </a:moveTo>
                  <a:lnTo>
                    <a:pt x="472" y="23"/>
                  </a:lnTo>
                  <a:lnTo>
                    <a:pt x="360" y="68"/>
                  </a:lnTo>
                  <a:lnTo>
                    <a:pt x="270" y="113"/>
                  </a:lnTo>
                  <a:lnTo>
                    <a:pt x="180" y="180"/>
                  </a:lnTo>
                  <a:lnTo>
                    <a:pt x="90" y="270"/>
                  </a:lnTo>
                  <a:lnTo>
                    <a:pt x="45" y="383"/>
                  </a:lnTo>
                  <a:lnTo>
                    <a:pt x="23" y="495"/>
                  </a:lnTo>
                  <a:lnTo>
                    <a:pt x="0" y="630"/>
                  </a:lnTo>
                  <a:lnTo>
                    <a:pt x="68" y="1866"/>
                  </a:lnTo>
                  <a:lnTo>
                    <a:pt x="68" y="3125"/>
                  </a:lnTo>
                  <a:lnTo>
                    <a:pt x="68" y="4361"/>
                  </a:lnTo>
                  <a:lnTo>
                    <a:pt x="90" y="5598"/>
                  </a:lnTo>
                  <a:lnTo>
                    <a:pt x="113" y="5733"/>
                  </a:lnTo>
                  <a:lnTo>
                    <a:pt x="158" y="5845"/>
                  </a:lnTo>
                  <a:lnTo>
                    <a:pt x="225" y="5957"/>
                  </a:lnTo>
                  <a:lnTo>
                    <a:pt x="315" y="6025"/>
                  </a:lnTo>
                  <a:lnTo>
                    <a:pt x="405" y="6092"/>
                  </a:lnTo>
                  <a:lnTo>
                    <a:pt x="517" y="6137"/>
                  </a:lnTo>
                  <a:lnTo>
                    <a:pt x="630" y="6160"/>
                  </a:lnTo>
                  <a:lnTo>
                    <a:pt x="742" y="6160"/>
                  </a:lnTo>
                  <a:lnTo>
                    <a:pt x="854" y="6137"/>
                  </a:lnTo>
                  <a:lnTo>
                    <a:pt x="967" y="6115"/>
                  </a:lnTo>
                  <a:lnTo>
                    <a:pt x="1057" y="6047"/>
                  </a:lnTo>
                  <a:lnTo>
                    <a:pt x="1147" y="5980"/>
                  </a:lnTo>
                  <a:lnTo>
                    <a:pt x="1237" y="5890"/>
                  </a:lnTo>
                  <a:lnTo>
                    <a:pt x="1282" y="5800"/>
                  </a:lnTo>
                  <a:lnTo>
                    <a:pt x="1327" y="5665"/>
                  </a:lnTo>
                  <a:lnTo>
                    <a:pt x="1327" y="5530"/>
                  </a:lnTo>
                  <a:lnTo>
                    <a:pt x="1304" y="4294"/>
                  </a:lnTo>
                  <a:lnTo>
                    <a:pt x="1304" y="3058"/>
                  </a:lnTo>
                  <a:lnTo>
                    <a:pt x="1304" y="1821"/>
                  </a:lnTo>
                  <a:lnTo>
                    <a:pt x="1237" y="585"/>
                  </a:lnTo>
                  <a:lnTo>
                    <a:pt x="1214" y="428"/>
                  </a:lnTo>
                  <a:lnTo>
                    <a:pt x="1169" y="315"/>
                  </a:lnTo>
                  <a:lnTo>
                    <a:pt x="1102" y="225"/>
                  </a:lnTo>
                  <a:lnTo>
                    <a:pt x="1034" y="135"/>
                  </a:lnTo>
                  <a:lnTo>
                    <a:pt x="922" y="68"/>
                  </a:lnTo>
                  <a:lnTo>
                    <a:pt x="832" y="45"/>
                  </a:lnTo>
                  <a:lnTo>
                    <a:pt x="697" y="23"/>
                  </a:lnTo>
                  <a:lnTo>
                    <a:pt x="585" y="0"/>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99" name="Google Shape;79;p15">
              <a:extLst>
                <a:ext uri="{FF2B5EF4-FFF2-40B4-BE49-F238E27FC236}">
                  <a16:creationId xmlns:a16="http://schemas.microsoft.com/office/drawing/2014/main" id="{CDF497A5-B4B3-873D-0D66-3F6A6E15A94F}"/>
                </a:ext>
              </a:extLst>
            </p:cNvPr>
            <p:cNvSpPr/>
            <p:nvPr/>
          </p:nvSpPr>
          <p:spPr>
            <a:xfrm>
              <a:off x="3368825" y="1975750"/>
              <a:ext cx="47800" cy="70825"/>
            </a:xfrm>
            <a:custGeom>
              <a:avLst/>
              <a:gdLst/>
              <a:ahLst/>
              <a:cxnLst/>
              <a:rect l="l" t="t" r="r" b="b"/>
              <a:pathLst>
                <a:path w="1912" h="2833" extrusionOk="0">
                  <a:moveTo>
                    <a:pt x="1124" y="0"/>
                  </a:moveTo>
                  <a:lnTo>
                    <a:pt x="1012" y="45"/>
                  </a:lnTo>
                  <a:lnTo>
                    <a:pt x="922" y="113"/>
                  </a:lnTo>
                  <a:lnTo>
                    <a:pt x="832" y="203"/>
                  </a:lnTo>
                  <a:lnTo>
                    <a:pt x="765" y="338"/>
                  </a:lnTo>
                  <a:lnTo>
                    <a:pt x="68" y="1911"/>
                  </a:lnTo>
                  <a:lnTo>
                    <a:pt x="23" y="2046"/>
                  </a:lnTo>
                  <a:lnTo>
                    <a:pt x="0" y="2181"/>
                  </a:lnTo>
                  <a:lnTo>
                    <a:pt x="23" y="2293"/>
                  </a:lnTo>
                  <a:lnTo>
                    <a:pt x="68" y="2406"/>
                  </a:lnTo>
                  <a:lnTo>
                    <a:pt x="113" y="2518"/>
                  </a:lnTo>
                  <a:lnTo>
                    <a:pt x="180" y="2608"/>
                  </a:lnTo>
                  <a:lnTo>
                    <a:pt x="270" y="2675"/>
                  </a:lnTo>
                  <a:lnTo>
                    <a:pt x="383" y="2743"/>
                  </a:lnTo>
                  <a:lnTo>
                    <a:pt x="473" y="2788"/>
                  </a:lnTo>
                  <a:lnTo>
                    <a:pt x="585" y="2810"/>
                  </a:lnTo>
                  <a:lnTo>
                    <a:pt x="697" y="2833"/>
                  </a:lnTo>
                  <a:lnTo>
                    <a:pt x="810" y="2810"/>
                  </a:lnTo>
                  <a:lnTo>
                    <a:pt x="922" y="2765"/>
                  </a:lnTo>
                  <a:lnTo>
                    <a:pt x="1012" y="2698"/>
                  </a:lnTo>
                  <a:lnTo>
                    <a:pt x="1102" y="2608"/>
                  </a:lnTo>
                  <a:lnTo>
                    <a:pt x="1169" y="2496"/>
                  </a:lnTo>
                  <a:lnTo>
                    <a:pt x="1866" y="899"/>
                  </a:lnTo>
                  <a:lnTo>
                    <a:pt x="1911" y="765"/>
                  </a:lnTo>
                  <a:lnTo>
                    <a:pt x="1911" y="630"/>
                  </a:lnTo>
                  <a:lnTo>
                    <a:pt x="1911" y="517"/>
                  </a:lnTo>
                  <a:lnTo>
                    <a:pt x="1866" y="405"/>
                  </a:lnTo>
                  <a:lnTo>
                    <a:pt x="1821" y="293"/>
                  </a:lnTo>
                  <a:lnTo>
                    <a:pt x="1731" y="203"/>
                  </a:lnTo>
                  <a:lnTo>
                    <a:pt x="1641" y="135"/>
                  </a:lnTo>
                  <a:lnTo>
                    <a:pt x="1552" y="68"/>
                  </a:lnTo>
                  <a:lnTo>
                    <a:pt x="1439" y="23"/>
                  </a:lnTo>
                  <a:lnTo>
                    <a:pt x="1327" y="0"/>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00" name="Google Shape;80;p15">
              <a:extLst>
                <a:ext uri="{FF2B5EF4-FFF2-40B4-BE49-F238E27FC236}">
                  <a16:creationId xmlns:a16="http://schemas.microsoft.com/office/drawing/2014/main" id="{DF0590AE-D1BF-465B-A03D-A01CAF3F5B44}"/>
                </a:ext>
              </a:extLst>
            </p:cNvPr>
            <p:cNvSpPr/>
            <p:nvPr/>
          </p:nvSpPr>
          <p:spPr>
            <a:xfrm>
              <a:off x="4972700" y="756250"/>
              <a:ext cx="1057100" cy="1880400"/>
            </a:xfrm>
            <a:custGeom>
              <a:avLst/>
              <a:gdLst/>
              <a:ahLst/>
              <a:cxnLst/>
              <a:rect l="l" t="t" r="r" b="b"/>
              <a:pathLst>
                <a:path w="42284" h="75216" extrusionOk="0">
                  <a:moveTo>
                    <a:pt x="3058" y="1"/>
                  </a:moveTo>
                  <a:lnTo>
                    <a:pt x="2765" y="23"/>
                  </a:lnTo>
                  <a:lnTo>
                    <a:pt x="2473" y="91"/>
                  </a:lnTo>
                  <a:lnTo>
                    <a:pt x="2181" y="158"/>
                  </a:lnTo>
                  <a:lnTo>
                    <a:pt x="1911" y="270"/>
                  </a:lnTo>
                  <a:lnTo>
                    <a:pt x="1642" y="383"/>
                  </a:lnTo>
                  <a:lnTo>
                    <a:pt x="1394" y="540"/>
                  </a:lnTo>
                  <a:lnTo>
                    <a:pt x="1147" y="743"/>
                  </a:lnTo>
                  <a:lnTo>
                    <a:pt x="877" y="967"/>
                  </a:lnTo>
                  <a:lnTo>
                    <a:pt x="652" y="1215"/>
                  </a:lnTo>
                  <a:lnTo>
                    <a:pt x="473" y="1462"/>
                  </a:lnTo>
                  <a:lnTo>
                    <a:pt x="315" y="1732"/>
                  </a:lnTo>
                  <a:lnTo>
                    <a:pt x="180" y="1979"/>
                  </a:lnTo>
                  <a:lnTo>
                    <a:pt x="113" y="2249"/>
                  </a:lnTo>
                  <a:lnTo>
                    <a:pt x="46" y="2518"/>
                  </a:lnTo>
                  <a:lnTo>
                    <a:pt x="23" y="2788"/>
                  </a:lnTo>
                  <a:lnTo>
                    <a:pt x="1" y="3058"/>
                  </a:lnTo>
                  <a:lnTo>
                    <a:pt x="46" y="3328"/>
                  </a:lnTo>
                  <a:lnTo>
                    <a:pt x="90" y="3597"/>
                  </a:lnTo>
                  <a:lnTo>
                    <a:pt x="158" y="3867"/>
                  </a:lnTo>
                  <a:lnTo>
                    <a:pt x="248" y="4159"/>
                  </a:lnTo>
                  <a:lnTo>
                    <a:pt x="360" y="4429"/>
                  </a:lnTo>
                  <a:lnTo>
                    <a:pt x="473" y="4699"/>
                  </a:lnTo>
                  <a:lnTo>
                    <a:pt x="630" y="4969"/>
                  </a:lnTo>
                  <a:lnTo>
                    <a:pt x="945" y="5486"/>
                  </a:lnTo>
                  <a:lnTo>
                    <a:pt x="1327" y="6003"/>
                  </a:lnTo>
                  <a:lnTo>
                    <a:pt x="1754" y="6497"/>
                  </a:lnTo>
                  <a:lnTo>
                    <a:pt x="2181" y="6969"/>
                  </a:lnTo>
                  <a:lnTo>
                    <a:pt x="2631" y="7396"/>
                  </a:lnTo>
                  <a:lnTo>
                    <a:pt x="3058" y="7801"/>
                  </a:lnTo>
                  <a:lnTo>
                    <a:pt x="3485" y="8161"/>
                  </a:lnTo>
                  <a:lnTo>
                    <a:pt x="3889" y="8475"/>
                  </a:lnTo>
                  <a:lnTo>
                    <a:pt x="4272" y="8745"/>
                  </a:lnTo>
                  <a:lnTo>
                    <a:pt x="4631" y="9015"/>
                  </a:lnTo>
                  <a:lnTo>
                    <a:pt x="5396" y="9487"/>
                  </a:lnTo>
                  <a:lnTo>
                    <a:pt x="6182" y="9914"/>
                  </a:lnTo>
                  <a:lnTo>
                    <a:pt x="6969" y="10319"/>
                  </a:lnTo>
                  <a:lnTo>
                    <a:pt x="7756" y="10701"/>
                  </a:lnTo>
                  <a:lnTo>
                    <a:pt x="8565" y="11083"/>
                  </a:lnTo>
                  <a:lnTo>
                    <a:pt x="10206" y="11847"/>
                  </a:lnTo>
                  <a:lnTo>
                    <a:pt x="10633" y="12072"/>
                  </a:lnTo>
                  <a:lnTo>
                    <a:pt x="11060" y="12319"/>
                  </a:lnTo>
                  <a:lnTo>
                    <a:pt x="11465" y="12544"/>
                  </a:lnTo>
                  <a:lnTo>
                    <a:pt x="11847" y="12814"/>
                  </a:lnTo>
                  <a:lnTo>
                    <a:pt x="12252" y="13084"/>
                  </a:lnTo>
                  <a:lnTo>
                    <a:pt x="12611" y="13353"/>
                  </a:lnTo>
                  <a:lnTo>
                    <a:pt x="13353" y="13915"/>
                  </a:lnTo>
                  <a:lnTo>
                    <a:pt x="14252" y="14769"/>
                  </a:lnTo>
                  <a:lnTo>
                    <a:pt x="15129" y="15624"/>
                  </a:lnTo>
                  <a:lnTo>
                    <a:pt x="15938" y="16500"/>
                  </a:lnTo>
                  <a:lnTo>
                    <a:pt x="16725" y="17422"/>
                  </a:lnTo>
                  <a:lnTo>
                    <a:pt x="17467" y="18344"/>
                  </a:lnTo>
                  <a:lnTo>
                    <a:pt x="18164" y="19288"/>
                  </a:lnTo>
                  <a:lnTo>
                    <a:pt x="18838" y="20254"/>
                  </a:lnTo>
                  <a:lnTo>
                    <a:pt x="19467" y="21221"/>
                  </a:lnTo>
                  <a:lnTo>
                    <a:pt x="20052" y="22233"/>
                  </a:lnTo>
                  <a:lnTo>
                    <a:pt x="20614" y="23244"/>
                  </a:lnTo>
                  <a:lnTo>
                    <a:pt x="21153" y="24278"/>
                  </a:lnTo>
                  <a:lnTo>
                    <a:pt x="21670" y="25312"/>
                  </a:lnTo>
                  <a:lnTo>
                    <a:pt x="22142" y="26391"/>
                  </a:lnTo>
                  <a:lnTo>
                    <a:pt x="22592" y="27448"/>
                  </a:lnTo>
                  <a:lnTo>
                    <a:pt x="23019" y="28549"/>
                  </a:lnTo>
                  <a:lnTo>
                    <a:pt x="23401" y="29651"/>
                  </a:lnTo>
                  <a:lnTo>
                    <a:pt x="23019" y="29538"/>
                  </a:lnTo>
                  <a:lnTo>
                    <a:pt x="22637" y="29426"/>
                  </a:lnTo>
                  <a:lnTo>
                    <a:pt x="22255" y="29268"/>
                  </a:lnTo>
                  <a:lnTo>
                    <a:pt x="21895" y="29111"/>
                  </a:lnTo>
                  <a:lnTo>
                    <a:pt x="21535" y="28909"/>
                  </a:lnTo>
                  <a:lnTo>
                    <a:pt x="21176" y="28707"/>
                  </a:lnTo>
                  <a:lnTo>
                    <a:pt x="20816" y="28482"/>
                  </a:lnTo>
                  <a:lnTo>
                    <a:pt x="20479" y="28234"/>
                  </a:lnTo>
                  <a:lnTo>
                    <a:pt x="20142" y="27987"/>
                  </a:lnTo>
                  <a:lnTo>
                    <a:pt x="19805" y="27717"/>
                  </a:lnTo>
                  <a:lnTo>
                    <a:pt x="19130" y="27133"/>
                  </a:lnTo>
                  <a:lnTo>
                    <a:pt x="18478" y="26526"/>
                  </a:lnTo>
                  <a:lnTo>
                    <a:pt x="17849" y="25897"/>
                  </a:lnTo>
                  <a:lnTo>
                    <a:pt x="16568" y="24593"/>
                  </a:lnTo>
                  <a:lnTo>
                    <a:pt x="15938" y="23941"/>
                  </a:lnTo>
                  <a:lnTo>
                    <a:pt x="15309" y="23312"/>
                  </a:lnTo>
                  <a:lnTo>
                    <a:pt x="14657" y="22705"/>
                  </a:lnTo>
                  <a:lnTo>
                    <a:pt x="14005" y="22165"/>
                  </a:lnTo>
                  <a:lnTo>
                    <a:pt x="13668" y="21895"/>
                  </a:lnTo>
                  <a:lnTo>
                    <a:pt x="13353" y="21648"/>
                  </a:lnTo>
                  <a:lnTo>
                    <a:pt x="13016" y="21423"/>
                  </a:lnTo>
                  <a:lnTo>
                    <a:pt x="12679" y="21221"/>
                  </a:lnTo>
                  <a:lnTo>
                    <a:pt x="12252" y="20974"/>
                  </a:lnTo>
                  <a:lnTo>
                    <a:pt x="11780" y="20726"/>
                  </a:lnTo>
                  <a:lnTo>
                    <a:pt x="11285" y="20502"/>
                  </a:lnTo>
                  <a:lnTo>
                    <a:pt x="10768" y="20277"/>
                  </a:lnTo>
                  <a:lnTo>
                    <a:pt x="10229" y="20075"/>
                  </a:lnTo>
                  <a:lnTo>
                    <a:pt x="9667" y="19895"/>
                  </a:lnTo>
                  <a:lnTo>
                    <a:pt x="9105" y="19760"/>
                  </a:lnTo>
                  <a:lnTo>
                    <a:pt x="8543" y="19647"/>
                  </a:lnTo>
                  <a:lnTo>
                    <a:pt x="8273" y="19625"/>
                  </a:lnTo>
                  <a:lnTo>
                    <a:pt x="8003" y="19602"/>
                  </a:lnTo>
                  <a:lnTo>
                    <a:pt x="7711" y="19602"/>
                  </a:lnTo>
                  <a:lnTo>
                    <a:pt x="7464" y="19625"/>
                  </a:lnTo>
                  <a:lnTo>
                    <a:pt x="7194" y="19670"/>
                  </a:lnTo>
                  <a:lnTo>
                    <a:pt x="6924" y="19715"/>
                  </a:lnTo>
                  <a:lnTo>
                    <a:pt x="6677" y="19782"/>
                  </a:lnTo>
                  <a:lnTo>
                    <a:pt x="6452" y="19872"/>
                  </a:lnTo>
                  <a:lnTo>
                    <a:pt x="6205" y="19962"/>
                  </a:lnTo>
                  <a:lnTo>
                    <a:pt x="5980" y="20097"/>
                  </a:lnTo>
                  <a:lnTo>
                    <a:pt x="5778" y="20254"/>
                  </a:lnTo>
                  <a:lnTo>
                    <a:pt x="5575" y="20434"/>
                  </a:lnTo>
                  <a:lnTo>
                    <a:pt x="5373" y="20637"/>
                  </a:lnTo>
                  <a:lnTo>
                    <a:pt x="5193" y="20861"/>
                  </a:lnTo>
                  <a:lnTo>
                    <a:pt x="5036" y="21109"/>
                  </a:lnTo>
                  <a:lnTo>
                    <a:pt x="4901" y="21378"/>
                  </a:lnTo>
                  <a:lnTo>
                    <a:pt x="4766" y="21648"/>
                  </a:lnTo>
                  <a:lnTo>
                    <a:pt x="4699" y="21918"/>
                  </a:lnTo>
                  <a:lnTo>
                    <a:pt x="4631" y="22165"/>
                  </a:lnTo>
                  <a:lnTo>
                    <a:pt x="4609" y="22435"/>
                  </a:lnTo>
                  <a:lnTo>
                    <a:pt x="4609" y="22682"/>
                  </a:lnTo>
                  <a:lnTo>
                    <a:pt x="4631" y="22952"/>
                  </a:lnTo>
                  <a:lnTo>
                    <a:pt x="4676" y="23199"/>
                  </a:lnTo>
                  <a:lnTo>
                    <a:pt x="4721" y="23446"/>
                  </a:lnTo>
                  <a:lnTo>
                    <a:pt x="4811" y="23694"/>
                  </a:lnTo>
                  <a:lnTo>
                    <a:pt x="4923" y="23941"/>
                  </a:lnTo>
                  <a:lnTo>
                    <a:pt x="5036" y="24188"/>
                  </a:lnTo>
                  <a:lnTo>
                    <a:pt x="5171" y="24435"/>
                  </a:lnTo>
                  <a:lnTo>
                    <a:pt x="5328" y="24660"/>
                  </a:lnTo>
                  <a:lnTo>
                    <a:pt x="5485" y="24908"/>
                  </a:lnTo>
                  <a:lnTo>
                    <a:pt x="5868" y="25357"/>
                  </a:lnTo>
                  <a:lnTo>
                    <a:pt x="6272" y="25784"/>
                  </a:lnTo>
                  <a:lnTo>
                    <a:pt x="6699" y="26189"/>
                  </a:lnTo>
                  <a:lnTo>
                    <a:pt x="7171" y="26593"/>
                  </a:lnTo>
                  <a:lnTo>
                    <a:pt x="7621" y="26953"/>
                  </a:lnTo>
                  <a:lnTo>
                    <a:pt x="8093" y="27290"/>
                  </a:lnTo>
                  <a:lnTo>
                    <a:pt x="8520" y="27605"/>
                  </a:lnTo>
                  <a:lnTo>
                    <a:pt x="9352" y="28122"/>
                  </a:lnTo>
                  <a:lnTo>
                    <a:pt x="10161" y="28594"/>
                  </a:lnTo>
                  <a:lnTo>
                    <a:pt x="10993" y="29021"/>
                  </a:lnTo>
                  <a:lnTo>
                    <a:pt x="11847" y="29403"/>
                  </a:lnTo>
                  <a:lnTo>
                    <a:pt x="12724" y="29741"/>
                  </a:lnTo>
                  <a:lnTo>
                    <a:pt x="13623" y="30033"/>
                  </a:lnTo>
                  <a:lnTo>
                    <a:pt x="14522" y="30303"/>
                  </a:lnTo>
                  <a:lnTo>
                    <a:pt x="15444" y="30527"/>
                  </a:lnTo>
                  <a:lnTo>
                    <a:pt x="16365" y="30707"/>
                  </a:lnTo>
                  <a:lnTo>
                    <a:pt x="17309" y="30864"/>
                  </a:lnTo>
                  <a:lnTo>
                    <a:pt x="18231" y="30977"/>
                  </a:lnTo>
                  <a:lnTo>
                    <a:pt x="19175" y="31044"/>
                  </a:lnTo>
                  <a:lnTo>
                    <a:pt x="20119" y="31112"/>
                  </a:lnTo>
                  <a:lnTo>
                    <a:pt x="22008" y="31112"/>
                  </a:lnTo>
                  <a:lnTo>
                    <a:pt x="22952" y="31089"/>
                  </a:lnTo>
                  <a:lnTo>
                    <a:pt x="23873" y="31022"/>
                  </a:lnTo>
                  <a:lnTo>
                    <a:pt x="24368" y="32685"/>
                  </a:lnTo>
                  <a:lnTo>
                    <a:pt x="24840" y="34349"/>
                  </a:lnTo>
                  <a:lnTo>
                    <a:pt x="25289" y="36057"/>
                  </a:lnTo>
                  <a:lnTo>
                    <a:pt x="25672" y="37766"/>
                  </a:lnTo>
                  <a:lnTo>
                    <a:pt x="26054" y="39496"/>
                  </a:lnTo>
                  <a:lnTo>
                    <a:pt x="26413" y="41227"/>
                  </a:lnTo>
                  <a:lnTo>
                    <a:pt x="26751" y="42981"/>
                  </a:lnTo>
                  <a:lnTo>
                    <a:pt x="27065" y="44734"/>
                  </a:lnTo>
                  <a:lnTo>
                    <a:pt x="26571" y="44262"/>
                  </a:lnTo>
                  <a:lnTo>
                    <a:pt x="26099" y="43745"/>
                  </a:lnTo>
                  <a:lnTo>
                    <a:pt x="25649" y="43228"/>
                  </a:lnTo>
                  <a:lnTo>
                    <a:pt x="25222" y="42711"/>
                  </a:lnTo>
                  <a:lnTo>
                    <a:pt x="24795" y="42171"/>
                  </a:lnTo>
                  <a:lnTo>
                    <a:pt x="24390" y="41632"/>
                  </a:lnTo>
                  <a:lnTo>
                    <a:pt x="23604" y="40531"/>
                  </a:lnTo>
                  <a:lnTo>
                    <a:pt x="22817" y="39407"/>
                  </a:lnTo>
                  <a:lnTo>
                    <a:pt x="22008" y="38283"/>
                  </a:lnTo>
                  <a:lnTo>
                    <a:pt x="21603" y="37721"/>
                  </a:lnTo>
                  <a:lnTo>
                    <a:pt x="21176" y="37181"/>
                  </a:lnTo>
                  <a:lnTo>
                    <a:pt x="20749" y="36642"/>
                  </a:lnTo>
                  <a:lnTo>
                    <a:pt x="20277" y="36102"/>
                  </a:lnTo>
                  <a:lnTo>
                    <a:pt x="19917" y="35675"/>
                  </a:lnTo>
                  <a:lnTo>
                    <a:pt x="19535" y="35270"/>
                  </a:lnTo>
                  <a:lnTo>
                    <a:pt x="19130" y="34888"/>
                  </a:lnTo>
                  <a:lnTo>
                    <a:pt x="18726" y="34506"/>
                  </a:lnTo>
                  <a:lnTo>
                    <a:pt x="18298" y="34146"/>
                  </a:lnTo>
                  <a:lnTo>
                    <a:pt x="17871" y="33809"/>
                  </a:lnTo>
                  <a:lnTo>
                    <a:pt x="17422" y="33517"/>
                  </a:lnTo>
                  <a:lnTo>
                    <a:pt x="16972" y="33247"/>
                  </a:lnTo>
                  <a:lnTo>
                    <a:pt x="16500" y="33000"/>
                  </a:lnTo>
                  <a:lnTo>
                    <a:pt x="16006" y="32798"/>
                  </a:lnTo>
                  <a:lnTo>
                    <a:pt x="15534" y="32640"/>
                  </a:lnTo>
                  <a:lnTo>
                    <a:pt x="15017" y="32528"/>
                  </a:lnTo>
                  <a:lnTo>
                    <a:pt x="14500" y="32483"/>
                  </a:lnTo>
                  <a:lnTo>
                    <a:pt x="14252" y="32461"/>
                  </a:lnTo>
                  <a:lnTo>
                    <a:pt x="13983" y="32483"/>
                  </a:lnTo>
                  <a:lnTo>
                    <a:pt x="13713" y="32483"/>
                  </a:lnTo>
                  <a:lnTo>
                    <a:pt x="13443" y="32528"/>
                  </a:lnTo>
                  <a:lnTo>
                    <a:pt x="13173" y="32573"/>
                  </a:lnTo>
                  <a:lnTo>
                    <a:pt x="12904" y="32640"/>
                  </a:lnTo>
                  <a:lnTo>
                    <a:pt x="12769" y="32685"/>
                  </a:lnTo>
                  <a:lnTo>
                    <a:pt x="12656" y="32730"/>
                  </a:lnTo>
                  <a:lnTo>
                    <a:pt x="12544" y="32798"/>
                  </a:lnTo>
                  <a:lnTo>
                    <a:pt x="12454" y="32865"/>
                  </a:lnTo>
                  <a:lnTo>
                    <a:pt x="12364" y="32955"/>
                  </a:lnTo>
                  <a:lnTo>
                    <a:pt x="12297" y="33045"/>
                  </a:lnTo>
                  <a:lnTo>
                    <a:pt x="12229" y="33157"/>
                  </a:lnTo>
                  <a:lnTo>
                    <a:pt x="12184" y="33270"/>
                  </a:lnTo>
                  <a:lnTo>
                    <a:pt x="12117" y="33517"/>
                  </a:lnTo>
                  <a:lnTo>
                    <a:pt x="12094" y="33787"/>
                  </a:lnTo>
                  <a:lnTo>
                    <a:pt x="12094" y="34101"/>
                  </a:lnTo>
                  <a:lnTo>
                    <a:pt x="12162" y="34439"/>
                  </a:lnTo>
                  <a:lnTo>
                    <a:pt x="12229" y="34821"/>
                  </a:lnTo>
                  <a:lnTo>
                    <a:pt x="12342" y="35203"/>
                  </a:lnTo>
                  <a:lnTo>
                    <a:pt x="12499" y="35608"/>
                  </a:lnTo>
                  <a:lnTo>
                    <a:pt x="12679" y="36035"/>
                  </a:lnTo>
                  <a:lnTo>
                    <a:pt x="12859" y="36462"/>
                  </a:lnTo>
                  <a:lnTo>
                    <a:pt x="13083" y="36911"/>
                  </a:lnTo>
                  <a:lnTo>
                    <a:pt x="13331" y="37383"/>
                  </a:lnTo>
                  <a:lnTo>
                    <a:pt x="13600" y="37855"/>
                  </a:lnTo>
                  <a:lnTo>
                    <a:pt x="14185" y="38800"/>
                  </a:lnTo>
                  <a:lnTo>
                    <a:pt x="14837" y="39744"/>
                  </a:lnTo>
                  <a:lnTo>
                    <a:pt x="15511" y="40665"/>
                  </a:lnTo>
                  <a:lnTo>
                    <a:pt x="16230" y="41565"/>
                  </a:lnTo>
                  <a:lnTo>
                    <a:pt x="16927" y="42374"/>
                  </a:lnTo>
                  <a:lnTo>
                    <a:pt x="17647" y="43116"/>
                  </a:lnTo>
                  <a:lnTo>
                    <a:pt x="17984" y="43453"/>
                  </a:lnTo>
                  <a:lnTo>
                    <a:pt x="18321" y="43767"/>
                  </a:lnTo>
                  <a:lnTo>
                    <a:pt x="18658" y="44037"/>
                  </a:lnTo>
                  <a:lnTo>
                    <a:pt x="18973" y="44285"/>
                  </a:lnTo>
                  <a:lnTo>
                    <a:pt x="19288" y="44487"/>
                  </a:lnTo>
                  <a:lnTo>
                    <a:pt x="19715" y="44757"/>
                  </a:lnTo>
                  <a:lnTo>
                    <a:pt x="20861" y="45408"/>
                  </a:lnTo>
                  <a:lnTo>
                    <a:pt x="22255" y="46150"/>
                  </a:lnTo>
                  <a:lnTo>
                    <a:pt x="23738" y="46915"/>
                  </a:lnTo>
                  <a:lnTo>
                    <a:pt x="25177" y="47634"/>
                  </a:lnTo>
                  <a:lnTo>
                    <a:pt x="26436" y="48241"/>
                  </a:lnTo>
                  <a:lnTo>
                    <a:pt x="27358" y="48645"/>
                  </a:lnTo>
                  <a:lnTo>
                    <a:pt x="27650" y="48758"/>
                  </a:lnTo>
                  <a:lnTo>
                    <a:pt x="27785" y="48780"/>
                  </a:lnTo>
                  <a:lnTo>
                    <a:pt x="28324" y="51703"/>
                  </a:lnTo>
                  <a:lnTo>
                    <a:pt x="28864" y="54625"/>
                  </a:lnTo>
                  <a:lnTo>
                    <a:pt x="29156" y="56086"/>
                  </a:lnTo>
                  <a:lnTo>
                    <a:pt x="29471" y="57525"/>
                  </a:lnTo>
                  <a:lnTo>
                    <a:pt x="29785" y="58963"/>
                  </a:lnTo>
                  <a:lnTo>
                    <a:pt x="30145" y="60402"/>
                  </a:lnTo>
                  <a:lnTo>
                    <a:pt x="29336" y="59683"/>
                  </a:lnTo>
                  <a:lnTo>
                    <a:pt x="28571" y="58941"/>
                  </a:lnTo>
                  <a:lnTo>
                    <a:pt x="27830" y="58199"/>
                  </a:lnTo>
                  <a:lnTo>
                    <a:pt x="27110" y="57435"/>
                  </a:lnTo>
                  <a:lnTo>
                    <a:pt x="26413" y="56648"/>
                  </a:lnTo>
                  <a:lnTo>
                    <a:pt x="25717" y="55861"/>
                  </a:lnTo>
                  <a:lnTo>
                    <a:pt x="24345" y="54265"/>
                  </a:lnTo>
                  <a:lnTo>
                    <a:pt x="22997" y="52647"/>
                  </a:lnTo>
                  <a:lnTo>
                    <a:pt x="21648" y="51028"/>
                  </a:lnTo>
                  <a:lnTo>
                    <a:pt x="20951" y="50241"/>
                  </a:lnTo>
                  <a:lnTo>
                    <a:pt x="20254" y="49455"/>
                  </a:lnTo>
                  <a:lnTo>
                    <a:pt x="19535" y="48668"/>
                  </a:lnTo>
                  <a:lnTo>
                    <a:pt x="18816" y="47904"/>
                  </a:lnTo>
                  <a:lnTo>
                    <a:pt x="18501" y="47589"/>
                  </a:lnTo>
                  <a:lnTo>
                    <a:pt x="18164" y="47297"/>
                  </a:lnTo>
                  <a:lnTo>
                    <a:pt x="17804" y="46982"/>
                  </a:lnTo>
                  <a:lnTo>
                    <a:pt x="17422" y="46690"/>
                  </a:lnTo>
                  <a:lnTo>
                    <a:pt x="17017" y="46420"/>
                  </a:lnTo>
                  <a:lnTo>
                    <a:pt x="16613" y="46195"/>
                  </a:lnTo>
                  <a:lnTo>
                    <a:pt x="16185" y="45993"/>
                  </a:lnTo>
                  <a:lnTo>
                    <a:pt x="15781" y="45836"/>
                  </a:lnTo>
                  <a:lnTo>
                    <a:pt x="15579" y="45768"/>
                  </a:lnTo>
                  <a:lnTo>
                    <a:pt x="15376" y="45723"/>
                  </a:lnTo>
                  <a:lnTo>
                    <a:pt x="15151" y="45701"/>
                  </a:lnTo>
                  <a:lnTo>
                    <a:pt x="14949" y="45678"/>
                  </a:lnTo>
                  <a:lnTo>
                    <a:pt x="14747" y="45678"/>
                  </a:lnTo>
                  <a:lnTo>
                    <a:pt x="14567" y="45723"/>
                  </a:lnTo>
                  <a:lnTo>
                    <a:pt x="14365" y="45746"/>
                  </a:lnTo>
                  <a:lnTo>
                    <a:pt x="14185" y="45813"/>
                  </a:lnTo>
                  <a:lnTo>
                    <a:pt x="14005" y="45903"/>
                  </a:lnTo>
                  <a:lnTo>
                    <a:pt x="13825" y="46015"/>
                  </a:lnTo>
                  <a:lnTo>
                    <a:pt x="13645" y="46150"/>
                  </a:lnTo>
                  <a:lnTo>
                    <a:pt x="13466" y="46308"/>
                  </a:lnTo>
                  <a:lnTo>
                    <a:pt x="13308" y="46487"/>
                  </a:lnTo>
                  <a:lnTo>
                    <a:pt x="13173" y="46690"/>
                  </a:lnTo>
                  <a:lnTo>
                    <a:pt x="13016" y="46937"/>
                  </a:lnTo>
                  <a:lnTo>
                    <a:pt x="12881" y="47184"/>
                  </a:lnTo>
                  <a:lnTo>
                    <a:pt x="12769" y="47477"/>
                  </a:lnTo>
                  <a:lnTo>
                    <a:pt x="12679" y="47769"/>
                  </a:lnTo>
                  <a:lnTo>
                    <a:pt x="12611" y="48061"/>
                  </a:lnTo>
                  <a:lnTo>
                    <a:pt x="12566" y="48353"/>
                  </a:lnTo>
                  <a:lnTo>
                    <a:pt x="12544" y="48623"/>
                  </a:lnTo>
                  <a:lnTo>
                    <a:pt x="12566" y="48915"/>
                  </a:lnTo>
                  <a:lnTo>
                    <a:pt x="12589" y="49207"/>
                  </a:lnTo>
                  <a:lnTo>
                    <a:pt x="12634" y="49500"/>
                  </a:lnTo>
                  <a:lnTo>
                    <a:pt x="12701" y="49769"/>
                  </a:lnTo>
                  <a:lnTo>
                    <a:pt x="12791" y="50062"/>
                  </a:lnTo>
                  <a:lnTo>
                    <a:pt x="12904" y="50331"/>
                  </a:lnTo>
                  <a:lnTo>
                    <a:pt x="13038" y="50601"/>
                  </a:lnTo>
                  <a:lnTo>
                    <a:pt x="13173" y="50893"/>
                  </a:lnTo>
                  <a:lnTo>
                    <a:pt x="13331" y="51163"/>
                  </a:lnTo>
                  <a:lnTo>
                    <a:pt x="13668" y="51680"/>
                  </a:lnTo>
                  <a:lnTo>
                    <a:pt x="14050" y="52197"/>
                  </a:lnTo>
                  <a:lnTo>
                    <a:pt x="14455" y="52692"/>
                  </a:lnTo>
                  <a:lnTo>
                    <a:pt x="14904" y="53164"/>
                  </a:lnTo>
                  <a:lnTo>
                    <a:pt x="15354" y="53636"/>
                  </a:lnTo>
                  <a:lnTo>
                    <a:pt x="15803" y="54063"/>
                  </a:lnTo>
                  <a:lnTo>
                    <a:pt x="16253" y="54468"/>
                  </a:lnTo>
                  <a:lnTo>
                    <a:pt x="17085" y="55164"/>
                  </a:lnTo>
                  <a:lnTo>
                    <a:pt x="17804" y="55771"/>
                  </a:lnTo>
                  <a:lnTo>
                    <a:pt x="18523" y="56333"/>
                  </a:lnTo>
                  <a:lnTo>
                    <a:pt x="19243" y="56895"/>
                  </a:lnTo>
                  <a:lnTo>
                    <a:pt x="19962" y="57412"/>
                  </a:lnTo>
                  <a:lnTo>
                    <a:pt x="20681" y="57929"/>
                  </a:lnTo>
                  <a:lnTo>
                    <a:pt x="21446" y="58401"/>
                  </a:lnTo>
                  <a:lnTo>
                    <a:pt x="22210" y="58873"/>
                  </a:lnTo>
                  <a:lnTo>
                    <a:pt x="22997" y="59323"/>
                  </a:lnTo>
                  <a:lnTo>
                    <a:pt x="23806" y="59750"/>
                  </a:lnTo>
                  <a:lnTo>
                    <a:pt x="24638" y="60155"/>
                  </a:lnTo>
                  <a:lnTo>
                    <a:pt x="25514" y="60537"/>
                  </a:lnTo>
                  <a:lnTo>
                    <a:pt x="26436" y="60897"/>
                  </a:lnTo>
                  <a:lnTo>
                    <a:pt x="27402" y="61234"/>
                  </a:lnTo>
                  <a:lnTo>
                    <a:pt x="28414" y="61571"/>
                  </a:lnTo>
                  <a:lnTo>
                    <a:pt x="29471" y="61886"/>
                  </a:lnTo>
                  <a:lnTo>
                    <a:pt x="30595" y="62178"/>
                  </a:lnTo>
                  <a:lnTo>
                    <a:pt x="31067" y="63841"/>
                  </a:lnTo>
                  <a:lnTo>
                    <a:pt x="31606" y="65505"/>
                  </a:lnTo>
                  <a:lnTo>
                    <a:pt x="32168" y="67146"/>
                  </a:lnTo>
                  <a:lnTo>
                    <a:pt x="32460" y="67955"/>
                  </a:lnTo>
                  <a:lnTo>
                    <a:pt x="32775" y="68764"/>
                  </a:lnTo>
                  <a:lnTo>
                    <a:pt x="33112" y="69573"/>
                  </a:lnTo>
                  <a:lnTo>
                    <a:pt x="33449" y="70360"/>
                  </a:lnTo>
                  <a:lnTo>
                    <a:pt x="33809" y="71147"/>
                  </a:lnTo>
                  <a:lnTo>
                    <a:pt x="34169" y="71911"/>
                  </a:lnTo>
                  <a:lnTo>
                    <a:pt x="34551" y="72698"/>
                  </a:lnTo>
                  <a:lnTo>
                    <a:pt x="34955" y="73462"/>
                  </a:lnTo>
                  <a:lnTo>
                    <a:pt x="35383" y="74204"/>
                  </a:lnTo>
                  <a:lnTo>
                    <a:pt x="35832" y="74946"/>
                  </a:lnTo>
                  <a:lnTo>
                    <a:pt x="35900" y="75058"/>
                  </a:lnTo>
                  <a:lnTo>
                    <a:pt x="35989" y="75148"/>
                  </a:lnTo>
                  <a:lnTo>
                    <a:pt x="36102" y="75193"/>
                  </a:lnTo>
                  <a:lnTo>
                    <a:pt x="36214" y="75216"/>
                  </a:lnTo>
                  <a:lnTo>
                    <a:pt x="36304" y="75216"/>
                  </a:lnTo>
                  <a:lnTo>
                    <a:pt x="36417" y="75193"/>
                  </a:lnTo>
                  <a:lnTo>
                    <a:pt x="36529" y="75148"/>
                  </a:lnTo>
                  <a:lnTo>
                    <a:pt x="36619" y="75081"/>
                  </a:lnTo>
                  <a:lnTo>
                    <a:pt x="36709" y="75013"/>
                  </a:lnTo>
                  <a:lnTo>
                    <a:pt x="36776" y="74923"/>
                  </a:lnTo>
                  <a:lnTo>
                    <a:pt x="36844" y="74811"/>
                  </a:lnTo>
                  <a:lnTo>
                    <a:pt x="36889" y="74699"/>
                  </a:lnTo>
                  <a:lnTo>
                    <a:pt x="36911" y="74586"/>
                  </a:lnTo>
                  <a:lnTo>
                    <a:pt x="36911" y="74451"/>
                  </a:lnTo>
                  <a:lnTo>
                    <a:pt x="36866" y="74339"/>
                  </a:lnTo>
                  <a:lnTo>
                    <a:pt x="36799" y="74204"/>
                  </a:lnTo>
                  <a:lnTo>
                    <a:pt x="36394" y="73485"/>
                  </a:lnTo>
                  <a:lnTo>
                    <a:pt x="35989" y="72743"/>
                  </a:lnTo>
                  <a:lnTo>
                    <a:pt x="35585" y="72001"/>
                  </a:lnTo>
                  <a:lnTo>
                    <a:pt x="35225" y="71237"/>
                  </a:lnTo>
                  <a:lnTo>
                    <a:pt x="34843" y="70473"/>
                  </a:lnTo>
                  <a:lnTo>
                    <a:pt x="34506" y="69686"/>
                  </a:lnTo>
                  <a:lnTo>
                    <a:pt x="34169" y="68877"/>
                  </a:lnTo>
                  <a:lnTo>
                    <a:pt x="33831" y="68090"/>
                  </a:lnTo>
                  <a:lnTo>
                    <a:pt x="33539" y="67258"/>
                  </a:lnTo>
                  <a:lnTo>
                    <a:pt x="33225" y="66449"/>
                  </a:lnTo>
                  <a:lnTo>
                    <a:pt x="32663" y="64785"/>
                  </a:lnTo>
                  <a:lnTo>
                    <a:pt x="32146" y="63099"/>
                  </a:lnTo>
                  <a:lnTo>
                    <a:pt x="31673" y="61391"/>
                  </a:lnTo>
                  <a:lnTo>
                    <a:pt x="32325" y="60762"/>
                  </a:lnTo>
                  <a:lnTo>
                    <a:pt x="33202" y="59863"/>
                  </a:lnTo>
                  <a:lnTo>
                    <a:pt x="34191" y="58784"/>
                  </a:lnTo>
                  <a:lnTo>
                    <a:pt x="35315" y="57525"/>
                  </a:lnTo>
                  <a:lnTo>
                    <a:pt x="36462" y="56131"/>
                  </a:lnTo>
                  <a:lnTo>
                    <a:pt x="37046" y="55389"/>
                  </a:lnTo>
                  <a:lnTo>
                    <a:pt x="37630" y="54625"/>
                  </a:lnTo>
                  <a:lnTo>
                    <a:pt x="38215" y="53861"/>
                  </a:lnTo>
                  <a:lnTo>
                    <a:pt x="38777" y="53074"/>
                  </a:lnTo>
                  <a:lnTo>
                    <a:pt x="39294" y="52287"/>
                  </a:lnTo>
                  <a:lnTo>
                    <a:pt x="39811" y="51500"/>
                  </a:lnTo>
                  <a:lnTo>
                    <a:pt x="40283" y="50714"/>
                  </a:lnTo>
                  <a:lnTo>
                    <a:pt x="40733" y="49927"/>
                  </a:lnTo>
                  <a:lnTo>
                    <a:pt x="41137" y="49162"/>
                  </a:lnTo>
                  <a:lnTo>
                    <a:pt x="41474" y="48398"/>
                  </a:lnTo>
                  <a:lnTo>
                    <a:pt x="41767" y="47679"/>
                  </a:lnTo>
                  <a:lnTo>
                    <a:pt x="42014" y="46960"/>
                  </a:lnTo>
                  <a:lnTo>
                    <a:pt x="42104" y="46622"/>
                  </a:lnTo>
                  <a:lnTo>
                    <a:pt x="42171" y="46285"/>
                  </a:lnTo>
                  <a:lnTo>
                    <a:pt x="42239" y="45970"/>
                  </a:lnTo>
                  <a:lnTo>
                    <a:pt x="42261" y="45656"/>
                  </a:lnTo>
                  <a:lnTo>
                    <a:pt x="42284" y="45341"/>
                  </a:lnTo>
                  <a:lnTo>
                    <a:pt x="42284" y="45049"/>
                  </a:lnTo>
                  <a:lnTo>
                    <a:pt x="42261" y="44757"/>
                  </a:lnTo>
                  <a:lnTo>
                    <a:pt x="42216" y="44487"/>
                  </a:lnTo>
                  <a:lnTo>
                    <a:pt x="42149" y="44217"/>
                  </a:lnTo>
                  <a:lnTo>
                    <a:pt x="42059" y="43970"/>
                  </a:lnTo>
                  <a:lnTo>
                    <a:pt x="41946" y="43723"/>
                  </a:lnTo>
                  <a:lnTo>
                    <a:pt x="41812" y="43498"/>
                  </a:lnTo>
                  <a:lnTo>
                    <a:pt x="41654" y="43295"/>
                  </a:lnTo>
                  <a:lnTo>
                    <a:pt x="41474" y="43093"/>
                  </a:lnTo>
                  <a:lnTo>
                    <a:pt x="41250" y="42913"/>
                  </a:lnTo>
                  <a:lnTo>
                    <a:pt x="41002" y="42756"/>
                  </a:lnTo>
                  <a:lnTo>
                    <a:pt x="40733" y="42599"/>
                  </a:lnTo>
                  <a:lnTo>
                    <a:pt x="40440" y="42464"/>
                  </a:lnTo>
                  <a:lnTo>
                    <a:pt x="40103" y="42351"/>
                  </a:lnTo>
                  <a:lnTo>
                    <a:pt x="39766" y="42261"/>
                  </a:lnTo>
                  <a:lnTo>
                    <a:pt x="39496" y="42216"/>
                  </a:lnTo>
                  <a:lnTo>
                    <a:pt x="39226" y="42194"/>
                  </a:lnTo>
                  <a:lnTo>
                    <a:pt x="38979" y="42194"/>
                  </a:lnTo>
                  <a:lnTo>
                    <a:pt x="38732" y="42216"/>
                  </a:lnTo>
                  <a:lnTo>
                    <a:pt x="38485" y="42261"/>
                  </a:lnTo>
                  <a:lnTo>
                    <a:pt x="38260" y="42329"/>
                  </a:lnTo>
                  <a:lnTo>
                    <a:pt x="38035" y="42419"/>
                  </a:lnTo>
                  <a:lnTo>
                    <a:pt x="37810" y="42531"/>
                  </a:lnTo>
                  <a:lnTo>
                    <a:pt x="37585" y="42644"/>
                  </a:lnTo>
                  <a:lnTo>
                    <a:pt x="37361" y="42778"/>
                  </a:lnTo>
                  <a:lnTo>
                    <a:pt x="37158" y="42936"/>
                  </a:lnTo>
                  <a:lnTo>
                    <a:pt x="36956" y="43116"/>
                  </a:lnTo>
                  <a:lnTo>
                    <a:pt x="36574" y="43475"/>
                  </a:lnTo>
                  <a:lnTo>
                    <a:pt x="36214" y="43902"/>
                  </a:lnTo>
                  <a:lnTo>
                    <a:pt x="35877" y="44352"/>
                  </a:lnTo>
                  <a:lnTo>
                    <a:pt x="35562" y="44802"/>
                  </a:lnTo>
                  <a:lnTo>
                    <a:pt x="35270" y="45296"/>
                  </a:lnTo>
                  <a:lnTo>
                    <a:pt x="35000" y="45768"/>
                  </a:lnTo>
                  <a:lnTo>
                    <a:pt x="34753" y="46263"/>
                  </a:lnTo>
                  <a:lnTo>
                    <a:pt x="34528" y="46712"/>
                  </a:lnTo>
                  <a:lnTo>
                    <a:pt x="34146" y="47566"/>
                  </a:lnTo>
                  <a:lnTo>
                    <a:pt x="33674" y="48623"/>
                  </a:lnTo>
                  <a:lnTo>
                    <a:pt x="33270" y="49702"/>
                  </a:lnTo>
                  <a:lnTo>
                    <a:pt x="32887" y="50803"/>
                  </a:lnTo>
                  <a:lnTo>
                    <a:pt x="32550" y="51905"/>
                  </a:lnTo>
                  <a:lnTo>
                    <a:pt x="32438" y="52332"/>
                  </a:lnTo>
                  <a:lnTo>
                    <a:pt x="32325" y="52782"/>
                  </a:lnTo>
                  <a:lnTo>
                    <a:pt x="32123" y="53681"/>
                  </a:lnTo>
                  <a:lnTo>
                    <a:pt x="31966" y="54602"/>
                  </a:lnTo>
                  <a:lnTo>
                    <a:pt x="31831" y="55547"/>
                  </a:lnTo>
                  <a:lnTo>
                    <a:pt x="31673" y="56491"/>
                  </a:lnTo>
                  <a:lnTo>
                    <a:pt x="31516" y="57412"/>
                  </a:lnTo>
                  <a:lnTo>
                    <a:pt x="31336" y="58334"/>
                  </a:lnTo>
                  <a:lnTo>
                    <a:pt x="31112" y="59233"/>
                  </a:lnTo>
                  <a:lnTo>
                    <a:pt x="30774" y="57794"/>
                  </a:lnTo>
                  <a:lnTo>
                    <a:pt x="30460" y="56378"/>
                  </a:lnTo>
                  <a:lnTo>
                    <a:pt x="30167" y="54985"/>
                  </a:lnTo>
                  <a:lnTo>
                    <a:pt x="29898" y="53591"/>
                  </a:lnTo>
                  <a:lnTo>
                    <a:pt x="29381" y="50758"/>
                  </a:lnTo>
                  <a:lnTo>
                    <a:pt x="28886" y="47926"/>
                  </a:lnTo>
                  <a:lnTo>
                    <a:pt x="29313" y="47769"/>
                  </a:lnTo>
                  <a:lnTo>
                    <a:pt x="29718" y="47566"/>
                  </a:lnTo>
                  <a:lnTo>
                    <a:pt x="30100" y="47342"/>
                  </a:lnTo>
                  <a:lnTo>
                    <a:pt x="30460" y="47072"/>
                  </a:lnTo>
                  <a:lnTo>
                    <a:pt x="30819" y="46802"/>
                  </a:lnTo>
                  <a:lnTo>
                    <a:pt x="31156" y="46510"/>
                  </a:lnTo>
                  <a:lnTo>
                    <a:pt x="31494" y="46195"/>
                  </a:lnTo>
                  <a:lnTo>
                    <a:pt x="31808" y="45858"/>
                  </a:lnTo>
                  <a:lnTo>
                    <a:pt x="32123" y="45498"/>
                  </a:lnTo>
                  <a:lnTo>
                    <a:pt x="32415" y="45161"/>
                  </a:lnTo>
                  <a:lnTo>
                    <a:pt x="32977" y="44419"/>
                  </a:lnTo>
                  <a:lnTo>
                    <a:pt x="33494" y="43678"/>
                  </a:lnTo>
                  <a:lnTo>
                    <a:pt x="34011" y="42958"/>
                  </a:lnTo>
                  <a:lnTo>
                    <a:pt x="35068" y="41430"/>
                  </a:lnTo>
                  <a:lnTo>
                    <a:pt x="36147" y="39924"/>
                  </a:lnTo>
                  <a:lnTo>
                    <a:pt x="36686" y="39159"/>
                  </a:lnTo>
                  <a:lnTo>
                    <a:pt x="37203" y="38373"/>
                  </a:lnTo>
                  <a:lnTo>
                    <a:pt x="37698" y="37608"/>
                  </a:lnTo>
                  <a:lnTo>
                    <a:pt x="38192" y="36821"/>
                  </a:lnTo>
                  <a:lnTo>
                    <a:pt x="38507" y="36237"/>
                  </a:lnTo>
                  <a:lnTo>
                    <a:pt x="38822" y="35585"/>
                  </a:lnTo>
                  <a:lnTo>
                    <a:pt x="39137" y="34866"/>
                  </a:lnTo>
                  <a:lnTo>
                    <a:pt x="39406" y="34101"/>
                  </a:lnTo>
                  <a:lnTo>
                    <a:pt x="39676" y="33270"/>
                  </a:lnTo>
                  <a:lnTo>
                    <a:pt x="39878" y="32438"/>
                  </a:lnTo>
                  <a:lnTo>
                    <a:pt x="39968" y="32011"/>
                  </a:lnTo>
                  <a:lnTo>
                    <a:pt x="40036" y="31584"/>
                  </a:lnTo>
                  <a:lnTo>
                    <a:pt x="40103" y="31157"/>
                  </a:lnTo>
                  <a:lnTo>
                    <a:pt x="40148" y="30730"/>
                  </a:lnTo>
                  <a:lnTo>
                    <a:pt x="40171" y="30303"/>
                  </a:lnTo>
                  <a:lnTo>
                    <a:pt x="40148" y="29898"/>
                  </a:lnTo>
                  <a:lnTo>
                    <a:pt x="40126" y="29493"/>
                  </a:lnTo>
                  <a:lnTo>
                    <a:pt x="40081" y="29089"/>
                  </a:lnTo>
                  <a:lnTo>
                    <a:pt x="40013" y="28707"/>
                  </a:lnTo>
                  <a:lnTo>
                    <a:pt x="39923" y="28324"/>
                  </a:lnTo>
                  <a:lnTo>
                    <a:pt x="39788" y="27987"/>
                  </a:lnTo>
                  <a:lnTo>
                    <a:pt x="39631" y="27650"/>
                  </a:lnTo>
                  <a:lnTo>
                    <a:pt x="39451" y="27313"/>
                  </a:lnTo>
                  <a:lnTo>
                    <a:pt x="39226" y="27021"/>
                  </a:lnTo>
                  <a:lnTo>
                    <a:pt x="38979" y="26751"/>
                  </a:lnTo>
                  <a:lnTo>
                    <a:pt x="38687" y="26504"/>
                  </a:lnTo>
                  <a:lnTo>
                    <a:pt x="38372" y="26256"/>
                  </a:lnTo>
                  <a:lnTo>
                    <a:pt x="38013" y="26076"/>
                  </a:lnTo>
                  <a:lnTo>
                    <a:pt x="37608" y="25897"/>
                  </a:lnTo>
                  <a:lnTo>
                    <a:pt x="37158" y="25762"/>
                  </a:lnTo>
                  <a:lnTo>
                    <a:pt x="36866" y="25694"/>
                  </a:lnTo>
                  <a:lnTo>
                    <a:pt x="36574" y="25672"/>
                  </a:lnTo>
                  <a:lnTo>
                    <a:pt x="36282" y="25672"/>
                  </a:lnTo>
                  <a:lnTo>
                    <a:pt x="36012" y="25717"/>
                  </a:lnTo>
                  <a:lnTo>
                    <a:pt x="35742" y="25784"/>
                  </a:lnTo>
                  <a:lnTo>
                    <a:pt x="35495" y="25874"/>
                  </a:lnTo>
                  <a:lnTo>
                    <a:pt x="35225" y="25987"/>
                  </a:lnTo>
                  <a:lnTo>
                    <a:pt x="34978" y="26121"/>
                  </a:lnTo>
                  <a:lnTo>
                    <a:pt x="34753" y="26279"/>
                  </a:lnTo>
                  <a:lnTo>
                    <a:pt x="34528" y="26459"/>
                  </a:lnTo>
                  <a:lnTo>
                    <a:pt x="34304" y="26661"/>
                  </a:lnTo>
                  <a:lnTo>
                    <a:pt x="34079" y="26886"/>
                  </a:lnTo>
                  <a:lnTo>
                    <a:pt x="33876" y="27110"/>
                  </a:lnTo>
                  <a:lnTo>
                    <a:pt x="33674" y="27358"/>
                  </a:lnTo>
                  <a:lnTo>
                    <a:pt x="33292" y="27897"/>
                  </a:lnTo>
                  <a:lnTo>
                    <a:pt x="32932" y="28459"/>
                  </a:lnTo>
                  <a:lnTo>
                    <a:pt x="32618" y="29044"/>
                  </a:lnTo>
                  <a:lnTo>
                    <a:pt x="32325" y="29651"/>
                  </a:lnTo>
                  <a:lnTo>
                    <a:pt x="32056" y="30235"/>
                  </a:lnTo>
                  <a:lnTo>
                    <a:pt x="31808" y="30820"/>
                  </a:lnTo>
                  <a:lnTo>
                    <a:pt x="31584" y="31359"/>
                  </a:lnTo>
                  <a:lnTo>
                    <a:pt x="31224" y="32303"/>
                  </a:lnTo>
                  <a:lnTo>
                    <a:pt x="30797" y="33517"/>
                  </a:lnTo>
                  <a:lnTo>
                    <a:pt x="30572" y="34146"/>
                  </a:lnTo>
                  <a:lnTo>
                    <a:pt x="30392" y="34776"/>
                  </a:lnTo>
                  <a:lnTo>
                    <a:pt x="30212" y="35405"/>
                  </a:lnTo>
                  <a:lnTo>
                    <a:pt x="30055" y="36035"/>
                  </a:lnTo>
                  <a:lnTo>
                    <a:pt x="29898" y="36664"/>
                  </a:lnTo>
                  <a:lnTo>
                    <a:pt x="29785" y="37316"/>
                  </a:lnTo>
                  <a:lnTo>
                    <a:pt x="29628" y="38350"/>
                  </a:lnTo>
                  <a:lnTo>
                    <a:pt x="29516" y="39384"/>
                  </a:lnTo>
                  <a:lnTo>
                    <a:pt x="29313" y="41475"/>
                  </a:lnTo>
                  <a:lnTo>
                    <a:pt x="29178" y="42509"/>
                  </a:lnTo>
                  <a:lnTo>
                    <a:pt x="29111" y="43003"/>
                  </a:lnTo>
                  <a:lnTo>
                    <a:pt x="29021" y="43520"/>
                  </a:lnTo>
                  <a:lnTo>
                    <a:pt x="28909" y="44015"/>
                  </a:lnTo>
                  <a:lnTo>
                    <a:pt x="28796" y="44509"/>
                  </a:lnTo>
                  <a:lnTo>
                    <a:pt x="28639" y="45004"/>
                  </a:lnTo>
                  <a:lnTo>
                    <a:pt x="28481" y="45498"/>
                  </a:lnTo>
                  <a:lnTo>
                    <a:pt x="28009" y="42823"/>
                  </a:lnTo>
                  <a:lnTo>
                    <a:pt x="27515" y="40171"/>
                  </a:lnTo>
                  <a:lnTo>
                    <a:pt x="27245" y="38845"/>
                  </a:lnTo>
                  <a:lnTo>
                    <a:pt x="26975" y="37518"/>
                  </a:lnTo>
                  <a:lnTo>
                    <a:pt x="26661" y="36192"/>
                  </a:lnTo>
                  <a:lnTo>
                    <a:pt x="26346" y="34888"/>
                  </a:lnTo>
                  <a:lnTo>
                    <a:pt x="26099" y="33944"/>
                  </a:lnTo>
                  <a:lnTo>
                    <a:pt x="25851" y="33000"/>
                  </a:lnTo>
                  <a:lnTo>
                    <a:pt x="25559" y="32056"/>
                  </a:lnTo>
                  <a:lnTo>
                    <a:pt x="25267" y="31112"/>
                  </a:lnTo>
                  <a:lnTo>
                    <a:pt x="25357" y="30999"/>
                  </a:lnTo>
                  <a:lnTo>
                    <a:pt x="25537" y="30685"/>
                  </a:lnTo>
                  <a:lnTo>
                    <a:pt x="26144" y="29561"/>
                  </a:lnTo>
                  <a:lnTo>
                    <a:pt x="26526" y="28796"/>
                  </a:lnTo>
                  <a:lnTo>
                    <a:pt x="26953" y="27897"/>
                  </a:lnTo>
                  <a:lnTo>
                    <a:pt x="27425" y="26908"/>
                  </a:lnTo>
                  <a:lnTo>
                    <a:pt x="27875" y="25852"/>
                  </a:lnTo>
                  <a:lnTo>
                    <a:pt x="28347" y="24750"/>
                  </a:lnTo>
                  <a:lnTo>
                    <a:pt x="28796" y="23604"/>
                  </a:lnTo>
                  <a:lnTo>
                    <a:pt x="29223" y="22457"/>
                  </a:lnTo>
                  <a:lnTo>
                    <a:pt x="29583" y="21288"/>
                  </a:lnTo>
                  <a:lnTo>
                    <a:pt x="29740" y="20726"/>
                  </a:lnTo>
                  <a:lnTo>
                    <a:pt x="29898" y="20164"/>
                  </a:lnTo>
                  <a:lnTo>
                    <a:pt x="30010" y="19625"/>
                  </a:lnTo>
                  <a:lnTo>
                    <a:pt x="30122" y="19085"/>
                  </a:lnTo>
                  <a:lnTo>
                    <a:pt x="30212" y="18591"/>
                  </a:lnTo>
                  <a:lnTo>
                    <a:pt x="30257" y="18096"/>
                  </a:lnTo>
                  <a:lnTo>
                    <a:pt x="30302" y="17602"/>
                  </a:lnTo>
                  <a:lnTo>
                    <a:pt x="30302" y="17152"/>
                  </a:lnTo>
                  <a:lnTo>
                    <a:pt x="30280" y="16568"/>
                  </a:lnTo>
                  <a:lnTo>
                    <a:pt x="30235" y="15916"/>
                  </a:lnTo>
                  <a:lnTo>
                    <a:pt x="30145" y="15219"/>
                  </a:lnTo>
                  <a:lnTo>
                    <a:pt x="30010" y="14455"/>
                  </a:lnTo>
                  <a:lnTo>
                    <a:pt x="29853" y="13668"/>
                  </a:lnTo>
                  <a:lnTo>
                    <a:pt x="29650" y="12881"/>
                  </a:lnTo>
                  <a:lnTo>
                    <a:pt x="29403" y="12094"/>
                  </a:lnTo>
                  <a:lnTo>
                    <a:pt x="29133" y="11308"/>
                  </a:lnTo>
                  <a:lnTo>
                    <a:pt x="28976" y="10926"/>
                  </a:lnTo>
                  <a:lnTo>
                    <a:pt x="28819" y="10543"/>
                  </a:lnTo>
                  <a:lnTo>
                    <a:pt x="28639" y="10184"/>
                  </a:lnTo>
                  <a:lnTo>
                    <a:pt x="28437" y="9847"/>
                  </a:lnTo>
                  <a:lnTo>
                    <a:pt x="28234" y="9509"/>
                  </a:lnTo>
                  <a:lnTo>
                    <a:pt x="28032" y="9172"/>
                  </a:lnTo>
                  <a:lnTo>
                    <a:pt x="27807" y="8880"/>
                  </a:lnTo>
                  <a:lnTo>
                    <a:pt x="27560" y="8588"/>
                  </a:lnTo>
                  <a:lnTo>
                    <a:pt x="27313" y="8318"/>
                  </a:lnTo>
                  <a:lnTo>
                    <a:pt x="27043" y="8071"/>
                  </a:lnTo>
                  <a:lnTo>
                    <a:pt x="26773" y="7868"/>
                  </a:lnTo>
                  <a:lnTo>
                    <a:pt x="26481" y="7666"/>
                  </a:lnTo>
                  <a:lnTo>
                    <a:pt x="26189" y="7486"/>
                  </a:lnTo>
                  <a:lnTo>
                    <a:pt x="25874" y="7351"/>
                  </a:lnTo>
                  <a:lnTo>
                    <a:pt x="25537" y="7261"/>
                  </a:lnTo>
                  <a:lnTo>
                    <a:pt x="25200" y="7172"/>
                  </a:lnTo>
                  <a:lnTo>
                    <a:pt x="24952" y="7149"/>
                  </a:lnTo>
                  <a:lnTo>
                    <a:pt x="24705" y="7149"/>
                  </a:lnTo>
                  <a:lnTo>
                    <a:pt x="24480" y="7172"/>
                  </a:lnTo>
                  <a:lnTo>
                    <a:pt x="24278" y="7217"/>
                  </a:lnTo>
                  <a:lnTo>
                    <a:pt x="24076" y="7284"/>
                  </a:lnTo>
                  <a:lnTo>
                    <a:pt x="23896" y="7374"/>
                  </a:lnTo>
                  <a:lnTo>
                    <a:pt x="23738" y="7464"/>
                  </a:lnTo>
                  <a:lnTo>
                    <a:pt x="23581" y="7599"/>
                  </a:lnTo>
                  <a:lnTo>
                    <a:pt x="23424" y="7734"/>
                  </a:lnTo>
                  <a:lnTo>
                    <a:pt x="23289" y="7891"/>
                  </a:lnTo>
                  <a:lnTo>
                    <a:pt x="23176" y="8071"/>
                  </a:lnTo>
                  <a:lnTo>
                    <a:pt x="23064" y="8251"/>
                  </a:lnTo>
                  <a:lnTo>
                    <a:pt x="22862" y="8678"/>
                  </a:lnTo>
                  <a:lnTo>
                    <a:pt x="22704" y="9105"/>
                  </a:lnTo>
                  <a:lnTo>
                    <a:pt x="22592" y="9577"/>
                  </a:lnTo>
                  <a:lnTo>
                    <a:pt x="22480" y="10071"/>
                  </a:lnTo>
                  <a:lnTo>
                    <a:pt x="22412" y="10566"/>
                  </a:lnTo>
                  <a:lnTo>
                    <a:pt x="22367" y="11038"/>
                  </a:lnTo>
                  <a:lnTo>
                    <a:pt x="22300" y="11960"/>
                  </a:lnTo>
                  <a:lnTo>
                    <a:pt x="22300" y="12746"/>
                  </a:lnTo>
                  <a:lnTo>
                    <a:pt x="22300" y="13758"/>
                  </a:lnTo>
                  <a:lnTo>
                    <a:pt x="22345" y="14747"/>
                  </a:lnTo>
                  <a:lnTo>
                    <a:pt x="22435" y="15759"/>
                  </a:lnTo>
                  <a:lnTo>
                    <a:pt x="22569" y="16748"/>
                  </a:lnTo>
                  <a:lnTo>
                    <a:pt x="22704" y="17759"/>
                  </a:lnTo>
                  <a:lnTo>
                    <a:pt x="22884" y="18748"/>
                  </a:lnTo>
                  <a:lnTo>
                    <a:pt x="23266" y="20726"/>
                  </a:lnTo>
                  <a:lnTo>
                    <a:pt x="23671" y="22682"/>
                  </a:lnTo>
                  <a:lnTo>
                    <a:pt x="23851" y="23671"/>
                  </a:lnTo>
                  <a:lnTo>
                    <a:pt x="24008" y="24660"/>
                  </a:lnTo>
                  <a:lnTo>
                    <a:pt x="24166" y="25672"/>
                  </a:lnTo>
                  <a:lnTo>
                    <a:pt x="24278" y="26661"/>
                  </a:lnTo>
                  <a:lnTo>
                    <a:pt x="24368" y="27650"/>
                  </a:lnTo>
                  <a:lnTo>
                    <a:pt x="24390" y="28662"/>
                  </a:lnTo>
                  <a:lnTo>
                    <a:pt x="24121" y="28010"/>
                  </a:lnTo>
                  <a:lnTo>
                    <a:pt x="23806" y="27268"/>
                  </a:lnTo>
                  <a:lnTo>
                    <a:pt x="23424" y="26459"/>
                  </a:lnTo>
                  <a:lnTo>
                    <a:pt x="22997" y="25604"/>
                  </a:lnTo>
                  <a:lnTo>
                    <a:pt x="22075" y="23851"/>
                  </a:lnTo>
                  <a:lnTo>
                    <a:pt x="21131" y="22075"/>
                  </a:lnTo>
                  <a:lnTo>
                    <a:pt x="20232" y="20479"/>
                  </a:lnTo>
                  <a:lnTo>
                    <a:pt x="19445" y="19130"/>
                  </a:lnTo>
                  <a:lnTo>
                    <a:pt x="18883" y="18164"/>
                  </a:lnTo>
                  <a:lnTo>
                    <a:pt x="18613" y="17737"/>
                  </a:lnTo>
                  <a:lnTo>
                    <a:pt x="18613" y="17692"/>
                  </a:lnTo>
                  <a:lnTo>
                    <a:pt x="18591" y="17602"/>
                  </a:lnTo>
                  <a:lnTo>
                    <a:pt x="18478" y="17220"/>
                  </a:lnTo>
                  <a:lnTo>
                    <a:pt x="18276" y="16658"/>
                  </a:lnTo>
                  <a:lnTo>
                    <a:pt x="17984" y="15916"/>
                  </a:lnTo>
                  <a:lnTo>
                    <a:pt x="17602" y="15039"/>
                  </a:lnTo>
                  <a:lnTo>
                    <a:pt x="17175" y="14028"/>
                  </a:lnTo>
                  <a:lnTo>
                    <a:pt x="16658" y="12926"/>
                  </a:lnTo>
                  <a:lnTo>
                    <a:pt x="16073" y="11757"/>
                  </a:lnTo>
                  <a:lnTo>
                    <a:pt x="15444" y="10543"/>
                  </a:lnTo>
                  <a:lnTo>
                    <a:pt x="14769" y="9330"/>
                  </a:lnTo>
                  <a:lnTo>
                    <a:pt x="14050" y="8138"/>
                  </a:lnTo>
                  <a:lnTo>
                    <a:pt x="13668" y="7531"/>
                  </a:lnTo>
                  <a:lnTo>
                    <a:pt x="13286" y="6969"/>
                  </a:lnTo>
                  <a:lnTo>
                    <a:pt x="12904" y="6407"/>
                  </a:lnTo>
                  <a:lnTo>
                    <a:pt x="12499" y="5868"/>
                  </a:lnTo>
                  <a:lnTo>
                    <a:pt x="12117" y="5373"/>
                  </a:lnTo>
                  <a:lnTo>
                    <a:pt x="11712" y="4879"/>
                  </a:lnTo>
                  <a:lnTo>
                    <a:pt x="11308" y="4429"/>
                  </a:lnTo>
                  <a:lnTo>
                    <a:pt x="10903" y="4002"/>
                  </a:lnTo>
                  <a:lnTo>
                    <a:pt x="10498" y="3620"/>
                  </a:lnTo>
                  <a:lnTo>
                    <a:pt x="10094" y="3283"/>
                  </a:lnTo>
                  <a:lnTo>
                    <a:pt x="9217" y="2631"/>
                  </a:lnTo>
                  <a:lnTo>
                    <a:pt x="8722" y="2271"/>
                  </a:lnTo>
                  <a:lnTo>
                    <a:pt x="8183" y="1911"/>
                  </a:lnTo>
                  <a:lnTo>
                    <a:pt x="7621" y="1552"/>
                  </a:lnTo>
                  <a:lnTo>
                    <a:pt x="7037" y="1192"/>
                  </a:lnTo>
                  <a:lnTo>
                    <a:pt x="6430" y="877"/>
                  </a:lnTo>
                  <a:lnTo>
                    <a:pt x="5823" y="608"/>
                  </a:lnTo>
                  <a:lnTo>
                    <a:pt x="5193" y="360"/>
                  </a:lnTo>
                  <a:lnTo>
                    <a:pt x="4879" y="248"/>
                  </a:lnTo>
                  <a:lnTo>
                    <a:pt x="4564" y="158"/>
                  </a:lnTo>
                  <a:lnTo>
                    <a:pt x="4272" y="91"/>
                  </a:lnTo>
                  <a:lnTo>
                    <a:pt x="3957" y="46"/>
                  </a:lnTo>
                  <a:lnTo>
                    <a:pt x="3642" y="1"/>
                  </a:lnTo>
                  <a:close/>
                </a:path>
              </a:pathLst>
            </a:custGeom>
            <a:solidFill>
              <a:srgbClr val="9DC6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01" name="Google Shape;81;p15">
              <a:extLst>
                <a:ext uri="{FF2B5EF4-FFF2-40B4-BE49-F238E27FC236}">
                  <a16:creationId xmlns:a16="http://schemas.microsoft.com/office/drawing/2014/main" id="{4EEC5E0D-1172-6136-DB08-1D37405A9AE4}"/>
                </a:ext>
              </a:extLst>
            </p:cNvPr>
            <p:cNvSpPr/>
            <p:nvPr/>
          </p:nvSpPr>
          <p:spPr>
            <a:xfrm>
              <a:off x="5375075" y="2013950"/>
              <a:ext cx="279325" cy="243375"/>
            </a:xfrm>
            <a:custGeom>
              <a:avLst/>
              <a:gdLst/>
              <a:ahLst/>
              <a:cxnLst/>
              <a:rect l="l" t="t" r="r" b="b"/>
              <a:pathLst>
                <a:path w="11173" h="9735" extrusionOk="0">
                  <a:moveTo>
                    <a:pt x="563" y="1"/>
                  </a:moveTo>
                  <a:lnTo>
                    <a:pt x="450" y="23"/>
                  </a:lnTo>
                  <a:lnTo>
                    <a:pt x="360" y="68"/>
                  </a:lnTo>
                  <a:lnTo>
                    <a:pt x="248" y="136"/>
                  </a:lnTo>
                  <a:lnTo>
                    <a:pt x="158" y="226"/>
                  </a:lnTo>
                  <a:lnTo>
                    <a:pt x="90" y="316"/>
                  </a:lnTo>
                  <a:lnTo>
                    <a:pt x="46" y="406"/>
                  </a:lnTo>
                  <a:lnTo>
                    <a:pt x="1" y="518"/>
                  </a:lnTo>
                  <a:lnTo>
                    <a:pt x="1" y="608"/>
                  </a:lnTo>
                  <a:lnTo>
                    <a:pt x="23" y="720"/>
                  </a:lnTo>
                  <a:lnTo>
                    <a:pt x="68" y="855"/>
                  </a:lnTo>
                  <a:lnTo>
                    <a:pt x="158" y="968"/>
                  </a:lnTo>
                  <a:lnTo>
                    <a:pt x="720" y="1552"/>
                  </a:lnTo>
                  <a:lnTo>
                    <a:pt x="1282" y="2159"/>
                  </a:lnTo>
                  <a:lnTo>
                    <a:pt x="1866" y="2721"/>
                  </a:lnTo>
                  <a:lnTo>
                    <a:pt x="2473" y="3305"/>
                  </a:lnTo>
                  <a:lnTo>
                    <a:pt x="3080" y="3867"/>
                  </a:lnTo>
                  <a:lnTo>
                    <a:pt x="3710" y="4407"/>
                  </a:lnTo>
                  <a:lnTo>
                    <a:pt x="4968" y="5508"/>
                  </a:lnTo>
                  <a:lnTo>
                    <a:pt x="6250" y="6565"/>
                  </a:lnTo>
                  <a:lnTo>
                    <a:pt x="7553" y="7576"/>
                  </a:lnTo>
                  <a:lnTo>
                    <a:pt x="10184" y="9599"/>
                  </a:lnTo>
                  <a:lnTo>
                    <a:pt x="10296" y="9667"/>
                  </a:lnTo>
                  <a:lnTo>
                    <a:pt x="10408" y="9712"/>
                  </a:lnTo>
                  <a:lnTo>
                    <a:pt x="10543" y="9734"/>
                  </a:lnTo>
                  <a:lnTo>
                    <a:pt x="10656" y="9712"/>
                  </a:lnTo>
                  <a:lnTo>
                    <a:pt x="10768" y="9689"/>
                  </a:lnTo>
                  <a:lnTo>
                    <a:pt x="10858" y="9622"/>
                  </a:lnTo>
                  <a:lnTo>
                    <a:pt x="10948" y="9555"/>
                  </a:lnTo>
                  <a:lnTo>
                    <a:pt x="11038" y="9465"/>
                  </a:lnTo>
                  <a:lnTo>
                    <a:pt x="11105" y="9375"/>
                  </a:lnTo>
                  <a:lnTo>
                    <a:pt x="11150" y="9285"/>
                  </a:lnTo>
                  <a:lnTo>
                    <a:pt x="11173" y="9172"/>
                  </a:lnTo>
                  <a:lnTo>
                    <a:pt x="11173" y="9060"/>
                  </a:lnTo>
                  <a:lnTo>
                    <a:pt x="11150" y="8948"/>
                  </a:lnTo>
                  <a:lnTo>
                    <a:pt x="11105" y="8835"/>
                  </a:lnTo>
                  <a:lnTo>
                    <a:pt x="11038" y="8723"/>
                  </a:lnTo>
                  <a:lnTo>
                    <a:pt x="10948" y="8633"/>
                  </a:lnTo>
                  <a:lnTo>
                    <a:pt x="8385" y="6677"/>
                  </a:lnTo>
                  <a:lnTo>
                    <a:pt x="7104" y="5666"/>
                  </a:lnTo>
                  <a:lnTo>
                    <a:pt x="5845" y="4632"/>
                  </a:lnTo>
                  <a:lnTo>
                    <a:pt x="4609" y="3575"/>
                  </a:lnTo>
                  <a:lnTo>
                    <a:pt x="3395" y="2496"/>
                  </a:lnTo>
                  <a:lnTo>
                    <a:pt x="2810" y="1934"/>
                  </a:lnTo>
                  <a:lnTo>
                    <a:pt x="2248" y="1372"/>
                  </a:lnTo>
                  <a:lnTo>
                    <a:pt x="1686" y="788"/>
                  </a:lnTo>
                  <a:lnTo>
                    <a:pt x="1147" y="203"/>
                  </a:lnTo>
                  <a:lnTo>
                    <a:pt x="1035" y="113"/>
                  </a:lnTo>
                  <a:lnTo>
                    <a:pt x="922" y="46"/>
                  </a:lnTo>
                  <a:lnTo>
                    <a:pt x="810" y="1"/>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02" name="Google Shape;82;p15">
              <a:extLst>
                <a:ext uri="{FF2B5EF4-FFF2-40B4-BE49-F238E27FC236}">
                  <a16:creationId xmlns:a16="http://schemas.microsoft.com/office/drawing/2014/main" id="{DEA25351-189F-D2B9-022C-AADF9EA9FA04}"/>
                </a:ext>
              </a:extLst>
            </p:cNvPr>
            <p:cNvSpPr/>
            <p:nvPr/>
          </p:nvSpPr>
          <p:spPr>
            <a:xfrm>
              <a:off x="5787000" y="1931350"/>
              <a:ext cx="154575" cy="283825"/>
            </a:xfrm>
            <a:custGeom>
              <a:avLst/>
              <a:gdLst/>
              <a:ahLst/>
              <a:cxnLst/>
              <a:rect l="l" t="t" r="r" b="b"/>
              <a:pathLst>
                <a:path w="6183" h="11353" extrusionOk="0">
                  <a:moveTo>
                    <a:pt x="5418" y="0"/>
                  </a:moveTo>
                  <a:lnTo>
                    <a:pt x="5306" y="45"/>
                  </a:lnTo>
                  <a:lnTo>
                    <a:pt x="5193" y="90"/>
                  </a:lnTo>
                  <a:lnTo>
                    <a:pt x="5103" y="158"/>
                  </a:lnTo>
                  <a:lnTo>
                    <a:pt x="5036" y="248"/>
                  </a:lnTo>
                  <a:lnTo>
                    <a:pt x="4969" y="360"/>
                  </a:lnTo>
                  <a:lnTo>
                    <a:pt x="4946" y="495"/>
                  </a:lnTo>
                  <a:lnTo>
                    <a:pt x="4879" y="810"/>
                  </a:lnTo>
                  <a:lnTo>
                    <a:pt x="4811" y="1102"/>
                  </a:lnTo>
                  <a:lnTo>
                    <a:pt x="4699" y="1417"/>
                  </a:lnTo>
                  <a:lnTo>
                    <a:pt x="4586" y="1709"/>
                  </a:lnTo>
                  <a:lnTo>
                    <a:pt x="4339" y="2293"/>
                  </a:lnTo>
                  <a:lnTo>
                    <a:pt x="4047" y="2855"/>
                  </a:lnTo>
                  <a:lnTo>
                    <a:pt x="3417" y="3979"/>
                  </a:lnTo>
                  <a:lnTo>
                    <a:pt x="3103" y="4541"/>
                  </a:lnTo>
                  <a:lnTo>
                    <a:pt x="2833" y="5081"/>
                  </a:lnTo>
                  <a:lnTo>
                    <a:pt x="2181" y="6429"/>
                  </a:lnTo>
                  <a:lnTo>
                    <a:pt x="1529" y="7733"/>
                  </a:lnTo>
                  <a:lnTo>
                    <a:pt x="832" y="9037"/>
                  </a:lnTo>
                  <a:lnTo>
                    <a:pt x="473" y="9689"/>
                  </a:lnTo>
                  <a:lnTo>
                    <a:pt x="91" y="10318"/>
                  </a:lnTo>
                  <a:lnTo>
                    <a:pt x="23" y="10453"/>
                  </a:lnTo>
                  <a:lnTo>
                    <a:pt x="1" y="10566"/>
                  </a:lnTo>
                  <a:lnTo>
                    <a:pt x="1" y="10701"/>
                  </a:lnTo>
                  <a:lnTo>
                    <a:pt x="1" y="10813"/>
                  </a:lnTo>
                  <a:lnTo>
                    <a:pt x="46" y="10925"/>
                  </a:lnTo>
                  <a:lnTo>
                    <a:pt x="113" y="11038"/>
                  </a:lnTo>
                  <a:lnTo>
                    <a:pt x="180" y="11128"/>
                  </a:lnTo>
                  <a:lnTo>
                    <a:pt x="270" y="11218"/>
                  </a:lnTo>
                  <a:lnTo>
                    <a:pt x="360" y="11262"/>
                  </a:lnTo>
                  <a:lnTo>
                    <a:pt x="473" y="11330"/>
                  </a:lnTo>
                  <a:lnTo>
                    <a:pt x="563" y="11352"/>
                  </a:lnTo>
                  <a:lnTo>
                    <a:pt x="675" y="11352"/>
                  </a:lnTo>
                  <a:lnTo>
                    <a:pt x="787" y="11330"/>
                  </a:lnTo>
                  <a:lnTo>
                    <a:pt x="877" y="11285"/>
                  </a:lnTo>
                  <a:lnTo>
                    <a:pt x="990" y="11195"/>
                  </a:lnTo>
                  <a:lnTo>
                    <a:pt x="1057" y="11083"/>
                  </a:lnTo>
                  <a:lnTo>
                    <a:pt x="1462" y="10408"/>
                  </a:lnTo>
                  <a:lnTo>
                    <a:pt x="1844" y="9734"/>
                  </a:lnTo>
                  <a:lnTo>
                    <a:pt x="2586" y="8363"/>
                  </a:lnTo>
                  <a:lnTo>
                    <a:pt x="3283" y="6991"/>
                  </a:lnTo>
                  <a:lnTo>
                    <a:pt x="3957" y="5575"/>
                  </a:lnTo>
                  <a:lnTo>
                    <a:pt x="4272" y="4991"/>
                  </a:lnTo>
                  <a:lnTo>
                    <a:pt x="4586" y="4406"/>
                  </a:lnTo>
                  <a:lnTo>
                    <a:pt x="4924" y="3799"/>
                  </a:lnTo>
                  <a:lnTo>
                    <a:pt x="5238" y="3193"/>
                  </a:lnTo>
                  <a:lnTo>
                    <a:pt x="5553" y="2586"/>
                  </a:lnTo>
                  <a:lnTo>
                    <a:pt x="5800" y="1979"/>
                  </a:lnTo>
                  <a:lnTo>
                    <a:pt x="5913" y="1664"/>
                  </a:lnTo>
                  <a:lnTo>
                    <a:pt x="6025" y="1349"/>
                  </a:lnTo>
                  <a:lnTo>
                    <a:pt x="6092" y="1012"/>
                  </a:lnTo>
                  <a:lnTo>
                    <a:pt x="6160" y="697"/>
                  </a:lnTo>
                  <a:lnTo>
                    <a:pt x="6182" y="540"/>
                  </a:lnTo>
                  <a:lnTo>
                    <a:pt x="6160" y="428"/>
                  </a:lnTo>
                  <a:lnTo>
                    <a:pt x="6115" y="315"/>
                  </a:lnTo>
                  <a:lnTo>
                    <a:pt x="6048" y="225"/>
                  </a:lnTo>
                  <a:lnTo>
                    <a:pt x="5958" y="135"/>
                  </a:lnTo>
                  <a:lnTo>
                    <a:pt x="5868" y="68"/>
                  </a:lnTo>
                  <a:lnTo>
                    <a:pt x="5755" y="45"/>
                  </a:lnTo>
                  <a:lnTo>
                    <a:pt x="5643" y="0"/>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03" name="Google Shape;83;p15">
              <a:extLst>
                <a:ext uri="{FF2B5EF4-FFF2-40B4-BE49-F238E27FC236}">
                  <a16:creationId xmlns:a16="http://schemas.microsoft.com/office/drawing/2014/main" id="{3A756DFD-94DD-8B7E-18F4-5D5647E61636}"/>
                </a:ext>
              </a:extLst>
            </p:cNvPr>
            <p:cNvSpPr/>
            <p:nvPr/>
          </p:nvSpPr>
          <p:spPr>
            <a:xfrm>
              <a:off x="5699900" y="1541325"/>
              <a:ext cx="164675" cy="364750"/>
            </a:xfrm>
            <a:custGeom>
              <a:avLst/>
              <a:gdLst/>
              <a:ahLst/>
              <a:cxnLst/>
              <a:rect l="l" t="t" r="r" b="b"/>
              <a:pathLst>
                <a:path w="6587" h="14590" extrusionOk="0">
                  <a:moveTo>
                    <a:pt x="5845" y="1"/>
                  </a:moveTo>
                  <a:lnTo>
                    <a:pt x="5733" y="23"/>
                  </a:lnTo>
                  <a:lnTo>
                    <a:pt x="5643" y="68"/>
                  </a:lnTo>
                  <a:lnTo>
                    <a:pt x="5553" y="136"/>
                  </a:lnTo>
                  <a:lnTo>
                    <a:pt x="5463" y="248"/>
                  </a:lnTo>
                  <a:lnTo>
                    <a:pt x="5395" y="361"/>
                  </a:lnTo>
                  <a:lnTo>
                    <a:pt x="4766" y="2047"/>
                  </a:lnTo>
                  <a:lnTo>
                    <a:pt x="4114" y="3733"/>
                  </a:lnTo>
                  <a:lnTo>
                    <a:pt x="3440" y="5396"/>
                  </a:lnTo>
                  <a:lnTo>
                    <a:pt x="2765" y="7059"/>
                  </a:lnTo>
                  <a:lnTo>
                    <a:pt x="1394" y="10386"/>
                  </a:lnTo>
                  <a:lnTo>
                    <a:pt x="697" y="12072"/>
                  </a:lnTo>
                  <a:lnTo>
                    <a:pt x="45" y="13736"/>
                  </a:lnTo>
                  <a:lnTo>
                    <a:pt x="0" y="13871"/>
                  </a:lnTo>
                  <a:lnTo>
                    <a:pt x="0" y="14005"/>
                  </a:lnTo>
                  <a:lnTo>
                    <a:pt x="23" y="14118"/>
                  </a:lnTo>
                  <a:lnTo>
                    <a:pt x="68" y="14230"/>
                  </a:lnTo>
                  <a:lnTo>
                    <a:pt x="113" y="14343"/>
                  </a:lnTo>
                  <a:lnTo>
                    <a:pt x="203" y="14410"/>
                  </a:lnTo>
                  <a:lnTo>
                    <a:pt x="293" y="14500"/>
                  </a:lnTo>
                  <a:lnTo>
                    <a:pt x="405" y="14545"/>
                  </a:lnTo>
                  <a:lnTo>
                    <a:pt x="495" y="14590"/>
                  </a:lnTo>
                  <a:lnTo>
                    <a:pt x="742" y="14590"/>
                  </a:lnTo>
                  <a:lnTo>
                    <a:pt x="832" y="14567"/>
                  </a:lnTo>
                  <a:lnTo>
                    <a:pt x="945" y="14522"/>
                  </a:lnTo>
                  <a:lnTo>
                    <a:pt x="1034" y="14455"/>
                  </a:lnTo>
                  <a:lnTo>
                    <a:pt x="1124" y="14365"/>
                  </a:lnTo>
                  <a:lnTo>
                    <a:pt x="1169" y="14230"/>
                  </a:lnTo>
                  <a:lnTo>
                    <a:pt x="1844" y="12567"/>
                  </a:lnTo>
                  <a:lnTo>
                    <a:pt x="2518" y="10881"/>
                  </a:lnTo>
                  <a:lnTo>
                    <a:pt x="3889" y="7554"/>
                  </a:lnTo>
                  <a:lnTo>
                    <a:pt x="4586" y="5891"/>
                  </a:lnTo>
                  <a:lnTo>
                    <a:pt x="5260" y="4227"/>
                  </a:lnTo>
                  <a:lnTo>
                    <a:pt x="5912" y="2541"/>
                  </a:lnTo>
                  <a:lnTo>
                    <a:pt x="6542" y="855"/>
                  </a:lnTo>
                  <a:lnTo>
                    <a:pt x="6564" y="720"/>
                  </a:lnTo>
                  <a:lnTo>
                    <a:pt x="6587" y="585"/>
                  </a:lnTo>
                  <a:lnTo>
                    <a:pt x="6564" y="473"/>
                  </a:lnTo>
                  <a:lnTo>
                    <a:pt x="6519" y="361"/>
                  </a:lnTo>
                  <a:lnTo>
                    <a:pt x="6452" y="271"/>
                  </a:lnTo>
                  <a:lnTo>
                    <a:pt x="6362" y="181"/>
                  </a:lnTo>
                  <a:lnTo>
                    <a:pt x="6272" y="113"/>
                  </a:lnTo>
                  <a:lnTo>
                    <a:pt x="6182" y="46"/>
                  </a:lnTo>
                  <a:lnTo>
                    <a:pt x="6070" y="23"/>
                  </a:lnTo>
                  <a:lnTo>
                    <a:pt x="5957" y="1"/>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04" name="Google Shape;84;p15">
              <a:extLst>
                <a:ext uri="{FF2B5EF4-FFF2-40B4-BE49-F238E27FC236}">
                  <a16:creationId xmlns:a16="http://schemas.microsoft.com/office/drawing/2014/main" id="{0EF68644-B3F3-6F79-74B7-D67B0A2ACE42}"/>
                </a:ext>
              </a:extLst>
            </p:cNvPr>
            <p:cNvSpPr/>
            <p:nvPr/>
          </p:nvSpPr>
          <p:spPr>
            <a:xfrm>
              <a:off x="5363275" y="1659350"/>
              <a:ext cx="252350" cy="235500"/>
            </a:xfrm>
            <a:custGeom>
              <a:avLst/>
              <a:gdLst/>
              <a:ahLst/>
              <a:cxnLst/>
              <a:rect l="l" t="t" r="r" b="b"/>
              <a:pathLst>
                <a:path w="10094" h="9420" extrusionOk="0">
                  <a:moveTo>
                    <a:pt x="518" y="1"/>
                  </a:moveTo>
                  <a:lnTo>
                    <a:pt x="405" y="23"/>
                  </a:lnTo>
                  <a:lnTo>
                    <a:pt x="315" y="91"/>
                  </a:lnTo>
                  <a:lnTo>
                    <a:pt x="225" y="158"/>
                  </a:lnTo>
                  <a:lnTo>
                    <a:pt x="158" y="225"/>
                  </a:lnTo>
                  <a:lnTo>
                    <a:pt x="90" y="338"/>
                  </a:lnTo>
                  <a:lnTo>
                    <a:pt x="45" y="428"/>
                  </a:lnTo>
                  <a:lnTo>
                    <a:pt x="0" y="563"/>
                  </a:lnTo>
                  <a:lnTo>
                    <a:pt x="0" y="675"/>
                  </a:lnTo>
                  <a:lnTo>
                    <a:pt x="0" y="787"/>
                  </a:lnTo>
                  <a:lnTo>
                    <a:pt x="45" y="922"/>
                  </a:lnTo>
                  <a:lnTo>
                    <a:pt x="113" y="1035"/>
                  </a:lnTo>
                  <a:lnTo>
                    <a:pt x="203" y="1125"/>
                  </a:lnTo>
                  <a:lnTo>
                    <a:pt x="2361" y="3215"/>
                  </a:lnTo>
                  <a:lnTo>
                    <a:pt x="4586" y="5283"/>
                  </a:lnTo>
                  <a:lnTo>
                    <a:pt x="6834" y="7284"/>
                  </a:lnTo>
                  <a:lnTo>
                    <a:pt x="9104" y="9262"/>
                  </a:lnTo>
                  <a:lnTo>
                    <a:pt x="9239" y="9352"/>
                  </a:lnTo>
                  <a:lnTo>
                    <a:pt x="9352" y="9397"/>
                  </a:lnTo>
                  <a:lnTo>
                    <a:pt x="9464" y="9419"/>
                  </a:lnTo>
                  <a:lnTo>
                    <a:pt x="9577" y="9397"/>
                  </a:lnTo>
                  <a:lnTo>
                    <a:pt x="9689" y="9374"/>
                  </a:lnTo>
                  <a:lnTo>
                    <a:pt x="9779" y="9307"/>
                  </a:lnTo>
                  <a:lnTo>
                    <a:pt x="9869" y="9240"/>
                  </a:lnTo>
                  <a:lnTo>
                    <a:pt x="9959" y="9172"/>
                  </a:lnTo>
                  <a:lnTo>
                    <a:pt x="10026" y="9060"/>
                  </a:lnTo>
                  <a:lnTo>
                    <a:pt x="10071" y="8970"/>
                  </a:lnTo>
                  <a:lnTo>
                    <a:pt x="10094" y="8857"/>
                  </a:lnTo>
                  <a:lnTo>
                    <a:pt x="10094" y="8722"/>
                  </a:lnTo>
                  <a:lnTo>
                    <a:pt x="10094" y="8610"/>
                  </a:lnTo>
                  <a:lnTo>
                    <a:pt x="10049" y="8498"/>
                  </a:lnTo>
                  <a:lnTo>
                    <a:pt x="9981" y="8385"/>
                  </a:lnTo>
                  <a:lnTo>
                    <a:pt x="9891" y="8295"/>
                  </a:lnTo>
                  <a:lnTo>
                    <a:pt x="7598" y="6317"/>
                  </a:lnTo>
                  <a:lnTo>
                    <a:pt x="5350" y="4294"/>
                  </a:lnTo>
                  <a:lnTo>
                    <a:pt x="3148" y="2249"/>
                  </a:lnTo>
                  <a:lnTo>
                    <a:pt x="967" y="158"/>
                  </a:lnTo>
                  <a:lnTo>
                    <a:pt x="855" y="68"/>
                  </a:lnTo>
                  <a:lnTo>
                    <a:pt x="742" y="23"/>
                  </a:lnTo>
                  <a:lnTo>
                    <a:pt x="630" y="1"/>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05" name="Google Shape;85;p15">
              <a:extLst>
                <a:ext uri="{FF2B5EF4-FFF2-40B4-BE49-F238E27FC236}">
                  <a16:creationId xmlns:a16="http://schemas.microsoft.com/office/drawing/2014/main" id="{FE7D486F-CF80-9AC5-FF2E-63F7047C6F92}"/>
                </a:ext>
              </a:extLst>
            </p:cNvPr>
            <p:cNvSpPr/>
            <p:nvPr/>
          </p:nvSpPr>
          <p:spPr>
            <a:xfrm>
              <a:off x="5589200" y="1052975"/>
              <a:ext cx="48900" cy="387800"/>
            </a:xfrm>
            <a:custGeom>
              <a:avLst/>
              <a:gdLst/>
              <a:ahLst/>
              <a:cxnLst/>
              <a:rect l="l" t="t" r="r" b="b"/>
              <a:pathLst>
                <a:path w="1956" h="15512" extrusionOk="0">
                  <a:moveTo>
                    <a:pt x="922" y="1"/>
                  </a:moveTo>
                  <a:lnTo>
                    <a:pt x="809" y="23"/>
                  </a:lnTo>
                  <a:lnTo>
                    <a:pt x="697" y="68"/>
                  </a:lnTo>
                  <a:lnTo>
                    <a:pt x="607" y="136"/>
                  </a:lnTo>
                  <a:lnTo>
                    <a:pt x="517" y="203"/>
                  </a:lnTo>
                  <a:lnTo>
                    <a:pt x="450" y="293"/>
                  </a:lnTo>
                  <a:lnTo>
                    <a:pt x="405" y="405"/>
                  </a:lnTo>
                  <a:lnTo>
                    <a:pt x="382" y="540"/>
                  </a:lnTo>
                  <a:lnTo>
                    <a:pt x="382" y="675"/>
                  </a:lnTo>
                  <a:lnTo>
                    <a:pt x="540" y="2406"/>
                  </a:lnTo>
                  <a:lnTo>
                    <a:pt x="652" y="4182"/>
                  </a:lnTo>
                  <a:lnTo>
                    <a:pt x="697" y="5081"/>
                  </a:lnTo>
                  <a:lnTo>
                    <a:pt x="719" y="5980"/>
                  </a:lnTo>
                  <a:lnTo>
                    <a:pt x="742" y="6879"/>
                  </a:lnTo>
                  <a:lnTo>
                    <a:pt x="719" y="7778"/>
                  </a:lnTo>
                  <a:lnTo>
                    <a:pt x="697" y="8678"/>
                  </a:lnTo>
                  <a:lnTo>
                    <a:pt x="674" y="9577"/>
                  </a:lnTo>
                  <a:lnTo>
                    <a:pt x="607" y="10453"/>
                  </a:lnTo>
                  <a:lnTo>
                    <a:pt x="540" y="11353"/>
                  </a:lnTo>
                  <a:lnTo>
                    <a:pt x="427" y="12229"/>
                  </a:lnTo>
                  <a:lnTo>
                    <a:pt x="315" y="13106"/>
                  </a:lnTo>
                  <a:lnTo>
                    <a:pt x="180" y="13983"/>
                  </a:lnTo>
                  <a:lnTo>
                    <a:pt x="23" y="14837"/>
                  </a:lnTo>
                  <a:lnTo>
                    <a:pt x="0" y="14972"/>
                  </a:lnTo>
                  <a:lnTo>
                    <a:pt x="23" y="15107"/>
                  </a:lnTo>
                  <a:lnTo>
                    <a:pt x="67" y="15219"/>
                  </a:lnTo>
                  <a:lnTo>
                    <a:pt x="112" y="15309"/>
                  </a:lnTo>
                  <a:lnTo>
                    <a:pt x="202" y="15376"/>
                  </a:lnTo>
                  <a:lnTo>
                    <a:pt x="292" y="15444"/>
                  </a:lnTo>
                  <a:lnTo>
                    <a:pt x="405" y="15489"/>
                  </a:lnTo>
                  <a:lnTo>
                    <a:pt x="517" y="15511"/>
                  </a:lnTo>
                  <a:lnTo>
                    <a:pt x="742" y="15511"/>
                  </a:lnTo>
                  <a:lnTo>
                    <a:pt x="854" y="15489"/>
                  </a:lnTo>
                  <a:lnTo>
                    <a:pt x="967" y="15421"/>
                  </a:lnTo>
                  <a:lnTo>
                    <a:pt x="1057" y="15354"/>
                  </a:lnTo>
                  <a:lnTo>
                    <a:pt x="1146" y="15264"/>
                  </a:lnTo>
                  <a:lnTo>
                    <a:pt x="1191" y="15152"/>
                  </a:lnTo>
                  <a:lnTo>
                    <a:pt x="1236" y="15017"/>
                  </a:lnTo>
                  <a:lnTo>
                    <a:pt x="1416" y="14140"/>
                  </a:lnTo>
                  <a:lnTo>
                    <a:pt x="1551" y="13263"/>
                  </a:lnTo>
                  <a:lnTo>
                    <a:pt x="1663" y="12364"/>
                  </a:lnTo>
                  <a:lnTo>
                    <a:pt x="1753" y="11465"/>
                  </a:lnTo>
                  <a:lnTo>
                    <a:pt x="1843" y="10566"/>
                  </a:lnTo>
                  <a:lnTo>
                    <a:pt x="1888" y="9644"/>
                  </a:lnTo>
                  <a:lnTo>
                    <a:pt x="1933" y="8723"/>
                  </a:lnTo>
                  <a:lnTo>
                    <a:pt x="1956" y="7801"/>
                  </a:lnTo>
                  <a:lnTo>
                    <a:pt x="1956" y="6879"/>
                  </a:lnTo>
                  <a:lnTo>
                    <a:pt x="1956" y="5958"/>
                  </a:lnTo>
                  <a:lnTo>
                    <a:pt x="1933" y="5036"/>
                  </a:lnTo>
                  <a:lnTo>
                    <a:pt x="1888" y="4114"/>
                  </a:lnTo>
                  <a:lnTo>
                    <a:pt x="1776" y="2294"/>
                  </a:lnTo>
                  <a:lnTo>
                    <a:pt x="1596" y="518"/>
                  </a:lnTo>
                  <a:lnTo>
                    <a:pt x="1574" y="383"/>
                  </a:lnTo>
                  <a:lnTo>
                    <a:pt x="1529" y="270"/>
                  </a:lnTo>
                  <a:lnTo>
                    <a:pt x="1461" y="181"/>
                  </a:lnTo>
                  <a:lnTo>
                    <a:pt x="1371" y="91"/>
                  </a:lnTo>
                  <a:lnTo>
                    <a:pt x="1259" y="46"/>
                  </a:lnTo>
                  <a:lnTo>
                    <a:pt x="1169" y="23"/>
                  </a:lnTo>
                  <a:lnTo>
                    <a:pt x="1034" y="1"/>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06" name="Google Shape;86;p15">
              <a:extLst>
                <a:ext uri="{FF2B5EF4-FFF2-40B4-BE49-F238E27FC236}">
                  <a16:creationId xmlns:a16="http://schemas.microsoft.com/office/drawing/2014/main" id="{7DE0AE87-5C7F-C672-8F95-D88C329DE362}"/>
                </a:ext>
              </a:extLst>
            </p:cNvPr>
            <p:cNvSpPr/>
            <p:nvPr/>
          </p:nvSpPr>
          <p:spPr>
            <a:xfrm>
              <a:off x="5190750" y="1357575"/>
              <a:ext cx="274275" cy="153450"/>
            </a:xfrm>
            <a:custGeom>
              <a:avLst/>
              <a:gdLst/>
              <a:ahLst/>
              <a:cxnLst/>
              <a:rect l="l" t="t" r="r" b="b"/>
              <a:pathLst>
                <a:path w="10971" h="6138" extrusionOk="0">
                  <a:moveTo>
                    <a:pt x="585" y="0"/>
                  </a:moveTo>
                  <a:lnTo>
                    <a:pt x="472" y="23"/>
                  </a:lnTo>
                  <a:lnTo>
                    <a:pt x="360" y="45"/>
                  </a:lnTo>
                  <a:lnTo>
                    <a:pt x="270" y="90"/>
                  </a:lnTo>
                  <a:lnTo>
                    <a:pt x="180" y="180"/>
                  </a:lnTo>
                  <a:lnTo>
                    <a:pt x="113" y="270"/>
                  </a:lnTo>
                  <a:lnTo>
                    <a:pt x="68" y="360"/>
                  </a:lnTo>
                  <a:lnTo>
                    <a:pt x="23" y="472"/>
                  </a:lnTo>
                  <a:lnTo>
                    <a:pt x="0" y="585"/>
                  </a:lnTo>
                  <a:lnTo>
                    <a:pt x="0" y="697"/>
                  </a:lnTo>
                  <a:lnTo>
                    <a:pt x="23" y="832"/>
                  </a:lnTo>
                  <a:lnTo>
                    <a:pt x="68" y="944"/>
                  </a:lnTo>
                  <a:lnTo>
                    <a:pt x="135" y="1057"/>
                  </a:lnTo>
                  <a:lnTo>
                    <a:pt x="225" y="1147"/>
                  </a:lnTo>
                  <a:lnTo>
                    <a:pt x="338" y="1237"/>
                  </a:lnTo>
                  <a:lnTo>
                    <a:pt x="1507" y="1911"/>
                  </a:lnTo>
                  <a:lnTo>
                    <a:pt x="2720" y="2563"/>
                  </a:lnTo>
                  <a:lnTo>
                    <a:pt x="3912" y="3215"/>
                  </a:lnTo>
                  <a:lnTo>
                    <a:pt x="5126" y="3822"/>
                  </a:lnTo>
                  <a:lnTo>
                    <a:pt x="6362" y="4429"/>
                  </a:lnTo>
                  <a:lnTo>
                    <a:pt x="7598" y="5013"/>
                  </a:lnTo>
                  <a:lnTo>
                    <a:pt x="8835" y="5553"/>
                  </a:lnTo>
                  <a:lnTo>
                    <a:pt x="10116" y="6092"/>
                  </a:lnTo>
                  <a:lnTo>
                    <a:pt x="10251" y="6115"/>
                  </a:lnTo>
                  <a:lnTo>
                    <a:pt x="10363" y="6137"/>
                  </a:lnTo>
                  <a:lnTo>
                    <a:pt x="10498" y="6115"/>
                  </a:lnTo>
                  <a:lnTo>
                    <a:pt x="10611" y="6070"/>
                  </a:lnTo>
                  <a:lnTo>
                    <a:pt x="10700" y="6025"/>
                  </a:lnTo>
                  <a:lnTo>
                    <a:pt x="10790" y="5935"/>
                  </a:lnTo>
                  <a:lnTo>
                    <a:pt x="10858" y="5845"/>
                  </a:lnTo>
                  <a:lnTo>
                    <a:pt x="10903" y="5732"/>
                  </a:lnTo>
                  <a:lnTo>
                    <a:pt x="10948" y="5643"/>
                  </a:lnTo>
                  <a:lnTo>
                    <a:pt x="10970" y="5508"/>
                  </a:lnTo>
                  <a:lnTo>
                    <a:pt x="10970" y="5395"/>
                  </a:lnTo>
                  <a:lnTo>
                    <a:pt x="10948" y="5305"/>
                  </a:lnTo>
                  <a:lnTo>
                    <a:pt x="10903" y="5193"/>
                  </a:lnTo>
                  <a:lnTo>
                    <a:pt x="10813" y="5103"/>
                  </a:lnTo>
                  <a:lnTo>
                    <a:pt x="10723" y="5013"/>
                  </a:lnTo>
                  <a:lnTo>
                    <a:pt x="10611" y="4946"/>
                  </a:lnTo>
                  <a:lnTo>
                    <a:pt x="9329" y="4429"/>
                  </a:lnTo>
                  <a:lnTo>
                    <a:pt x="8093" y="3867"/>
                  </a:lnTo>
                  <a:lnTo>
                    <a:pt x="6857" y="3305"/>
                  </a:lnTo>
                  <a:lnTo>
                    <a:pt x="5620" y="2698"/>
                  </a:lnTo>
                  <a:lnTo>
                    <a:pt x="4406" y="2068"/>
                  </a:lnTo>
                  <a:lnTo>
                    <a:pt x="3192" y="1439"/>
                  </a:lnTo>
                  <a:lnTo>
                    <a:pt x="2001" y="765"/>
                  </a:lnTo>
                  <a:lnTo>
                    <a:pt x="832" y="90"/>
                  </a:lnTo>
                  <a:lnTo>
                    <a:pt x="697" y="45"/>
                  </a:lnTo>
                  <a:lnTo>
                    <a:pt x="585" y="0"/>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07" name="Google Shape;87;p15">
              <a:extLst>
                <a:ext uri="{FF2B5EF4-FFF2-40B4-BE49-F238E27FC236}">
                  <a16:creationId xmlns:a16="http://schemas.microsoft.com/office/drawing/2014/main" id="{0B8FAC30-6854-A1D5-3700-92DB196565B7}"/>
                </a:ext>
              </a:extLst>
            </p:cNvPr>
            <p:cNvSpPr/>
            <p:nvPr/>
          </p:nvSpPr>
          <p:spPr>
            <a:xfrm>
              <a:off x="5106450" y="850675"/>
              <a:ext cx="237750" cy="231000"/>
            </a:xfrm>
            <a:custGeom>
              <a:avLst/>
              <a:gdLst/>
              <a:ahLst/>
              <a:cxnLst/>
              <a:rect l="l" t="t" r="r" b="b"/>
              <a:pathLst>
                <a:path w="9510" h="9240" extrusionOk="0">
                  <a:moveTo>
                    <a:pt x="518" y="0"/>
                  </a:moveTo>
                  <a:lnTo>
                    <a:pt x="405" y="45"/>
                  </a:lnTo>
                  <a:lnTo>
                    <a:pt x="315" y="90"/>
                  </a:lnTo>
                  <a:lnTo>
                    <a:pt x="225" y="180"/>
                  </a:lnTo>
                  <a:lnTo>
                    <a:pt x="135" y="247"/>
                  </a:lnTo>
                  <a:lnTo>
                    <a:pt x="68" y="360"/>
                  </a:lnTo>
                  <a:lnTo>
                    <a:pt x="23" y="450"/>
                  </a:lnTo>
                  <a:lnTo>
                    <a:pt x="1" y="562"/>
                  </a:lnTo>
                  <a:lnTo>
                    <a:pt x="1" y="675"/>
                  </a:lnTo>
                  <a:lnTo>
                    <a:pt x="23" y="787"/>
                  </a:lnTo>
                  <a:lnTo>
                    <a:pt x="68" y="899"/>
                  </a:lnTo>
                  <a:lnTo>
                    <a:pt x="135" y="989"/>
                  </a:lnTo>
                  <a:lnTo>
                    <a:pt x="248" y="1079"/>
                  </a:lnTo>
                  <a:lnTo>
                    <a:pt x="1349" y="1888"/>
                  </a:lnTo>
                  <a:lnTo>
                    <a:pt x="2428" y="2720"/>
                  </a:lnTo>
                  <a:lnTo>
                    <a:pt x="2945" y="3147"/>
                  </a:lnTo>
                  <a:lnTo>
                    <a:pt x="3462" y="3574"/>
                  </a:lnTo>
                  <a:lnTo>
                    <a:pt x="3979" y="4024"/>
                  </a:lnTo>
                  <a:lnTo>
                    <a:pt x="4474" y="4496"/>
                  </a:lnTo>
                  <a:lnTo>
                    <a:pt x="4991" y="5036"/>
                  </a:lnTo>
                  <a:lnTo>
                    <a:pt x="5485" y="5597"/>
                  </a:lnTo>
                  <a:lnTo>
                    <a:pt x="5980" y="6159"/>
                  </a:lnTo>
                  <a:lnTo>
                    <a:pt x="6452" y="6744"/>
                  </a:lnTo>
                  <a:lnTo>
                    <a:pt x="7396" y="7913"/>
                  </a:lnTo>
                  <a:lnTo>
                    <a:pt x="7868" y="8475"/>
                  </a:lnTo>
                  <a:lnTo>
                    <a:pt x="8363" y="9037"/>
                  </a:lnTo>
                  <a:lnTo>
                    <a:pt x="8475" y="9127"/>
                  </a:lnTo>
                  <a:lnTo>
                    <a:pt x="8588" y="9194"/>
                  </a:lnTo>
                  <a:lnTo>
                    <a:pt x="8700" y="9217"/>
                  </a:lnTo>
                  <a:lnTo>
                    <a:pt x="8835" y="9239"/>
                  </a:lnTo>
                  <a:lnTo>
                    <a:pt x="8947" y="9239"/>
                  </a:lnTo>
                  <a:lnTo>
                    <a:pt x="9060" y="9194"/>
                  </a:lnTo>
                  <a:lnTo>
                    <a:pt x="9172" y="9149"/>
                  </a:lnTo>
                  <a:lnTo>
                    <a:pt x="9262" y="9082"/>
                  </a:lnTo>
                  <a:lnTo>
                    <a:pt x="9352" y="9014"/>
                  </a:lnTo>
                  <a:lnTo>
                    <a:pt x="9419" y="8924"/>
                  </a:lnTo>
                  <a:lnTo>
                    <a:pt x="9487" y="8834"/>
                  </a:lnTo>
                  <a:lnTo>
                    <a:pt x="9509" y="8722"/>
                  </a:lnTo>
                  <a:lnTo>
                    <a:pt x="9509" y="8610"/>
                  </a:lnTo>
                  <a:lnTo>
                    <a:pt x="9487" y="8497"/>
                  </a:lnTo>
                  <a:lnTo>
                    <a:pt x="9442" y="8385"/>
                  </a:lnTo>
                  <a:lnTo>
                    <a:pt x="9352" y="8273"/>
                  </a:lnTo>
                  <a:lnTo>
                    <a:pt x="8880" y="7755"/>
                  </a:lnTo>
                  <a:lnTo>
                    <a:pt x="8430" y="7216"/>
                  </a:lnTo>
                  <a:lnTo>
                    <a:pt x="7531" y="6115"/>
                  </a:lnTo>
                  <a:lnTo>
                    <a:pt x="6609" y="5013"/>
                  </a:lnTo>
                  <a:lnTo>
                    <a:pt x="6160" y="4474"/>
                  </a:lnTo>
                  <a:lnTo>
                    <a:pt x="5665" y="3957"/>
                  </a:lnTo>
                  <a:lnTo>
                    <a:pt x="5126" y="3440"/>
                  </a:lnTo>
                  <a:lnTo>
                    <a:pt x="4586" y="2922"/>
                  </a:lnTo>
                  <a:lnTo>
                    <a:pt x="4002" y="2428"/>
                  </a:lnTo>
                  <a:lnTo>
                    <a:pt x="3417" y="1933"/>
                  </a:lnTo>
                  <a:lnTo>
                    <a:pt x="2833" y="1461"/>
                  </a:lnTo>
                  <a:lnTo>
                    <a:pt x="2226" y="1012"/>
                  </a:lnTo>
                  <a:lnTo>
                    <a:pt x="1012" y="113"/>
                  </a:lnTo>
                  <a:lnTo>
                    <a:pt x="900" y="45"/>
                  </a:lnTo>
                  <a:lnTo>
                    <a:pt x="765" y="0"/>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08" name="Google Shape;88;p15">
              <a:extLst>
                <a:ext uri="{FF2B5EF4-FFF2-40B4-BE49-F238E27FC236}">
                  <a16:creationId xmlns:a16="http://schemas.microsoft.com/office/drawing/2014/main" id="{E0A3C946-F145-47E1-1D1A-FF8F1B27CFB1}"/>
                </a:ext>
              </a:extLst>
            </p:cNvPr>
            <p:cNvSpPr/>
            <p:nvPr/>
          </p:nvSpPr>
          <p:spPr>
            <a:xfrm>
              <a:off x="3423900" y="1135025"/>
              <a:ext cx="909850" cy="1657850"/>
            </a:xfrm>
            <a:custGeom>
              <a:avLst/>
              <a:gdLst/>
              <a:ahLst/>
              <a:cxnLst/>
              <a:rect l="l" t="t" r="r" b="b"/>
              <a:pathLst>
                <a:path w="36394" h="66314" extrusionOk="0">
                  <a:moveTo>
                    <a:pt x="13420" y="1"/>
                  </a:moveTo>
                  <a:lnTo>
                    <a:pt x="13038" y="46"/>
                  </a:lnTo>
                  <a:lnTo>
                    <a:pt x="12701" y="113"/>
                  </a:lnTo>
                  <a:lnTo>
                    <a:pt x="12409" y="225"/>
                  </a:lnTo>
                  <a:lnTo>
                    <a:pt x="12117" y="383"/>
                  </a:lnTo>
                  <a:lnTo>
                    <a:pt x="11869" y="585"/>
                  </a:lnTo>
                  <a:lnTo>
                    <a:pt x="11645" y="810"/>
                  </a:lnTo>
                  <a:lnTo>
                    <a:pt x="11465" y="1057"/>
                  </a:lnTo>
                  <a:lnTo>
                    <a:pt x="11285" y="1327"/>
                  </a:lnTo>
                  <a:lnTo>
                    <a:pt x="11128" y="1642"/>
                  </a:lnTo>
                  <a:lnTo>
                    <a:pt x="11015" y="1956"/>
                  </a:lnTo>
                  <a:lnTo>
                    <a:pt x="10903" y="2316"/>
                  </a:lnTo>
                  <a:lnTo>
                    <a:pt x="10835" y="2676"/>
                  </a:lnTo>
                  <a:lnTo>
                    <a:pt x="10768" y="3080"/>
                  </a:lnTo>
                  <a:lnTo>
                    <a:pt x="10723" y="3485"/>
                  </a:lnTo>
                  <a:lnTo>
                    <a:pt x="10700" y="3889"/>
                  </a:lnTo>
                  <a:lnTo>
                    <a:pt x="10678" y="4339"/>
                  </a:lnTo>
                  <a:lnTo>
                    <a:pt x="10678" y="4766"/>
                  </a:lnTo>
                  <a:lnTo>
                    <a:pt x="10700" y="5216"/>
                  </a:lnTo>
                  <a:lnTo>
                    <a:pt x="10768" y="6137"/>
                  </a:lnTo>
                  <a:lnTo>
                    <a:pt x="10880" y="7082"/>
                  </a:lnTo>
                  <a:lnTo>
                    <a:pt x="11015" y="8003"/>
                  </a:lnTo>
                  <a:lnTo>
                    <a:pt x="11172" y="8902"/>
                  </a:lnTo>
                  <a:lnTo>
                    <a:pt x="11352" y="9779"/>
                  </a:lnTo>
                  <a:lnTo>
                    <a:pt x="11555" y="10588"/>
                  </a:lnTo>
                  <a:lnTo>
                    <a:pt x="10790" y="10408"/>
                  </a:lnTo>
                  <a:lnTo>
                    <a:pt x="9914" y="10206"/>
                  </a:lnTo>
                  <a:lnTo>
                    <a:pt x="8947" y="10026"/>
                  </a:lnTo>
                  <a:lnTo>
                    <a:pt x="7936" y="9846"/>
                  </a:lnTo>
                  <a:lnTo>
                    <a:pt x="6857" y="9689"/>
                  </a:lnTo>
                  <a:lnTo>
                    <a:pt x="5800" y="9577"/>
                  </a:lnTo>
                  <a:lnTo>
                    <a:pt x="5261" y="9532"/>
                  </a:lnTo>
                  <a:lnTo>
                    <a:pt x="4743" y="9509"/>
                  </a:lnTo>
                  <a:lnTo>
                    <a:pt x="3732" y="9509"/>
                  </a:lnTo>
                  <a:lnTo>
                    <a:pt x="3260" y="9532"/>
                  </a:lnTo>
                  <a:lnTo>
                    <a:pt x="2788" y="9599"/>
                  </a:lnTo>
                  <a:lnTo>
                    <a:pt x="2361" y="9667"/>
                  </a:lnTo>
                  <a:lnTo>
                    <a:pt x="1956" y="9757"/>
                  </a:lnTo>
                  <a:lnTo>
                    <a:pt x="1574" y="9869"/>
                  </a:lnTo>
                  <a:lnTo>
                    <a:pt x="1237" y="10026"/>
                  </a:lnTo>
                  <a:lnTo>
                    <a:pt x="922" y="10206"/>
                  </a:lnTo>
                  <a:lnTo>
                    <a:pt x="652" y="10408"/>
                  </a:lnTo>
                  <a:lnTo>
                    <a:pt x="517" y="10521"/>
                  </a:lnTo>
                  <a:lnTo>
                    <a:pt x="428" y="10633"/>
                  </a:lnTo>
                  <a:lnTo>
                    <a:pt x="315" y="10768"/>
                  </a:lnTo>
                  <a:lnTo>
                    <a:pt x="248" y="10903"/>
                  </a:lnTo>
                  <a:lnTo>
                    <a:pt x="180" y="11060"/>
                  </a:lnTo>
                  <a:lnTo>
                    <a:pt x="113" y="11218"/>
                  </a:lnTo>
                  <a:lnTo>
                    <a:pt x="68" y="11375"/>
                  </a:lnTo>
                  <a:lnTo>
                    <a:pt x="23" y="11555"/>
                  </a:lnTo>
                  <a:lnTo>
                    <a:pt x="23" y="11735"/>
                  </a:lnTo>
                  <a:lnTo>
                    <a:pt x="0" y="11937"/>
                  </a:lnTo>
                  <a:lnTo>
                    <a:pt x="23" y="12139"/>
                  </a:lnTo>
                  <a:lnTo>
                    <a:pt x="45" y="12342"/>
                  </a:lnTo>
                  <a:lnTo>
                    <a:pt x="90" y="12566"/>
                  </a:lnTo>
                  <a:lnTo>
                    <a:pt x="158" y="12814"/>
                  </a:lnTo>
                  <a:lnTo>
                    <a:pt x="315" y="13308"/>
                  </a:lnTo>
                  <a:lnTo>
                    <a:pt x="383" y="13466"/>
                  </a:lnTo>
                  <a:lnTo>
                    <a:pt x="472" y="13623"/>
                  </a:lnTo>
                  <a:lnTo>
                    <a:pt x="585" y="13758"/>
                  </a:lnTo>
                  <a:lnTo>
                    <a:pt x="697" y="13893"/>
                  </a:lnTo>
                  <a:lnTo>
                    <a:pt x="810" y="14028"/>
                  </a:lnTo>
                  <a:lnTo>
                    <a:pt x="945" y="14140"/>
                  </a:lnTo>
                  <a:lnTo>
                    <a:pt x="1259" y="14342"/>
                  </a:lnTo>
                  <a:lnTo>
                    <a:pt x="1596" y="14522"/>
                  </a:lnTo>
                  <a:lnTo>
                    <a:pt x="1979" y="14679"/>
                  </a:lnTo>
                  <a:lnTo>
                    <a:pt x="2406" y="14792"/>
                  </a:lnTo>
                  <a:lnTo>
                    <a:pt x="2855" y="14859"/>
                  </a:lnTo>
                  <a:lnTo>
                    <a:pt x="3327" y="14927"/>
                  </a:lnTo>
                  <a:lnTo>
                    <a:pt x="3822" y="14949"/>
                  </a:lnTo>
                  <a:lnTo>
                    <a:pt x="4339" y="14972"/>
                  </a:lnTo>
                  <a:lnTo>
                    <a:pt x="4878" y="14949"/>
                  </a:lnTo>
                  <a:lnTo>
                    <a:pt x="5418" y="14927"/>
                  </a:lnTo>
                  <a:lnTo>
                    <a:pt x="5980" y="14882"/>
                  </a:lnTo>
                  <a:lnTo>
                    <a:pt x="7104" y="14747"/>
                  </a:lnTo>
                  <a:lnTo>
                    <a:pt x="8205" y="14567"/>
                  </a:lnTo>
                  <a:lnTo>
                    <a:pt x="9262" y="14365"/>
                  </a:lnTo>
                  <a:lnTo>
                    <a:pt x="10251" y="14140"/>
                  </a:lnTo>
                  <a:lnTo>
                    <a:pt x="11128" y="13938"/>
                  </a:lnTo>
                  <a:lnTo>
                    <a:pt x="11869" y="13735"/>
                  </a:lnTo>
                  <a:lnTo>
                    <a:pt x="12454" y="13556"/>
                  </a:lnTo>
                  <a:lnTo>
                    <a:pt x="12858" y="13421"/>
                  </a:lnTo>
                  <a:lnTo>
                    <a:pt x="13016" y="13376"/>
                  </a:lnTo>
                  <a:lnTo>
                    <a:pt x="13375" y="13758"/>
                  </a:lnTo>
                  <a:lnTo>
                    <a:pt x="13713" y="14162"/>
                  </a:lnTo>
                  <a:lnTo>
                    <a:pt x="14050" y="14567"/>
                  </a:lnTo>
                  <a:lnTo>
                    <a:pt x="14365" y="14994"/>
                  </a:lnTo>
                  <a:lnTo>
                    <a:pt x="14657" y="15421"/>
                  </a:lnTo>
                  <a:lnTo>
                    <a:pt x="14949" y="15871"/>
                  </a:lnTo>
                  <a:lnTo>
                    <a:pt x="15511" y="16770"/>
                  </a:lnTo>
                  <a:lnTo>
                    <a:pt x="16028" y="17714"/>
                  </a:lnTo>
                  <a:lnTo>
                    <a:pt x="16523" y="18681"/>
                  </a:lnTo>
                  <a:lnTo>
                    <a:pt x="16972" y="19670"/>
                  </a:lnTo>
                  <a:lnTo>
                    <a:pt x="17399" y="20659"/>
                  </a:lnTo>
                  <a:lnTo>
                    <a:pt x="17152" y="20502"/>
                  </a:lnTo>
                  <a:lnTo>
                    <a:pt x="16927" y="20344"/>
                  </a:lnTo>
                  <a:lnTo>
                    <a:pt x="16680" y="20187"/>
                  </a:lnTo>
                  <a:lnTo>
                    <a:pt x="16410" y="20052"/>
                  </a:lnTo>
                  <a:lnTo>
                    <a:pt x="15871" y="19827"/>
                  </a:lnTo>
                  <a:lnTo>
                    <a:pt x="15309" y="19647"/>
                  </a:lnTo>
                  <a:lnTo>
                    <a:pt x="14724" y="19490"/>
                  </a:lnTo>
                  <a:lnTo>
                    <a:pt x="14162" y="19355"/>
                  </a:lnTo>
                  <a:lnTo>
                    <a:pt x="13623" y="19265"/>
                  </a:lnTo>
                  <a:lnTo>
                    <a:pt x="13083" y="19175"/>
                  </a:lnTo>
                  <a:lnTo>
                    <a:pt x="12431" y="19108"/>
                  </a:lnTo>
                  <a:lnTo>
                    <a:pt x="11712" y="19063"/>
                  </a:lnTo>
                  <a:lnTo>
                    <a:pt x="11330" y="19040"/>
                  </a:lnTo>
                  <a:lnTo>
                    <a:pt x="10543" y="19040"/>
                  </a:lnTo>
                  <a:lnTo>
                    <a:pt x="10161" y="19085"/>
                  </a:lnTo>
                  <a:lnTo>
                    <a:pt x="9756" y="19130"/>
                  </a:lnTo>
                  <a:lnTo>
                    <a:pt x="9397" y="19220"/>
                  </a:lnTo>
                  <a:lnTo>
                    <a:pt x="9037" y="19310"/>
                  </a:lnTo>
                  <a:lnTo>
                    <a:pt x="8700" y="19445"/>
                  </a:lnTo>
                  <a:lnTo>
                    <a:pt x="8385" y="19602"/>
                  </a:lnTo>
                  <a:lnTo>
                    <a:pt x="8093" y="19805"/>
                  </a:lnTo>
                  <a:lnTo>
                    <a:pt x="7823" y="20029"/>
                  </a:lnTo>
                  <a:lnTo>
                    <a:pt x="7711" y="20164"/>
                  </a:lnTo>
                  <a:lnTo>
                    <a:pt x="7621" y="20299"/>
                  </a:lnTo>
                  <a:lnTo>
                    <a:pt x="7486" y="20502"/>
                  </a:lnTo>
                  <a:lnTo>
                    <a:pt x="7396" y="20681"/>
                  </a:lnTo>
                  <a:lnTo>
                    <a:pt x="7329" y="20861"/>
                  </a:lnTo>
                  <a:lnTo>
                    <a:pt x="7284" y="21041"/>
                  </a:lnTo>
                  <a:lnTo>
                    <a:pt x="7261" y="21221"/>
                  </a:lnTo>
                  <a:lnTo>
                    <a:pt x="7239" y="21401"/>
                  </a:lnTo>
                  <a:lnTo>
                    <a:pt x="7261" y="21558"/>
                  </a:lnTo>
                  <a:lnTo>
                    <a:pt x="7284" y="21715"/>
                  </a:lnTo>
                  <a:lnTo>
                    <a:pt x="7351" y="21873"/>
                  </a:lnTo>
                  <a:lnTo>
                    <a:pt x="7419" y="22030"/>
                  </a:lnTo>
                  <a:lnTo>
                    <a:pt x="7486" y="22165"/>
                  </a:lnTo>
                  <a:lnTo>
                    <a:pt x="7598" y="22322"/>
                  </a:lnTo>
                  <a:lnTo>
                    <a:pt x="7823" y="22592"/>
                  </a:lnTo>
                  <a:lnTo>
                    <a:pt x="8093" y="22839"/>
                  </a:lnTo>
                  <a:lnTo>
                    <a:pt x="8408" y="23064"/>
                  </a:lnTo>
                  <a:lnTo>
                    <a:pt x="8745" y="23266"/>
                  </a:lnTo>
                  <a:lnTo>
                    <a:pt x="9104" y="23469"/>
                  </a:lnTo>
                  <a:lnTo>
                    <a:pt x="9464" y="23626"/>
                  </a:lnTo>
                  <a:lnTo>
                    <a:pt x="9824" y="23783"/>
                  </a:lnTo>
                  <a:lnTo>
                    <a:pt x="10161" y="23896"/>
                  </a:lnTo>
                  <a:lnTo>
                    <a:pt x="10498" y="24008"/>
                  </a:lnTo>
                  <a:lnTo>
                    <a:pt x="10813" y="24098"/>
                  </a:lnTo>
                  <a:lnTo>
                    <a:pt x="11734" y="24301"/>
                  </a:lnTo>
                  <a:lnTo>
                    <a:pt x="12207" y="24390"/>
                  </a:lnTo>
                  <a:lnTo>
                    <a:pt x="12701" y="24458"/>
                  </a:lnTo>
                  <a:lnTo>
                    <a:pt x="13196" y="24525"/>
                  </a:lnTo>
                  <a:lnTo>
                    <a:pt x="13713" y="24570"/>
                  </a:lnTo>
                  <a:lnTo>
                    <a:pt x="14207" y="24593"/>
                  </a:lnTo>
                  <a:lnTo>
                    <a:pt x="14724" y="24615"/>
                  </a:lnTo>
                  <a:lnTo>
                    <a:pt x="15241" y="24615"/>
                  </a:lnTo>
                  <a:lnTo>
                    <a:pt x="15736" y="24593"/>
                  </a:lnTo>
                  <a:lnTo>
                    <a:pt x="16253" y="24548"/>
                  </a:lnTo>
                  <a:lnTo>
                    <a:pt x="16747" y="24480"/>
                  </a:lnTo>
                  <a:lnTo>
                    <a:pt x="17242" y="24390"/>
                  </a:lnTo>
                  <a:lnTo>
                    <a:pt x="17714" y="24278"/>
                  </a:lnTo>
                  <a:lnTo>
                    <a:pt x="18208" y="24143"/>
                  </a:lnTo>
                  <a:lnTo>
                    <a:pt x="18658" y="23986"/>
                  </a:lnTo>
                  <a:lnTo>
                    <a:pt x="18928" y="24705"/>
                  </a:lnTo>
                  <a:lnTo>
                    <a:pt x="19198" y="25514"/>
                  </a:lnTo>
                  <a:lnTo>
                    <a:pt x="19445" y="26324"/>
                  </a:lnTo>
                  <a:lnTo>
                    <a:pt x="19670" y="27133"/>
                  </a:lnTo>
                  <a:lnTo>
                    <a:pt x="19849" y="27942"/>
                  </a:lnTo>
                  <a:lnTo>
                    <a:pt x="20007" y="28729"/>
                  </a:lnTo>
                  <a:lnTo>
                    <a:pt x="20164" y="29538"/>
                  </a:lnTo>
                  <a:lnTo>
                    <a:pt x="20276" y="30347"/>
                  </a:lnTo>
                  <a:lnTo>
                    <a:pt x="20389" y="31157"/>
                  </a:lnTo>
                  <a:lnTo>
                    <a:pt x="20187" y="30842"/>
                  </a:lnTo>
                  <a:lnTo>
                    <a:pt x="19984" y="30550"/>
                  </a:lnTo>
                  <a:lnTo>
                    <a:pt x="19737" y="30257"/>
                  </a:lnTo>
                  <a:lnTo>
                    <a:pt x="19512" y="29988"/>
                  </a:lnTo>
                  <a:lnTo>
                    <a:pt x="19242" y="29718"/>
                  </a:lnTo>
                  <a:lnTo>
                    <a:pt x="18995" y="29448"/>
                  </a:lnTo>
                  <a:lnTo>
                    <a:pt x="18703" y="29201"/>
                  </a:lnTo>
                  <a:lnTo>
                    <a:pt x="18433" y="28954"/>
                  </a:lnTo>
                  <a:lnTo>
                    <a:pt x="18141" y="28729"/>
                  </a:lnTo>
                  <a:lnTo>
                    <a:pt x="17826" y="28527"/>
                  </a:lnTo>
                  <a:lnTo>
                    <a:pt x="17512" y="28324"/>
                  </a:lnTo>
                  <a:lnTo>
                    <a:pt x="17197" y="28144"/>
                  </a:lnTo>
                  <a:lnTo>
                    <a:pt x="16882" y="27965"/>
                  </a:lnTo>
                  <a:lnTo>
                    <a:pt x="16545" y="27807"/>
                  </a:lnTo>
                  <a:lnTo>
                    <a:pt x="16208" y="27672"/>
                  </a:lnTo>
                  <a:lnTo>
                    <a:pt x="15871" y="27537"/>
                  </a:lnTo>
                  <a:lnTo>
                    <a:pt x="15556" y="27425"/>
                  </a:lnTo>
                  <a:lnTo>
                    <a:pt x="15219" y="27335"/>
                  </a:lnTo>
                  <a:lnTo>
                    <a:pt x="14859" y="27268"/>
                  </a:lnTo>
                  <a:lnTo>
                    <a:pt x="14499" y="27200"/>
                  </a:lnTo>
                  <a:lnTo>
                    <a:pt x="14140" y="27155"/>
                  </a:lnTo>
                  <a:lnTo>
                    <a:pt x="13758" y="27133"/>
                  </a:lnTo>
                  <a:lnTo>
                    <a:pt x="13375" y="27133"/>
                  </a:lnTo>
                  <a:lnTo>
                    <a:pt x="13016" y="27155"/>
                  </a:lnTo>
                  <a:lnTo>
                    <a:pt x="12656" y="27200"/>
                  </a:lnTo>
                  <a:lnTo>
                    <a:pt x="12319" y="27290"/>
                  </a:lnTo>
                  <a:lnTo>
                    <a:pt x="11982" y="27403"/>
                  </a:lnTo>
                  <a:lnTo>
                    <a:pt x="11690" y="27560"/>
                  </a:lnTo>
                  <a:lnTo>
                    <a:pt x="11397" y="27762"/>
                  </a:lnTo>
                  <a:lnTo>
                    <a:pt x="11285" y="27897"/>
                  </a:lnTo>
                  <a:lnTo>
                    <a:pt x="11150" y="28010"/>
                  </a:lnTo>
                  <a:lnTo>
                    <a:pt x="11060" y="28144"/>
                  </a:lnTo>
                  <a:lnTo>
                    <a:pt x="10948" y="28302"/>
                  </a:lnTo>
                  <a:lnTo>
                    <a:pt x="10858" y="28482"/>
                  </a:lnTo>
                  <a:lnTo>
                    <a:pt x="10790" y="28639"/>
                  </a:lnTo>
                  <a:lnTo>
                    <a:pt x="10723" y="28841"/>
                  </a:lnTo>
                  <a:lnTo>
                    <a:pt x="10678" y="29021"/>
                  </a:lnTo>
                  <a:lnTo>
                    <a:pt x="10633" y="29223"/>
                  </a:lnTo>
                  <a:lnTo>
                    <a:pt x="10633" y="29403"/>
                  </a:lnTo>
                  <a:lnTo>
                    <a:pt x="10611" y="29583"/>
                  </a:lnTo>
                  <a:lnTo>
                    <a:pt x="10633" y="29763"/>
                  </a:lnTo>
                  <a:lnTo>
                    <a:pt x="10700" y="30100"/>
                  </a:lnTo>
                  <a:lnTo>
                    <a:pt x="10790" y="30415"/>
                  </a:lnTo>
                  <a:lnTo>
                    <a:pt x="10948" y="30730"/>
                  </a:lnTo>
                  <a:lnTo>
                    <a:pt x="11150" y="31044"/>
                  </a:lnTo>
                  <a:lnTo>
                    <a:pt x="11375" y="31314"/>
                  </a:lnTo>
                  <a:lnTo>
                    <a:pt x="11622" y="31584"/>
                  </a:lnTo>
                  <a:lnTo>
                    <a:pt x="11914" y="31831"/>
                  </a:lnTo>
                  <a:lnTo>
                    <a:pt x="12207" y="32078"/>
                  </a:lnTo>
                  <a:lnTo>
                    <a:pt x="12499" y="32303"/>
                  </a:lnTo>
                  <a:lnTo>
                    <a:pt x="12813" y="32505"/>
                  </a:lnTo>
                  <a:lnTo>
                    <a:pt x="13128" y="32685"/>
                  </a:lnTo>
                  <a:lnTo>
                    <a:pt x="13443" y="32843"/>
                  </a:lnTo>
                  <a:lnTo>
                    <a:pt x="13758" y="33000"/>
                  </a:lnTo>
                  <a:lnTo>
                    <a:pt x="14185" y="33157"/>
                  </a:lnTo>
                  <a:lnTo>
                    <a:pt x="14589" y="33315"/>
                  </a:lnTo>
                  <a:lnTo>
                    <a:pt x="15039" y="33427"/>
                  </a:lnTo>
                  <a:lnTo>
                    <a:pt x="15466" y="33494"/>
                  </a:lnTo>
                  <a:lnTo>
                    <a:pt x="15893" y="33584"/>
                  </a:lnTo>
                  <a:lnTo>
                    <a:pt x="16343" y="33629"/>
                  </a:lnTo>
                  <a:lnTo>
                    <a:pt x="17242" y="33719"/>
                  </a:lnTo>
                  <a:lnTo>
                    <a:pt x="18119" y="33809"/>
                  </a:lnTo>
                  <a:lnTo>
                    <a:pt x="18568" y="33854"/>
                  </a:lnTo>
                  <a:lnTo>
                    <a:pt x="18995" y="33922"/>
                  </a:lnTo>
                  <a:lnTo>
                    <a:pt x="19422" y="34011"/>
                  </a:lnTo>
                  <a:lnTo>
                    <a:pt x="19849" y="34124"/>
                  </a:lnTo>
                  <a:lnTo>
                    <a:pt x="20254" y="34259"/>
                  </a:lnTo>
                  <a:lnTo>
                    <a:pt x="20659" y="34439"/>
                  </a:lnTo>
                  <a:lnTo>
                    <a:pt x="20681" y="35585"/>
                  </a:lnTo>
                  <a:lnTo>
                    <a:pt x="20704" y="36979"/>
                  </a:lnTo>
                  <a:lnTo>
                    <a:pt x="20726" y="40036"/>
                  </a:lnTo>
                  <a:lnTo>
                    <a:pt x="20726" y="42711"/>
                  </a:lnTo>
                  <a:lnTo>
                    <a:pt x="20726" y="44060"/>
                  </a:lnTo>
                  <a:lnTo>
                    <a:pt x="20479" y="43745"/>
                  </a:lnTo>
                  <a:lnTo>
                    <a:pt x="20232" y="43453"/>
                  </a:lnTo>
                  <a:lnTo>
                    <a:pt x="19962" y="43160"/>
                  </a:lnTo>
                  <a:lnTo>
                    <a:pt x="19670" y="42891"/>
                  </a:lnTo>
                  <a:lnTo>
                    <a:pt x="19377" y="42621"/>
                  </a:lnTo>
                  <a:lnTo>
                    <a:pt x="19085" y="42351"/>
                  </a:lnTo>
                  <a:lnTo>
                    <a:pt x="18770" y="42126"/>
                  </a:lnTo>
                  <a:lnTo>
                    <a:pt x="18433" y="41902"/>
                  </a:lnTo>
                  <a:lnTo>
                    <a:pt x="18096" y="41677"/>
                  </a:lnTo>
                  <a:lnTo>
                    <a:pt x="17759" y="41475"/>
                  </a:lnTo>
                  <a:lnTo>
                    <a:pt x="17422" y="41295"/>
                  </a:lnTo>
                  <a:lnTo>
                    <a:pt x="17062" y="41115"/>
                  </a:lnTo>
                  <a:lnTo>
                    <a:pt x="16702" y="40958"/>
                  </a:lnTo>
                  <a:lnTo>
                    <a:pt x="16343" y="40800"/>
                  </a:lnTo>
                  <a:lnTo>
                    <a:pt x="15961" y="40688"/>
                  </a:lnTo>
                  <a:lnTo>
                    <a:pt x="15601" y="40575"/>
                  </a:lnTo>
                  <a:lnTo>
                    <a:pt x="14926" y="40396"/>
                  </a:lnTo>
                  <a:lnTo>
                    <a:pt x="14544" y="40306"/>
                  </a:lnTo>
                  <a:lnTo>
                    <a:pt x="14162" y="40238"/>
                  </a:lnTo>
                  <a:lnTo>
                    <a:pt x="13758" y="40193"/>
                  </a:lnTo>
                  <a:lnTo>
                    <a:pt x="13353" y="40148"/>
                  </a:lnTo>
                  <a:lnTo>
                    <a:pt x="12566" y="40148"/>
                  </a:lnTo>
                  <a:lnTo>
                    <a:pt x="12162" y="40193"/>
                  </a:lnTo>
                  <a:lnTo>
                    <a:pt x="11802" y="40283"/>
                  </a:lnTo>
                  <a:lnTo>
                    <a:pt x="11442" y="40396"/>
                  </a:lnTo>
                  <a:lnTo>
                    <a:pt x="11128" y="40553"/>
                  </a:lnTo>
                  <a:lnTo>
                    <a:pt x="10970" y="40643"/>
                  </a:lnTo>
                  <a:lnTo>
                    <a:pt x="10835" y="40755"/>
                  </a:lnTo>
                  <a:lnTo>
                    <a:pt x="10700" y="40868"/>
                  </a:lnTo>
                  <a:lnTo>
                    <a:pt x="10566" y="41002"/>
                  </a:lnTo>
                  <a:lnTo>
                    <a:pt x="10453" y="41137"/>
                  </a:lnTo>
                  <a:lnTo>
                    <a:pt x="10363" y="41317"/>
                  </a:lnTo>
                  <a:lnTo>
                    <a:pt x="10273" y="41475"/>
                  </a:lnTo>
                  <a:lnTo>
                    <a:pt x="10206" y="41677"/>
                  </a:lnTo>
                  <a:lnTo>
                    <a:pt x="10138" y="41879"/>
                  </a:lnTo>
                  <a:lnTo>
                    <a:pt x="10094" y="42081"/>
                  </a:lnTo>
                  <a:lnTo>
                    <a:pt x="10071" y="42261"/>
                  </a:lnTo>
                  <a:lnTo>
                    <a:pt x="10049" y="42464"/>
                  </a:lnTo>
                  <a:lnTo>
                    <a:pt x="10049" y="42643"/>
                  </a:lnTo>
                  <a:lnTo>
                    <a:pt x="10071" y="42823"/>
                  </a:lnTo>
                  <a:lnTo>
                    <a:pt x="10094" y="43003"/>
                  </a:lnTo>
                  <a:lnTo>
                    <a:pt x="10138" y="43183"/>
                  </a:lnTo>
                  <a:lnTo>
                    <a:pt x="10273" y="43498"/>
                  </a:lnTo>
                  <a:lnTo>
                    <a:pt x="10453" y="43812"/>
                  </a:lnTo>
                  <a:lnTo>
                    <a:pt x="10655" y="44127"/>
                  </a:lnTo>
                  <a:lnTo>
                    <a:pt x="10903" y="44397"/>
                  </a:lnTo>
                  <a:lnTo>
                    <a:pt x="11172" y="44667"/>
                  </a:lnTo>
                  <a:lnTo>
                    <a:pt x="11465" y="44891"/>
                  </a:lnTo>
                  <a:lnTo>
                    <a:pt x="11802" y="45139"/>
                  </a:lnTo>
                  <a:lnTo>
                    <a:pt x="12117" y="45341"/>
                  </a:lnTo>
                  <a:lnTo>
                    <a:pt x="12454" y="45521"/>
                  </a:lnTo>
                  <a:lnTo>
                    <a:pt x="12791" y="45701"/>
                  </a:lnTo>
                  <a:lnTo>
                    <a:pt x="13128" y="45835"/>
                  </a:lnTo>
                  <a:lnTo>
                    <a:pt x="13465" y="45970"/>
                  </a:lnTo>
                  <a:lnTo>
                    <a:pt x="14230" y="46240"/>
                  </a:lnTo>
                  <a:lnTo>
                    <a:pt x="15016" y="46465"/>
                  </a:lnTo>
                  <a:lnTo>
                    <a:pt x="15421" y="46555"/>
                  </a:lnTo>
                  <a:lnTo>
                    <a:pt x="15826" y="46622"/>
                  </a:lnTo>
                  <a:lnTo>
                    <a:pt x="16230" y="46690"/>
                  </a:lnTo>
                  <a:lnTo>
                    <a:pt x="16635" y="46735"/>
                  </a:lnTo>
                  <a:lnTo>
                    <a:pt x="17219" y="46780"/>
                  </a:lnTo>
                  <a:lnTo>
                    <a:pt x="17871" y="46802"/>
                  </a:lnTo>
                  <a:lnTo>
                    <a:pt x="19287" y="46802"/>
                  </a:lnTo>
                  <a:lnTo>
                    <a:pt x="20434" y="46757"/>
                  </a:lnTo>
                  <a:lnTo>
                    <a:pt x="20928" y="46757"/>
                  </a:lnTo>
                  <a:lnTo>
                    <a:pt x="20951" y="46780"/>
                  </a:lnTo>
                  <a:lnTo>
                    <a:pt x="21108" y="47814"/>
                  </a:lnTo>
                  <a:lnTo>
                    <a:pt x="21288" y="48848"/>
                  </a:lnTo>
                  <a:lnTo>
                    <a:pt x="21490" y="49859"/>
                  </a:lnTo>
                  <a:lnTo>
                    <a:pt x="21760" y="50893"/>
                  </a:lnTo>
                  <a:lnTo>
                    <a:pt x="22052" y="51882"/>
                  </a:lnTo>
                  <a:lnTo>
                    <a:pt x="22367" y="52871"/>
                  </a:lnTo>
                  <a:lnTo>
                    <a:pt x="22749" y="53838"/>
                  </a:lnTo>
                  <a:lnTo>
                    <a:pt x="23176" y="54782"/>
                  </a:lnTo>
                  <a:lnTo>
                    <a:pt x="23176" y="54782"/>
                  </a:lnTo>
                  <a:lnTo>
                    <a:pt x="22457" y="54467"/>
                  </a:lnTo>
                  <a:lnTo>
                    <a:pt x="21670" y="54175"/>
                  </a:lnTo>
                  <a:lnTo>
                    <a:pt x="20861" y="53883"/>
                  </a:lnTo>
                  <a:lnTo>
                    <a:pt x="20029" y="53658"/>
                  </a:lnTo>
                  <a:lnTo>
                    <a:pt x="19175" y="53433"/>
                  </a:lnTo>
                  <a:lnTo>
                    <a:pt x="18343" y="53299"/>
                  </a:lnTo>
                  <a:lnTo>
                    <a:pt x="17939" y="53231"/>
                  </a:lnTo>
                  <a:lnTo>
                    <a:pt x="17512" y="53186"/>
                  </a:lnTo>
                  <a:lnTo>
                    <a:pt x="17129" y="53164"/>
                  </a:lnTo>
                  <a:lnTo>
                    <a:pt x="16725" y="53141"/>
                  </a:lnTo>
                  <a:lnTo>
                    <a:pt x="16343" y="53164"/>
                  </a:lnTo>
                  <a:lnTo>
                    <a:pt x="15983" y="53186"/>
                  </a:lnTo>
                  <a:lnTo>
                    <a:pt x="15623" y="53231"/>
                  </a:lnTo>
                  <a:lnTo>
                    <a:pt x="15286" y="53299"/>
                  </a:lnTo>
                  <a:lnTo>
                    <a:pt x="14971" y="53388"/>
                  </a:lnTo>
                  <a:lnTo>
                    <a:pt x="14657" y="53501"/>
                  </a:lnTo>
                  <a:lnTo>
                    <a:pt x="14387" y="53636"/>
                  </a:lnTo>
                  <a:lnTo>
                    <a:pt x="14117" y="53793"/>
                  </a:lnTo>
                  <a:lnTo>
                    <a:pt x="13892" y="53973"/>
                  </a:lnTo>
                  <a:lnTo>
                    <a:pt x="13668" y="54175"/>
                  </a:lnTo>
                  <a:lnTo>
                    <a:pt x="13488" y="54422"/>
                  </a:lnTo>
                  <a:lnTo>
                    <a:pt x="13330" y="54692"/>
                  </a:lnTo>
                  <a:lnTo>
                    <a:pt x="13218" y="54984"/>
                  </a:lnTo>
                  <a:lnTo>
                    <a:pt x="13106" y="55322"/>
                  </a:lnTo>
                  <a:lnTo>
                    <a:pt x="13061" y="55681"/>
                  </a:lnTo>
                  <a:lnTo>
                    <a:pt x="13038" y="56063"/>
                  </a:lnTo>
                  <a:lnTo>
                    <a:pt x="13038" y="56288"/>
                  </a:lnTo>
                  <a:lnTo>
                    <a:pt x="13038" y="56513"/>
                  </a:lnTo>
                  <a:lnTo>
                    <a:pt x="13083" y="56715"/>
                  </a:lnTo>
                  <a:lnTo>
                    <a:pt x="13128" y="56895"/>
                  </a:lnTo>
                  <a:lnTo>
                    <a:pt x="13173" y="57097"/>
                  </a:lnTo>
                  <a:lnTo>
                    <a:pt x="13241" y="57277"/>
                  </a:lnTo>
                  <a:lnTo>
                    <a:pt x="13330" y="57435"/>
                  </a:lnTo>
                  <a:lnTo>
                    <a:pt x="13420" y="57615"/>
                  </a:lnTo>
                  <a:lnTo>
                    <a:pt x="13623" y="57907"/>
                  </a:lnTo>
                  <a:lnTo>
                    <a:pt x="13870" y="58176"/>
                  </a:lnTo>
                  <a:lnTo>
                    <a:pt x="14162" y="58424"/>
                  </a:lnTo>
                  <a:lnTo>
                    <a:pt x="14499" y="58649"/>
                  </a:lnTo>
                  <a:lnTo>
                    <a:pt x="14859" y="58828"/>
                  </a:lnTo>
                  <a:lnTo>
                    <a:pt x="15241" y="58986"/>
                  </a:lnTo>
                  <a:lnTo>
                    <a:pt x="15646" y="59121"/>
                  </a:lnTo>
                  <a:lnTo>
                    <a:pt x="16095" y="59233"/>
                  </a:lnTo>
                  <a:lnTo>
                    <a:pt x="16545" y="59323"/>
                  </a:lnTo>
                  <a:lnTo>
                    <a:pt x="17017" y="59368"/>
                  </a:lnTo>
                  <a:lnTo>
                    <a:pt x="17512" y="59413"/>
                  </a:lnTo>
                  <a:lnTo>
                    <a:pt x="18006" y="59435"/>
                  </a:lnTo>
                  <a:lnTo>
                    <a:pt x="18501" y="59435"/>
                  </a:lnTo>
                  <a:lnTo>
                    <a:pt x="18995" y="59413"/>
                  </a:lnTo>
                  <a:lnTo>
                    <a:pt x="19512" y="59368"/>
                  </a:lnTo>
                  <a:lnTo>
                    <a:pt x="20007" y="59300"/>
                  </a:lnTo>
                  <a:lnTo>
                    <a:pt x="20501" y="59233"/>
                  </a:lnTo>
                  <a:lnTo>
                    <a:pt x="20996" y="59143"/>
                  </a:lnTo>
                  <a:lnTo>
                    <a:pt x="21490" y="59031"/>
                  </a:lnTo>
                  <a:lnTo>
                    <a:pt x="21940" y="58918"/>
                  </a:lnTo>
                  <a:lnTo>
                    <a:pt x="22390" y="58783"/>
                  </a:lnTo>
                  <a:lnTo>
                    <a:pt x="22817" y="58649"/>
                  </a:lnTo>
                  <a:lnTo>
                    <a:pt x="23221" y="58491"/>
                  </a:lnTo>
                  <a:lnTo>
                    <a:pt x="23603" y="58334"/>
                  </a:lnTo>
                  <a:lnTo>
                    <a:pt x="23941" y="58176"/>
                  </a:lnTo>
                  <a:lnTo>
                    <a:pt x="24255" y="57997"/>
                  </a:lnTo>
                  <a:lnTo>
                    <a:pt x="24525" y="57794"/>
                  </a:lnTo>
                  <a:lnTo>
                    <a:pt x="24772" y="57615"/>
                  </a:lnTo>
                  <a:lnTo>
                    <a:pt x="24817" y="57570"/>
                  </a:lnTo>
                  <a:lnTo>
                    <a:pt x="25334" y="58266"/>
                  </a:lnTo>
                  <a:lnTo>
                    <a:pt x="25874" y="58918"/>
                  </a:lnTo>
                  <a:lnTo>
                    <a:pt x="26458" y="59570"/>
                  </a:lnTo>
                  <a:lnTo>
                    <a:pt x="27065" y="60177"/>
                  </a:lnTo>
                  <a:lnTo>
                    <a:pt x="27695" y="60784"/>
                  </a:lnTo>
                  <a:lnTo>
                    <a:pt x="28346" y="61346"/>
                  </a:lnTo>
                  <a:lnTo>
                    <a:pt x="29021" y="61908"/>
                  </a:lnTo>
                  <a:lnTo>
                    <a:pt x="29718" y="62448"/>
                  </a:lnTo>
                  <a:lnTo>
                    <a:pt x="30415" y="62965"/>
                  </a:lnTo>
                  <a:lnTo>
                    <a:pt x="31134" y="63482"/>
                  </a:lnTo>
                  <a:lnTo>
                    <a:pt x="31853" y="63976"/>
                  </a:lnTo>
                  <a:lnTo>
                    <a:pt x="32595" y="64448"/>
                  </a:lnTo>
                  <a:lnTo>
                    <a:pt x="34079" y="65370"/>
                  </a:lnTo>
                  <a:lnTo>
                    <a:pt x="35540" y="66224"/>
                  </a:lnTo>
                  <a:lnTo>
                    <a:pt x="35675" y="66291"/>
                  </a:lnTo>
                  <a:lnTo>
                    <a:pt x="35787" y="66314"/>
                  </a:lnTo>
                  <a:lnTo>
                    <a:pt x="35899" y="66314"/>
                  </a:lnTo>
                  <a:lnTo>
                    <a:pt x="36012" y="66269"/>
                  </a:lnTo>
                  <a:lnTo>
                    <a:pt x="36102" y="66224"/>
                  </a:lnTo>
                  <a:lnTo>
                    <a:pt x="36192" y="66157"/>
                  </a:lnTo>
                  <a:lnTo>
                    <a:pt x="36259" y="66067"/>
                  </a:lnTo>
                  <a:lnTo>
                    <a:pt x="36327" y="65977"/>
                  </a:lnTo>
                  <a:lnTo>
                    <a:pt x="36371" y="65864"/>
                  </a:lnTo>
                  <a:lnTo>
                    <a:pt x="36394" y="65752"/>
                  </a:lnTo>
                  <a:lnTo>
                    <a:pt x="36394" y="65640"/>
                  </a:lnTo>
                  <a:lnTo>
                    <a:pt x="36394" y="65505"/>
                  </a:lnTo>
                  <a:lnTo>
                    <a:pt x="36349" y="65392"/>
                  </a:lnTo>
                  <a:lnTo>
                    <a:pt x="36282" y="65302"/>
                  </a:lnTo>
                  <a:lnTo>
                    <a:pt x="36192" y="65190"/>
                  </a:lnTo>
                  <a:lnTo>
                    <a:pt x="36079" y="65123"/>
                  </a:lnTo>
                  <a:lnTo>
                    <a:pt x="34978" y="64471"/>
                  </a:lnTo>
                  <a:lnTo>
                    <a:pt x="33899" y="63796"/>
                  </a:lnTo>
                  <a:lnTo>
                    <a:pt x="32865" y="63099"/>
                  </a:lnTo>
                  <a:lnTo>
                    <a:pt x="31853" y="62403"/>
                  </a:lnTo>
                  <a:lnTo>
                    <a:pt x="30864" y="61661"/>
                  </a:lnTo>
                  <a:lnTo>
                    <a:pt x="29920" y="60896"/>
                  </a:lnTo>
                  <a:lnTo>
                    <a:pt x="29021" y="60110"/>
                  </a:lnTo>
                  <a:lnTo>
                    <a:pt x="28571" y="59683"/>
                  </a:lnTo>
                  <a:lnTo>
                    <a:pt x="28144" y="59278"/>
                  </a:lnTo>
                  <a:lnTo>
                    <a:pt x="28414" y="59076"/>
                  </a:lnTo>
                  <a:lnTo>
                    <a:pt x="28684" y="58851"/>
                  </a:lnTo>
                  <a:lnTo>
                    <a:pt x="29223" y="58356"/>
                  </a:lnTo>
                  <a:lnTo>
                    <a:pt x="29740" y="57794"/>
                  </a:lnTo>
                  <a:lnTo>
                    <a:pt x="30257" y="57187"/>
                  </a:lnTo>
                  <a:lnTo>
                    <a:pt x="30752" y="56513"/>
                  </a:lnTo>
                  <a:lnTo>
                    <a:pt x="31224" y="55816"/>
                  </a:lnTo>
                  <a:lnTo>
                    <a:pt x="31628" y="55097"/>
                  </a:lnTo>
                  <a:lnTo>
                    <a:pt x="31831" y="54715"/>
                  </a:lnTo>
                  <a:lnTo>
                    <a:pt x="32011" y="54333"/>
                  </a:lnTo>
                  <a:lnTo>
                    <a:pt x="32168" y="53950"/>
                  </a:lnTo>
                  <a:lnTo>
                    <a:pt x="32303" y="53568"/>
                  </a:lnTo>
                  <a:lnTo>
                    <a:pt x="32438" y="53186"/>
                  </a:lnTo>
                  <a:lnTo>
                    <a:pt x="32550" y="52804"/>
                  </a:lnTo>
                  <a:lnTo>
                    <a:pt x="32640" y="52422"/>
                  </a:lnTo>
                  <a:lnTo>
                    <a:pt x="32707" y="52040"/>
                  </a:lnTo>
                  <a:lnTo>
                    <a:pt x="32775" y="51658"/>
                  </a:lnTo>
                  <a:lnTo>
                    <a:pt x="32797" y="51275"/>
                  </a:lnTo>
                  <a:lnTo>
                    <a:pt x="32797" y="50916"/>
                  </a:lnTo>
                  <a:lnTo>
                    <a:pt x="32775" y="50556"/>
                  </a:lnTo>
                  <a:lnTo>
                    <a:pt x="32730" y="50196"/>
                  </a:lnTo>
                  <a:lnTo>
                    <a:pt x="32662" y="49859"/>
                  </a:lnTo>
                  <a:lnTo>
                    <a:pt x="32550" y="49522"/>
                  </a:lnTo>
                  <a:lnTo>
                    <a:pt x="32415" y="49185"/>
                  </a:lnTo>
                  <a:lnTo>
                    <a:pt x="32258" y="48870"/>
                  </a:lnTo>
                  <a:lnTo>
                    <a:pt x="32055" y="48578"/>
                  </a:lnTo>
                  <a:lnTo>
                    <a:pt x="31786" y="48241"/>
                  </a:lnTo>
                  <a:lnTo>
                    <a:pt x="31494" y="47971"/>
                  </a:lnTo>
                  <a:lnTo>
                    <a:pt x="31201" y="47724"/>
                  </a:lnTo>
                  <a:lnTo>
                    <a:pt x="30864" y="47566"/>
                  </a:lnTo>
                  <a:lnTo>
                    <a:pt x="30549" y="47431"/>
                  </a:lnTo>
                  <a:lnTo>
                    <a:pt x="30212" y="47364"/>
                  </a:lnTo>
                  <a:lnTo>
                    <a:pt x="29875" y="47319"/>
                  </a:lnTo>
                  <a:lnTo>
                    <a:pt x="29515" y="47342"/>
                  </a:lnTo>
                  <a:lnTo>
                    <a:pt x="29178" y="47409"/>
                  </a:lnTo>
                  <a:lnTo>
                    <a:pt x="28841" y="47499"/>
                  </a:lnTo>
                  <a:lnTo>
                    <a:pt x="28526" y="47634"/>
                  </a:lnTo>
                  <a:lnTo>
                    <a:pt x="28212" y="47814"/>
                  </a:lnTo>
                  <a:lnTo>
                    <a:pt x="27897" y="48038"/>
                  </a:lnTo>
                  <a:lnTo>
                    <a:pt x="27605" y="48286"/>
                  </a:lnTo>
                  <a:lnTo>
                    <a:pt x="27335" y="48578"/>
                  </a:lnTo>
                  <a:lnTo>
                    <a:pt x="27088" y="48893"/>
                  </a:lnTo>
                  <a:lnTo>
                    <a:pt x="26930" y="49140"/>
                  </a:lnTo>
                  <a:lnTo>
                    <a:pt x="26773" y="49387"/>
                  </a:lnTo>
                  <a:lnTo>
                    <a:pt x="26638" y="49634"/>
                  </a:lnTo>
                  <a:lnTo>
                    <a:pt x="26526" y="49882"/>
                  </a:lnTo>
                  <a:lnTo>
                    <a:pt x="26323" y="50399"/>
                  </a:lnTo>
                  <a:lnTo>
                    <a:pt x="26166" y="50916"/>
                  </a:lnTo>
                  <a:lnTo>
                    <a:pt x="26054" y="51455"/>
                  </a:lnTo>
                  <a:lnTo>
                    <a:pt x="26009" y="51972"/>
                  </a:lnTo>
                  <a:lnTo>
                    <a:pt x="25964" y="52512"/>
                  </a:lnTo>
                  <a:lnTo>
                    <a:pt x="25986" y="53074"/>
                  </a:lnTo>
                  <a:lnTo>
                    <a:pt x="26009" y="53613"/>
                  </a:lnTo>
                  <a:lnTo>
                    <a:pt x="26054" y="54175"/>
                  </a:lnTo>
                  <a:lnTo>
                    <a:pt x="26121" y="54737"/>
                  </a:lnTo>
                  <a:lnTo>
                    <a:pt x="26211" y="55277"/>
                  </a:lnTo>
                  <a:lnTo>
                    <a:pt x="26391" y="56378"/>
                  </a:lnTo>
                  <a:lnTo>
                    <a:pt x="26571" y="57480"/>
                  </a:lnTo>
                  <a:lnTo>
                    <a:pt x="26054" y="56805"/>
                  </a:lnTo>
                  <a:lnTo>
                    <a:pt x="25559" y="56108"/>
                  </a:lnTo>
                  <a:lnTo>
                    <a:pt x="25109" y="55367"/>
                  </a:lnTo>
                  <a:lnTo>
                    <a:pt x="24682" y="54602"/>
                  </a:lnTo>
                  <a:lnTo>
                    <a:pt x="24278" y="53816"/>
                  </a:lnTo>
                  <a:lnTo>
                    <a:pt x="23896" y="53006"/>
                  </a:lnTo>
                  <a:lnTo>
                    <a:pt x="23558" y="52152"/>
                  </a:lnTo>
                  <a:lnTo>
                    <a:pt x="23244" y="51275"/>
                  </a:lnTo>
                  <a:lnTo>
                    <a:pt x="23064" y="50668"/>
                  </a:lnTo>
                  <a:lnTo>
                    <a:pt x="22884" y="50039"/>
                  </a:lnTo>
                  <a:lnTo>
                    <a:pt x="22727" y="49432"/>
                  </a:lnTo>
                  <a:lnTo>
                    <a:pt x="22614" y="48803"/>
                  </a:lnTo>
                  <a:lnTo>
                    <a:pt x="22502" y="48196"/>
                  </a:lnTo>
                  <a:lnTo>
                    <a:pt x="22390" y="47566"/>
                  </a:lnTo>
                  <a:lnTo>
                    <a:pt x="22300" y="46959"/>
                  </a:lnTo>
                  <a:lnTo>
                    <a:pt x="22232" y="46352"/>
                  </a:lnTo>
                  <a:lnTo>
                    <a:pt x="22749" y="46060"/>
                  </a:lnTo>
                  <a:lnTo>
                    <a:pt x="23266" y="45791"/>
                  </a:lnTo>
                  <a:lnTo>
                    <a:pt x="24345" y="45296"/>
                  </a:lnTo>
                  <a:lnTo>
                    <a:pt x="25447" y="44824"/>
                  </a:lnTo>
                  <a:lnTo>
                    <a:pt x="26526" y="44307"/>
                  </a:lnTo>
                  <a:lnTo>
                    <a:pt x="27043" y="44037"/>
                  </a:lnTo>
                  <a:lnTo>
                    <a:pt x="27560" y="43745"/>
                  </a:lnTo>
                  <a:lnTo>
                    <a:pt x="28054" y="43430"/>
                  </a:lnTo>
                  <a:lnTo>
                    <a:pt x="28526" y="43093"/>
                  </a:lnTo>
                  <a:lnTo>
                    <a:pt x="28976" y="42733"/>
                  </a:lnTo>
                  <a:lnTo>
                    <a:pt x="29380" y="42329"/>
                  </a:lnTo>
                  <a:lnTo>
                    <a:pt x="29583" y="42104"/>
                  </a:lnTo>
                  <a:lnTo>
                    <a:pt x="29763" y="41879"/>
                  </a:lnTo>
                  <a:lnTo>
                    <a:pt x="29942" y="41632"/>
                  </a:lnTo>
                  <a:lnTo>
                    <a:pt x="30100" y="41385"/>
                  </a:lnTo>
                  <a:lnTo>
                    <a:pt x="30280" y="41115"/>
                  </a:lnTo>
                  <a:lnTo>
                    <a:pt x="30437" y="40800"/>
                  </a:lnTo>
                  <a:lnTo>
                    <a:pt x="30572" y="40485"/>
                  </a:lnTo>
                  <a:lnTo>
                    <a:pt x="30729" y="40148"/>
                  </a:lnTo>
                  <a:lnTo>
                    <a:pt x="30842" y="39811"/>
                  </a:lnTo>
                  <a:lnTo>
                    <a:pt x="30954" y="39451"/>
                  </a:lnTo>
                  <a:lnTo>
                    <a:pt x="31044" y="39092"/>
                  </a:lnTo>
                  <a:lnTo>
                    <a:pt x="31111" y="38732"/>
                  </a:lnTo>
                  <a:lnTo>
                    <a:pt x="31156" y="38350"/>
                  </a:lnTo>
                  <a:lnTo>
                    <a:pt x="31156" y="37990"/>
                  </a:lnTo>
                  <a:lnTo>
                    <a:pt x="31134" y="37631"/>
                  </a:lnTo>
                  <a:lnTo>
                    <a:pt x="31089" y="37293"/>
                  </a:lnTo>
                  <a:lnTo>
                    <a:pt x="30999" y="36956"/>
                  </a:lnTo>
                  <a:lnTo>
                    <a:pt x="30864" y="36642"/>
                  </a:lnTo>
                  <a:lnTo>
                    <a:pt x="30684" y="36349"/>
                  </a:lnTo>
                  <a:lnTo>
                    <a:pt x="30459" y="36057"/>
                  </a:lnTo>
                  <a:lnTo>
                    <a:pt x="30302" y="35900"/>
                  </a:lnTo>
                  <a:lnTo>
                    <a:pt x="30145" y="35765"/>
                  </a:lnTo>
                  <a:lnTo>
                    <a:pt x="29965" y="35630"/>
                  </a:lnTo>
                  <a:lnTo>
                    <a:pt x="29808" y="35540"/>
                  </a:lnTo>
                  <a:lnTo>
                    <a:pt x="29628" y="35450"/>
                  </a:lnTo>
                  <a:lnTo>
                    <a:pt x="29448" y="35360"/>
                  </a:lnTo>
                  <a:lnTo>
                    <a:pt x="29268" y="35315"/>
                  </a:lnTo>
                  <a:lnTo>
                    <a:pt x="29088" y="35270"/>
                  </a:lnTo>
                  <a:lnTo>
                    <a:pt x="28908" y="35248"/>
                  </a:lnTo>
                  <a:lnTo>
                    <a:pt x="28729" y="35225"/>
                  </a:lnTo>
                  <a:lnTo>
                    <a:pt x="28369" y="35225"/>
                  </a:lnTo>
                  <a:lnTo>
                    <a:pt x="27987" y="35293"/>
                  </a:lnTo>
                  <a:lnTo>
                    <a:pt x="27627" y="35383"/>
                  </a:lnTo>
                  <a:lnTo>
                    <a:pt x="27245" y="35540"/>
                  </a:lnTo>
                  <a:lnTo>
                    <a:pt x="26908" y="35720"/>
                  </a:lnTo>
                  <a:lnTo>
                    <a:pt x="26548" y="35922"/>
                  </a:lnTo>
                  <a:lnTo>
                    <a:pt x="26233" y="36147"/>
                  </a:lnTo>
                  <a:lnTo>
                    <a:pt x="25919" y="36394"/>
                  </a:lnTo>
                  <a:lnTo>
                    <a:pt x="25626" y="36664"/>
                  </a:lnTo>
                  <a:lnTo>
                    <a:pt x="25357" y="36956"/>
                  </a:lnTo>
                  <a:lnTo>
                    <a:pt x="25132" y="37248"/>
                  </a:lnTo>
                  <a:lnTo>
                    <a:pt x="24660" y="37900"/>
                  </a:lnTo>
                  <a:lnTo>
                    <a:pt x="24233" y="38575"/>
                  </a:lnTo>
                  <a:lnTo>
                    <a:pt x="23806" y="39294"/>
                  </a:lnTo>
                  <a:lnTo>
                    <a:pt x="23424" y="40013"/>
                  </a:lnTo>
                  <a:lnTo>
                    <a:pt x="23041" y="40778"/>
                  </a:lnTo>
                  <a:lnTo>
                    <a:pt x="22704" y="41542"/>
                  </a:lnTo>
                  <a:lnTo>
                    <a:pt x="22367" y="42329"/>
                  </a:lnTo>
                  <a:lnTo>
                    <a:pt x="22052" y="43093"/>
                  </a:lnTo>
                  <a:lnTo>
                    <a:pt x="22030" y="40688"/>
                  </a:lnTo>
                  <a:lnTo>
                    <a:pt x="22007" y="37833"/>
                  </a:lnTo>
                  <a:lnTo>
                    <a:pt x="22007" y="35405"/>
                  </a:lnTo>
                  <a:lnTo>
                    <a:pt x="22007" y="34214"/>
                  </a:lnTo>
                  <a:lnTo>
                    <a:pt x="22097" y="34169"/>
                  </a:lnTo>
                  <a:lnTo>
                    <a:pt x="22727" y="33877"/>
                  </a:lnTo>
                  <a:lnTo>
                    <a:pt x="23469" y="33494"/>
                  </a:lnTo>
                  <a:lnTo>
                    <a:pt x="24233" y="33067"/>
                  </a:lnTo>
                  <a:lnTo>
                    <a:pt x="25065" y="32595"/>
                  </a:lnTo>
                  <a:lnTo>
                    <a:pt x="25896" y="32056"/>
                  </a:lnTo>
                  <a:lnTo>
                    <a:pt x="26728" y="31471"/>
                  </a:lnTo>
                  <a:lnTo>
                    <a:pt x="27537" y="30842"/>
                  </a:lnTo>
                  <a:lnTo>
                    <a:pt x="27919" y="30527"/>
                  </a:lnTo>
                  <a:lnTo>
                    <a:pt x="28302" y="30190"/>
                  </a:lnTo>
                  <a:lnTo>
                    <a:pt x="28661" y="29853"/>
                  </a:lnTo>
                  <a:lnTo>
                    <a:pt x="28976" y="29516"/>
                  </a:lnTo>
                  <a:lnTo>
                    <a:pt x="29291" y="29178"/>
                  </a:lnTo>
                  <a:lnTo>
                    <a:pt x="29583" y="28819"/>
                  </a:lnTo>
                  <a:lnTo>
                    <a:pt x="29853" y="28459"/>
                  </a:lnTo>
                  <a:lnTo>
                    <a:pt x="30077" y="28099"/>
                  </a:lnTo>
                  <a:lnTo>
                    <a:pt x="30257" y="27762"/>
                  </a:lnTo>
                  <a:lnTo>
                    <a:pt x="30437" y="27403"/>
                  </a:lnTo>
                  <a:lnTo>
                    <a:pt x="30549" y="27020"/>
                  </a:lnTo>
                  <a:lnTo>
                    <a:pt x="30617" y="26661"/>
                  </a:lnTo>
                  <a:lnTo>
                    <a:pt x="30662" y="26324"/>
                  </a:lnTo>
                  <a:lnTo>
                    <a:pt x="30662" y="25964"/>
                  </a:lnTo>
                  <a:lnTo>
                    <a:pt x="30594" y="25604"/>
                  </a:lnTo>
                  <a:lnTo>
                    <a:pt x="30482" y="25245"/>
                  </a:lnTo>
                  <a:lnTo>
                    <a:pt x="30325" y="24907"/>
                  </a:lnTo>
                  <a:lnTo>
                    <a:pt x="30100" y="24570"/>
                  </a:lnTo>
                  <a:lnTo>
                    <a:pt x="29942" y="24368"/>
                  </a:lnTo>
                  <a:lnTo>
                    <a:pt x="29763" y="24166"/>
                  </a:lnTo>
                  <a:lnTo>
                    <a:pt x="29583" y="24008"/>
                  </a:lnTo>
                  <a:lnTo>
                    <a:pt x="29403" y="23851"/>
                  </a:lnTo>
                  <a:lnTo>
                    <a:pt x="29223" y="23716"/>
                  </a:lnTo>
                  <a:lnTo>
                    <a:pt x="29043" y="23604"/>
                  </a:lnTo>
                  <a:lnTo>
                    <a:pt x="28863" y="23491"/>
                  </a:lnTo>
                  <a:lnTo>
                    <a:pt x="28661" y="23401"/>
                  </a:lnTo>
                  <a:lnTo>
                    <a:pt x="28459" y="23334"/>
                  </a:lnTo>
                  <a:lnTo>
                    <a:pt x="28279" y="23289"/>
                  </a:lnTo>
                  <a:lnTo>
                    <a:pt x="28077" y="23244"/>
                  </a:lnTo>
                  <a:lnTo>
                    <a:pt x="27874" y="23222"/>
                  </a:lnTo>
                  <a:lnTo>
                    <a:pt x="27672" y="23199"/>
                  </a:lnTo>
                  <a:lnTo>
                    <a:pt x="27470" y="23199"/>
                  </a:lnTo>
                  <a:lnTo>
                    <a:pt x="27065" y="23244"/>
                  </a:lnTo>
                  <a:lnTo>
                    <a:pt x="26661" y="23356"/>
                  </a:lnTo>
                  <a:lnTo>
                    <a:pt x="26256" y="23491"/>
                  </a:lnTo>
                  <a:lnTo>
                    <a:pt x="25874" y="23671"/>
                  </a:lnTo>
                  <a:lnTo>
                    <a:pt x="25514" y="23896"/>
                  </a:lnTo>
                  <a:lnTo>
                    <a:pt x="25154" y="24166"/>
                  </a:lnTo>
                  <a:lnTo>
                    <a:pt x="24817" y="24458"/>
                  </a:lnTo>
                  <a:lnTo>
                    <a:pt x="24525" y="24795"/>
                  </a:lnTo>
                  <a:lnTo>
                    <a:pt x="24233" y="25132"/>
                  </a:lnTo>
                  <a:lnTo>
                    <a:pt x="24008" y="25469"/>
                  </a:lnTo>
                  <a:lnTo>
                    <a:pt x="23783" y="25807"/>
                  </a:lnTo>
                  <a:lnTo>
                    <a:pt x="23379" y="26526"/>
                  </a:lnTo>
                  <a:lnTo>
                    <a:pt x="23019" y="27268"/>
                  </a:lnTo>
                  <a:lnTo>
                    <a:pt x="22704" y="28010"/>
                  </a:lnTo>
                  <a:lnTo>
                    <a:pt x="22412" y="28796"/>
                  </a:lnTo>
                  <a:lnTo>
                    <a:pt x="22142" y="29583"/>
                  </a:lnTo>
                  <a:lnTo>
                    <a:pt x="21917" y="30370"/>
                  </a:lnTo>
                  <a:lnTo>
                    <a:pt x="21693" y="31179"/>
                  </a:lnTo>
                  <a:lnTo>
                    <a:pt x="21535" y="30190"/>
                  </a:lnTo>
                  <a:lnTo>
                    <a:pt x="21355" y="29201"/>
                  </a:lnTo>
                  <a:lnTo>
                    <a:pt x="21131" y="28234"/>
                  </a:lnTo>
                  <a:lnTo>
                    <a:pt x="20906" y="27268"/>
                  </a:lnTo>
                  <a:lnTo>
                    <a:pt x="20636" y="26324"/>
                  </a:lnTo>
                  <a:lnTo>
                    <a:pt x="20366" y="25357"/>
                  </a:lnTo>
                  <a:lnTo>
                    <a:pt x="20052" y="24413"/>
                  </a:lnTo>
                  <a:lnTo>
                    <a:pt x="19715" y="23469"/>
                  </a:lnTo>
                  <a:lnTo>
                    <a:pt x="19804" y="23379"/>
                  </a:lnTo>
                  <a:lnTo>
                    <a:pt x="19962" y="23177"/>
                  </a:lnTo>
                  <a:lnTo>
                    <a:pt x="20479" y="22502"/>
                  </a:lnTo>
                  <a:lnTo>
                    <a:pt x="21176" y="21513"/>
                  </a:lnTo>
                  <a:lnTo>
                    <a:pt x="21962" y="20299"/>
                  </a:lnTo>
                  <a:lnTo>
                    <a:pt x="22390" y="19647"/>
                  </a:lnTo>
                  <a:lnTo>
                    <a:pt x="22794" y="18973"/>
                  </a:lnTo>
                  <a:lnTo>
                    <a:pt x="23176" y="18299"/>
                  </a:lnTo>
                  <a:lnTo>
                    <a:pt x="23558" y="17624"/>
                  </a:lnTo>
                  <a:lnTo>
                    <a:pt x="23873" y="16972"/>
                  </a:lnTo>
                  <a:lnTo>
                    <a:pt x="24165" y="16343"/>
                  </a:lnTo>
                  <a:lnTo>
                    <a:pt x="24413" y="15758"/>
                  </a:lnTo>
                  <a:lnTo>
                    <a:pt x="24570" y="15219"/>
                  </a:lnTo>
                  <a:lnTo>
                    <a:pt x="24750" y="14477"/>
                  </a:lnTo>
                  <a:lnTo>
                    <a:pt x="24840" y="14095"/>
                  </a:lnTo>
                  <a:lnTo>
                    <a:pt x="24907" y="13690"/>
                  </a:lnTo>
                  <a:lnTo>
                    <a:pt x="24952" y="13286"/>
                  </a:lnTo>
                  <a:lnTo>
                    <a:pt x="24975" y="12859"/>
                  </a:lnTo>
                  <a:lnTo>
                    <a:pt x="24975" y="12454"/>
                  </a:lnTo>
                  <a:lnTo>
                    <a:pt x="24952" y="12049"/>
                  </a:lnTo>
                  <a:lnTo>
                    <a:pt x="24907" y="11667"/>
                  </a:lnTo>
                  <a:lnTo>
                    <a:pt x="24817" y="11285"/>
                  </a:lnTo>
                  <a:lnTo>
                    <a:pt x="24682" y="10925"/>
                  </a:lnTo>
                  <a:lnTo>
                    <a:pt x="24525" y="10588"/>
                  </a:lnTo>
                  <a:lnTo>
                    <a:pt x="24413" y="10431"/>
                  </a:lnTo>
                  <a:lnTo>
                    <a:pt x="24300" y="10296"/>
                  </a:lnTo>
                  <a:lnTo>
                    <a:pt x="24165" y="10139"/>
                  </a:lnTo>
                  <a:lnTo>
                    <a:pt x="24030" y="10026"/>
                  </a:lnTo>
                  <a:lnTo>
                    <a:pt x="23873" y="9891"/>
                  </a:lnTo>
                  <a:lnTo>
                    <a:pt x="23716" y="9779"/>
                  </a:lnTo>
                  <a:lnTo>
                    <a:pt x="23513" y="9689"/>
                  </a:lnTo>
                  <a:lnTo>
                    <a:pt x="23311" y="9599"/>
                  </a:lnTo>
                  <a:lnTo>
                    <a:pt x="23131" y="9532"/>
                  </a:lnTo>
                  <a:lnTo>
                    <a:pt x="22929" y="9464"/>
                  </a:lnTo>
                  <a:lnTo>
                    <a:pt x="22749" y="9442"/>
                  </a:lnTo>
                  <a:lnTo>
                    <a:pt x="22547" y="9419"/>
                  </a:lnTo>
                  <a:lnTo>
                    <a:pt x="22367" y="9397"/>
                  </a:lnTo>
                  <a:lnTo>
                    <a:pt x="22187" y="9419"/>
                  </a:lnTo>
                  <a:lnTo>
                    <a:pt x="22007" y="9442"/>
                  </a:lnTo>
                  <a:lnTo>
                    <a:pt x="21850" y="9487"/>
                  </a:lnTo>
                  <a:lnTo>
                    <a:pt x="21513" y="9599"/>
                  </a:lnTo>
                  <a:lnTo>
                    <a:pt x="21198" y="9757"/>
                  </a:lnTo>
                  <a:lnTo>
                    <a:pt x="20883" y="9936"/>
                  </a:lnTo>
                  <a:lnTo>
                    <a:pt x="20591" y="10184"/>
                  </a:lnTo>
                  <a:lnTo>
                    <a:pt x="20321" y="10431"/>
                  </a:lnTo>
                  <a:lnTo>
                    <a:pt x="20052" y="10723"/>
                  </a:lnTo>
                  <a:lnTo>
                    <a:pt x="19804" y="11015"/>
                  </a:lnTo>
                  <a:lnTo>
                    <a:pt x="19580" y="11330"/>
                  </a:lnTo>
                  <a:lnTo>
                    <a:pt x="19377" y="11667"/>
                  </a:lnTo>
                  <a:lnTo>
                    <a:pt x="19175" y="11982"/>
                  </a:lnTo>
                  <a:lnTo>
                    <a:pt x="18838" y="12611"/>
                  </a:lnTo>
                  <a:lnTo>
                    <a:pt x="18725" y="12859"/>
                  </a:lnTo>
                  <a:lnTo>
                    <a:pt x="18591" y="13173"/>
                  </a:lnTo>
                  <a:lnTo>
                    <a:pt x="18366" y="13870"/>
                  </a:lnTo>
                  <a:lnTo>
                    <a:pt x="18119" y="14702"/>
                  </a:lnTo>
                  <a:lnTo>
                    <a:pt x="17894" y="15534"/>
                  </a:lnTo>
                  <a:lnTo>
                    <a:pt x="17714" y="16365"/>
                  </a:lnTo>
                  <a:lnTo>
                    <a:pt x="17557" y="17085"/>
                  </a:lnTo>
                  <a:lnTo>
                    <a:pt x="17467" y="17647"/>
                  </a:lnTo>
                  <a:lnTo>
                    <a:pt x="17444" y="17961"/>
                  </a:lnTo>
                  <a:lnTo>
                    <a:pt x="17152" y="17377"/>
                  </a:lnTo>
                  <a:lnTo>
                    <a:pt x="16837" y="16770"/>
                  </a:lnTo>
                  <a:lnTo>
                    <a:pt x="16523" y="16186"/>
                  </a:lnTo>
                  <a:lnTo>
                    <a:pt x="16185" y="15601"/>
                  </a:lnTo>
                  <a:lnTo>
                    <a:pt x="15848" y="15039"/>
                  </a:lnTo>
                  <a:lnTo>
                    <a:pt x="15466" y="14500"/>
                  </a:lnTo>
                  <a:lnTo>
                    <a:pt x="15084" y="13938"/>
                  </a:lnTo>
                  <a:lnTo>
                    <a:pt x="14702" y="13421"/>
                  </a:lnTo>
                  <a:lnTo>
                    <a:pt x="14994" y="13196"/>
                  </a:lnTo>
                  <a:lnTo>
                    <a:pt x="15264" y="12926"/>
                  </a:lnTo>
                  <a:lnTo>
                    <a:pt x="15533" y="12634"/>
                  </a:lnTo>
                  <a:lnTo>
                    <a:pt x="15781" y="12274"/>
                  </a:lnTo>
                  <a:lnTo>
                    <a:pt x="16005" y="11892"/>
                  </a:lnTo>
                  <a:lnTo>
                    <a:pt x="16230" y="11465"/>
                  </a:lnTo>
                  <a:lnTo>
                    <a:pt x="16410" y="11015"/>
                  </a:lnTo>
                  <a:lnTo>
                    <a:pt x="16590" y="10543"/>
                  </a:lnTo>
                  <a:lnTo>
                    <a:pt x="16770" y="10049"/>
                  </a:lnTo>
                  <a:lnTo>
                    <a:pt x="16905" y="9532"/>
                  </a:lnTo>
                  <a:lnTo>
                    <a:pt x="17040" y="8992"/>
                  </a:lnTo>
                  <a:lnTo>
                    <a:pt x="17129" y="8453"/>
                  </a:lnTo>
                  <a:lnTo>
                    <a:pt x="17219" y="7891"/>
                  </a:lnTo>
                  <a:lnTo>
                    <a:pt x="17287" y="7329"/>
                  </a:lnTo>
                  <a:lnTo>
                    <a:pt x="17332" y="6767"/>
                  </a:lnTo>
                  <a:lnTo>
                    <a:pt x="17354" y="6205"/>
                  </a:lnTo>
                  <a:lnTo>
                    <a:pt x="17354" y="5643"/>
                  </a:lnTo>
                  <a:lnTo>
                    <a:pt x="17332" y="5081"/>
                  </a:lnTo>
                  <a:lnTo>
                    <a:pt x="17287" y="4541"/>
                  </a:lnTo>
                  <a:lnTo>
                    <a:pt x="17219" y="4002"/>
                  </a:lnTo>
                  <a:lnTo>
                    <a:pt x="17107" y="3507"/>
                  </a:lnTo>
                  <a:lnTo>
                    <a:pt x="16995" y="3013"/>
                  </a:lnTo>
                  <a:lnTo>
                    <a:pt x="16837" y="2541"/>
                  </a:lnTo>
                  <a:lnTo>
                    <a:pt x="16657" y="2114"/>
                  </a:lnTo>
                  <a:lnTo>
                    <a:pt x="16455" y="1709"/>
                  </a:lnTo>
                  <a:lnTo>
                    <a:pt x="16230" y="1349"/>
                  </a:lnTo>
                  <a:lnTo>
                    <a:pt x="15983" y="1012"/>
                  </a:lnTo>
                  <a:lnTo>
                    <a:pt x="15691" y="720"/>
                  </a:lnTo>
                  <a:lnTo>
                    <a:pt x="15533" y="585"/>
                  </a:lnTo>
                  <a:lnTo>
                    <a:pt x="15376" y="473"/>
                  </a:lnTo>
                  <a:lnTo>
                    <a:pt x="15196" y="360"/>
                  </a:lnTo>
                  <a:lnTo>
                    <a:pt x="15039" y="270"/>
                  </a:lnTo>
                  <a:lnTo>
                    <a:pt x="14837" y="203"/>
                  </a:lnTo>
                  <a:lnTo>
                    <a:pt x="14657" y="135"/>
                  </a:lnTo>
                  <a:lnTo>
                    <a:pt x="14454" y="68"/>
                  </a:lnTo>
                  <a:lnTo>
                    <a:pt x="14252" y="46"/>
                  </a:lnTo>
                  <a:lnTo>
                    <a:pt x="13803" y="1"/>
                  </a:lnTo>
                  <a:close/>
                </a:path>
              </a:pathLst>
            </a:custGeom>
            <a:solidFill>
              <a:srgbClr val="9DC6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09" name="Google Shape;89;p15">
              <a:extLst>
                <a:ext uri="{FF2B5EF4-FFF2-40B4-BE49-F238E27FC236}">
                  <a16:creationId xmlns:a16="http://schemas.microsoft.com/office/drawing/2014/main" id="{36880986-4A98-01A2-3AFC-0F6B0953D581}"/>
                </a:ext>
              </a:extLst>
            </p:cNvPr>
            <p:cNvSpPr/>
            <p:nvPr/>
          </p:nvSpPr>
          <p:spPr>
            <a:xfrm>
              <a:off x="3899900" y="1456475"/>
              <a:ext cx="77000" cy="155700"/>
            </a:xfrm>
            <a:custGeom>
              <a:avLst/>
              <a:gdLst/>
              <a:ahLst/>
              <a:cxnLst/>
              <a:rect l="l" t="t" r="r" b="b"/>
              <a:pathLst>
                <a:path w="3080" h="6228" extrusionOk="0">
                  <a:moveTo>
                    <a:pt x="2248" y="1"/>
                  </a:moveTo>
                  <a:lnTo>
                    <a:pt x="2158" y="46"/>
                  </a:lnTo>
                  <a:lnTo>
                    <a:pt x="2068" y="113"/>
                  </a:lnTo>
                  <a:lnTo>
                    <a:pt x="1978" y="225"/>
                  </a:lnTo>
                  <a:lnTo>
                    <a:pt x="1911" y="338"/>
                  </a:lnTo>
                  <a:lnTo>
                    <a:pt x="1439" y="1642"/>
                  </a:lnTo>
                  <a:lnTo>
                    <a:pt x="944" y="2923"/>
                  </a:lnTo>
                  <a:lnTo>
                    <a:pt x="472" y="4204"/>
                  </a:lnTo>
                  <a:lnTo>
                    <a:pt x="247" y="4879"/>
                  </a:lnTo>
                  <a:lnTo>
                    <a:pt x="23" y="5531"/>
                  </a:lnTo>
                  <a:lnTo>
                    <a:pt x="0" y="5665"/>
                  </a:lnTo>
                  <a:lnTo>
                    <a:pt x="0" y="5778"/>
                  </a:lnTo>
                  <a:lnTo>
                    <a:pt x="45" y="5890"/>
                  </a:lnTo>
                  <a:lnTo>
                    <a:pt x="90" y="6003"/>
                  </a:lnTo>
                  <a:lnTo>
                    <a:pt x="158" y="6070"/>
                  </a:lnTo>
                  <a:lnTo>
                    <a:pt x="247" y="6137"/>
                  </a:lnTo>
                  <a:lnTo>
                    <a:pt x="360" y="6182"/>
                  </a:lnTo>
                  <a:lnTo>
                    <a:pt x="472" y="6227"/>
                  </a:lnTo>
                  <a:lnTo>
                    <a:pt x="697" y="6227"/>
                  </a:lnTo>
                  <a:lnTo>
                    <a:pt x="809" y="6205"/>
                  </a:lnTo>
                  <a:lnTo>
                    <a:pt x="922" y="6160"/>
                  </a:lnTo>
                  <a:lnTo>
                    <a:pt x="1034" y="6092"/>
                  </a:lnTo>
                  <a:lnTo>
                    <a:pt x="1124" y="6003"/>
                  </a:lnTo>
                  <a:lnTo>
                    <a:pt x="1192" y="5913"/>
                  </a:lnTo>
                  <a:lnTo>
                    <a:pt x="1236" y="5778"/>
                  </a:lnTo>
                  <a:lnTo>
                    <a:pt x="1439" y="5148"/>
                  </a:lnTo>
                  <a:lnTo>
                    <a:pt x="1641" y="4541"/>
                  </a:lnTo>
                  <a:lnTo>
                    <a:pt x="2113" y="3328"/>
                  </a:lnTo>
                  <a:lnTo>
                    <a:pt x="2563" y="2114"/>
                  </a:lnTo>
                  <a:lnTo>
                    <a:pt x="3035" y="900"/>
                  </a:lnTo>
                  <a:lnTo>
                    <a:pt x="3057" y="765"/>
                  </a:lnTo>
                  <a:lnTo>
                    <a:pt x="3080" y="630"/>
                  </a:lnTo>
                  <a:lnTo>
                    <a:pt x="3057" y="495"/>
                  </a:lnTo>
                  <a:lnTo>
                    <a:pt x="3012" y="383"/>
                  </a:lnTo>
                  <a:lnTo>
                    <a:pt x="2945" y="293"/>
                  </a:lnTo>
                  <a:lnTo>
                    <a:pt x="2877" y="203"/>
                  </a:lnTo>
                  <a:lnTo>
                    <a:pt x="2788" y="113"/>
                  </a:lnTo>
                  <a:lnTo>
                    <a:pt x="2675" y="68"/>
                  </a:lnTo>
                  <a:lnTo>
                    <a:pt x="2563" y="23"/>
                  </a:lnTo>
                  <a:lnTo>
                    <a:pt x="2473" y="1"/>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10" name="Google Shape;90;p15">
              <a:extLst>
                <a:ext uri="{FF2B5EF4-FFF2-40B4-BE49-F238E27FC236}">
                  <a16:creationId xmlns:a16="http://schemas.microsoft.com/office/drawing/2014/main" id="{057486F2-CDAF-95D9-D5F1-E548E998E14F}"/>
                </a:ext>
              </a:extLst>
            </p:cNvPr>
            <p:cNvSpPr/>
            <p:nvPr/>
          </p:nvSpPr>
          <p:spPr>
            <a:xfrm>
              <a:off x="3740850" y="1214825"/>
              <a:ext cx="38250" cy="208525"/>
            </a:xfrm>
            <a:custGeom>
              <a:avLst/>
              <a:gdLst/>
              <a:ahLst/>
              <a:cxnLst/>
              <a:rect l="l" t="t" r="r" b="b"/>
              <a:pathLst>
                <a:path w="1530" h="8341" extrusionOk="0">
                  <a:moveTo>
                    <a:pt x="540" y="1"/>
                  </a:moveTo>
                  <a:lnTo>
                    <a:pt x="428" y="23"/>
                  </a:lnTo>
                  <a:lnTo>
                    <a:pt x="338" y="46"/>
                  </a:lnTo>
                  <a:lnTo>
                    <a:pt x="225" y="113"/>
                  </a:lnTo>
                  <a:lnTo>
                    <a:pt x="135" y="180"/>
                  </a:lnTo>
                  <a:lnTo>
                    <a:pt x="68" y="270"/>
                  </a:lnTo>
                  <a:lnTo>
                    <a:pt x="23" y="360"/>
                  </a:lnTo>
                  <a:lnTo>
                    <a:pt x="1" y="495"/>
                  </a:lnTo>
                  <a:lnTo>
                    <a:pt x="1" y="630"/>
                  </a:lnTo>
                  <a:lnTo>
                    <a:pt x="158" y="2383"/>
                  </a:lnTo>
                  <a:lnTo>
                    <a:pt x="225" y="3238"/>
                  </a:lnTo>
                  <a:lnTo>
                    <a:pt x="270" y="4114"/>
                  </a:lnTo>
                  <a:lnTo>
                    <a:pt x="293" y="4991"/>
                  </a:lnTo>
                  <a:lnTo>
                    <a:pt x="270" y="5868"/>
                  </a:lnTo>
                  <a:lnTo>
                    <a:pt x="225" y="6744"/>
                  </a:lnTo>
                  <a:lnTo>
                    <a:pt x="135" y="7621"/>
                  </a:lnTo>
                  <a:lnTo>
                    <a:pt x="135" y="7756"/>
                  </a:lnTo>
                  <a:lnTo>
                    <a:pt x="158" y="7891"/>
                  </a:lnTo>
                  <a:lnTo>
                    <a:pt x="203" y="8003"/>
                  </a:lnTo>
                  <a:lnTo>
                    <a:pt x="270" y="8093"/>
                  </a:lnTo>
                  <a:lnTo>
                    <a:pt x="338" y="8183"/>
                  </a:lnTo>
                  <a:lnTo>
                    <a:pt x="428" y="8250"/>
                  </a:lnTo>
                  <a:lnTo>
                    <a:pt x="540" y="8295"/>
                  </a:lnTo>
                  <a:lnTo>
                    <a:pt x="652" y="8340"/>
                  </a:lnTo>
                  <a:lnTo>
                    <a:pt x="877" y="8340"/>
                  </a:lnTo>
                  <a:lnTo>
                    <a:pt x="990" y="8318"/>
                  </a:lnTo>
                  <a:lnTo>
                    <a:pt x="1102" y="8273"/>
                  </a:lnTo>
                  <a:lnTo>
                    <a:pt x="1192" y="8206"/>
                  </a:lnTo>
                  <a:lnTo>
                    <a:pt x="1259" y="8116"/>
                  </a:lnTo>
                  <a:lnTo>
                    <a:pt x="1304" y="8003"/>
                  </a:lnTo>
                  <a:lnTo>
                    <a:pt x="1349" y="7868"/>
                  </a:lnTo>
                  <a:lnTo>
                    <a:pt x="1439" y="6947"/>
                  </a:lnTo>
                  <a:lnTo>
                    <a:pt x="1507" y="6048"/>
                  </a:lnTo>
                  <a:lnTo>
                    <a:pt x="1529" y="5126"/>
                  </a:lnTo>
                  <a:lnTo>
                    <a:pt x="1507" y="4204"/>
                  </a:lnTo>
                  <a:lnTo>
                    <a:pt x="1462" y="3305"/>
                  </a:lnTo>
                  <a:lnTo>
                    <a:pt x="1394" y="2383"/>
                  </a:lnTo>
                  <a:lnTo>
                    <a:pt x="1237" y="563"/>
                  </a:lnTo>
                  <a:lnTo>
                    <a:pt x="1192" y="428"/>
                  </a:lnTo>
                  <a:lnTo>
                    <a:pt x="1147" y="293"/>
                  </a:lnTo>
                  <a:lnTo>
                    <a:pt x="1080" y="203"/>
                  </a:lnTo>
                  <a:lnTo>
                    <a:pt x="990" y="113"/>
                  </a:lnTo>
                  <a:lnTo>
                    <a:pt x="900" y="68"/>
                  </a:lnTo>
                  <a:lnTo>
                    <a:pt x="787" y="23"/>
                  </a:lnTo>
                  <a:lnTo>
                    <a:pt x="675" y="1"/>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11" name="Google Shape;91;p15">
              <a:extLst>
                <a:ext uri="{FF2B5EF4-FFF2-40B4-BE49-F238E27FC236}">
                  <a16:creationId xmlns:a16="http://schemas.microsoft.com/office/drawing/2014/main" id="{6FD215A5-F6C6-4CF9-D97E-02C2C20F0A43}"/>
                </a:ext>
              </a:extLst>
            </p:cNvPr>
            <p:cNvSpPr/>
            <p:nvPr/>
          </p:nvSpPr>
          <p:spPr>
            <a:xfrm>
              <a:off x="3487400" y="1421075"/>
              <a:ext cx="179300" cy="35425"/>
            </a:xfrm>
            <a:custGeom>
              <a:avLst/>
              <a:gdLst/>
              <a:ahLst/>
              <a:cxnLst/>
              <a:rect l="l" t="t" r="r" b="b"/>
              <a:pathLst>
                <a:path w="7172" h="1417" extrusionOk="0">
                  <a:moveTo>
                    <a:pt x="6542" y="0"/>
                  </a:moveTo>
                  <a:lnTo>
                    <a:pt x="5036" y="45"/>
                  </a:lnTo>
                  <a:lnTo>
                    <a:pt x="3552" y="113"/>
                  </a:lnTo>
                  <a:lnTo>
                    <a:pt x="2046" y="158"/>
                  </a:lnTo>
                  <a:lnTo>
                    <a:pt x="1304" y="180"/>
                  </a:lnTo>
                  <a:lnTo>
                    <a:pt x="540" y="158"/>
                  </a:lnTo>
                  <a:lnTo>
                    <a:pt x="405" y="180"/>
                  </a:lnTo>
                  <a:lnTo>
                    <a:pt x="293" y="225"/>
                  </a:lnTo>
                  <a:lnTo>
                    <a:pt x="203" y="270"/>
                  </a:lnTo>
                  <a:lnTo>
                    <a:pt x="113" y="360"/>
                  </a:lnTo>
                  <a:lnTo>
                    <a:pt x="46" y="450"/>
                  </a:lnTo>
                  <a:lnTo>
                    <a:pt x="23" y="540"/>
                  </a:lnTo>
                  <a:lnTo>
                    <a:pt x="1" y="652"/>
                  </a:lnTo>
                  <a:lnTo>
                    <a:pt x="1" y="787"/>
                  </a:lnTo>
                  <a:lnTo>
                    <a:pt x="1" y="900"/>
                  </a:lnTo>
                  <a:lnTo>
                    <a:pt x="46" y="1012"/>
                  </a:lnTo>
                  <a:lnTo>
                    <a:pt x="90" y="1102"/>
                  </a:lnTo>
                  <a:lnTo>
                    <a:pt x="158" y="1214"/>
                  </a:lnTo>
                  <a:lnTo>
                    <a:pt x="248" y="1282"/>
                  </a:lnTo>
                  <a:lnTo>
                    <a:pt x="360" y="1349"/>
                  </a:lnTo>
                  <a:lnTo>
                    <a:pt x="473" y="1394"/>
                  </a:lnTo>
                  <a:lnTo>
                    <a:pt x="630" y="1394"/>
                  </a:lnTo>
                  <a:lnTo>
                    <a:pt x="1372" y="1417"/>
                  </a:lnTo>
                  <a:lnTo>
                    <a:pt x="2114" y="1394"/>
                  </a:lnTo>
                  <a:lnTo>
                    <a:pt x="3620" y="1349"/>
                  </a:lnTo>
                  <a:lnTo>
                    <a:pt x="5103" y="1282"/>
                  </a:lnTo>
                  <a:lnTo>
                    <a:pt x="6609" y="1237"/>
                  </a:lnTo>
                  <a:lnTo>
                    <a:pt x="6744" y="1214"/>
                  </a:lnTo>
                  <a:lnTo>
                    <a:pt x="6857" y="1169"/>
                  </a:lnTo>
                  <a:lnTo>
                    <a:pt x="6969" y="1102"/>
                  </a:lnTo>
                  <a:lnTo>
                    <a:pt x="7036" y="1035"/>
                  </a:lnTo>
                  <a:lnTo>
                    <a:pt x="7104" y="922"/>
                  </a:lnTo>
                  <a:lnTo>
                    <a:pt x="7149" y="832"/>
                  </a:lnTo>
                  <a:lnTo>
                    <a:pt x="7171" y="720"/>
                  </a:lnTo>
                  <a:lnTo>
                    <a:pt x="7171" y="607"/>
                  </a:lnTo>
                  <a:lnTo>
                    <a:pt x="7149" y="495"/>
                  </a:lnTo>
                  <a:lnTo>
                    <a:pt x="7126" y="383"/>
                  </a:lnTo>
                  <a:lnTo>
                    <a:pt x="7059" y="270"/>
                  </a:lnTo>
                  <a:lnTo>
                    <a:pt x="6992" y="180"/>
                  </a:lnTo>
                  <a:lnTo>
                    <a:pt x="6902" y="113"/>
                  </a:lnTo>
                  <a:lnTo>
                    <a:pt x="6812" y="45"/>
                  </a:lnTo>
                  <a:lnTo>
                    <a:pt x="6677" y="0"/>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12" name="Google Shape;92;p15">
              <a:extLst>
                <a:ext uri="{FF2B5EF4-FFF2-40B4-BE49-F238E27FC236}">
                  <a16:creationId xmlns:a16="http://schemas.microsoft.com/office/drawing/2014/main" id="{AEBAE654-71E2-B53F-624B-1DC6A00F0561}"/>
                </a:ext>
              </a:extLst>
            </p:cNvPr>
            <p:cNvSpPr/>
            <p:nvPr/>
          </p:nvSpPr>
          <p:spPr>
            <a:xfrm>
              <a:off x="3680150" y="1653725"/>
              <a:ext cx="166375" cy="60175"/>
            </a:xfrm>
            <a:custGeom>
              <a:avLst/>
              <a:gdLst/>
              <a:ahLst/>
              <a:cxnLst/>
              <a:rect l="l" t="t" r="r" b="b"/>
              <a:pathLst>
                <a:path w="6655" h="2407" extrusionOk="0">
                  <a:moveTo>
                    <a:pt x="585" y="1"/>
                  </a:moveTo>
                  <a:lnTo>
                    <a:pt x="450" y="23"/>
                  </a:lnTo>
                  <a:lnTo>
                    <a:pt x="338" y="68"/>
                  </a:lnTo>
                  <a:lnTo>
                    <a:pt x="248" y="113"/>
                  </a:lnTo>
                  <a:lnTo>
                    <a:pt x="158" y="203"/>
                  </a:lnTo>
                  <a:lnTo>
                    <a:pt x="91" y="293"/>
                  </a:lnTo>
                  <a:lnTo>
                    <a:pt x="46" y="405"/>
                  </a:lnTo>
                  <a:lnTo>
                    <a:pt x="1" y="518"/>
                  </a:lnTo>
                  <a:lnTo>
                    <a:pt x="1" y="630"/>
                  </a:lnTo>
                  <a:lnTo>
                    <a:pt x="1" y="743"/>
                  </a:lnTo>
                  <a:lnTo>
                    <a:pt x="23" y="855"/>
                  </a:lnTo>
                  <a:lnTo>
                    <a:pt x="68" y="945"/>
                  </a:lnTo>
                  <a:lnTo>
                    <a:pt x="136" y="1057"/>
                  </a:lnTo>
                  <a:lnTo>
                    <a:pt x="226" y="1125"/>
                  </a:lnTo>
                  <a:lnTo>
                    <a:pt x="338" y="1192"/>
                  </a:lnTo>
                  <a:lnTo>
                    <a:pt x="473" y="1237"/>
                  </a:lnTo>
                  <a:lnTo>
                    <a:pt x="3193" y="1822"/>
                  </a:lnTo>
                  <a:lnTo>
                    <a:pt x="4564" y="2091"/>
                  </a:lnTo>
                  <a:lnTo>
                    <a:pt x="5935" y="2384"/>
                  </a:lnTo>
                  <a:lnTo>
                    <a:pt x="6070" y="2406"/>
                  </a:lnTo>
                  <a:lnTo>
                    <a:pt x="6183" y="2406"/>
                  </a:lnTo>
                  <a:lnTo>
                    <a:pt x="6295" y="2361"/>
                  </a:lnTo>
                  <a:lnTo>
                    <a:pt x="6407" y="2294"/>
                  </a:lnTo>
                  <a:lnTo>
                    <a:pt x="6475" y="2226"/>
                  </a:lnTo>
                  <a:lnTo>
                    <a:pt x="6542" y="2136"/>
                  </a:lnTo>
                  <a:lnTo>
                    <a:pt x="6610" y="2024"/>
                  </a:lnTo>
                  <a:lnTo>
                    <a:pt x="6632" y="1912"/>
                  </a:lnTo>
                  <a:lnTo>
                    <a:pt x="6655" y="1799"/>
                  </a:lnTo>
                  <a:lnTo>
                    <a:pt x="6632" y="1687"/>
                  </a:lnTo>
                  <a:lnTo>
                    <a:pt x="6610" y="1574"/>
                  </a:lnTo>
                  <a:lnTo>
                    <a:pt x="6565" y="1462"/>
                  </a:lnTo>
                  <a:lnTo>
                    <a:pt x="6497" y="1372"/>
                  </a:lnTo>
                  <a:lnTo>
                    <a:pt x="6430" y="1282"/>
                  </a:lnTo>
                  <a:lnTo>
                    <a:pt x="6317" y="1215"/>
                  </a:lnTo>
                  <a:lnTo>
                    <a:pt x="6183" y="1170"/>
                  </a:lnTo>
                  <a:lnTo>
                    <a:pt x="4811" y="877"/>
                  </a:lnTo>
                  <a:lnTo>
                    <a:pt x="3440" y="608"/>
                  </a:lnTo>
                  <a:lnTo>
                    <a:pt x="720" y="23"/>
                  </a:lnTo>
                  <a:lnTo>
                    <a:pt x="585" y="1"/>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13" name="Google Shape;93;p15">
              <a:extLst>
                <a:ext uri="{FF2B5EF4-FFF2-40B4-BE49-F238E27FC236}">
                  <a16:creationId xmlns:a16="http://schemas.microsoft.com/office/drawing/2014/main" id="{249ABDB5-9DE6-0774-A090-98DF5C9D026A}"/>
                </a:ext>
              </a:extLst>
            </p:cNvPr>
            <p:cNvSpPr/>
            <p:nvPr/>
          </p:nvSpPr>
          <p:spPr>
            <a:xfrm>
              <a:off x="3962275" y="1795925"/>
              <a:ext cx="136575" cy="162425"/>
            </a:xfrm>
            <a:custGeom>
              <a:avLst/>
              <a:gdLst/>
              <a:ahLst/>
              <a:cxnLst/>
              <a:rect l="l" t="t" r="r" b="b"/>
              <a:pathLst>
                <a:path w="5463" h="6497" extrusionOk="0">
                  <a:moveTo>
                    <a:pt x="4653" y="0"/>
                  </a:moveTo>
                  <a:lnTo>
                    <a:pt x="4541" y="45"/>
                  </a:lnTo>
                  <a:lnTo>
                    <a:pt x="4451" y="112"/>
                  </a:lnTo>
                  <a:lnTo>
                    <a:pt x="4361" y="202"/>
                  </a:lnTo>
                  <a:lnTo>
                    <a:pt x="4271" y="315"/>
                  </a:lnTo>
                  <a:lnTo>
                    <a:pt x="4069" y="674"/>
                  </a:lnTo>
                  <a:lnTo>
                    <a:pt x="3867" y="1034"/>
                  </a:lnTo>
                  <a:lnTo>
                    <a:pt x="3395" y="1731"/>
                  </a:lnTo>
                  <a:lnTo>
                    <a:pt x="2923" y="2383"/>
                  </a:lnTo>
                  <a:lnTo>
                    <a:pt x="2406" y="3035"/>
                  </a:lnTo>
                  <a:lnTo>
                    <a:pt x="1844" y="3664"/>
                  </a:lnTo>
                  <a:lnTo>
                    <a:pt x="1304" y="4271"/>
                  </a:lnTo>
                  <a:lnTo>
                    <a:pt x="158" y="5485"/>
                  </a:lnTo>
                  <a:lnTo>
                    <a:pt x="68" y="5575"/>
                  </a:lnTo>
                  <a:lnTo>
                    <a:pt x="23" y="5710"/>
                  </a:lnTo>
                  <a:lnTo>
                    <a:pt x="0" y="5822"/>
                  </a:lnTo>
                  <a:lnTo>
                    <a:pt x="0" y="5934"/>
                  </a:lnTo>
                  <a:lnTo>
                    <a:pt x="23" y="6047"/>
                  </a:lnTo>
                  <a:lnTo>
                    <a:pt x="68" y="6137"/>
                  </a:lnTo>
                  <a:lnTo>
                    <a:pt x="135" y="6227"/>
                  </a:lnTo>
                  <a:lnTo>
                    <a:pt x="225" y="6317"/>
                  </a:lnTo>
                  <a:lnTo>
                    <a:pt x="315" y="6384"/>
                  </a:lnTo>
                  <a:lnTo>
                    <a:pt x="405" y="6429"/>
                  </a:lnTo>
                  <a:lnTo>
                    <a:pt x="517" y="6474"/>
                  </a:lnTo>
                  <a:lnTo>
                    <a:pt x="630" y="6496"/>
                  </a:lnTo>
                  <a:lnTo>
                    <a:pt x="765" y="6474"/>
                  </a:lnTo>
                  <a:lnTo>
                    <a:pt x="877" y="6452"/>
                  </a:lnTo>
                  <a:lnTo>
                    <a:pt x="989" y="6384"/>
                  </a:lnTo>
                  <a:lnTo>
                    <a:pt x="1102" y="6294"/>
                  </a:lnTo>
                  <a:lnTo>
                    <a:pt x="2293" y="5013"/>
                  </a:lnTo>
                  <a:lnTo>
                    <a:pt x="2855" y="4383"/>
                  </a:lnTo>
                  <a:lnTo>
                    <a:pt x="3417" y="3709"/>
                  </a:lnTo>
                  <a:lnTo>
                    <a:pt x="3957" y="3035"/>
                  </a:lnTo>
                  <a:lnTo>
                    <a:pt x="4474" y="2338"/>
                  </a:lnTo>
                  <a:lnTo>
                    <a:pt x="4946" y="1619"/>
                  </a:lnTo>
                  <a:lnTo>
                    <a:pt x="5170" y="1259"/>
                  </a:lnTo>
                  <a:lnTo>
                    <a:pt x="5395" y="877"/>
                  </a:lnTo>
                  <a:lnTo>
                    <a:pt x="5440" y="742"/>
                  </a:lnTo>
                  <a:lnTo>
                    <a:pt x="5463" y="607"/>
                  </a:lnTo>
                  <a:lnTo>
                    <a:pt x="5463" y="495"/>
                  </a:lnTo>
                  <a:lnTo>
                    <a:pt x="5418" y="382"/>
                  </a:lnTo>
                  <a:lnTo>
                    <a:pt x="5373" y="292"/>
                  </a:lnTo>
                  <a:lnTo>
                    <a:pt x="5305" y="202"/>
                  </a:lnTo>
                  <a:lnTo>
                    <a:pt x="5215" y="135"/>
                  </a:lnTo>
                  <a:lnTo>
                    <a:pt x="5126" y="67"/>
                  </a:lnTo>
                  <a:lnTo>
                    <a:pt x="5013" y="22"/>
                  </a:lnTo>
                  <a:lnTo>
                    <a:pt x="4901" y="0"/>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14" name="Google Shape;94;p15">
              <a:extLst>
                <a:ext uri="{FF2B5EF4-FFF2-40B4-BE49-F238E27FC236}">
                  <a16:creationId xmlns:a16="http://schemas.microsoft.com/office/drawing/2014/main" id="{135667DA-5F67-DB3F-0CD5-43BE5D760219}"/>
                </a:ext>
              </a:extLst>
            </p:cNvPr>
            <p:cNvSpPr/>
            <p:nvPr/>
          </p:nvSpPr>
          <p:spPr>
            <a:xfrm>
              <a:off x="3772875" y="1863350"/>
              <a:ext cx="146150" cy="96125"/>
            </a:xfrm>
            <a:custGeom>
              <a:avLst/>
              <a:gdLst/>
              <a:ahLst/>
              <a:cxnLst/>
              <a:rect l="l" t="t" r="r" b="b"/>
              <a:pathLst>
                <a:path w="5846" h="3845" extrusionOk="0">
                  <a:moveTo>
                    <a:pt x="450" y="1"/>
                  </a:moveTo>
                  <a:lnTo>
                    <a:pt x="338" y="45"/>
                  </a:lnTo>
                  <a:lnTo>
                    <a:pt x="248" y="90"/>
                  </a:lnTo>
                  <a:lnTo>
                    <a:pt x="158" y="158"/>
                  </a:lnTo>
                  <a:lnTo>
                    <a:pt x="91" y="248"/>
                  </a:lnTo>
                  <a:lnTo>
                    <a:pt x="46" y="360"/>
                  </a:lnTo>
                  <a:lnTo>
                    <a:pt x="23" y="473"/>
                  </a:lnTo>
                  <a:lnTo>
                    <a:pt x="1" y="585"/>
                  </a:lnTo>
                  <a:lnTo>
                    <a:pt x="1" y="697"/>
                  </a:lnTo>
                  <a:lnTo>
                    <a:pt x="23" y="810"/>
                  </a:lnTo>
                  <a:lnTo>
                    <a:pt x="68" y="922"/>
                  </a:lnTo>
                  <a:lnTo>
                    <a:pt x="136" y="1035"/>
                  </a:lnTo>
                  <a:lnTo>
                    <a:pt x="226" y="1124"/>
                  </a:lnTo>
                  <a:lnTo>
                    <a:pt x="338" y="1192"/>
                  </a:lnTo>
                  <a:lnTo>
                    <a:pt x="473" y="1237"/>
                  </a:lnTo>
                  <a:lnTo>
                    <a:pt x="788" y="1349"/>
                  </a:lnTo>
                  <a:lnTo>
                    <a:pt x="1080" y="1462"/>
                  </a:lnTo>
                  <a:lnTo>
                    <a:pt x="1664" y="1709"/>
                  </a:lnTo>
                  <a:lnTo>
                    <a:pt x="2249" y="2001"/>
                  </a:lnTo>
                  <a:lnTo>
                    <a:pt x="2811" y="2338"/>
                  </a:lnTo>
                  <a:lnTo>
                    <a:pt x="3373" y="2676"/>
                  </a:lnTo>
                  <a:lnTo>
                    <a:pt x="3912" y="3035"/>
                  </a:lnTo>
                  <a:lnTo>
                    <a:pt x="4991" y="3755"/>
                  </a:lnTo>
                  <a:lnTo>
                    <a:pt x="5126" y="3822"/>
                  </a:lnTo>
                  <a:lnTo>
                    <a:pt x="5239" y="3844"/>
                  </a:lnTo>
                  <a:lnTo>
                    <a:pt x="5351" y="3844"/>
                  </a:lnTo>
                  <a:lnTo>
                    <a:pt x="5463" y="3822"/>
                  </a:lnTo>
                  <a:lnTo>
                    <a:pt x="5553" y="3777"/>
                  </a:lnTo>
                  <a:lnTo>
                    <a:pt x="5643" y="3710"/>
                  </a:lnTo>
                  <a:lnTo>
                    <a:pt x="5711" y="3620"/>
                  </a:lnTo>
                  <a:lnTo>
                    <a:pt x="5778" y="3507"/>
                  </a:lnTo>
                  <a:lnTo>
                    <a:pt x="5800" y="3417"/>
                  </a:lnTo>
                  <a:lnTo>
                    <a:pt x="5845" y="3282"/>
                  </a:lnTo>
                  <a:lnTo>
                    <a:pt x="5845" y="3170"/>
                  </a:lnTo>
                  <a:lnTo>
                    <a:pt x="5823" y="3058"/>
                  </a:lnTo>
                  <a:lnTo>
                    <a:pt x="5800" y="2945"/>
                  </a:lnTo>
                  <a:lnTo>
                    <a:pt x="5733" y="2833"/>
                  </a:lnTo>
                  <a:lnTo>
                    <a:pt x="5643" y="2720"/>
                  </a:lnTo>
                  <a:lnTo>
                    <a:pt x="5553" y="2631"/>
                  </a:lnTo>
                  <a:lnTo>
                    <a:pt x="4384" y="1889"/>
                  </a:lnTo>
                  <a:lnTo>
                    <a:pt x="3800" y="1507"/>
                  </a:lnTo>
                  <a:lnTo>
                    <a:pt x="3215" y="1147"/>
                  </a:lnTo>
                  <a:lnTo>
                    <a:pt x="2631" y="832"/>
                  </a:lnTo>
                  <a:lnTo>
                    <a:pt x="2002" y="518"/>
                  </a:lnTo>
                  <a:lnTo>
                    <a:pt x="1372" y="248"/>
                  </a:lnTo>
                  <a:lnTo>
                    <a:pt x="1057" y="135"/>
                  </a:lnTo>
                  <a:lnTo>
                    <a:pt x="720" y="23"/>
                  </a:lnTo>
                  <a:lnTo>
                    <a:pt x="585" y="1"/>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15" name="Google Shape;95;p15">
              <a:extLst>
                <a:ext uri="{FF2B5EF4-FFF2-40B4-BE49-F238E27FC236}">
                  <a16:creationId xmlns:a16="http://schemas.microsoft.com/office/drawing/2014/main" id="{83A4410B-4C5C-4198-467C-FC6C8FA3369F}"/>
                </a:ext>
              </a:extLst>
            </p:cNvPr>
            <p:cNvSpPr/>
            <p:nvPr/>
          </p:nvSpPr>
          <p:spPr>
            <a:xfrm>
              <a:off x="3966200" y="2111750"/>
              <a:ext cx="156250" cy="146700"/>
            </a:xfrm>
            <a:custGeom>
              <a:avLst/>
              <a:gdLst/>
              <a:ahLst/>
              <a:cxnLst/>
              <a:rect l="l" t="t" r="r" b="b"/>
              <a:pathLst>
                <a:path w="6250" h="5868" extrusionOk="0">
                  <a:moveTo>
                    <a:pt x="5508" y="0"/>
                  </a:moveTo>
                  <a:lnTo>
                    <a:pt x="5373" y="45"/>
                  </a:lnTo>
                  <a:lnTo>
                    <a:pt x="5261" y="113"/>
                  </a:lnTo>
                  <a:lnTo>
                    <a:pt x="5148" y="203"/>
                  </a:lnTo>
                  <a:lnTo>
                    <a:pt x="4564" y="765"/>
                  </a:lnTo>
                  <a:lnTo>
                    <a:pt x="3957" y="1327"/>
                  </a:lnTo>
                  <a:lnTo>
                    <a:pt x="2743" y="2450"/>
                  </a:lnTo>
                  <a:lnTo>
                    <a:pt x="2136" y="3035"/>
                  </a:lnTo>
                  <a:lnTo>
                    <a:pt x="1529" y="3619"/>
                  </a:lnTo>
                  <a:lnTo>
                    <a:pt x="900" y="4204"/>
                  </a:lnTo>
                  <a:lnTo>
                    <a:pt x="585" y="4474"/>
                  </a:lnTo>
                  <a:lnTo>
                    <a:pt x="248" y="4721"/>
                  </a:lnTo>
                  <a:lnTo>
                    <a:pt x="158" y="4811"/>
                  </a:lnTo>
                  <a:lnTo>
                    <a:pt x="68" y="4923"/>
                  </a:lnTo>
                  <a:lnTo>
                    <a:pt x="23" y="5036"/>
                  </a:lnTo>
                  <a:lnTo>
                    <a:pt x="1" y="5148"/>
                  </a:lnTo>
                  <a:lnTo>
                    <a:pt x="1" y="5260"/>
                  </a:lnTo>
                  <a:lnTo>
                    <a:pt x="23" y="5373"/>
                  </a:lnTo>
                  <a:lnTo>
                    <a:pt x="68" y="5485"/>
                  </a:lnTo>
                  <a:lnTo>
                    <a:pt x="113" y="5598"/>
                  </a:lnTo>
                  <a:lnTo>
                    <a:pt x="181" y="5687"/>
                  </a:lnTo>
                  <a:lnTo>
                    <a:pt x="270" y="5755"/>
                  </a:lnTo>
                  <a:lnTo>
                    <a:pt x="360" y="5822"/>
                  </a:lnTo>
                  <a:lnTo>
                    <a:pt x="473" y="5845"/>
                  </a:lnTo>
                  <a:lnTo>
                    <a:pt x="585" y="5867"/>
                  </a:lnTo>
                  <a:lnTo>
                    <a:pt x="698" y="5867"/>
                  </a:lnTo>
                  <a:lnTo>
                    <a:pt x="832" y="5822"/>
                  </a:lnTo>
                  <a:lnTo>
                    <a:pt x="945" y="5755"/>
                  </a:lnTo>
                  <a:lnTo>
                    <a:pt x="1282" y="5508"/>
                  </a:lnTo>
                  <a:lnTo>
                    <a:pt x="1574" y="5238"/>
                  </a:lnTo>
                  <a:lnTo>
                    <a:pt x="2181" y="4698"/>
                  </a:lnTo>
                  <a:lnTo>
                    <a:pt x="2766" y="4114"/>
                  </a:lnTo>
                  <a:lnTo>
                    <a:pt x="3350" y="3552"/>
                  </a:lnTo>
                  <a:lnTo>
                    <a:pt x="4744" y="2293"/>
                  </a:lnTo>
                  <a:lnTo>
                    <a:pt x="5418" y="1664"/>
                  </a:lnTo>
                  <a:lnTo>
                    <a:pt x="6092" y="1012"/>
                  </a:lnTo>
                  <a:lnTo>
                    <a:pt x="6182" y="899"/>
                  </a:lnTo>
                  <a:lnTo>
                    <a:pt x="6227" y="787"/>
                  </a:lnTo>
                  <a:lnTo>
                    <a:pt x="6250" y="675"/>
                  </a:lnTo>
                  <a:lnTo>
                    <a:pt x="6250" y="562"/>
                  </a:lnTo>
                  <a:lnTo>
                    <a:pt x="6227" y="450"/>
                  </a:lnTo>
                  <a:lnTo>
                    <a:pt x="6182" y="360"/>
                  </a:lnTo>
                  <a:lnTo>
                    <a:pt x="6115" y="248"/>
                  </a:lnTo>
                  <a:lnTo>
                    <a:pt x="6048" y="180"/>
                  </a:lnTo>
                  <a:lnTo>
                    <a:pt x="5958" y="113"/>
                  </a:lnTo>
                  <a:lnTo>
                    <a:pt x="5845" y="45"/>
                  </a:lnTo>
                  <a:lnTo>
                    <a:pt x="5733" y="23"/>
                  </a:lnTo>
                  <a:lnTo>
                    <a:pt x="5620" y="0"/>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16" name="Google Shape;96;p15">
              <a:extLst>
                <a:ext uri="{FF2B5EF4-FFF2-40B4-BE49-F238E27FC236}">
                  <a16:creationId xmlns:a16="http://schemas.microsoft.com/office/drawing/2014/main" id="{AB9AAA22-3AE3-E3E3-6AD0-3D8A78B09ED6}"/>
                </a:ext>
              </a:extLst>
            </p:cNvPr>
            <p:cNvSpPr/>
            <p:nvPr/>
          </p:nvSpPr>
          <p:spPr>
            <a:xfrm>
              <a:off x="3755475" y="2212350"/>
              <a:ext cx="168600" cy="78700"/>
            </a:xfrm>
            <a:custGeom>
              <a:avLst/>
              <a:gdLst/>
              <a:ahLst/>
              <a:cxnLst/>
              <a:rect l="l" t="t" r="r" b="b"/>
              <a:pathLst>
                <a:path w="6744" h="3148" extrusionOk="0">
                  <a:moveTo>
                    <a:pt x="584" y="0"/>
                  </a:moveTo>
                  <a:lnTo>
                    <a:pt x="472" y="22"/>
                  </a:lnTo>
                  <a:lnTo>
                    <a:pt x="360" y="45"/>
                  </a:lnTo>
                  <a:lnTo>
                    <a:pt x="247" y="112"/>
                  </a:lnTo>
                  <a:lnTo>
                    <a:pt x="180" y="202"/>
                  </a:lnTo>
                  <a:lnTo>
                    <a:pt x="112" y="292"/>
                  </a:lnTo>
                  <a:lnTo>
                    <a:pt x="67" y="382"/>
                  </a:lnTo>
                  <a:lnTo>
                    <a:pt x="23" y="495"/>
                  </a:lnTo>
                  <a:lnTo>
                    <a:pt x="0" y="607"/>
                  </a:lnTo>
                  <a:lnTo>
                    <a:pt x="23" y="742"/>
                  </a:lnTo>
                  <a:lnTo>
                    <a:pt x="45" y="854"/>
                  </a:lnTo>
                  <a:lnTo>
                    <a:pt x="90" y="944"/>
                  </a:lnTo>
                  <a:lnTo>
                    <a:pt x="157" y="1034"/>
                  </a:lnTo>
                  <a:lnTo>
                    <a:pt x="247" y="1124"/>
                  </a:lnTo>
                  <a:lnTo>
                    <a:pt x="360" y="1191"/>
                  </a:lnTo>
                  <a:lnTo>
                    <a:pt x="495" y="1236"/>
                  </a:lnTo>
                  <a:lnTo>
                    <a:pt x="1191" y="1394"/>
                  </a:lnTo>
                  <a:lnTo>
                    <a:pt x="1866" y="1574"/>
                  </a:lnTo>
                  <a:lnTo>
                    <a:pt x="2563" y="1776"/>
                  </a:lnTo>
                  <a:lnTo>
                    <a:pt x="3237" y="1978"/>
                  </a:lnTo>
                  <a:lnTo>
                    <a:pt x="3911" y="2225"/>
                  </a:lnTo>
                  <a:lnTo>
                    <a:pt x="4563" y="2473"/>
                  </a:lnTo>
                  <a:lnTo>
                    <a:pt x="5215" y="2765"/>
                  </a:lnTo>
                  <a:lnTo>
                    <a:pt x="5867" y="3080"/>
                  </a:lnTo>
                  <a:lnTo>
                    <a:pt x="6002" y="3125"/>
                  </a:lnTo>
                  <a:lnTo>
                    <a:pt x="6137" y="3147"/>
                  </a:lnTo>
                  <a:lnTo>
                    <a:pt x="6249" y="3125"/>
                  </a:lnTo>
                  <a:lnTo>
                    <a:pt x="6362" y="3102"/>
                  </a:lnTo>
                  <a:lnTo>
                    <a:pt x="6452" y="3035"/>
                  </a:lnTo>
                  <a:lnTo>
                    <a:pt x="6541" y="2967"/>
                  </a:lnTo>
                  <a:lnTo>
                    <a:pt x="6631" y="2877"/>
                  </a:lnTo>
                  <a:lnTo>
                    <a:pt x="6676" y="2787"/>
                  </a:lnTo>
                  <a:lnTo>
                    <a:pt x="6721" y="2675"/>
                  </a:lnTo>
                  <a:lnTo>
                    <a:pt x="6744" y="2563"/>
                  </a:lnTo>
                  <a:lnTo>
                    <a:pt x="6744" y="2450"/>
                  </a:lnTo>
                  <a:lnTo>
                    <a:pt x="6744" y="2338"/>
                  </a:lnTo>
                  <a:lnTo>
                    <a:pt x="6699" y="2225"/>
                  </a:lnTo>
                  <a:lnTo>
                    <a:pt x="6631" y="2113"/>
                  </a:lnTo>
                  <a:lnTo>
                    <a:pt x="6541" y="2023"/>
                  </a:lnTo>
                  <a:lnTo>
                    <a:pt x="6429" y="1956"/>
                  </a:lnTo>
                  <a:lnTo>
                    <a:pt x="5732" y="1641"/>
                  </a:lnTo>
                  <a:lnTo>
                    <a:pt x="5058" y="1326"/>
                  </a:lnTo>
                  <a:lnTo>
                    <a:pt x="4338" y="1057"/>
                  </a:lnTo>
                  <a:lnTo>
                    <a:pt x="3642" y="809"/>
                  </a:lnTo>
                  <a:lnTo>
                    <a:pt x="2922" y="584"/>
                  </a:lnTo>
                  <a:lnTo>
                    <a:pt x="2203" y="382"/>
                  </a:lnTo>
                  <a:lnTo>
                    <a:pt x="1461" y="180"/>
                  </a:lnTo>
                  <a:lnTo>
                    <a:pt x="742" y="22"/>
                  </a:lnTo>
                  <a:lnTo>
                    <a:pt x="584" y="0"/>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17" name="Google Shape;97;p15">
              <a:extLst>
                <a:ext uri="{FF2B5EF4-FFF2-40B4-BE49-F238E27FC236}">
                  <a16:creationId xmlns:a16="http://schemas.microsoft.com/office/drawing/2014/main" id="{5BEA0A7E-0AFD-55A9-F8BC-EB6029C4E804}"/>
                </a:ext>
              </a:extLst>
            </p:cNvPr>
            <p:cNvSpPr/>
            <p:nvPr/>
          </p:nvSpPr>
          <p:spPr>
            <a:xfrm>
              <a:off x="4111750" y="2389350"/>
              <a:ext cx="57925" cy="184925"/>
            </a:xfrm>
            <a:custGeom>
              <a:avLst/>
              <a:gdLst/>
              <a:ahLst/>
              <a:cxnLst/>
              <a:rect l="l" t="t" r="r" b="b"/>
              <a:pathLst>
                <a:path w="2317" h="7397" extrusionOk="0">
                  <a:moveTo>
                    <a:pt x="1664" y="1"/>
                  </a:moveTo>
                  <a:lnTo>
                    <a:pt x="1552" y="23"/>
                  </a:lnTo>
                  <a:lnTo>
                    <a:pt x="1439" y="46"/>
                  </a:lnTo>
                  <a:lnTo>
                    <a:pt x="1349" y="91"/>
                  </a:lnTo>
                  <a:lnTo>
                    <a:pt x="1260" y="158"/>
                  </a:lnTo>
                  <a:lnTo>
                    <a:pt x="1170" y="248"/>
                  </a:lnTo>
                  <a:lnTo>
                    <a:pt x="1125" y="361"/>
                  </a:lnTo>
                  <a:lnTo>
                    <a:pt x="1102" y="495"/>
                  </a:lnTo>
                  <a:lnTo>
                    <a:pt x="922" y="2047"/>
                  </a:lnTo>
                  <a:lnTo>
                    <a:pt x="810" y="2833"/>
                  </a:lnTo>
                  <a:lnTo>
                    <a:pt x="698" y="3598"/>
                  </a:lnTo>
                  <a:lnTo>
                    <a:pt x="563" y="4384"/>
                  </a:lnTo>
                  <a:lnTo>
                    <a:pt x="405" y="5149"/>
                  </a:lnTo>
                  <a:lnTo>
                    <a:pt x="226" y="5913"/>
                  </a:lnTo>
                  <a:lnTo>
                    <a:pt x="23" y="6677"/>
                  </a:lnTo>
                  <a:lnTo>
                    <a:pt x="1" y="6812"/>
                  </a:lnTo>
                  <a:lnTo>
                    <a:pt x="1" y="6947"/>
                  </a:lnTo>
                  <a:lnTo>
                    <a:pt x="46" y="7059"/>
                  </a:lnTo>
                  <a:lnTo>
                    <a:pt x="91" y="7149"/>
                  </a:lnTo>
                  <a:lnTo>
                    <a:pt x="181" y="7239"/>
                  </a:lnTo>
                  <a:lnTo>
                    <a:pt x="248" y="7284"/>
                  </a:lnTo>
                  <a:lnTo>
                    <a:pt x="360" y="7352"/>
                  </a:lnTo>
                  <a:lnTo>
                    <a:pt x="473" y="7374"/>
                  </a:lnTo>
                  <a:lnTo>
                    <a:pt x="585" y="7397"/>
                  </a:lnTo>
                  <a:lnTo>
                    <a:pt x="698" y="7397"/>
                  </a:lnTo>
                  <a:lnTo>
                    <a:pt x="810" y="7352"/>
                  </a:lnTo>
                  <a:lnTo>
                    <a:pt x="922" y="7307"/>
                  </a:lnTo>
                  <a:lnTo>
                    <a:pt x="1035" y="7262"/>
                  </a:lnTo>
                  <a:lnTo>
                    <a:pt x="1125" y="7172"/>
                  </a:lnTo>
                  <a:lnTo>
                    <a:pt x="1192" y="7059"/>
                  </a:lnTo>
                  <a:lnTo>
                    <a:pt x="1237" y="6924"/>
                  </a:lnTo>
                  <a:lnTo>
                    <a:pt x="1439" y="6160"/>
                  </a:lnTo>
                  <a:lnTo>
                    <a:pt x="1619" y="5396"/>
                  </a:lnTo>
                  <a:lnTo>
                    <a:pt x="1777" y="4632"/>
                  </a:lnTo>
                  <a:lnTo>
                    <a:pt x="1911" y="3867"/>
                  </a:lnTo>
                  <a:lnTo>
                    <a:pt x="2024" y="3081"/>
                  </a:lnTo>
                  <a:lnTo>
                    <a:pt x="2114" y="2294"/>
                  </a:lnTo>
                  <a:lnTo>
                    <a:pt x="2316" y="743"/>
                  </a:lnTo>
                  <a:lnTo>
                    <a:pt x="2316" y="608"/>
                  </a:lnTo>
                  <a:lnTo>
                    <a:pt x="2294" y="473"/>
                  </a:lnTo>
                  <a:lnTo>
                    <a:pt x="2249" y="361"/>
                  </a:lnTo>
                  <a:lnTo>
                    <a:pt x="2181" y="248"/>
                  </a:lnTo>
                  <a:lnTo>
                    <a:pt x="2091" y="181"/>
                  </a:lnTo>
                  <a:lnTo>
                    <a:pt x="2001" y="113"/>
                  </a:lnTo>
                  <a:lnTo>
                    <a:pt x="1889" y="46"/>
                  </a:lnTo>
                  <a:lnTo>
                    <a:pt x="1777" y="23"/>
                  </a:lnTo>
                  <a:lnTo>
                    <a:pt x="1664" y="1"/>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18" name="Google Shape;98;p15">
              <a:extLst>
                <a:ext uri="{FF2B5EF4-FFF2-40B4-BE49-F238E27FC236}">
                  <a16:creationId xmlns:a16="http://schemas.microsoft.com/office/drawing/2014/main" id="{F714CD28-C09E-8A29-14FD-92ED353B4099}"/>
                </a:ext>
              </a:extLst>
            </p:cNvPr>
            <p:cNvSpPr/>
            <p:nvPr/>
          </p:nvSpPr>
          <p:spPr>
            <a:xfrm>
              <a:off x="3835275" y="2523100"/>
              <a:ext cx="179275" cy="39375"/>
            </a:xfrm>
            <a:custGeom>
              <a:avLst/>
              <a:gdLst/>
              <a:ahLst/>
              <a:cxnLst/>
              <a:rect l="l" t="t" r="r" b="b"/>
              <a:pathLst>
                <a:path w="7171" h="1575" extrusionOk="0">
                  <a:moveTo>
                    <a:pt x="2113" y="1"/>
                  </a:moveTo>
                  <a:lnTo>
                    <a:pt x="562" y="68"/>
                  </a:lnTo>
                  <a:lnTo>
                    <a:pt x="427" y="91"/>
                  </a:lnTo>
                  <a:lnTo>
                    <a:pt x="315" y="136"/>
                  </a:lnTo>
                  <a:lnTo>
                    <a:pt x="202" y="203"/>
                  </a:lnTo>
                  <a:lnTo>
                    <a:pt x="135" y="271"/>
                  </a:lnTo>
                  <a:lnTo>
                    <a:pt x="68" y="383"/>
                  </a:lnTo>
                  <a:lnTo>
                    <a:pt x="23" y="495"/>
                  </a:lnTo>
                  <a:lnTo>
                    <a:pt x="0" y="608"/>
                  </a:lnTo>
                  <a:lnTo>
                    <a:pt x="0" y="720"/>
                  </a:lnTo>
                  <a:lnTo>
                    <a:pt x="23" y="833"/>
                  </a:lnTo>
                  <a:lnTo>
                    <a:pt x="45" y="945"/>
                  </a:lnTo>
                  <a:lnTo>
                    <a:pt x="112" y="1035"/>
                  </a:lnTo>
                  <a:lnTo>
                    <a:pt x="180" y="1125"/>
                  </a:lnTo>
                  <a:lnTo>
                    <a:pt x="270" y="1215"/>
                  </a:lnTo>
                  <a:lnTo>
                    <a:pt x="360" y="1260"/>
                  </a:lnTo>
                  <a:lnTo>
                    <a:pt x="495" y="1282"/>
                  </a:lnTo>
                  <a:lnTo>
                    <a:pt x="629" y="1305"/>
                  </a:lnTo>
                  <a:lnTo>
                    <a:pt x="2091" y="1237"/>
                  </a:lnTo>
                  <a:lnTo>
                    <a:pt x="3552" y="1237"/>
                  </a:lnTo>
                  <a:lnTo>
                    <a:pt x="4271" y="1260"/>
                  </a:lnTo>
                  <a:lnTo>
                    <a:pt x="5013" y="1327"/>
                  </a:lnTo>
                  <a:lnTo>
                    <a:pt x="5732" y="1417"/>
                  </a:lnTo>
                  <a:lnTo>
                    <a:pt x="6452" y="1552"/>
                  </a:lnTo>
                  <a:lnTo>
                    <a:pt x="6586" y="1574"/>
                  </a:lnTo>
                  <a:lnTo>
                    <a:pt x="6721" y="1552"/>
                  </a:lnTo>
                  <a:lnTo>
                    <a:pt x="6834" y="1530"/>
                  </a:lnTo>
                  <a:lnTo>
                    <a:pt x="6924" y="1462"/>
                  </a:lnTo>
                  <a:lnTo>
                    <a:pt x="7014" y="1372"/>
                  </a:lnTo>
                  <a:lnTo>
                    <a:pt x="7081" y="1282"/>
                  </a:lnTo>
                  <a:lnTo>
                    <a:pt x="7126" y="1192"/>
                  </a:lnTo>
                  <a:lnTo>
                    <a:pt x="7148" y="1080"/>
                  </a:lnTo>
                  <a:lnTo>
                    <a:pt x="7171" y="968"/>
                  </a:lnTo>
                  <a:lnTo>
                    <a:pt x="7171" y="833"/>
                  </a:lnTo>
                  <a:lnTo>
                    <a:pt x="7148" y="720"/>
                  </a:lnTo>
                  <a:lnTo>
                    <a:pt x="7103" y="630"/>
                  </a:lnTo>
                  <a:lnTo>
                    <a:pt x="7036" y="540"/>
                  </a:lnTo>
                  <a:lnTo>
                    <a:pt x="6946" y="451"/>
                  </a:lnTo>
                  <a:lnTo>
                    <a:pt x="6834" y="383"/>
                  </a:lnTo>
                  <a:lnTo>
                    <a:pt x="6699" y="338"/>
                  </a:lnTo>
                  <a:lnTo>
                    <a:pt x="5935" y="203"/>
                  </a:lnTo>
                  <a:lnTo>
                    <a:pt x="5170" y="113"/>
                  </a:lnTo>
                  <a:lnTo>
                    <a:pt x="4406" y="46"/>
                  </a:lnTo>
                  <a:lnTo>
                    <a:pt x="3642" y="1"/>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19" name="Google Shape;99;p15">
              <a:extLst>
                <a:ext uri="{FF2B5EF4-FFF2-40B4-BE49-F238E27FC236}">
                  <a16:creationId xmlns:a16="http://schemas.microsoft.com/office/drawing/2014/main" id="{3F72BC9D-8A09-D5C7-2E97-D36630524523}"/>
                </a:ext>
              </a:extLst>
            </p:cNvPr>
            <p:cNvSpPr/>
            <p:nvPr/>
          </p:nvSpPr>
          <p:spPr>
            <a:xfrm>
              <a:off x="2031875" y="750625"/>
              <a:ext cx="664850" cy="1753975"/>
            </a:xfrm>
            <a:custGeom>
              <a:avLst/>
              <a:gdLst/>
              <a:ahLst/>
              <a:cxnLst/>
              <a:rect l="l" t="t" r="r" b="b"/>
              <a:pathLst>
                <a:path w="26594" h="70159" extrusionOk="0">
                  <a:moveTo>
                    <a:pt x="8790" y="1"/>
                  </a:moveTo>
                  <a:lnTo>
                    <a:pt x="8453" y="46"/>
                  </a:lnTo>
                  <a:lnTo>
                    <a:pt x="8093" y="113"/>
                  </a:lnTo>
                  <a:lnTo>
                    <a:pt x="7711" y="248"/>
                  </a:lnTo>
                  <a:lnTo>
                    <a:pt x="7307" y="428"/>
                  </a:lnTo>
                  <a:lnTo>
                    <a:pt x="7127" y="540"/>
                  </a:lnTo>
                  <a:lnTo>
                    <a:pt x="6947" y="653"/>
                  </a:lnTo>
                  <a:lnTo>
                    <a:pt x="6790" y="765"/>
                  </a:lnTo>
                  <a:lnTo>
                    <a:pt x="6655" y="900"/>
                  </a:lnTo>
                  <a:lnTo>
                    <a:pt x="6497" y="1035"/>
                  </a:lnTo>
                  <a:lnTo>
                    <a:pt x="6385" y="1192"/>
                  </a:lnTo>
                  <a:lnTo>
                    <a:pt x="6273" y="1372"/>
                  </a:lnTo>
                  <a:lnTo>
                    <a:pt x="6160" y="1530"/>
                  </a:lnTo>
                  <a:lnTo>
                    <a:pt x="5980" y="1889"/>
                  </a:lnTo>
                  <a:lnTo>
                    <a:pt x="5845" y="2294"/>
                  </a:lnTo>
                  <a:lnTo>
                    <a:pt x="5756" y="2721"/>
                  </a:lnTo>
                  <a:lnTo>
                    <a:pt x="5688" y="3170"/>
                  </a:lnTo>
                  <a:lnTo>
                    <a:pt x="5666" y="3643"/>
                  </a:lnTo>
                  <a:lnTo>
                    <a:pt x="5666" y="4115"/>
                  </a:lnTo>
                  <a:lnTo>
                    <a:pt x="5711" y="4632"/>
                  </a:lnTo>
                  <a:lnTo>
                    <a:pt x="5778" y="5149"/>
                  </a:lnTo>
                  <a:lnTo>
                    <a:pt x="5868" y="5666"/>
                  </a:lnTo>
                  <a:lnTo>
                    <a:pt x="6003" y="6205"/>
                  </a:lnTo>
                  <a:lnTo>
                    <a:pt x="6160" y="6722"/>
                  </a:lnTo>
                  <a:lnTo>
                    <a:pt x="6340" y="7262"/>
                  </a:lnTo>
                  <a:lnTo>
                    <a:pt x="6542" y="7779"/>
                  </a:lnTo>
                  <a:lnTo>
                    <a:pt x="6767" y="8318"/>
                  </a:lnTo>
                  <a:lnTo>
                    <a:pt x="6992" y="8813"/>
                  </a:lnTo>
                  <a:lnTo>
                    <a:pt x="7262" y="9330"/>
                  </a:lnTo>
                  <a:lnTo>
                    <a:pt x="7531" y="9802"/>
                  </a:lnTo>
                  <a:lnTo>
                    <a:pt x="7824" y="10274"/>
                  </a:lnTo>
                  <a:lnTo>
                    <a:pt x="8138" y="10723"/>
                  </a:lnTo>
                  <a:lnTo>
                    <a:pt x="8453" y="11128"/>
                  </a:lnTo>
                  <a:lnTo>
                    <a:pt x="8768" y="11533"/>
                  </a:lnTo>
                  <a:lnTo>
                    <a:pt x="9105" y="11892"/>
                  </a:lnTo>
                  <a:lnTo>
                    <a:pt x="9442" y="12230"/>
                  </a:lnTo>
                  <a:lnTo>
                    <a:pt x="9779" y="12522"/>
                  </a:lnTo>
                  <a:lnTo>
                    <a:pt x="10139" y="12769"/>
                  </a:lnTo>
                  <a:lnTo>
                    <a:pt x="10476" y="12971"/>
                  </a:lnTo>
                  <a:lnTo>
                    <a:pt x="10836" y="13129"/>
                  </a:lnTo>
                  <a:lnTo>
                    <a:pt x="11173" y="13241"/>
                  </a:lnTo>
                  <a:lnTo>
                    <a:pt x="10971" y="13871"/>
                  </a:lnTo>
                  <a:lnTo>
                    <a:pt x="10768" y="14522"/>
                  </a:lnTo>
                  <a:lnTo>
                    <a:pt x="10611" y="15152"/>
                  </a:lnTo>
                  <a:lnTo>
                    <a:pt x="10454" y="15804"/>
                  </a:lnTo>
                  <a:lnTo>
                    <a:pt x="10319" y="16456"/>
                  </a:lnTo>
                  <a:lnTo>
                    <a:pt x="10206" y="17108"/>
                  </a:lnTo>
                  <a:lnTo>
                    <a:pt x="10116" y="17782"/>
                  </a:lnTo>
                  <a:lnTo>
                    <a:pt x="10027" y="18434"/>
                  </a:lnTo>
                  <a:lnTo>
                    <a:pt x="9892" y="18142"/>
                  </a:lnTo>
                  <a:lnTo>
                    <a:pt x="9622" y="17647"/>
                  </a:lnTo>
                  <a:lnTo>
                    <a:pt x="9262" y="16995"/>
                  </a:lnTo>
                  <a:lnTo>
                    <a:pt x="8813" y="16276"/>
                  </a:lnTo>
                  <a:lnTo>
                    <a:pt x="8341" y="15556"/>
                  </a:lnTo>
                  <a:lnTo>
                    <a:pt x="7846" y="14860"/>
                  </a:lnTo>
                  <a:lnTo>
                    <a:pt x="7397" y="14253"/>
                  </a:lnTo>
                  <a:lnTo>
                    <a:pt x="7172" y="14005"/>
                  </a:lnTo>
                  <a:lnTo>
                    <a:pt x="6992" y="13803"/>
                  </a:lnTo>
                  <a:lnTo>
                    <a:pt x="6475" y="13331"/>
                  </a:lnTo>
                  <a:lnTo>
                    <a:pt x="6183" y="13084"/>
                  </a:lnTo>
                  <a:lnTo>
                    <a:pt x="5868" y="12836"/>
                  </a:lnTo>
                  <a:lnTo>
                    <a:pt x="5553" y="12612"/>
                  </a:lnTo>
                  <a:lnTo>
                    <a:pt x="5216" y="12409"/>
                  </a:lnTo>
                  <a:lnTo>
                    <a:pt x="4879" y="12230"/>
                  </a:lnTo>
                  <a:lnTo>
                    <a:pt x="4542" y="12072"/>
                  </a:lnTo>
                  <a:lnTo>
                    <a:pt x="4204" y="11937"/>
                  </a:lnTo>
                  <a:lnTo>
                    <a:pt x="3845" y="11847"/>
                  </a:lnTo>
                  <a:lnTo>
                    <a:pt x="3485" y="11802"/>
                  </a:lnTo>
                  <a:lnTo>
                    <a:pt x="3126" y="11802"/>
                  </a:lnTo>
                  <a:lnTo>
                    <a:pt x="2968" y="11825"/>
                  </a:lnTo>
                  <a:lnTo>
                    <a:pt x="2788" y="11847"/>
                  </a:lnTo>
                  <a:lnTo>
                    <a:pt x="2608" y="11915"/>
                  </a:lnTo>
                  <a:lnTo>
                    <a:pt x="2429" y="11960"/>
                  </a:lnTo>
                  <a:lnTo>
                    <a:pt x="2271" y="12050"/>
                  </a:lnTo>
                  <a:lnTo>
                    <a:pt x="2091" y="12140"/>
                  </a:lnTo>
                  <a:lnTo>
                    <a:pt x="1934" y="12252"/>
                  </a:lnTo>
                  <a:lnTo>
                    <a:pt x="1777" y="12387"/>
                  </a:lnTo>
                  <a:lnTo>
                    <a:pt x="1619" y="12544"/>
                  </a:lnTo>
                  <a:lnTo>
                    <a:pt x="1462" y="12679"/>
                  </a:lnTo>
                  <a:lnTo>
                    <a:pt x="1350" y="12859"/>
                  </a:lnTo>
                  <a:lnTo>
                    <a:pt x="1237" y="13016"/>
                  </a:lnTo>
                  <a:lnTo>
                    <a:pt x="1147" y="13174"/>
                  </a:lnTo>
                  <a:lnTo>
                    <a:pt x="1057" y="13353"/>
                  </a:lnTo>
                  <a:lnTo>
                    <a:pt x="1012" y="13533"/>
                  </a:lnTo>
                  <a:lnTo>
                    <a:pt x="968" y="13713"/>
                  </a:lnTo>
                  <a:lnTo>
                    <a:pt x="900" y="14095"/>
                  </a:lnTo>
                  <a:lnTo>
                    <a:pt x="900" y="14477"/>
                  </a:lnTo>
                  <a:lnTo>
                    <a:pt x="923" y="14860"/>
                  </a:lnTo>
                  <a:lnTo>
                    <a:pt x="1012" y="15242"/>
                  </a:lnTo>
                  <a:lnTo>
                    <a:pt x="1125" y="15624"/>
                  </a:lnTo>
                  <a:lnTo>
                    <a:pt x="1260" y="16029"/>
                  </a:lnTo>
                  <a:lnTo>
                    <a:pt x="1417" y="16388"/>
                  </a:lnTo>
                  <a:lnTo>
                    <a:pt x="1597" y="16770"/>
                  </a:lnTo>
                  <a:lnTo>
                    <a:pt x="1777" y="17130"/>
                  </a:lnTo>
                  <a:lnTo>
                    <a:pt x="1979" y="17467"/>
                  </a:lnTo>
                  <a:lnTo>
                    <a:pt x="2384" y="18119"/>
                  </a:lnTo>
                  <a:lnTo>
                    <a:pt x="2721" y="18569"/>
                  </a:lnTo>
                  <a:lnTo>
                    <a:pt x="3126" y="19063"/>
                  </a:lnTo>
                  <a:lnTo>
                    <a:pt x="3598" y="19558"/>
                  </a:lnTo>
                  <a:lnTo>
                    <a:pt x="4137" y="20075"/>
                  </a:lnTo>
                  <a:lnTo>
                    <a:pt x="4699" y="20592"/>
                  </a:lnTo>
                  <a:lnTo>
                    <a:pt x="5283" y="21109"/>
                  </a:lnTo>
                  <a:lnTo>
                    <a:pt x="5890" y="21626"/>
                  </a:lnTo>
                  <a:lnTo>
                    <a:pt x="6475" y="22098"/>
                  </a:lnTo>
                  <a:lnTo>
                    <a:pt x="7621" y="22975"/>
                  </a:lnTo>
                  <a:lnTo>
                    <a:pt x="8588" y="23694"/>
                  </a:lnTo>
                  <a:lnTo>
                    <a:pt x="9285" y="24188"/>
                  </a:lnTo>
                  <a:lnTo>
                    <a:pt x="9510" y="24323"/>
                  </a:lnTo>
                  <a:lnTo>
                    <a:pt x="9622" y="24368"/>
                  </a:lnTo>
                  <a:lnTo>
                    <a:pt x="9622" y="25380"/>
                  </a:lnTo>
                  <a:lnTo>
                    <a:pt x="9622" y="26369"/>
                  </a:lnTo>
                  <a:lnTo>
                    <a:pt x="9667" y="27380"/>
                  </a:lnTo>
                  <a:lnTo>
                    <a:pt x="9712" y="28370"/>
                  </a:lnTo>
                  <a:lnTo>
                    <a:pt x="9802" y="29359"/>
                  </a:lnTo>
                  <a:lnTo>
                    <a:pt x="9914" y="30348"/>
                  </a:lnTo>
                  <a:lnTo>
                    <a:pt x="10049" y="31337"/>
                  </a:lnTo>
                  <a:lnTo>
                    <a:pt x="10229" y="32303"/>
                  </a:lnTo>
                  <a:lnTo>
                    <a:pt x="9757" y="31629"/>
                  </a:lnTo>
                  <a:lnTo>
                    <a:pt x="9285" y="30932"/>
                  </a:lnTo>
                  <a:lnTo>
                    <a:pt x="8790" y="30280"/>
                  </a:lnTo>
                  <a:lnTo>
                    <a:pt x="8251" y="29628"/>
                  </a:lnTo>
                  <a:lnTo>
                    <a:pt x="7711" y="29021"/>
                  </a:lnTo>
                  <a:lnTo>
                    <a:pt x="7127" y="28437"/>
                  </a:lnTo>
                  <a:lnTo>
                    <a:pt x="6520" y="27897"/>
                  </a:lnTo>
                  <a:lnTo>
                    <a:pt x="6205" y="27650"/>
                  </a:lnTo>
                  <a:lnTo>
                    <a:pt x="5890" y="27403"/>
                  </a:lnTo>
                  <a:lnTo>
                    <a:pt x="5508" y="27156"/>
                  </a:lnTo>
                  <a:lnTo>
                    <a:pt x="5104" y="26953"/>
                  </a:lnTo>
                  <a:lnTo>
                    <a:pt x="4699" y="26774"/>
                  </a:lnTo>
                  <a:lnTo>
                    <a:pt x="4272" y="26639"/>
                  </a:lnTo>
                  <a:lnTo>
                    <a:pt x="3845" y="26549"/>
                  </a:lnTo>
                  <a:lnTo>
                    <a:pt x="3418" y="26481"/>
                  </a:lnTo>
                  <a:lnTo>
                    <a:pt x="3013" y="26481"/>
                  </a:lnTo>
                  <a:lnTo>
                    <a:pt x="2608" y="26526"/>
                  </a:lnTo>
                  <a:lnTo>
                    <a:pt x="2204" y="26616"/>
                  </a:lnTo>
                  <a:lnTo>
                    <a:pt x="2002" y="26684"/>
                  </a:lnTo>
                  <a:lnTo>
                    <a:pt x="1822" y="26751"/>
                  </a:lnTo>
                  <a:lnTo>
                    <a:pt x="1642" y="26841"/>
                  </a:lnTo>
                  <a:lnTo>
                    <a:pt x="1462" y="26931"/>
                  </a:lnTo>
                  <a:lnTo>
                    <a:pt x="1305" y="27066"/>
                  </a:lnTo>
                  <a:lnTo>
                    <a:pt x="1125" y="27178"/>
                  </a:lnTo>
                  <a:lnTo>
                    <a:pt x="990" y="27335"/>
                  </a:lnTo>
                  <a:lnTo>
                    <a:pt x="833" y="27493"/>
                  </a:lnTo>
                  <a:lnTo>
                    <a:pt x="698" y="27650"/>
                  </a:lnTo>
                  <a:lnTo>
                    <a:pt x="563" y="27853"/>
                  </a:lnTo>
                  <a:lnTo>
                    <a:pt x="451" y="28055"/>
                  </a:lnTo>
                  <a:lnTo>
                    <a:pt x="338" y="28257"/>
                  </a:lnTo>
                  <a:lnTo>
                    <a:pt x="226" y="28482"/>
                  </a:lnTo>
                  <a:lnTo>
                    <a:pt x="136" y="28729"/>
                  </a:lnTo>
                  <a:lnTo>
                    <a:pt x="46" y="29134"/>
                  </a:lnTo>
                  <a:lnTo>
                    <a:pt x="1" y="29516"/>
                  </a:lnTo>
                  <a:lnTo>
                    <a:pt x="1" y="29876"/>
                  </a:lnTo>
                  <a:lnTo>
                    <a:pt x="68" y="30235"/>
                  </a:lnTo>
                  <a:lnTo>
                    <a:pt x="158" y="30572"/>
                  </a:lnTo>
                  <a:lnTo>
                    <a:pt x="316" y="30910"/>
                  </a:lnTo>
                  <a:lnTo>
                    <a:pt x="518" y="31224"/>
                  </a:lnTo>
                  <a:lnTo>
                    <a:pt x="743" y="31517"/>
                  </a:lnTo>
                  <a:lnTo>
                    <a:pt x="1012" y="31809"/>
                  </a:lnTo>
                  <a:lnTo>
                    <a:pt x="1305" y="32079"/>
                  </a:lnTo>
                  <a:lnTo>
                    <a:pt x="1642" y="32348"/>
                  </a:lnTo>
                  <a:lnTo>
                    <a:pt x="2002" y="32596"/>
                  </a:lnTo>
                  <a:lnTo>
                    <a:pt x="2384" y="32843"/>
                  </a:lnTo>
                  <a:lnTo>
                    <a:pt x="2788" y="33068"/>
                  </a:lnTo>
                  <a:lnTo>
                    <a:pt x="3215" y="33292"/>
                  </a:lnTo>
                  <a:lnTo>
                    <a:pt x="3643" y="33495"/>
                  </a:lnTo>
                  <a:lnTo>
                    <a:pt x="4115" y="33697"/>
                  </a:lnTo>
                  <a:lnTo>
                    <a:pt x="4587" y="33877"/>
                  </a:lnTo>
                  <a:lnTo>
                    <a:pt x="5531" y="34192"/>
                  </a:lnTo>
                  <a:lnTo>
                    <a:pt x="6520" y="34484"/>
                  </a:lnTo>
                  <a:lnTo>
                    <a:pt x="7486" y="34731"/>
                  </a:lnTo>
                  <a:lnTo>
                    <a:pt x="8408" y="34933"/>
                  </a:lnTo>
                  <a:lnTo>
                    <a:pt x="9285" y="35091"/>
                  </a:lnTo>
                  <a:lnTo>
                    <a:pt x="10094" y="35203"/>
                  </a:lnTo>
                  <a:lnTo>
                    <a:pt x="10813" y="35271"/>
                  </a:lnTo>
                  <a:lnTo>
                    <a:pt x="10903" y="35293"/>
                  </a:lnTo>
                  <a:lnTo>
                    <a:pt x="11263" y="36417"/>
                  </a:lnTo>
                  <a:lnTo>
                    <a:pt x="12050" y="38732"/>
                  </a:lnTo>
                  <a:lnTo>
                    <a:pt x="12949" y="41430"/>
                  </a:lnTo>
                  <a:lnTo>
                    <a:pt x="13691" y="43723"/>
                  </a:lnTo>
                  <a:lnTo>
                    <a:pt x="13151" y="43093"/>
                  </a:lnTo>
                  <a:lnTo>
                    <a:pt x="12589" y="42464"/>
                  </a:lnTo>
                  <a:lnTo>
                    <a:pt x="12005" y="41834"/>
                  </a:lnTo>
                  <a:lnTo>
                    <a:pt x="11420" y="41250"/>
                  </a:lnTo>
                  <a:lnTo>
                    <a:pt x="10813" y="40666"/>
                  </a:lnTo>
                  <a:lnTo>
                    <a:pt x="10184" y="40126"/>
                  </a:lnTo>
                  <a:lnTo>
                    <a:pt x="9555" y="39632"/>
                  </a:lnTo>
                  <a:lnTo>
                    <a:pt x="8903" y="39159"/>
                  </a:lnTo>
                  <a:lnTo>
                    <a:pt x="8588" y="38957"/>
                  </a:lnTo>
                  <a:lnTo>
                    <a:pt x="8251" y="38777"/>
                  </a:lnTo>
                  <a:lnTo>
                    <a:pt x="7891" y="38620"/>
                  </a:lnTo>
                  <a:lnTo>
                    <a:pt x="7509" y="38463"/>
                  </a:lnTo>
                  <a:lnTo>
                    <a:pt x="7127" y="38350"/>
                  </a:lnTo>
                  <a:lnTo>
                    <a:pt x="6745" y="38283"/>
                  </a:lnTo>
                  <a:lnTo>
                    <a:pt x="6340" y="38215"/>
                  </a:lnTo>
                  <a:lnTo>
                    <a:pt x="5958" y="38193"/>
                  </a:lnTo>
                  <a:lnTo>
                    <a:pt x="5576" y="38215"/>
                  </a:lnTo>
                  <a:lnTo>
                    <a:pt x="5216" y="38283"/>
                  </a:lnTo>
                  <a:lnTo>
                    <a:pt x="4856" y="38395"/>
                  </a:lnTo>
                  <a:lnTo>
                    <a:pt x="4677" y="38485"/>
                  </a:lnTo>
                  <a:lnTo>
                    <a:pt x="4519" y="38553"/>
                  </a:lnTo>
                  <a:lnTo>
                    <a:pt x="4362" y="38665"/>
                  </a:lnTo>
                  <a:lnTo>
                    <a:pt x="4204" y="38777"/>
                  </a:lnTo>
                  <a:lnTo>
                    <a:pt x="4070" y="38890"/>
                  </a:lnTo>
                  <a:lnTo>
                    <a:pt x="3935" y="39047"/>
                  </a:lnTo>
                  <a:lnTo>
                    <a:pt x="3800" y="39182"/>
                  </a:lnTo>
                  <a:lnTo>
                    <a:pt x="3687" y="39362"/>
                  </a:lnTo>
                  <a:lnTo>
                    <a:pt x="3575" y="39542"/>
                  </a:lnTo>
                  <a:lnTo>
                    <a:pt x="3485" y="39744"/>
                  </a:lnTo>
                  <a:lnTo>
                    <a:pt x="3350" y="40081"/>
                  </a:lnTo>
                  <a:lnTo>
                    <a:pt x="3283" y="40418"/>
                  </a:lnTo>
                  <a:lnTo>
                    <a:pt x="3260" y="40778"/>
                  </a:lnTo>
                  <a:lnTo>
                    <a:pt x="3283" y="41115"/>
                  </a:lnTo>
                  <a:lnTo>
                    <a:pt x="3350" y="41452"/>
                  </a:lnTo>
                  <a:lnTo>
                    <a:pt x="3440" y="41812"/>
                  </a:lnTo>
                  <a:lnTo>
                    <a:pt x="3553" y="42149"/>
                  </a:lnTo>
                  <a:lnTo>
                    <a:pt x="3710" y="42464"/>
                  </a:lnTo>
                  <a:lnTo>
                    <a:pt x="3890" y="42801"/>
                  </a:lnTo>
                  <a:lnTo>
                    <a:pt x="4092" y="43116"/>
                  </a:lnTo>
                  <a:lnTo>
                    <a:pt x="4317" y="43408"/>
                  </a:lnTo>
                  <a:lnTo>
                    <a:pt x="4542" y="43700"/>
                  </a:lnTo>
                  <a:lnTo>
                    <a:pt x="4789" y="43970"/>
                  </a:lnTo>
                  <a:lnTo>
                    <a:pt x="5036" y="44240"/>
                  </a:lnTo>
                  <a:lnTo>
                    <a:pt x="5283" y="44465"/>
                  </a:lnTo>
                  <a:lnTo>
                    <a:pt x="5508" y="44689"/>
                  </a:lnTo>
                  <a:lnTo>
                    <a:pt x="5756" y="44869"/>
                  </a:lnTo>
                  <a:lnTo>
                    <a:pt x="6003" y="45027"/>
                  </a:lnTo>
                  <a:lnTo>
                    <a:pt x="6250" y="45184"/>
                  </a:lnTo>
                  <a:lnTo>
                    <a:pt x="6497" y="45341"/>
                  </a:lnTo>
                  <a:lnTo>
                    <a:pt x="7014" y="45589"/>
                  </a:lnTo>
                  <a:lnTo>
                    <a:pt x="7554" y="45791"/>
                  </a:lnTo>
                  <a:lnTo>
                    <a:pt x="8116" y="45971"/>
                  </a:lnTo>
                  <a:lnTo>
                    <a:pt x="8678" y="46106"/>
                  </a:lnTo>
                  <a:lnTo>
                    <a:pt x="9262" y="46218"/>
                  </a:lnTo>
                  <a:lnTo>
                    <a:pt x="9847" y="46308"/>
                  </a:lnTo>
                  <a:lnTo>
                    <a:pt x="11038" y="46420"/>
                  </a:lnTo>
                  <a:lnTo>
                    <a:pt x="12230" y="46533"/>
                  </a:lnTo>
                  <a:lnTo>
                    <a:pt x="13421" y="46668"/>
                  </a:lnTo>
                  <a:lnTo>
                    <a:pt x="13983" y="46757"/>
                  </a:lnTo>
                  <a:lnTo>
                    <a:pt x="14567" y="46870"/>
                  </a:lnTo>
                  <a:lnTo>
                    <a:pt x="14680" y="47477"/>
                  </a:lnTo>
                  <a:lnTo>
                    <a:pt x="14815" y="48084"/>
                  </a:lnTo>
                  <a:lnTo>
                    <a:pt x="14905" y="48691"/>
                  </a:lnTo>
                  <a:lnTo>
                    <a:pt x="14994" y="49298"/>
                  </a:lnTo>
                  <a:lnTo>
                    <a:pt x="15062" y="49927"/>
                  </a:lnTo>
                  <a:lnTo>
                    <a:pt x="15129" y="50556"/>
                  </a:lnTo>
                  <a:lnTo>
                    <a:pt x="15152" y="51208"/>
                  </a:lnTo>
                  <a:lnTo>
                    <a:pt x="15174" y="51860"/>
                  </a:lnTo>
                  <a:lnTo>
                    <a:pt x="15174" y="52782"/>
                  </a:lnTo>
                  <a:lnTo>
                    <a:pt x="15129" y="53703"/>
                  </a:lnTo>
                  <a:lnTo>
                    <a:pt x="15017" y="54603"/>
                  </a:lnTo>
                  <a:lnTo>
                    <a:pt x="14905" y="55479"/>
                  </a:lnTo>
                  <a:lnTo>
                    <a:pt x="14725" y="56334"/>
                  </a:lnTo>
                  <a:lnTo>
                    <a:pt x="14522" y="57165"/>
                  </a:lnTo>
                  <a:lnTo>
                    <a:pt x="14298" y="57997"/>
                  </a:lnTo>
                  <a:lnTo>
                    <a:pt x="14005" y="58806"/>
                  </a:lnTo>
                  <a:lnTo>
                    <a:pt x="13826" y="57705"/>
                  </a:lnTo>
                  <a:lnTo>
                    <a:pt x="13646" y="56603"/>
                  </a:lnTo>
                  <a:lnTo>
                    <a:pt x="13556" y="56041"/>
                  </a:lnTo>
                  <a:lnTo>
                    <a:pt x="13443" y="55502"/>
                  </a:lnTo>
                  <a:lnTo>
                    <a:pt x="13308" y="54962"/>
                  </a:lnTo>
                  <a:lnTo>
                    <a:pt x="13174" y="54423"/>
                  </a:lnTo>
                  <a:lnTo>
                    <a:pt x="12994" y="53906"/>
                  </a:lnTo>
                  <a:lnTo>
                    <a:pt x="12791" y="53411"/>
                  </a:lnTo>
                  <a:lnTo>
                    <a:pt x="12567" y="52917"/>
                  </a:lnTo>
                  <a:lnTo>
                    <a:pt x="12297" y="52445"/>
                  </a:lnTo>
                  <a:lnTo>
                    <a:pt x="11982" y="51995"/>
                  </a:lnTo>
                  <a:lnTo>
                    <a:pt x="11645" y="51568"/>
                  </a:lnTo>
                  <a:lnTo>
                    <a:pt x="11443" y="51388"/>
                  </a:lnTo>
                  <a:lnTo>
                    <a:pt x="11240" y="51186"/>
                  </a:lnTo>
                  <a:lnTo>
                    <a:pt x="11016" y="51006"/>
                  </a:lnTo>
                  <a:lnTo>
                    <a:pt x="10768" y="50826"/>
                  </a:lnTo>
                  <a:lnTo>
                    <a:pt x="10431" y="50601"/>
                  </a:lnTo>
                  <a:lnTo>
                    <a:pt x="10094" y="50422"/>
                  </a:lnTo>
                  <a:lnTo>
                    <a:pt x="9734" y="50264"/>
                  </a:lnTo>
                  <a:lnTo>
                    <a:pt x="9375" y="50174"/>
                  </a:lnTo>
                  <a:lnTo>
                    <a:pt x="9015" y="50107"/>
                  </a:lnTo>
                  <a:lnTo>
                    <a:pt x="8655" y="50062"/>
                  </a:lnTo>
                  <a:lnTo>
                    <a:pt x="8318" y="50084"/>
                  </a:lnTo>
                  <a:lnTo>
                    <a:pt x="7981" y="50129"/>
                  </a:lnTo>
                  <a:lnTo>
                    <a:pt x="7644" y="50242"/>
                  </a:lnTo>
                  <a:lnTo>
                    <a:pt x="7329" y="50377"/>
                  </a:lnTo>
                  <a:lnTo>
                    <a:pt x="7037" y="50556"/>
                  </a:lnTo>
                  <a:lnTo>
                    <a:pt x="6767" y="50781"/>
                  </a:lnTo>
                  <a:lnTo>
                    <a:pt x="6520" y="51028"/>
                  </a:lnTo>
                  <a:lnTo>
                    <a:pt x="6295" y="51343"/>
                  </a:lnTo>
                  <a:lnTo>
                    <a:pt x="6115" y="51703"/>
                  </a:lnTo>
                  <a:lnTo>
                    <a:pt x="5958" y="52107"/>
                  </a:lnTo>
                  <a:lnTo>
                    <a:pt x="5890" y="52467"/>
                  </a:lnTo>
                  <a:lnTo>
                    <a:pt x="5823" y="52804"/>
                  </a:lnTo>
                  <a:lnTo>
                    <a:pt x="5801" y="53164"/>
                  </a:lnTo>
                  <a:lnTo>
                    <a:pt x="5823" y="53501"/>
                  </a:lnTo>
                  <a:lnTo>
                    <a:pt x="5845" y="53861"/>
                  </a:lnTo>
                  <a:lnTo>
                    <a:pt x="5913" y="54220"/>
                  </a:lnTo>
                  <a:lnTo>
                    <a:pt x="6025" y="54558"/>
                  </a:lnTo>
                  <a:lnTo>
                    <a:pt x="6138" y="54917"/>
                  </a:lnTo>
                  <a:lnTo>
                    <a:pt x="6295" y="55255"/>
                  </a:lnTo>
                  <a:lnTo>
                    <a:pt x="6452" y="55592"/>
                  </a:lnTo>
                  <a:lnTo>
                    <a:pt x="6632" y="55929"/>
                  </a:lnTo>
                  <a:lnTo>
                    <a:pt x="6857" y="56266"/>
                  </a:lnTo>
                  <a:lnTo>
                    <a:pt x="7082" y="56603"/>
                  </a:lnTo>
                  <a:lnTo>
                    <a:pt x="7329" y="56918"/>
                  </a:lnTo>
                  <a:lnTo>
                    <a:pt x="7599" y="57233"/>
                  </a:lnTo>
                  <a:lnTo>
                    <a:pt x="7869" y="57547"/>
                  </a:lnTo>
                  <a:lnTo>
                    <a:pt x="8161" y="57862"/>
                  </a:lnTo>
                  <a:lnTo>
                    <a:pt x="8453" y="58154"/>
                  </a:lnTo>
                  <a:lnTo>
                    <a:pt x="9082" y="58694"/>
                  </a:lnTo>
                  <a:lnTo>
                    <a:pt x="9734" y="59211"/>
                  </a:lnTo>
                  <a:lnTo>
                    <a:pt x="10431" y="59683"/>
                  </a:lnTo>
                  <a:lnTo>
                    <a:pt x="11106" y="60110"/>
                  </a:lnTo>
                  <a:lnTo>
                    <a:pt x="11780" y="60470"/>
                  </a:lnTo>
                  <a:lnTo>
                    <a:pt x="12454" y="60762"/>
                  </a:lnTo>
                  <a:lnTo>
                    <a:pt x="12769" y="60897"/>
                  </a:lnTo>
                  <a:lnTo>
                    <a:pt x="13084" y="60987"/>
                  </a:lnTo>
                  <a:lnTo>
                    <a:pt x="12814" y="61526"/>
                  </a:lnTo>
                  <a:lnTo>
                    <a:pt x="12544" y="62066"/>
                  </a:lnTo>
                  <a:lnTo>
                    <a:pt x="11937" y="63100"/>
                  </a:lnTo>
                  <a:lnTo>
                    <a:pt x="11285" y="64134"/>
                  </a:lnTo>
                  <a:lnTo>
                    <a:pt x="10589" y="65145"/>
                  </a:lnTo>
                  <a:lnTo>
                    <a:pt x="9869" y="66134"/>
                  </a:lnTo>
                  <a:lnTo>
                    <a:pt x="9082" y="67123"/>
                  </a:lnTo>
                  <a:lnTo>
                    <a:pt x="8273" y="68113"/>
                  </a:lnTo>
                  <a:lnTo>
                    <a:pt x="7441" y="69079"/>
                  </a:lnTo>
                  <a:lnTo>
                    <a:pt x="7374" y="69192"/>
                  </a:lnTo>
                  <a:lnTo>
                    <a:pt x="7307" y="69304"/>
                  </a:lnTo>
                  <a:lnTo>
                    <a:pt x="7284" y="69439"/>
                  </a:lnTo>
                  <a:lnTo>
                    <a:pt x="7284" y="69551"/>
                  </a:lnTo>
                  <a:lnTo>
                    <a:pt x="7307" y="69664"/>
                  </a:lnTo>
                  <a:lnTo>
                    <a:pt x="7352" y="69776"/>
                  </a:lnTo>
                  <a:lnTo>
                    <a:pt x="7419" y="69866"/>
                  </a:lnTo>
                  <a:lnTo>
                    <a:pt x="7486" y="69956"/>
                  </a:lnTo>
                  <a:lnTo>
                    <a:pt x="7576" y="70046"/>
                  </a:lnTo>
                  <a:lnTo>
                    <a:pt x="7666" y="70091"/>
                  </a:lnTo>
                  <a:lnTo>
                    <a:pt x="7779" y="70136"/>
                  </a:lnTo>
                  <a:lnTo>
                    <a:pt x="7891" y="70158"/>
                  </a:lnTo>
                  <a:lnTo>
                    <a:pt x="8003" y="70136"/>
                  </a:lnTo>
                  <a:lnTo>
                    <a:pt x="8116" y="70113"/>
                  </a:lnTo>
                  <a:lnTo>
                    <a:pt x="8228" y="70046"/>
                  </a:lnTo>
                  <a:lnTo>
                    <a:pt x="8318" y="69956"/>
                  </a:lnTo>
                  <a:lnTo>
                    <a:pt x="9442" y="68652"/>
                  </a:lnTo>
                  <a:lnTo>
                    <a:pt x="10544" y="67326"/>
                  </a:lnTo>
                  <a:lnTo>
                    <a:pt x="11083" y="66629"/>
                  </a:lnTo>
                  <a:lnTo>
                    <a:pt x="11623" y="65932"/>
                  </a:lnTo>
                  <a:lnTo>
                    <a:pt x="12117" y="65235"/>
                  </a:lnTo>
                  <a:lnTo>
                    <a:pt x="12634" y="64516"/>
                  </a:lnTo>
                  <a:lnTo>
                    <a:pt x="13106" y="63774"/>
                  </a:lnTo>
                  <a:lnTo>
                    <a:pt x="13578" y="63032"/>
                  </a:lnTo>
                  <a:lnTo>
                    <a:pt x="14005" y="62290"/>
                  </a:lnTo>
                  <a:lnTo>
                    <a:pt x="14410" y="61504"/>
                  </a:lnTo>
                  <a:lnTo>
                    <a:pt x="14792" y="60739"/>
                  </a:lnTo>
                  <a:lnTo>
                    <a:pt x="15129" y="59930"/>
                  </a:lnTo>
                  <a:lnTo>
                    <a:pt x="15444" y="59143"/>
                  </a:lnTo>
                  <a:lnTo>
                    <a:pt x="15714" y="58312"/>
                  </a:lnTo>
                  <a:lnTo>
                    <a:pt x="15759" y="58357"/>
                  </a:lnTo>
                  <a:lnTo>
                    <a:pt x="16051" y="58447"/>
                  </a:lnTo>
                  <a:lnTo>
                    <a:pt x="16366" y="58536"/>
                  </a:lnTo>
                  <a:lnTo>
                    <a:pt x="16725" y="58604"/>
                  </a:lnTo>
                  <a:lnTo>
                    <a:pt x="17107" y="58649"/>
                  </a:lnTo>
                  <a:lnTo>
                    <a:pt x="17512" y="58694"/>
                  </a:lnTo>
                  <a:lnTo>
                    <a:pt x="18389" y="58694"/>
                  </a:lnTo>
                  <a:lnTo>
                    <a:pt x="18861" y="58671"/>
                  </a:lnTo>
                  <a:lnTo>
                    <a:pt x="19333" y="58649"/>
                  </a:lnTo>
                  <a:lnTo>
                    <a:pt x="19827" y="58581"/>
                  </a:lnTo>
                  <a:lnTo>
                    <a:pt x="20322" y="58514"/>
                  </a:lnTo>
                  <a:lnTo>
                    <a:pt x="20816" y="58424"/>
                  </a:lnTo>
                  <a:lnTo>
                    <a:pt x="21311" y="58312"/>
                  </a:lnTo>
                  <a:lnTo>
                    <a:pt x="21806" y="58199"/>
                  </a:lnTo>
                  <a:lnTo>
                    <a:pt x="22300" y="58064"/>
                  </a:lnTo>
                  <a:lnTo>
                    <a:pt x="22772" y="57885"/>
                  </a:lnTo>
                  <a:lnTo>
                    <a:pt x="23222" y="57727"/>
                  </a:lnTo>
                  <a:lnTo>
                    <a:pt x="23671" y="57525"/>
                  </a:lnTo>
                  <a:lnTo>
                    <a:pt x="24098" y="57323"/>
                  </a:lnTo>
                  <a:lnTo>
                    <a:pt x="24503" y="57098"/>
                  </a:lnTo>
                  <a:lnTo>
                    <a:pt x="24885" y="56851"/>
                  </a:lnTo>
                  <a:lnTo>
                    <a:pt x="25222" y="56603"/>
                  </a:lnTo>
                  <a:lnTo>
                    <a:pt x="25537" y="56334"/>
                  </a:lnTo>
                  <a:lnTo>
                    <a:pt x="25829" y="56041"/>
                  </a:lnTo>
                  <a:lnTo>
                    <a:pt x="26077" y="55727"/>
                  </a:lnTo>
                  <a:lnTo>
                    <a:pt x="26279" y="55412"/>
                  </a:lnTo>
                  <a:lnTo>
                    <a:pt x="26414" y="55052"/>
                  </a:lnTo>
                  <a:lnTo>
                    <a:pt x="26526" y="54715"/>
                  </a:lnTo>
                  <a:lnTo>
                    <a:pt x="26571" y="54513"/>
                  </a:lnTo>
                  <a:lnTo>
                    <a:pt x="26571" y="54333"/>
                  </a:lnTo>
                  <a:lnTo>
                    <a:pt x="26594" y="54131"/>
                  </a:lnTo>
                  <a:lnTo>
                    <a:pt x="26571" y="53951"/>
                  </a:lnTo>
                  <a:lnTo>
                    <a:pt x="26549" y="53748"/>
                  </a:lnTo>
                  <a:lnTo>
                    <a:pt x="26526" y="53546"/>
                  </a:lnTo>
                  <a:lnTo>
                    <a:pt x="26459" y="53344"/>
                  </a:lnTo>
                  <a:lnTo>
                    <a:pt x="26391" y="53119"/>
                  </a:lnTo>
                  <a:lnTo>
                    <a:pt x="26256" y="52759"/>
                  </a:lnTo>
                  <a:lnTo>
                    <a:pt x="26077" y="52445"/>
                  </a:lnTo>
                  <a:lnTo>
                    <a:pt x="25874" y="52152"/>
                  </a:lnTo>
                  <a:lnTo>
                    <a:pt x="25672" y="51905"/>
                  </a:lnTo>
                  <a:lnTo>
                    <a:pt x="25425" y="51703"/>
                  </a:lnTo>
                  <a:lnTo>
                    <a:pt x="25177" y="51545"/>
                  </a:lnTo>
                  <a:lnTo>
                    <a:pt x="24908" y="51411"/>
                  </a:lnTo>
                  <a:lnTo>
                    <a:pt x="24638" y="51321"/>
                  </a:lnTo>
                  <a:lnTo>
                    <a:pt x="24323" y="51253"/>
                  </a:lnTo>
                  <a:lnTo>
                    <a:pt x="24031" y="51208"/>
                  </a:lnTo>
                  <a:lnTo>
                    <a:pt x="23357" y="51208"/>
                  </a:lnTo>
                  <a:lnTo>
                    <a:pt x="23019" y="51253"/>
                  </a:lnTo>
                  <a:lnTo>
                    <a:pt x="22682" y="51343"/>
                  </a:lnTo>
                  <a:lnTo>
                    <a:pt x="22323" y="51433"/>
                  </a:lnTo>
                  <a:lnTo>
                    <a:pt x="21963" y="51545"/>
                  </a:lnTo>
                  <a:lnTo>
                    <a:pt x="21581" y="51680"/>
                  </a:lnTo>
                  <a:lnTo>
                    <a:pt x="21221" y="51838"/>
                  </a:lnTo>
                  <a:lnTo>
                    <a:pt x="20839" y="51995"/>
                  </a:lnTo>
                  <a:lnTo>
                    <a:pt x="20479" y="52197"/>
                  </a:lnTo>
                  <a:lnTo>
                    <a:pt x="19737" y="52602"/>
                  </a:lnTo>
                  <a:lnTo>
                    <a:pt x="18996" y="53074"/>
                  </a:lnTo>
                  <a:lnTo>
                    <a:pt x="18276" y="53569"/>
                  </a:lnTo>
                  <a:lnTo>
                    <a:pt x="17602" y="54086"/>
                  </a:lnTo>
                  <a:lnTo>
                    <a:pt x="16950" y="54625"/>
                  </a:lnTo>
                  <a:lnTo>
                    <a:pt x="16366" y="55142"/>
                  </a:lnTo>
                  <a:lnTo>
                    <a:pt x="16456" y="54131"/>
                  </a:lnTo>
                  <a:lnTo>
                    <a:pt x="16523" y="53074"/>
                  </a:lnTo>
                  <a:lnTo>
                    <a:pt x="16523" y="52040"/>
                  </a:lnTo>
                  <a:lnTo>
                    <a:pt x="16478" y="51006"/>
                  </a:lnTo>
                  <a:lnTo>
                    <a:pt x="16388" y="49949"/>
                  </a:lnTo>
                  <a:lnTo>
                    <a:pt x="16276" y="48915"/>
                  </a:lnTo>
                  <a:lnTo>
                    <a:pt x="16118" y="47881"/>
                  </a:lnTo>
                  <a:lnTo>
                    <a:pt x="15916" y="46870"/>
                  </a:lnTo>
                  <a:lnTo>
                    <a:pt x="15939" y="46847"/>
                  </a:lnTo>
                  <a:lnTo>
                    <a:pt x="16411" y="46690"/>
                  </a:lnTo>
                  <a:lnTo>
                    <a:pt x="17512" y="46330"/>
                  </a:lnTo>
                  <a:lnTo>
                    <a:pt x="18838" y="45903"/>
                  </a:lnTo>
                  <a:lnTo>
                    <a:pt x="19468" y="45656"/>
                  </a:lnTo>
                  <a:lnTo>
                    <a:pt x="20007" y="45431"/>
                  </a:lnTo>
                  <a:lnTo>
                    <a:pt x="20367" y="45274"/>
                  </a:lnTo>
                  <a:lnTo>
                    <a:pt x="20727" y="45071"/>
                  </a:lnTo>
                  <a:lnTo>
                    <a:pt x="21086" y="44869"/>
                  </a:lnTo>
                  <a:lnTo>
                    <a:pt x="21423" y="44667"/>
                  </a:lnTo>
                  <a:lnTo>
                    <a:pt x="22120" y="44195"/>
                  </a:lnTo>
                  <a:lnTo>
                    <a:pt x="22750" y="43700"/>
                  </a:lnTo>
                  <a:lnTo>
                    <a:pt x="23019" y="43453"/>
                  </a:lnTo>
                  <a:lnTo>
                    <a:pt x="23289" y="43206"/>
                  </a:lnTo>
                  <a:lnTo>
                    <a:pt x="23559" y="42958"/>
                  </a:lnTo>
                  <a:lnTo>
                    <a:pt x="23829" y="42666"/>
                  </a:lnTo>
                  <a:lnTo>
                    <a:pt x="24076" y="42352"/>
                  </a:lnTo>
                  <a:lnTo>
                    <a:pt x="24301" y="42037"/>
                  </a:lnTo>
                  <a:lnTo>
                    <a:pt x="24503" y="41722"/>
                  </a:lnTo>
                  <a:lnTo>
                    <a:pt x="24683" y="41385"/>
                  </a:lnTo>
                  <a:lnTo>
                    <a:pt x="24818" y="41048"/>
                  </a:lnTo>
                  <a:lnTo>
                    <a:pt x="24930" y="40688"/>
                  </a:lnTo>
                  <a:lnTo>
                    <a:pt x="24998" y="40328"/>
                  </a:lnTo>
                  <a:lnTo>
                    <a:pt x="24998" y="39991"/>
                  </a:lnTo>
                  <a:lnTo>
                    <a:pt x="24998" y="39811"/>
                  </a:lnTo>
                  <a:lnTo>
                    <a:pt x="24953" y="39632"/>
                  </a:lnTo>
                  <a:lnTo>
                    <a:pt x="24930" y="39452"/>
                  </a:lnTo>
                  <a:lnTo>
                    <a:pt x="24863" y="39272"/>
                  </a:lnTo>
                  <a:lnTo>
                    <a:pt x="24795" y="39092"/>
                  </a:lnTo>
                  <a:lnTo>
                    <a:pt x="24705" y="38912"/>
                  </a:lnTo>
                  <a:lnTo>
                    <a:pt x="24593" y="38755"/>
                  </a:lnTo>
                  <a:lnTo>
                    <a:pt x="24481" y="38575"/>
                  </a:lnTo>
                  <a:lnTo>
                    <a:pt x="24346" y="38418"/>
                  </a:lnTo>
                  <a:lnTo>
                    <a:pt x="24211" y="38283"/>
                  </a:lnTo>
                  <a:lnTo>
                    <a:pt x="24053" y="38170"/>
                  </a:lnTo>
                  <a:lnTo>
                    <a:pt x="23896" y="38058"/>
                  </a:lnTo>
                  <a:lnTo>
                    <a:pt x="23739" y="37968"/>
                  </a:lnTo>
                  <a:lnTo>
                    <a:pt x="23581" y="37901"/>
                  </a:lnTo>
                  <a:lnTo>
                    <a:pt x="23402" y="37856"/>
                  </a:lnTo>
                  <a:lnTo>
                    <a:pt x="23244" y="37811"/>
                  </a:lnTo>
                  <a:lnTo>
                    <a:pt x="22885" y="37766"/>
                  </a:lnTo>
                  <a:lnTo>
                    <a:pt x="22502" y="37766"/>
                  </a:lnTo>
                  <a:lnTo>
                    <a:pt x="22143" y="37811"/>
                  </a:lnTo>
                  <a:lnTo>
                    <a:pt x="21761" y="37901"/>
                  </a:lnTo>
                  <a:lnTo>
                    <a:pt x="21378" y="38013"/>
                  </a:lnTo>
                  <a:lnTo>
                    <a:pt x="20996" y="38148"/>
                  </a:lnTo>
                  <a:lnTo>
                    <a:pt x="20614" y="38328"/>
                  </a:lnTo>
                  <a:lnTo>
                    <a:pt x="20255" y="38485"/>
                  </a:lnTo>
                  <a:lnTo>
                    <a:pt x="19917" y="38687"/>
                  </a:lnTo>
                  <a:lnTo>
                    <a:pt x="19580" y="38867"/>
                  </a:lnTo>
                  <a:lnTo>
                    <a:pt x="18996" y="39249"/>
                  </a:lnTo>
                  <a:lnTo>
                    <a:pt x="18681" y="39474"/>
                  </a:lnTo>
                  <a:lnTo>
                    <a:pt x="18389" y="39721"/>
                  </a:lnTo>
                  <a:lnTo>
                    <a:pt x="18074" y="39969"/>
                  </a:lnTo>
                  <a:lnTo>
                    <a:pt x="17782" y="40238"/>
                  </a:lnTo>
                  <a:lnTo>
                    <a:pt x="17512" y="40531"/>
                  </a:lnTo>
                  <a:lnTo>
                    <a:pt x="17242" y="40823"/>
                  </a:lnTo>
                  <a:lnTo>
                    <a:pt x="16973" y="41115"/>
                  </a:lnTo>
                  <a:lnTo>
                    <a:pt x="16748" y="41430"/>
                  </a:lnTo>
                  <a:lnTo>
                    <a:pt x="16501" y="41745"/>
                  </a:lnTo>
                  <a:lnTo>
                    <a:pt x="16276" y="42082"/>
                  </a:lnTo>
                  <a:lnTo>
                    <a:pt x="16073" y="42419"/>
                  </a:lnTo>
                  <a:lnTo>
                    <a:pt x="15871" y="42756"/>
                  </a:lnTo>
                  <a:lnTo>
                    <a:pt x="15691" y="43116"/>
                  </a:lnTo>
                  <a:lnTo>
                    <a:pt x="15534" y="43475"/>
                  </a:lnTo>
                  <a:lnTo>
                    <a:pt x="15377" y="43835"/>
                  </a:lnTo>
                  <a:lnTo>
                    <a:pt x="15264" y="44195"/>
                  </a:lnTo>
                  <a:lnTo>
                    <a:pt x="14837" y="42913"/>
                  </a:lnTo>
                  <a:lnTo>
                    <a:pt x="13983" y="40396"/>
                  </a:lnTo>
                  <a:lnTo>
                    <a:pt x="13016" y="37496"/>
                  </a:lnTo>
                  <a:lnTo>
                    <a:pt x="12589" y="36170"/>
                  </a:lnTo>
                  <a:lnTo>
                    <a:pt x="12252" y="35068"/>
                  </a:lnTo>
                  <a:lnTo>
                    <a:pt x="12567" y="34776"/>
                  </a:lnTo>
                  <a:lnTo>
                    <a:pt x="12926" y="34506"/>
                  </a:lnTo>
                  <a:lnTo>
                    <a:pt x="13286" y="34282"/>
                  </a:lnTo>
                  <a:lnTo>
                    <a:pt x="13668" y="34057"/>
                  </a:lnTo>
                  <a:lnTo>
                    <a:pt x="14050" y="33854"/>
                  </a:lnTo>
                  <a:lnTo>
                    <a:pt x="14455" y="33652"/>
                  </a:lnTo>
                  <a:lnTo>
                    <a:pt x="15264" y="33292"/>
                  </a:lnTo>
                  <a:lnTo>
                    <a:pt x="16073" y="32933"/>
                  </a:lnTo>
                  <a:lnTo>
                    <a:pt x="16478" y="32730"/>
                  </a:lnTo>
                  <a:lnTo>
                    <a:pt x="16860" y="32528"/>
                  </a:lnTo>
                  <a:lnTo>
                    <a:pt x="17242" y="32303"/>
                  </a:lnTo>
                  <a:lnTo>
                    <a:pt x="17624" y="32056"/>
                  </a:lnTo>
                  <a:lnTo>
                    <a:pt x="17984" y="31786"/>
                  </a:lnTo>
                  <a:lnTo>
                    <a:pt x="18321" y="31494"/>
                  </a:lnTo>
                  <a:lnTo>
                    <a:pt x="18569" y="31269"/>
                  </a:lnTo>
                  <a:lnTo>
                    <a:pt x="18816" y="31000"/>
                  </a:lnTo>
                  <a:lnTo>
                    <a:pt x="19041" y="30730"/>
                  </a:lnTo>
                  <a:lnTo>
                    <a:pt x="19288" y="30438"/>
                  </a:lnTo>
                  <a:lnTo>
                    <a:pt x="19513" y="30123"/>
                  </a:lnTo>
                  <a:lnTo>
                    <a:pt x="19715" y="29808"/>
                  </a:lnTo>
                  <a:lnTo>
                    <a:pt x="19895" y="29471"/>
                  </a:lnTo>
                  <a:lnTo>
                    <a:pt x="20052" y="29134"/>
                  </a:lnTo>
                  <a:lnTo>
                    <a:pt x="20165" y="28797"/>
                  </a:lnTo>
                  <a:lnTo>
                    <a:pt x="20255" y="28459"/>
                  </a:lnTo>
                  <a:lnTo>
                    <a:pt x="20299" y="28122"/>
                  </a:lnTo>
                  <a:lnTo>
                    <a:pt x="20299" y="27763"/>
                  </a:lnTo>
                  <a:lnTo>
                    <a:pt x="20255" y="27425"/>
                  </a:lnTo>
                  <a:lnTo>
                    <a:pt x="20210" y="27246"/>
                  </a:lnTo>
                  <a:lnTo>
                    <a:pt x="20142" y="27088"/>
                  </a:lnTo>
                  <a:lnTo>
                    <a:pt x="20075" y="26908"/>
                  </a:lnTo>
                  <a:lnTo>
                    <a:pt x="19985" y="26751"/>
                  </a:lnTo>
                  <a:lnTo>
                    <a:pt x="19872" y="26594"/>
                  </a:lnTo>
                  <a:lnTo>
                    <a:pt x="19737" y="26436"/>
                  </a:lnTo>
                  <a:lnTo>
                    <a:pt x="19625" y="26279"/>
                  </a:lnTo>
                  <a:lnTo>
                    <a:pt x="19468" y="26167"/>
                  </a:lnTo>
                  <a:lnTo>
                    <a:pt x="19333" y="26054"/>
                  </a:lnTo>
                  <a:lnTo>
                    <a:pt x="19198" y="25942"/>
                  </a:lnTo>
                  <a:lnTo>
                    <a:pt x="19041" y="25852"/>
                  </a:lnTo>
                  <a:lnTo>
                    <a:pt x="18883" y="25784"/>
                  </a:lnTo>
                  <a:lnTo>
                    <a:pt x="18546" y="25695"/>
                  </a:lnTo>
                  <a:lnTo>
                    <a:pt x="18209" y="25627"/>
                  </a:lnTo>
                  <a:lnTo>
                    <a:pt x="17872" y="25627"/>
                  </a:lnTo>
                  <a:lnTo>
                    <a:pt x="17512" y="25650"/>
                  </a:lnTo>
                  <a:lnTo>
                    <a:pt x="17152" y="25717"/>
                  </a:lnTo>
                  <a:lnTo>
                    <a:pt x="16793" y="25807"/>
                  </a:lnTo>
                  <a:lnTo>
                    <a:pt x="16433" y="25942"/>
                  </a:lnTo>
                  <a:lnTo>
                    <a:pt x="16096" y="26077"/>
                  </a:lnTo>
                  <a:lnTo>
                    <a:pt x="15759" y="26234"/>
                  </a:lnTo>
                  <a:lnTo>
                    <a:pt x="15444" y="26414"/>
                  </a:lnTo>
                  <a:lnTo>
                    <a:pt x="15129" y="26616"/>
                  </a:lnTo>
                  <a:lnTo>
                    <a:pt x="14837" y="26796"/>
                  </a:lnTo>
                  <a:lnTo>
                    <a:pt x="14590" y="26998"/>
                  </a:lnTo>
                  <a:lnTo>
                    <a:pt x="14298" y="27223"/>
                  </a:lnTo>
                  <a:lnTo>
                    <a:pt x="14028" y="27470"/>
                  </a:lnTo>
                  <a:lnTo>
                    <a:pt x="13758" y="27740"/>
                  </a:lnTo>
                  <a:lnTo>
                    <a:pt x="13511" y="28010"/>
                  </a:lnTo>
                  <a:lnTo>
                    <a:pt x="13264" y="28280"/>
                  </a:lnTo>
                  <a:lnTo>
                    <a:pt x="13039" y="28572"/>
                  </a:lnTo>
                  <a:lnTo>
                    <a:pt x="12814" y="28864"/>
                  </a:lnTo>
                  <a:lnTo>
                    <a:pt x="12612" y="29179"/>
                  </a:lnTo>
                  <a:lnTo>
                    <a:pt x="12409" y="29493"/>
                  </a:lnTo>
                  <a:lnTo>
                    <a:pt x="12230" y="29808"/>
                  </a:lnTo>
                  <a:lnTo>
                    <a:pt x="12072" y="30145"/>
                  </a:lnTo>
                  <a:lnTo>
                    <a:pt x="11915" y="30483"/>
                  </a:lnTo>
                  <a:lnTo>
                    <a:pt x="11780" y="30820"/>
                  </a:lnTo>
                  <a:lnTo>
                    <a:pt x="11645" y="31157"/>
                  </a:lnTo>
                  <a:lnTo>
                    <a:pt x="11533" y="31517"/>
                  </a:lnTo>
                  <a:lnTo>
                    <a:pt x="11443" y="31876"/>
                  </a:lnTo>
                  <a:lnTo>
                    <a:pt x="11285" y="31089"/>
                  </a:lnTo>
                  <a:lnTo>
                    <a:pt x="11151" y="30280"/>
                  </a:lnTo>
                  <a:lnTo>
                    <a:pt x="11038" y="29471"/>
                  </a:lnTo>
                  <a:lnTo>
                    <a:pt x="10926" y="28639"/>
                  </a:lnTo>
                  <a:lnTo>
                    <a:pt x="10858" y="27830"/>
                  </a:lnTo>
                  <a:lnTo>
                    <a:pt x="10791" y="26998"/>
                  </a:lnTo>
                  <a:lnTo>
                    <a:pt x="10768" y="26144"/>
                  </a:lnTo>
                  <a:lnTo>
                    <a:pt x="10768" y="25290"/>
                  </a:lnTo>
                  <a:lnTo>
                    <a:pt x="10791" y="24526"/>
                  </a:lnTo>
                  <a:lnTo>
                    <a:pt x="11285" y="24526"/>
                  </a:lnTo>
                  <a:lnTo>
                    <a:pt x="11780" y="24503"/>
                  </a:lnTo>
                  <a:lnTo>
                    <a:pt x="12274" y="24458"/>
                  </a:lnTo>
                  <a:lnTo>
                    <a:pt x="12769" y="24391"/>
                  </a:lnTo>
                  <a:lnTo>
                    <a:pt x="13264" y="24278"/>
                  </a:lnTo>
                  <a:lnTo>
                    <a:pt x="13758" y="24166"/>
                  </a:lnTo>
                  <a:lnTo>
                    <a:pt x="14253" y="24031"/>
                  </a:lnTo>
                  <a:lnTo>
                    <a:pt x="14725" y="23851"/>
                  </a:lnTo>
                  <a:lnTo>
                    <a:pt x="15197" y="23694"/>
                  </a:lnTo>
                  <a:lnTo>
                    <a:pt x="15669" y="23492"/>
                  </a:lnTo>
                  <a:lnTo>
                    <a:pt x="16141" y="23289"/>
                  </a:lnTo>
                  <a:lnTo>
                    <a:pt x="16590" y="23064"/>
                  </a:lnTo>
                  <a:lnTo>
                    <a:pt x="17040" y="22840"/>
                  </a:lnTo>
                  <a:lnTo>
                    <a:pt x="17467" y="22615"/>
                  </a:lnTo>
                  <a:lnTo>
                    <a:pt x="18276" y="22120"/>
                  </a:lnTo>
                  <a:lnTo>
                    <a:pt x="18524" y="21941"/>
                  </a:lnTo>
                  <a:lnTo>
                    <a:pt x="18816" y="21738"/>
                  </a:lnTo>
                  <a:lnTo>
                    <a:pt x="19108" y="21513"/>
                  </a:lnTo>
                  <a:lnTo>
                    <a:pt x="19400" y="21244"/>
                  </a:lnTo>
                  <a:lnTo>
                    <a:pt x="19693" y="20974"/>
                  </a:lnTo>
                  <a:lnTo>
                    <a:pt x="19962" y="20682"/>
                  </a:lnTo>
                  <a:lnTo>
                    <a:pt x="20210" y="20389"/>
                  </a:lnTo>
                  <a:lnTo>
                    <a:pt x="20434" y="20052"/>
                  </a:lnTo>
                  <a:lnTo>
                    <a:pt x="20614" y="19738"/>
                  </a:lnTo>
                  <a:lnTo>
                    <a:pt x="20749" y="19400"/>
                  </a:lnTo>
                  <a:lnTo>
                    <a:pt x="20794" y="19243"/>
                  </a:lnTo>
                  <a:lnTo>
                    <a:pt x="20816" y="19086"/>
                  </a:lnTo>
                  <a:lnTo>
                    <a:pt x="20839" y="18906"/>
                  </a:lnTo>
                  <a:lnTo>
                    <a:pt x="20839" y="18748"/>
                  </a:lnTo>
                  <a:lnTo>
                    <a:pt x="20816" y="18591"/>
                  </a:lnTo>
                  <a:lnTo>
                    <a:pt x="20772" y="18411"/>
                  </a:lnTo>
                  <a:lnTo>
                    <a:pt x="20727" y="18254"/>
                  </a:lnTo>
                  <a:lnTo>
                    <a:pt x="20637" y="18097"/>
                  </a:lnTo>
                  <a:lnTo>
                    <a:pt x="20547" y="17939"/>
                  </a:lnTo>
                  <a:lnTo>
                    <a:pt x="20412" y="17804"/>
                  </a:lnTo>
                  <a:lnTo>
                    <a:pt x="20255" y="17647"/>
                  </a:lnTo>
                  <a:lnTo>
                    <a:pt x="20075" y="17512"/>
                  </a:lnTo>
                  <a:lnTo>
                    <a:pt x="19940" y="17400"/>
                  </a:lnTo>
                  <a:lnTo>
                    <a:pt x="19782" y="17310"/>
                  </a:lnTo>
                  <a:lnTo>
                    <a:pt x="19468" y="17175"/>
                  </a:lnTo>
                  <a:lnTo>
                    <a:pt x="19131" y="17085"/>
                  </a:lnTo>
                  <a:lnTo>
                    <a:pt x="18793" y="17040"/>
                  </a:lnTo>
                  <a:lnTo>
                    <a:pt x="18411" y="17018"/>
                  </a:lnTo>
                  <a:lnTo>
                    <a:pt x="18052" y="17040"/>
                  </a:lnTo>
                  <a:lnTo>
                    <a:pt x="17669" y="17085"/>
                  </a:lnTo>
                  <a:lnTo>
                    <a:pt x="17287" y="17152"/>
                  </a:lnTo>
                  <a:lnTo>
                    <a:pt x="16905" y="17265"/>
                  </a:lnTo>
                  <a:lnTo>
                    <a:pt x="16523" y="17377"/>
                  </a:lnTo>
                  <a:lnTo>
                    <a:pt x="16163" y="17490"/>
                  </a:lnTo>
                  <a:lnTo>
                    <a:pt x="15804" y="17625"/>
                  </a:lnTo>
                  <a:lnTo>
                    <a:pt x="15129" y="17917"/>
                  </a:lnTo>
                  <a:lnTo>
                    <a:pt x="14545" y="18209"/>
                  </a:lnTo>
                  <a:lnTo>
                    <a:pt x="14073" y="18434"/>
                  </a:lnTo>
                  <a:lnTo>
                    <a:pt x="13578" y="18704"/>
                  </a:lnTo>
                  <a:lnTo>
                    <a:pt x="13084" y="19018"/>
                  </a:lnTo>
                  <a:lnTo>
                    <a:pt x="12589" y="19333"/>
                  </a:lnTo>
                  <a:lnTo>
                    <a:pt x="12117" y="19693"/>
                  </a:lnTo>
                  <a:lnTo>
                    <a:pt x="11668" y="20097"/>
                  </a:lnTo>
                  <a:lnTo>
                    <a:pt x="11465" y="20300"/>
                  </a:lnTo>
                  <a:lnTo>
                    <a:pt x="11263" y="20524"/>
                  </a:lnTo>
                  <a:lnTo>
                    <a:pt x="11106" y="20749"/>
                  </a:lnTo>
                  <a:lnTo>
                    <a:pt x="10926" y="20974"/>
                  </a:lnTo>
                  <a:lnTo>
                    <a:pt x="11016" y="19895"/>
                  </a:lnTo>
                  <a:lnTo>
                    <a:pt x="11128" y="18816"/>
                  </a:lnTo>
                  <a:lnTo>
                    <a:pt x="11285" y="17759"/>
                  </a:lnTo>
                  <a:lnTo>
                    <a:pt x="11465" y="16703"/>
                  </a:lnTo>
                  <a:lnTo>
                    <a:pt x="11712" y="15646"/>
                  </a:lnTo>
                  <a:lnTo>
                    <a:pt x="11847" y="15129"/>
                  </a:lnTo>
                  <a:lnTo>
                    <a:pt x="11982" y="14635"/>
                  </a:lnTo>
                  <a:lnTo>
                    <a:pt x="12162" y="14118"/>
                  </a:lnTo>
                  <a:lnTo>
                    <a:pt x="12342" y="13623"/>
                  </a:lnTo>
                  <a:lnTo>
                    <a:pt x="12522" y="13151"/>
                  </a:lnTo>
                  <a:lnTo>
                    <a:pt x="12724" y="12657"/>
                  </a:lnTo>
                  <a:lnTo>
                    <a:pt x="12926" y="12679"/>
                  </a:lnTo>
                  <a:lnTo>
                    <a:pt x="13331" y="12657"/>
                  </a:lnTo>
                  <a:lnTo>
                    <a:pt x="13938" y="12634"/>
                  </a:lnTo>
                  <a:lnTo>
                    <a:pt x="14725" y="12589"/>
                  </a:lnTo>
                  <a:lnTo>
                    <a:pt x="15624" y="12522"/>
                  </a:lnTo>
                  <a:lnTo>
                    <a:pt x="16635" y="12409"/>
                  </a:lnTo>
                  <a:lnTo>
                    <a:pt x="17692" y="12275"/>
                  </a:lnTo>
                  <a:lnTo>
                    <a:pt x="18793" y="12072"/>
                  </a:lnTo>
                  <a:lnTo>
                    <a:pt x="19895" y="11847"/>
                  </a:lnTo>
                  <a:lnTo>
                    <a:pt x="20434" y="11713"/>
                  </a:lnTo>
                  <a:lnTo>
                    <a:pt x="20951" y="11578"/>
                  </a:lnTo>
                  <a:lnTo>
                    <a:pt x="21468" y="11398"/>
                  </a:lnTo>
                  <a:lnTo>
                    <a:pt x="21963" y="11240"/>
                  </a:lnTo>
                  <a:lnTo>
                    <a:pt x="22412" y="11038"/>
                  </a:lnTo>
                  <a:lnTo>
                    <a:pt x="22840" y="10836"/>
                  </a:lnTo>
                  <a:lnTo>
                    <a:pt x="23244" y="10611"/>
                  </a:lnTo>
                  <a:lnTo>
                    <a:pt x="23604" y="10364"/>
                  </a:lnTo>
                  <a:lnTo>
                    <a:pt x="23941" y="10117"/>
                  </a:lnTo>
                  <a:lnTo>
                    <a:pt x="24211" y="9824"/>
                  </a:lnTo>
                  <a:lnTo>
                    <a:pt x="24436" y="9532"/>
                  </a:lnTo>
                  <a:lnTo>
                    <a:pt x="24526" y="9375"/>
                  </a:lnTo>
                  <a:lnTo>
                    <a:pt x="24593" y="9217"/>
                  </a:lnTo>
                  <a:lnTo>
                    <a:pt x="24660" y="9060"/>
                  </a:lnTo>
                  <a:lnTo>
                    <a:pt x="24705" y="8880"/>
                  </a:lnTo>
                  <a:lnTo>
                    <a:pt x="24728" y="8723"/>
                  </a:lnTo>
                  <a:lnTo>
                    <a:pt x="24750" y="8543"/>
                  </a:lnTo>
                  <a:lnTo>
                    <a:pt x="24750" y="8003"/>
                  </a:lnTo>
                  <a:lnTo>
                    <a:pt x="24728" y="7779"/>
                  </a:lnTo>
                  <a:lnTo>
                    <a:pt x="24705" y="7554"/>
                  </a:lnTo>
                  <a:lnTo>
                    <a:pt x="24660" y="7329"/>
                  </a:lnTo>
                  <a:lnTo>
                    <a:pt x="24615" y="7149"/>
                  </a:lnTo>
                  <a:lnTo>
                    <a:pt x="24548" y="6969"/>
                  </a:lnTo>
                  <a:lnTo>
                    <a:pt x="24458" y="6790"/>
                  </a:lnTo>
                  <a:lnTo>
                    <a:pt x="24368" y="6632"/>
                  </a:lnTo>
                  <a:lnTo>
                    <a:pt x="24278" y="6497"/>
                  </a:lnTo>
                  <a:lnTo>
                    <a:pt x="24166" y="6363"/>
                  </a:lnTo>
                  <a:lnTo>
                    <a:pt x="24053" y="6250"/>
                  </a:lnTo>
                  <a:lnTo>
                    <a:pt x="23941" y="6138"/>
                  </a:lnTo>
                  <a:lnTo>
                    <a:pt x="23806" y="6048"/>
                  </a:lnTo>
                  <a:lnTo>
                    <a:pt x="23671" y="5958"/>
                  </a:lnTo>
                  <a:lnTo>
                    <a:pt x="23514" y="5890"/>
                  </a:lnTo>
                  <a:lnTo>
                    <a:pt x="23199" y="5801"/>
                  </a:lnTo>
                  <a:lnTo>
                    <a:pt x="22840" y="5733"/>
                  </a:lnTo>
                  <a:lnTo>
                    <a:pt x="22457" y="5688"/>
                  </a:lnTo>
                  <a:lnTo>
                    <a:pt x="22075" y="5711"/>
                  </a:lnTo>
                  <a:lnTo>
                    <a:pt x="21648" y="5733"/>
                  </a:lnTo>
                  <a:lnTo>
                    <a:pt x="21221" y="5823"/>
                  </a:lnTo>
                  <a:lnTo>
                    <a:pt x="20772" y="5913"/>
                  </a:lnTo>
                  <a:lnTo>
                    <a:pt x="20299" y="6048"/>
                  </a:lnTo>
                  <a:lnTo>
                    <a:pt x="19827" y="6183"/>
                  </a:lnTo>
                  <a:lnTo>
                    <a:pt x="19333" y="6363"/>
                  </a:lnTo>
                  <a:lnTo>
                    <a:pt x="18861" y="6542"/>
                  </a:lnTo>
                  <a:lnTo>
                    <a:pt x="18366" y="6767"/>
                  </a:lnTo>
                  <a:lnTo>
                    <a:pt x="17400" y="7217"/>
                  </a:lnTo>
                  <a:lnTo>
                    <a:pt x="16433" y="7689"/>
                  </a:lnTo>
                  <a:lnTo>
                    <a:pt x="15534" y="8183"/>
                  </a:lnTo>
                  <a:lnTo>
                    <a:pt x="14680" y="8678"/>
                  </a:lnTo>
                  <a:lnTo>
                    <a:pt x="13915" y="9150"/>
                  </a:lnTo>
                  <a:lnTo>
                    <a:pt x="13241" y="9577"/>
                  </a:lnTo>
                  <a:lnTo>
                    <a:pt x="13174" y="8745"/>
                  </a:lnTo>
                  <a:lnTo>
                    <a:pt x="13061" y="7846"/>
                  </a:lnTo>
                  <a:lnTo>
                    <a:pt x="12926" y="6947"/>
                  </a:lnTo>
                  <a:lnTo>
                    <a:pt x="12769" y="6025"/>
                  </a:lnTo>
                  <a:lnTo>
                    <a:pt x="12567" y="5104"/>
                  </a:lnTo>
                  <a:lnTo>
                    <a:pt x="12342" y="4205"/>
                  </a:lnTo>
                  <a:lnTo>
                    <a:pt x="12207" y="3777"/>
                  </a:lnTo>
                  <a:lnTo>
                    <a:pt x="12072" y="3350"/>
                  </a:lnTo>
                  <a:lnTo>
                    <a:pt x="11915" y="2946"/>
                  </a:lnTo>
                  <a:lnTo>
                    <a:pt x="11757" y="2564"/>
                  </a:lnTo>
                  <a:lnTo>
                    <a:pt x="11578" y="2181"/>
                  </a:lnTo>
                  <a:lnTo>
                    <a:pt x="11398" y="1844"/>
                  </a:lnTo>
                  <a:lnTo>
                    <a:pt x="11195" y="1507"/>
                  </a:lnTo>
                  <a:lnTo>
                    <a:pt x="10993" y="1215"/>
                  </a:lnTo>
                  <a:lnTo>
                    <a:pt x="10768" y="945"/>
                  </a:lnTo>
                  <a:lnTo>
                    <a:pt x="10521" y="698"/>
                  </a:lnTo>
                  <a:lnTo>
                    <a:pt x="10274" y="495"/>
                  </a:lnTo>
                  <a:lnTo>
                    <a:pt x="10004" y="316"/>
                  </a:lnTo>
                  <a:lnTo>
                    <a:pt x="9734" y="181"/>
                  </a:lnTo>
                  <a:lnTo>
                    <a:pt x="9442" y="91"/>
                  </a:lnTo>
                  <a:lnTo>
                    <a:pt x="9127" y="23"/>
                  </a:lnTo>
                  <a:lnTo>
                    <a:pt x="8790" y="1"/>
                  </a:lnTo>
                  <a:close/>
                </a:path>
              </a:pathLst>
            </a:custGeom>
            <a:solidFill>
              <a:srgbClr val="9DC6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20" name="Google Shape;100;p15">
              <a:extLst>
                <a:ext uri="{FF2B5EF4-FFF2-40B4-BE49-F238E27FC236}">
                  <a16:creationId xmlns:a16="http://schemas.microsoft.com/office/drawing/2014/main" id="{326781F9-B2BB-AA4F-F6F9-8CCA55268DA0}"/>
                </a:ext>
              </a:extLst>
            </p:cNvPr>
            <p:cNvSpPr/>
            <p:nvPr/>
          </p:nvSpPr>
          <p:spPr>
            <a:xfrm>
              <a:off x="2135300" y="1121550"/>
              <a:ext cx="114650" cy="135450"/>
            </a:xfrm>
            <a:custGeom>
              <a:avLst/>
              <a:gdLst/>
              <a:ahLst/>
              <a:cxnLst/>
              <a:rect l="l" t="t" r="r" b="b"/>
              <a:pathLst>
                <a:path w="4586" h="5418" extrusionOk="0">
                  <a:moveTo>
                    <a:pt x="607" y="0"/>
                  </a:moveTo>
                  <a:lnTo>
                    <a:pt x="495" y="23"/>
                  </a:lnTo>
                  <a:lnTo>
                    <a:pt x="405" y="45"/>
                  </a:lnTo>
                  <a:lnTo>
                    <a:pt x="292" y="113"/>
                  </a:lnTo>
                  <a:lnTo>
                    <a:pt x="225" y="180"/>
                  </a:lnTo>
                  <a:lnTo>
                    <a:pt x="135" y="270"/>
                  </a:lnTo>
                  <a:lnTo>
                    <a:pt x="90" y="382"/>
                  </a:lnTo>
                  <a:lnTo>
                    <a:pt x="45" y="495"/>
                  </a:lnTo>
                  <a:lnTo>
                    <a:pt x="0" y="607"/>
                  </a:lnTo>
                  <a:lnTo>
                    <a:pt x="0" y="719"/>
                  </a:lnTo>
                  <a:lnTo>
                    <a:pt x="23" y="854"/>
                  </a:lnTo>
                  <a:lnTo>
                    <a:pt x="67" y="967"/>
                  </a:lnTo>
                  <a:lnTo>
                    <a:pt x="157" y="1079"/>
                  </a:lnTo>
                  <a:lnTo>
                    <a:pt x="967" y="2091"/>
                  </a:lnTo>
                  <a:lnTo>
                    <a:pt x="1798" y="3102"/>
                  </a:lnTo>
                  <a:lnTo>
                    <a:pt x="2630" y="4091"/>
                  </a:lnTo>
                  <a:lnTo>
                    <a:pt x="3012" y="4608"/>
                  </a:lnTo>
                  <a:lnTo>
                    <a:pt x="3417" y="5148"/>
                  </a:lnTo>
                  <a:lnTo>
                    <a:pt x="3507" y="5238"/>
                  </a:lnTo>
                  <a:lnTo>
                    <a:pt x="3597" y="5328"/>
                  </a:lnTo>
                  <a:lnTo>
                    <a:pt x="3709" y="5373"/>
                  </a:lnTo>
                  <a:lnTo>
                    <a:pt x="3821" y="5418"/>
                  </a:lnTo>
                  <a:lnTo>
                    <a:pt x="3956" y="5418"/>
                  </a:lnTo>
                  <a:lnTo>
                    <a:pt x="4069" y="5395"/>
                  </a:lnTo>
                  <a:lnTo>
                    <a:pt x="4181" y="5373"/>
                  </a:lnTo>
                  <a:lnTo>
                    <a:pt x="4294" y="5305"/>
                  </a:lnTo>
                  <a:lnTo>
                    <a:pt x="4383" y="5238"/>
                  </a:lnTo>
                  <a:lnTo>
                    <a:pt x="4451" y="5170"/>
                  </a:lnTo>
                  <a:lnTo>
                    <a:pt x="4518" y="5080"/>
                  </a:lnTo>
                  <a:lnTo>
                    <a:pt x="4563" y="4968"/>
                  </a:lnTo>
                  <a:lnTo>
                    <a:pt x="4586" y="4878"/>
                  </a:lnTo>
                  <a:lnTo>
                    <a:pt x="4586" y="4766"/>
                  </a:lnTo>
                  <a:lnTo>
                    <a:pt x="4541" y="4631"/>
                  </a:lnTo>
                  <a:lnTo>
                    <a:pt x="4473" y="4518"/>
                  </a:lnTo>
                  <a:lnTo>
                    <a:pt x="4069" y="3956"/>
                  </a:lnTo>
                  <a:lnTo>
                    <a:pt x="3642" y="3417"/>
                  </a:lnTo>
                  <a:lnTo>
                    <a:pt x="2787" y="2338"/>
                  </a:lnTo>
                  <a:lnTo>
                    <a:pt x="1888" y="1281"/>
                  </a:lnTo>
                  <a:lnTo>
                    <a:pt x="1034" y="202"/>
                  </a:lnTo>
                  <a:lnTo>
                    <a:pt x="922" y="113"/>
                  </a:lnTo>
                  <a:lnTo>
                    <a:pt x="832" y="45"/>
                  </a:lnTo>
                  <a:lnTo>
                    <a:pt x="719" y="0"/>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21" name="Google Shape;101;p15">
              <a:extLst>
                <a:ext uri="{FF2B5EF4-FFF2-40B4-BE49-F238E27FC236}">
                  <a16:creationId xmlns:a16="http://schemas.microsoft.com/office/drawing/2014/main" id="{8DB0D89A-535F-052F-E334-FE5C6A27EA0B}"/>
                </a:ext>
              </a:extLst>
            </p:cNvPr>
            <p:cNvSpPr/>
            <p:nvPr/>
          </p:nvSpPr>
          <p:spPr>
            <a:xfrm>
              <a:off x="2252175" y="827075"/>
              <a:ext cx="84325" cy="201200"/>
            </a:xfrm>
            <a:custGeom>
              <a:avLst/>
              <a:gdLst/>
              <a:ahLst/>
              <a:cxnLst/>
              <a:rect l="l" t="t" r="r" b="b"/>
              <a:pathLst>
                <a:path w="3373" h="8048" extrusionOk="0">
                  <a:moveTo>
                    <a:pt x="585" y="0"/>
                  </a:moveTo>
                  <a:lnTo>
                    <a:pt x="473" y="23"/>
                  </a:lnTo>
                  <a:lnTo>
                    <a:pt x="360" y="68"/>
                  </a:lnTo>
                  <a:lnTo>
                    <a:pt x="270" y="135"/>
                  </a:lnTo>
                  <a:lnTo>
                    <a:pt x="181" y="202"/>
                  </a:lnTo>
                  <a:lnTo>
                    <a:pt x="91" y="292"/>
                  </a:lnTo>
                  <a:lnTo>
                    <a:pt x="46" y="405"/>
                  </a:lnTo>
                  <a:lnTo>
                    <a:pt x="1" y="517"/>
                  </a:lnTo>
                  <a:lnTo>
                    <a:pt x="1" y="629"/>
                  </a:lnTo>
                  <a:lnTo>
                    <a:pt x="1" y="787"/>
                  </a:lnTo>
                  <a:lnTo>
                    <a:pt x="428" y="2563"/>
                  </a:lnTo>
                  <a:lnTo>
                    <a:pt x="675" y="3439"/>
                  </a:lnTo>
                  <a:lnTo>
                    <a:pt x="922" y="4339"/>
                  </a:lnTo>
                  <a:lnTo>
                    <a:pt x="1192" y="5193"/>
                  </a:lnTo>
                  <a:lnTo>
                    <a:pt x="1507" y="6047"/>
                  </a:lnTo>
                  <a:lnTo>
                    <a:pt x="1844" y="6901"/>
                  </a:lnTo>
                  <a:lnTo>
                    <a:pt x="2249" y="7733"/>
                  </a:lnTo>
                  <a:lnTo>
                    <a:pt x="2316" y="7845"/>
                  </a:lnTo>
                  <a:lnTo>
                    <a:pt x="2406" y="7935"/>
                  </a:lnTo>
                  <a:lnTo>
                    <a:pt x="2496" y="8003"/>
                  </a:lnTo>
                  <a:lnTo>
                    <a:pt x="2608" y="8048"/>
                  </a:lnTo>
                  <a:lnTo>
                    <a:pt x="2833" y="8048"/>
                  </a:lnTo>
                  <a:lnTo>
                    <a:pt x="2945" y="8003"/>
                  </a:lnTo>
                  <a:lnTo>
                    <a:pt x="3035" y="7958"/>
                  </a:lnTo>
                  <a:lnTo>
                    <a:pt x="3125" y="7890"/>
                  </a:lnTo>
                  <a:lnTo>
                    <a:pt x="3215" y="7800"/>
                  </a:lnTo>
                  <a:lnTo>
                    <a:pt x="3283" y="7710"/>
                  </a:lnTo>
                  <a:lnTo>
                    <a:pt x="3350" y="7620"/>
                  </a:lnTo>
                  <a:lnTo>
                    <a:pt x="3373" y="7486"/>
                  </a:lnTo>
                  <a:lnTo>
                    <a:pt x="3373" y="7373"/>
                  </a:lnTo>
                  <a:lnTo>
                    <a:pt x="3350" y="7238"/>
                  </a:lnTo>
                  <a:lnTo>
                    <a:pt x="3305" y="7103"/>
                  </a:lnTo>
                  <a:lnTo>
                    <a:pt x="2945" y="6317"/>
                  </a:lnTo>
                  <a:lnTo>
                    <a:pt x="2608" y="5507"/>
                  </a:lnTo>
                  <a:lnTo>
                    <a:pt x="2316" y="4676"/>
                  </a:lnTo>
                  <a:lnTo>
                    <a:pt x="2069" y="3844"/>
                  </a:lnTo>
                  <a:lnTo>
                    <a:pt x="1821" y="3012"/>
                  </a:lnTo>
                  <a:lnTo>
                    <a:pt x="1597" y="2158"/>
                  </a:lnTo>
                  <a:lnTo>
                    <a:pt x="1215" y="450"/>
                  </a:lnTo>
                  <a:lnTo>
                    <a:pt x="1170" y="315"/>
                  </a:lnTo>
                  <a:lnTo>
                    <a:pt x="1102" y="202"/>
                  </a:lnTo>
                  <a:lnTo>
                    <a:pt x="1012" y="135"/>
                  </a:lnTo>
                  <a:lnTo>
                    <a:pt x="922" y="68"/>
                  </a:lnTo>
                  <a:lnTo>
                    <a:pt x="810" y="23"/>
                  </a:lnTo>
                  <a:lnTo>
                    <a:pt x="698" y="0"/>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22" name="Google Shape;102;p15">
              <a:extLst>
                <a:ext uri="{FF2B5EF4-FFF2-40B4-BE49-F238E27FC236}">
                  <a16:creationId xmlns:a16="http://schemas.microsoft.com/office/drawing/2014/main" id="{89672727-791E-1A64-08D8-53C1062E7E12}"/>
                </a:ext>
              </a:extLst>
            </p:cNvPr>
            <p:cNvSpPr/>
            <p:nvPr/>
          </p:nvSpPr>
          <p:spPr>
            <a:xfrm>
              <a:off x="2417400" y="945075"/>
              <a:ext cx="173125" cy="75325"/>
            </a:xfrm>
            <a:custGeom>
              <a:avLst/>
              <a:gdLst/>
              <a:ahLst/>
              <a:cxnLst/>
              <a:rect l="l" t="t" r="r" b="b"/>
              <a:pathLst>
                <a:path w="6925" h="3013" extrusionOk="0">
                  <a:moveTo>
                    <a:pt x="6295" y="1"/>
                  </a:moveTo>
                  <a:lnTo>
                    <a:pt x="6160" y="46"/>
                  </a:lnTo>
                  <a:lnTo>
                    <a:pt x="5463" y="293"/>
                  </a:lnTo>
                  <a:lnTo>
                    <a:pt x="4744" y="518"/>
                  </a:lnTo>
                  <a:lnTo>
                    <a:pt x="3305" y="945"/>
                  </a:lnTo>
                  <a:lnTo>
                    <a:pt x="1866" y="1372"/>
                  </a:lnTo>
                  <a:lnTo>
                    <a:pt x="428" y="1799"/>
                  </a:lnTo>
                  <a:lnTo>
                    <a:pt x="315" y="1844"/>
                  </a:lnTo>
                  <a:lnTo>
                    <a:pt x="203" y="1934"/>
                  </a:lnTo>
                  <a:lnTo>
                    <a:pt x="113" y="2024"/>
                  </a:lnTo>
                  <a:lnTo>
                    <a:pt x="68" y="2114"/>
                  </a:lnTo>
                  <a:lnTo>
                    <a:pt x="23" y="2226"/>
                  </a:lnTo>
                  <a:lnTo>
                    <a:pt x="1" y="2339"/>
                  </a:lnTo>
                  <a:lnTo>
                    <a:pt x="1" y="2451"/>
                  </a:lnTo>
                  <a:lnTo>
                    <a:pt x="23" y="2563"/>
                  </a:lnTo>
                  <a:lnTo>
                    <a:pt x="68" y="2676"/>
                  </a:lnTo>
                  <a:lnTo>
                    <a:pt x="135" y="2788"/>
                  </a:lnTo>
                  <a:lnTo>
                    <a:pt x="203" y="2856"/>
                  </a:lnTo>
                  <a:lnTo>
                    <a:pt x="293" y="2945"/>
                  </a:lnTo>
                  <a:lnTo>
                    <a:pt x="383" y="2990"/>
                  </a:lnTo>
                  <a:lnTo>
                    <a:pt x="495" y="3013"/>
                  </a:lnTo>
                  <a:lnTo>
                    <a:pt x="630" y="3013"/>
                  </a:lnTo>
                  <a:lnTo>
                    <a:pt x="765" y="2990"/>
                  </a:lnTo>
                  <a:lnTo>
                    <a:pt x="2203" y="2563"/>
                  </a:lnTo>
                  <a:lnTo>
                    <a:pt x="3642" y="2136"/>
                  </a:lnTo>
                  <a:lnTo>
                    <a:pt x="5081" y="1709"/>
                  </a:lnTo>
                  <a:lnTo>
                    <a:pt x="5778" y="1484"/>
                  </a:lnTo>
                  <a:lnTo>
                    <a:pt x="6497" y="1237"/>
                  </a:lnTo>
                  <a:lnTo>
                    <a:pt x="6609" y="1170"/>
                  </a:lnTo>
                  <a:lnTo>
                    <a:pt x="6722" y="1102"/>
                  </a:lnTo>
                  <a:lnTo>
                    <a:pt x="6812" y="1012"/>
                  </a:lnTo>
                  <a:lnTo>
                    <a:pt x="6857" y="900"/>
                  </a:lnTo>
                  <a:lnTo>
                    <a:pt x="6902" y="787"/>
                  </a:lnTo>
                  <a:lnTo>
                    <a:pt x="6924" y="675"/>
                  </a:lnTo>
                  <a:lnTo>
                    <a:pt x="6902" y="563"/>
                  </a:lnTo>
                  <a:lnTo>
                    <a:pt x="6879" y="450"/>
                  </a:lnTo>
                  <a:lnTo>
                    <a:pt x="6857" y="338"/>
                  </a:lnTo>
                  <a:lnTo>
                    <a:pt x="6789" y="225"/>
                  </a:lnTo>
                  <a:lnTo>
                    <a:pt x="6722" y="158"/>
                  </a:lnTo>
                  <a:lnTo>
                    <a:pt x="6632" y="91"/>
                  </a:lnTo>
                  <a:lnTo>
                    <a:pt x="6542" y="23"/>
                  </a:lnTo>
                  <a:lnTo>
                    <a:pt x="6430" y="1"/>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23" name="Google Shape;103;p15">
              <a:extLst>
                <a:ext uri="{FF2B5EF4-FFF2-40B4-BE49-F238E27FC236}">
                  <a16:creationId xmlns:a16="http://schemas.microsoft.com/office/drawing/2014/main" id="{EC6B16F5-1F39-FD6B-07AB-5FF206BCB2AF}"/>
                </a:ext>
              </a:extLst>
            </p:cNvPr>
            <p:cNvSpPr/>
            <p:nvPr/>
          </p:nvSpPr>
          <p:spPr>
            <a:xfrm>
              <a:off x="2330850" y="1223825"/>
              <a:ext cx="150075" cy="102300"/>
            </a:xfrm>
            <a:custGeom>
              <a:avLst/>
              <a:gdLst/>
              <a:ahLst/>
              <a:cxnLst/>
              <a:rect l="l" t="t" r="r" b="b"/>
              <a:pathLst>
                <a:path w="6003" h="4092" extrusionOk="0">
                  <a:moveTo>
                    <a:pt x="5351" y="0"/>
                  </a:moveTo>
                  <a:lnTo>
                    <a:pt x="5216" y="45"/>
                  </a:lnTo>
                  <a:lnTo>
                    <a:pt x="5103" y="90"/>
                  </a:lnTo>
                  <a:lnTo>
                    <a:pt x="2698" y="1506"/>
                  </a:lnTo>
                  <a:lnTo>
                    <a:pt x="1484" y="2226"/>
                  </a:lnTo>
                  <a:lnTo>
                    <a:pt x="293" y="2945"/>
                  </a:lnTo>
                  <a:lnTo>
                    <a:pt x="181" y="3013"/>
                  </a:lnTo>
                  <a:lnTo>
                    <a:pt x="91" y="3125"/>
                  </a:lnTo>
                  <a:lnTo>
                    <a:pt x="46" y="3215"/>
                  </a:lnTo>
                  <a:lnTo>
                    <a:pt x="1" y="3327"/>
                  </a:lnTo>
                  <a:lnTo>
                    <a:pt x="1" y="3462"/>
                  </a:lnTo>
                  <a:lnTo>
                    <a:pt x="23" y="3574"/>
                  </a:lnTo>
                  <a:lnTo>
                    <a:pt x="46" y="3687"/>
                  </a:lnTo>
                  <a:lnTo>
                    <a:pt x="91" y="3777"/>
                  </a:lnTo>
                  <a:lnTo>
                    <a:pt x="158" y="3889"/>
                  </a:lnTo>
                  <a:lnTo>
                    <a:pt x="248" y="3957"/>
                  </a:lnTo>
                  <a:lnTo>
                    <a:pt x="338" y="4024"/>
                  </a:lnTo>
                  <a:lnTo>
                    <a:pt x="428" y="4069"/>
                  </a:lnTo>
                  <a:lnTo>
                    <a:pt x="540" y="4092"/>
                  </a:lnTo>
                  <a:lnTo>
                    <a:pt x="675" y="4092"/>
                  </a:lnTo>
                  <a:lnTo>
                    <a:pt x="788" y="4069"/>
                  </a:lnTo>
                  <a:lnTo>
                    <a:pt x="922" y="4002"/>
                  </a:lnTo>
                  <a:lnTo>
                    <a:pt x="2114" y="3282"/>
                  </a:lnTo>
                  <a:lnTo>
                    <a:pt x="3305" y="2585"/>
                  </a:lnTo>
                  <a:lnTo>
                    <a:pt x="5710" y="1169"/>
                  </a:lnTo>
                  <a:lnTo>
                    <a:pt x="5823" y="1079"/>
                  </a:lnTo>
                  <a:lnTo>
                    <a:pt x="5913" y="989"/>
                  </a:lnTo>
                  <a:lnTo>
                    <a:pt x="5980" y="877"/>
                  </a:lnTo>
                  <a:lnTo>
                    <a:pt x="6003" y="765"/>
                  </a:lnTo>
                  <a:lnTo>
                    <a:pt x="6003" y="652"/>
                  </a:lnTo>
                  <a:lnTo>
                    <a:pt x="6003" y="540"/>
                  </a:lnTo>
                  <a:lnTo>
                    <a:pt x="5958" y="427"/>
                  </a:lnTo>
                  <a:lnTo>
                    <a:pt x="5913" y="337"/>
                  </a:lnTo>
                  <a:lnTo>
                    <a:pt x="5845" y="225"/>
                  </a:lnTo>
                  <a:lnTo>
                    <a:pt x="5778" y="158"/>
                  </a:lnTo>
                  <a:lnTo>
                    <a:pt x="5688" y="90"/>
                  </a:lnTo>
                  <a:lnTo>
                    <a:pt x="5576" y="45"/>
                  </a:lnTo>
                  <a:lnTo>
                    <a:pt x="5463" y="0"/>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24" name="Google Shape;104;p15">
              <a:extLst>
                <a:ext uri="{FF2B5EF4-FFF2-40B4-BE49-F238E27FC236}">
                  <a16:creationId xmlns:a16="http://schemas.microsoft.com/office/drawing/2014/main" id="{D6F19593-3182-9B78-4775-CEFB6994DFAC}"/>
                </a:ext>
              </a:extLst>
            </p:cNvPr>
            <p:cNvSpPr/>
            <p:nvPr/>
          </p:nvSpPr>
          <p:spPr>
            <a:xfrm>
              <a:off x="2127975" y="1482325"/>
              <a:ext cx="173125" cy="121975"/>
            </a:xfrm>
            <a:custGeom>
              <a:avLst/>
              <a:gdLst/>
              <a:ahLst/>
              <a:cxnLst/>
              <a:rect l="l" t="t" r="r" b="b"/>
              <a:pathLst>
                <a:path w="6925" h="4879" extrusionOk="0">
                  <a:moveTo>
                    <a:pt x="608" y="1"/>
                  </a:moveTo>
                  <a:lnTo>
                    <a:pt x="473" y="23"/>
                  </a:lnTo>
                  <a:lnTo>
                    <a:pt x="383" y="68"/>
                  </a:lnTo>
                  <a:lnTo>
                    <a:pt x="271" y="136"/>
                  </a:lnTo>
                  <a:lnTo>
                    <a:pt x="181" y="203"/>
                  </a:lnTo>
                  <a:lnTo>
                    <a:pt x="113" y="293"/>
                  </a:lnTo>
                  <a:lnTo>
                    <a:pt x="46" y="383"/>
                  </a:lnTo>
                  <a:lnTo>
                    <a:pt x="23" y="495"/>
                  </a:lnTo>
                  <a:lnTo>
                    <a:pt x="1" y="608"/>
                  </a:lnTo>
                  <a:lnTo>
                    <a:pt x="1" y="720"/>
                  </a:lnTo>
                  <a:lnTo>
                    <a:pt x="23" y="832"/>
                  </a:lnTo>
                  <a:lnTo>
                    <a:pt x="91" y="945"/>
                  </a:lnTo>
                  <a:lnTo>
                    <a:pt x="181" y="1057"/>
                  </a:lnTo>
                  <a:lnTo>
                    <a:pt x="518" y="1349"/>
                  </a:lnTo>
                  <a:lnTo>
                    <a:pt x="833" y="1619"/>
                  </a:lnTo>
                  <a:lnTo>
                    <a:pt x="1529" y="2159"/>
                  </a:lnTo>
                  <a:lnTo>
                    <a:pt x="2226" y="2653"/>
                  </a:lnTo>
                  <a:lnTo>
                    <a:pt x="2946" y="3125"/>
                  </a:lnTo>
                  <a:lnTo>
                    <a:pt x="3710" y="3575"/>
                  </a:lnTo>
                  <a:lnTo>
                    <a:pt x="4452" y="3979"/>
                  </a:lnTo>
                  <a:lnTo>
                    <a:pt x="5980" y="4811"/>
                  </a:lnTo>
                  <a:lnTo>
                    <a:pt x="6115" y="4856"/>
                  </a:lnTo>
                  <a:lnTo>
                    <a:pt x="6250" y="4879"/>
                  </a:lnTo>
                  <a:lnTo>
                    <a:pt x="6362" y="4879"/>
                  </a:lnTo>
                  <a:lnTo>
                    <a:pt x="6475" y="4856"/>
                  </a:lnTo>
                  <a:lnTo>
                    <a:pt x="6587" y="4811"/>
                  </a:lnTo>
                  <a:lnTo>
                    <a:pt x="6677" y="4744"/>
                  </a:lnTo>
                  <a:lnTo>
                    <a:pt x="6767" y="4654"/>
                  </a:lnTo>
                  <a:lnTo>
                    <a:pt x="6834" y="4564"/>
                  </a:lnTo>
                  <a:lnTo>
                    <a:pt x="6879" y="4452"/>
                  </a:lnTo>
                  <a:lnTo>
                    <a:pt x="6902" y="4339"/>
                  </a:lnTo>
                  <a:lnTo>
                    <a:pt x="6924" y="4227"/>
                  </a:lnTo>
                  <a:lnTo>
                    <a:pt x="6902" y="4114"/>
                  </a:lnTo>
                  <a:lnTo>
                    <a:pt x="6879" y="4002"/>
                  </a:lnTo>
                  <a:lnTo>
                    <a:pt x="6812" y="3912"/>
                  </a:lnTo>
                  <a:lnTo>
                    <a:pt x="6722" y="3822"/>
                  </a:lnTo>
                  <a:lnTo>
                    <a:pt x="6610" y="3732"/>
                  </a:lnTo>
                  <a:lnTo>
                    <a:pt x="5149" y="2968"/>
                  </a:lnTo>
                  <a:lnTo>
                    <a:pt x="4429" y="2563"/>
                  </a:lnTo>
                  <a:lnTo>
                    <a:pt x="3710" y="2136"/>
                  </a:lnTo>
                  <a:lnTo>
                    <a:pt x="3013" y="1709"/>
                  </a:lnTo>
                  <a:lnTo>
                    <a:pt x="2339" y="1237"/>
                  </a:lnTo>
                  <a:lnTo>
                    <a:pt x="1687" y="720"/>
                  </a:lnTo>
                  <a:lnTo>
                    <a:pt x="1372" y="450"/>
                  </a:lnTo>
                  <a:lnTo>
                    <a:pt x="1057" y="181"/>
                  </a:lnTo>
                  <a:lnTo>
                    <a:pt x="945" y="91"/>
                  </a:lnTo>
                  <a:lnTo>
                    <a:pt x="833" y="23"/>
                  </a:lnTo>
                  <a:lnTo>
                    <a:pt x="720" y="1"/>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25" name="Google Shape;105;p15">
              <a:extLst>
                <a:ext uri="{FF2B5EF4-FFF2-40B4-BE49-F238E27FC236}">
                  <a16:creationId xmlns:a16="http://schemas.microsoft.com/office/drawing/2014/main" id="{324E9C8E-7E23-29E8-DC73-F1A8743AF124}"/>
                </a:ext>
              </a:extLst>
            </p:cNvPr>
            <p:cNvSpPr/>
            <p:nvPr/>
          </p:nvSpPr>
          <p:spPr>
            <a:xfrm>
              <a:off x="2340400" y="1451975"/>
              <a:ext cx="119725" cy="130400"/>
            </a:xfrm>
            <a:custGeom>
              <a:avLst/>
              <a:gdLst/>
              <a:ahLst/>
              <a:cxnLst/>
              <a:rect l="l" t="t" r="r" b="b"/>
              <a:pathLst>
                <a:path w="4789" h="5216" extrusionOk="0">
                  <a:moveTo>
                    <a:pt x="4137" y="1"/>
                  </a:moveTo>
                  <a:lnTo>
                    <a:pt x="4002" y="46"/>
                  </a:lnTo>
                  <a:lnTo>
                    <a:pt x="3890" y="113"/>
                  </a:lnTo>
                  <a:lnTo>
                    <a:pt x="3598" y="316"/>
                  </a:lnTo>
                  <a:lnTo>
                    <a:pt x="3328" y="518"/>
                  </a:lnTo>
                  <a:lnTo>
                    <a:pt x="2811" y="990"/>
                  </a:lnTo>
                  <a:lnTo>
                    <a:pt x="2339" y="1462"/>
                  </a:lnTo>
                  <a:lnTo>
                    <a:pt x="1867" y="1979"/>
                  </a:lnTo>
                  <a:lnTo>
                    <a:pt x="1440" y="2496"/>
                  </a:lnTo>
                  <a:lnTo>
                    <a:pt x="1012" y="3035"/>
                  </a:lnTo>
                  <a:lnTo>
                    <a:pt x="158" y="4114"/>
                  </a:lnTo>
                  <a:lnTo>
                    <a:pt x="68" y="4249"/>
                  </a:lnTo>
                  <a:lnTo>
                    <a:pt x="23" y="4362"/>
                  </a:lnTo>
                  <a:lnTo>
                    <a:pt x="1" y="4497"/>
                  </a:lnTo>
                  <a:lnTo>
                    <a:pt x="1" y="4609"/>
                  </a:lnTo>
                  <a:lnTo>
                    <a:pt x="23" y="4721"/>
                  </a:lnTo>
                  <a:lnTo>
                    <a:pt x="68" y="4834"/>
                  </a:lnTo>
                  <a:lnTo>
                    <a:pt x="136" y="4946"/>
                  </a:lnTo>
                  <a:lnTo>
                    <a:pt x="226" y="5036"/>
                  </a:lnTo>
                  <a:lnTo>
                    <a:pt x="293" y="5104"/>
                  </a:lnTo>
                  <a:lnTo>
                    <a:pt x="406" y="5149"/>
                  </a:lnTo>
                  <a:lnTo>
                    <a:pt x="495" y="5193"/>
                  </a:lnTo>
                  <a:lnTo>
                    <a:pt x="608" y="5216"/>
                  </a:lnTo>
                  <a:lnTo>
                    <a:pt x="720" y="5193"/>
                  </a:lnTo>
                  <a:lnTo>
                    <a:pt x="833" y="5171"/>
                  </a:lnTo>
                  <a:lnTo>
                    <a:pt x="923" y="5104"/>
                  </a:lnTo>
                  <a:lnTo>
                    <a:pt x="1035" y="4991"/>
                  </a:lnTo>
                  <a:lnTo>
                    <a:pt x="1822" y="3980"/>
                  </a:lnTo>
                  <a:lnTo>
                    <a:pt x="2226" y="3463"/>
                  </a:lnTo>
                  <a:lnTo>
                    <a:pt x="2631" y="2968"/>
                  </a:lnTo>
                  <a:lnTo>
                    <a:pt x="3058" y="2474"/>
                  </a:lnTo>
                  <a:lnTo>
                    <a:pt x="3508" y="2001"/>
                  </a:lnTo>
                  <a:lnTo>
                    <a:pt x="4002" y="1574"/>
                  </a:lnTo>
                  <a:lnTo>
                    <a:pt x="4249" y="1372"/>
                  </a:lnTo>
                  <a:lnTo>
                    <a:pt x="4519" y="1170"/>
                  </a:lnTo>
                  <a:lnTo>
                    <a:pt x="4609" y="1080"/>
                  </a:lnTo>
                  <a:lnTo>
                    <a:pt x="4699" y="990"/>
                  </a:lnTo>
                  <a:lnTo>
                    <a:pt x="4744" y="878"/>
                  </a:lnTo>
                  <a:lnTo>
                    <a:pt x="4766" y="743"/>
                  </a:lnTo>
                  <a:lnTo>
                    <a:pt x="4789" y="630"/>
                  </a:lnTo>
                  <a:lnTo>
                    <a:pt x="4766" y="518"/>
                  </a:lnTo>
                  <a:lnTo>
                    <a:pt x="4744" y="405"/>
                  </a:lnTo>
                  <a:lnTo>
                    <a:pt x="4677" y="293"/>
                  </a:lnTo>
                  <a:lnTo>
                    <a:pt x="4609" y="203"/>
                  </a:lnTo>
                  <a:lnTo>
                    <a:pt x="4542" y="113"/>
                  </a:lnTo>
                  <a:lnTo>
                    <a:pt x="4452" y="68"/>
                  </a:lnTo>
                  <a:lnTo>
                    <a:pt x="4339" y="23"/>
                  </a:lnTo>
                  <a:lnTo>
                    <a:pt x="4249" y="1"/>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26" name="Google Shape;106;p15">
              <a:extLst>
                <a:ext uri="{FF2B5EF4-FFF2-40B4-BE49-F238E27FC236}">
                  <a16:creationId xmlns:a16="http://schemas.microsoft.com/office/drawing/2014/main" id="{F146A895-75D6-8916-98A8-B88C058963AF}"/>
                </a:ext>
              </a:extLst>
            </p:cNvPr>
            <p:cNvSpPr/>
            <p:nvPr/>
          </p:nvSpPr>
          <p:spPr>
            <a:xfrm>
              <a:off x="2206650" y="1789175"/>
              <a:ext cx="186600" cy="100625"/>
            </a:xfrm>
            <a:custGeom>
              <a:avLst/>
              <a:gdLst/>
              <a:ahLst/>
              <a:cxnLst/>
              <a:rect l="l" t="t" r="r" b="b"/>
              <a:pathLst>
                <a:path w="7464" h="4025" extrusionOk="0">
                  <a:moveTo>
                    <a:pt x="675" y="0"/>
                  </a:moveTo>
                  <a:lnTo>
                    <a:pt x="563" y="23"/>
                  </a:lnTo>
                  <a:lnTo>
                    <a:pt x="428" y="45"/>
                  </a:lnTo>
                  <a:lnTo>
                    <a:pt x="338" y="90"/>
                  </a:lnTo>
                  <a:lnTo>
                    <a:pt x="248" y="158"/>
                  </a:lnTo>
                  <a:lnTo>
                    <a:pt x="158" y="248"/>
                  </a:lnTo>
                  <a:lnTo>
                    <a:pt x="91" y="337"/>
                  </a:lnTo>
                  <a:lnTo>
                    <a:pt x="46" y="450"/>
                  </a:lnTo>
                  <a:lnTo>
                    <a:pt x="1" y="562"/>
                  </a:lnTo>
                  <a:lnTo>
                    <a:pt x="1" y="675"/>
                  </a:lnTo>
                  <a:lnTo>
                    <a:pt x="1" y="787"/>
                  </a:lnTo>
                  <a:lnTo>
                    <a:pt x="46" y="899"/>
                  </a:lnTo>
                  <a:lnTo>
                    <a:pt x="113" y="989"/>
                  </a:lnTo>
                  <a:lnTo>
                    <a:pt x="203" y="1079"/>
                  </a:lnTo>
                  <a:lnTo>
                    <a:pt x="316" y="1147"/>
                  </a:lnTo>
                  <a:lnTo>
                    <a:pt x="1147" y="1551"/>
                  </a:lnTo>
                  <a:lnTo>
                    <a:pt x="2002" y="1933"/>
                  </a:lnTo>
                  <a:lnTo>
                    <a:pt x="3732" y="2675"/>
                  </a:lnTo>
                  <a:lnTo>
                    <a:pt x="4452" y="3035"/>
                  </a:lnTo>
                  <a:lnTo>
                    <a:pt x="5194" y="3395"/>
                  </a:lnTo>
                  <a:lnTo>
                    <a:pt x="5935" y="3709"/>
                  </a:lnTo>
                  <a:lnTo>
                    <a:pt x="6317" y="3867"/>
                  </a:lnTo>
                  <a:lnTo>
                    <a:pt x="6700" y="4002"/>
                  </a:lnTo>
                  <a:lnTo>
                    <a:pt x="6835" y="4024"/>
                  </a:lnTo>
                  <a:lnTo>
                    <a:pt x="6969" y="4024"/>
                  </a:lnTo>
                  <a:lnTo>
                    <a:pt x="7082" y="4002"/>
                  </a:lnTo>
                  <a:lnTo>
                    <a:pt x="7172" y="3957"/>
                  </a:lnTo>
                  <a:lnTo>
                    <a:pt x="7262" y="3867"/>
                  </a:lnTo>
                  <a:lnTo>
                    <a:pt x="7329" y="3777"/>
                  </a:lnTo>
                  <a:lnTo>
                    <a:pt x="7396" y="3687"/>
                  </a:lnTo>
                  <a:lnTo>
                    <a:pt x="7441" y="3574"/>
                  </a:lnTo>
                  <a:lnTo>
                    <a:pt x="7464" y="3462"/>
                  </a:lnTo>
                  <a:lnTo>
                    <a:pt x="7464" y="3350"/>
                  </a:lnTo>
                  <a:lnTo>
                    <a:pt x="7441" y="3237"/>
                  </a:lnTo>
                  <a:lnTo>
                    <a:pt x="7396" y="3125"/>
                  </a:lnTo>
                  <a:lnTo>
                    <a:pt x="7352" y="3012"/>
                  </a:lnTo>
                  <a:lnTo>
                    <a:pt x="7262" y="2945"/>
                  </a:lnTo>
                  <a:lnTo>
                    <a:pt x="7149" y="2855"/>
                  </a:lnTo>
                  <a:lnTo>
                    <a:pt x="7037" y="2810"/>
                  </a:lnTo>
                  <a:lnTo>
                    <a:pt x="6632" y="2675"/>
                  </a:lnTo>
                  <a:lnTo>
                    <a:pt x="6250" y="2518"/>
                  </a:lnTo>
                  <a:lnTo>
                    <a:pt x="5463" y="2158"/>
                  </a:lnTo>
                  <a:lnTo>
                    <a:pt x="4699" y="1799"/>
                  </a:lnTo>
                  <a:lnTo>
                    <a:pt x="3935" y="1439"/>
                  </a:lnTo>
                  <a:lnTo>
                    <a:pt x="2429" y="787"/>
                  </a:lnTo>
                  <a:lnTo>
                    <a:pt x="1687" y="450"/>
                  </a:lnTo>
                  <a:lnTo>
                    <a:pt x="945" y="90"/>
                  </a:lnTo>
                  <a:lnTo>
                    <a:pt x="810" y="23"/>
                  </a:lnTo>
                  <a:lnTo>
                    <a:pt x="675" y="0"/>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27" name="Google Shape;107;p15">
              <a:extLst>
                <a:ext uri="{FF2B5EF4-FFF2-40B4-BE49-F238E27FC236}">
                  <a16:creationId xmlns:a16="http://schemas.microsoft.com/office/drawing/2014/main" id="{F4CAE3BA-5427-10C2-50F2-250FD3B950CF}"/>
                </a:ext>
              </a:extLst>
            </p:cNvPr>
            <p:cNvSpPr/>
            <p:nvPr/>
          </p:nvSpPr>
          <p:spPr>
            <a:xfrm>
              <a:off x="2441575" y="1777375"/>
              <a:ext cx="146700" cy="120275"/>
            </a:xfrm>
            <a:custGeom>
              <a:avLst/>
              <a:gdLst/>
              <a:ahLst/>
              <a:cxnLst/>
              <a:rect l="l" t="t" r="r" b="b"/>
              <a:pathLst>
                <a:path w="5868" h="4811" extrusionOk="0">
                  <a:moveTo>
                    <a:pt x="5193" y="0"/>
                  </a:moveTo>
                  <a:lnTo>
                    <a:pt x="5080" y="23"/>
                  </a:lnTo>
                  <a:lnTo>
                    <a:pt x="4946" y="90"/>
                  </a:lnTo>
                  <a:lnTo>
                    <a:pt x="4294" y="495"/>
                  </a:lnTo>
                  <a:lnTo>
                    <a:pt x="3664" y="899"/>
                  </a:lnTo>
                  <a:lnTo>
                    <a:pt x="3057" y="1326"/>
                  </a:lnTo>
                  <a:lnTo>
                    <a:pt x="2450" y="1776"/>
                  </a:lnTo>
                  <a:lnTo>
                    <a:pt x="1843" y="2226"/>
                  </a:lnTo>
                  <a:lnTo>
                    <a:pt x="1281" y="2720"/>
                  </a:lnTo>
                  <a:lnTo>
                    <a:pt x="719" y="3215"/>
                  </a:lnTo>
                  <a:lnTo>
                    <a:pt x="180" y="3754"/>
                  </a:lnTo>
                  <a:lnTo>
                    <a:pt x="90" y="3844"/>
                  </a:lnTo>
                  <a:lnTo>
                    <a:pt x="23" y="3979"/>
                  </a:lnTo>
                  <a:lnTo>
                    <a:pt x="0" y="4091"/>
                  </a:lnTo>
                  <a:lnTo>
                    <a:pt x="0" y="4204"/>
                  </a:lnTo>
                  <a:lnTo>
                    <a:pt x="23" y="4316"/>
                  </a:lnTo>
                  <a:lnTo>
                    <a:pt x="68" y="4429"/>
                  </a:lnTo>
                  <a:lnTo>
                    <a:pt x="113" y="4519"/>
                  </a:lnTo>
                  <a:lnTo>
                    <a:pt x="202" y="4608"/>
                  </a:lnTo>
                  <a:lnTo>
                    <a:pt x="270" y="4676"/>
                  </a:lnTo>
                  <a:lnTo>
                    <a:pt x="382" y="4743"/>
                  </a:lnTo>
                  <a:lnTo>
                    <a:pt x="495" y="4788"/>
                  </a:lnTo>
                  <a:lnTo>
                    <a:pt x="607" y="4811"/>
                  </a:lnTo>
                  <a:lnTo>
                    <a:pt x="719" y="4788"/>
                  </a:lnTo>
                  <a:lnTo>
                    <a:pt x="832" y="4766"/>
                  </a:lnTo>
                  <a:lnTo>
                    <a:pt x="944" y="4721"/>
                  </a:lnTo>
                  <a:lnTo>
                    <a:pt x="1057" y="4631"/>
                  </a:lnTo>
                  <a:lnTo>
                    <a:pt x="1574" y="4114"/>
                  </a:lnTo>
                  <a:lnTo>
                    <a:pt x="2091" y="3642"/>
                  </a:lnTo>
                  <a:lnTo>
                    <a:pt x="2653" y="3192"/>
                  </a:lnTo>
                  <a:lnTo>
                    <a:pt x="3192" y="2743"/>
                  </a:lnTo>
                  <a:lnTo>
                    <a:pt x="3777" y="2316"/>
                  </a:lnTo>
                  <a:lnTo>
                    <a:pt x="4361" y="1911"/>
                  </a:lnTo>
                  <a:lnTo>
                    <a:pt x="4968" y="1529"/>
                  </a:lnTo>
                  <a:lnTo>
                    <a:pt x="5575" y="1169"/>
                  </a:lnTo>
                  <a:lnTo>
                    <a:pt x="5687" y="1079"/>
                  </a:lnTo>
                  <a:lnTo>
                    <a:pt x="5777" y="989"/>
                  </a:lnTo>
                  <a:lnTo>
                    <a:pt x="5822" y="877"/>
                  </a:lnTo>
                  <a:lnTo>
                    <a:pt x="5867" y="764"/>
                  </a:lnTo>
                  <a:lnTo>
                    <a:pt x="5867" y="652"/>
                  </a:lnTo>
                  <a:lnTo>
                    <a:pt x="5845" y="540"/>
                  </a:lnTo>
                  <a:lnTo>
                    <a:pt x="5822" y="427"/>
                  </a:lnTo>
                  <a:lnTo>
                    <a:pt x="5777" y="315"/>
                  </a:lnTo>
                  <a:lnTo>
                    <a:pt x="5710" y="225"/>
                  </a:lnTo>
                  <a:lnTo>
                    <a:pt x="5620" y="135"/>
                  </a:lnTo>
                  <a:lnTo>
                    <a:pt x="5530" y="68"/>
                  </a:lnTo>
                  <a:lnTo>
                    <a:pt x="5418" y="23"/>
                  </a:lnTo>
                  <a:lnTo>
                    <a:pt x="5305" y="0"/>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28" name="Google Shape;108;p15">
              <a:extLst>
                <a:ext uri="{FF2B5EF4-FFF2-40B4-BE49-F238E27FC236}">
                  <a16:creationId xmlns:a16="http://schemas.microsoft.com/office/drawing/2014/main" id="{15D6D39D-6C7F-4891-4493-59567DD0BE38}"/>
                </a:ext>
              </a:extLst>
            </p:cNvPr>
            <p:cNvSpPr/>
            <p:nvPr/>
          </p:nvSpPr>
          <p:spPr>
            <a:xfrm>
              <a:off x="2251050" y="2067350"/>
              <a:ext cx="105675" cy="168625"/>
            </a:xfrm>
            <a:custGeom>
              <a:avLst/>
              <a:gdLst/>
              <a:ahLst/>
              <a:cxnLst/>
              <a:rect l="l" t="t" r="r" b="b"/>
              <a:pathLst>
                <a:path w="4227" h="6745" extrusionOk="0">
                  <a:moveTo>
                    <a:pt x="675" y="0"/>
                  </a:moveTo>
                  <a:lnTo>
                    <a:pt x="563" y="23"/>
                  </a:lnTo>
                  <a:lnTo>
                    <a:pt x="450" y="45"/>
                  </a:lnTo>
                  <a:lnTo>
                    <a:pt x="338" y="90"/>
                  </a:lnTo>
                  <a:lnTo>
                    <a:pt x="248" y="158"/>
                  </a:lnTo>
                  <a:lnTo>
                    <a:pt x="158" y="248"/>
                  </a:lnTo>
                  <a:lnTo>
                    <a:pt x="91" y="338"/>
                  </a:lnTo>
                  <a:lnTo>
                    <a:pt x="46" y="450"/>
                  </a:lnTo>
                  <a:lnTo>
                    <a:pt x="1" y="562"/>
                  </a:lnTo>
                  <a:lnTo>
                    <a:pt x="1" y="675"/>
                  </a:lnTo>
                  <a:lnTo>
                    <a:pt x="23" y="810"/>
                  </a:lnTo>
                  <a:lnTo>
                    <a:pt x="68" y="945"/>
                  </a:lnTo>
                  <a:lnTo>
                    <a:pt x="743" y="2361"/>
                  </a:lnTo>
                  <a:lnTo>
                    <a:pt x="1080" y="3080"/>
                  </a:lnTo>
                  <a:lnTo>
                    <a:pt x="1439" y="3777"/>
                  </a:lnTo>
                  <a:lnTo>
                    <a:pt x="1822" y="4451"/>
                  </a:lnTo>
                  <a:lnTo>
                    <a:pt x="2204" y="5148"/>
                  </a:lnTo>
                  <a:lnTo>
                    <a:pt x="2631" y="5800"/>
                  </a:lnTo>
                  <a:lnTo>
                    <a:pt x="3058" y="6474"/>
                  </a:lnTo>
                  <a:lnTo>
                    <a:pt x="3148" y="6564"/>
                  </a:lnTo>
                  <a:lnTo>
                    <a:pt x="3260" y="6654"/>
                  </a:lnTo>
                  <a:lnTo>
                    <a:pt x="3373" y="6699"/>
                  </a:lnTo>
                  <a:lnTo>
                    <a:pt x="3485" y="6744"/>
                  </a:lnTo>
                  <a:lnTo>
                    <a:pt x="3597" y="6744"/>
                  </a:lnTo>
                  <a:lnTo>
                    <a:pt x="3710" y="6722"/>
                  </a:lnTo>
                  <a:lnTo>
                    <a:pt x="3822" y="6699"/>
                  </a:lnTo>
                  <a:lnTo>
                    <a:pt x="3935" y="6654"/>
                  </a:lnTo>
                  <a:lnTo>
                    <a:pt x="4024" y="6587"/>
                  </a:lnTo>
                  <a:lnTo>
                    <a:pt x="4114" y="6497"/>
                  </a:lnTo>
                  <a:lnTo>
                    <a:pt x="4182" y="6407"/>
                  </a:lnTo>
                  <a:lnTo>
                    <a:pt x="4204" y="6317"/>
                  </a:lnTo>
                  <a:lnTo>
                    <a:pt x="4227" y="6205"/>
                  </a:lnTo>
                  <a:lnTo>
                    <a:pt x="4227" y="6092"/>
                  </a:lnTo>
                  <a:lnTo>
                    <a:pt x="4204" y="5957"/>
                  </a:lnTo>
                  <a:lnTo>
                    <a:pt x="4137" y="5845"/>
                  </a:lnTo>
                  <a:lnTo>
                    <a:pt x="3687" y="5193"/>
                  </a:lnTo>
                  <a:lnTo>
                    <a:pt x="3283" y="4519"/>
                  </a:lnTo>
                  <a:lnTo>
                    <a:pt x="2901" y="3844"/>
                  </a:lnTo>
                  <a:lnTo>
                    <a:pt x="2518" y="3147"/>
                  </a:lnTo>
                  <a:lnTo>
                    <a:pt x="2159" y="2451"/>
                  </a:lnTo>
                  <a:lnTo>
                    <a:pt x="1822" y="1731"/>
                  </a:lnTo>
                  <a:lnTo>
                    <a:pt x="1125" y="315"/>
                  </a:lnTo>
                  <a:lnTo>
                    <a:pt x="1057" y="203"/>
                  </a:lnTo>
                  <a:lnTo>
                    <a:pt x="967" y="113"/>
                  </a:lnTo>
                  <a:lnTo>
                    <a:pt x="877" y="45"/>
                  </a:lnTo>
                  <a:lnTo>
                    <a:pt x="788" y="23"/>
                  </a:lnTo>
                  <a:lnTo>
                    <a:pt x="675" y="0"/>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29" name="Google Shape;109;p15">
              <a:extLst>
                <a:ext uri="{FF2B5EF4-FFF2-40B4-BE49-F238E27FC236}">
                  <a16:creationId xmlns:a16="http://schemas.microsoft.com/office/drawing/2014/main" id="{2118C946-19D4-E773-C474-7BF2896694E7}"/>
                </a:ext>
              </a:extLst>
            </p:cNvPr>
            <p:cNvSpPr/>
            <p:nvPr/>
          </p:nvSpPr>
          <p:spPr>
            <a:xfrm>
              <a:off x="2442700" y="2098825"/>
              <a:ext cx="169725" cy="84875"/>
            </a:xfrm>
            <a:custGeom>
              <a:avLst/>
              <a:gdLst/>
              <a:ahLst/>
              <a:cxnLst/>
              <a:rect l="l" t="t" r="r" b="b"/>
              <a:pathLst>
                <a:path w="6789" h="3395" extrusionOk="0">
                  <a:moveTo>
                    <a:pt x="6159" y="0"/>
                  </a:moveTo>
                  <a:lnTo>
                    <a:pt x="6024" y="23"/>
                  </a:lnTo>
                  <a:lnTo>
                    <a:pt x="4541" y="450"/>
                  </a:lnTo>
                  <a:lnTo>
                    <a:pt x="3822" y="675"/>
                  </a:lnTo>
                  <a:lnTo>
                    <a:pt x="3102" y="944"/>
                  </a:lnTo>
                  <a:lnTo>
                    <a:pt x="2383" y="1214"/>
                  </a:lnTo>
                  <a:lnTo>
                    <a:pt x="1664" y="1529"/>
                  </a:lnTo>
                  <a:lnTo>
                    <a:pt x="989" y="1866"/>
                  </a:lnTo>
                  <a:lnTo>
                    <a:pt x="315" y="2248"/>
                  </a:lnTo>
                  <a:lnTo>
                    <a:pt x="202" y="2316"/>
                  </a:lnTo>
                  <a:lnTo>
                    <a:pt x="112" y="2428"/>
                  </a:lnTo>
                  <a:lnTo>
                    <a:pt x="45" y="2518"/>
                  </a:lnTo>
                  <a:lnTo>
                    <a:pt x="23" y="2630"/>
                  </a:lnTo>
                  <a:lnTo>
                    <a:pt x="0" y="2743"/>
                  </a:lnTo>
                  <a:lnTo>
                    <a:pt x="23" y="2878"/>
                  </a:lnTo>
                  <a:lnTo>
                    <a:pt x="45" y="2967"/>
                  </a:lnTo>
                  <a:lnTo>
                    <a:pt x="112" y="3080"/>
                  </a:lnTo>
                  <a:lnTo>
                    <a:pt x="180" y="3170"/>
                  </a:lnTo>
                  <a:lnTo>
                    <a:pt x="247" y="3260"/>
                  </a:lnTo>
                  <a:lnTo>
                    <a:pt x="337" y="3327"/>
                  </a:lnTo>
                  <a:lnTo>
                    <a:pt x="450" y="3372"/>
                  </a:lnTo>
                  <a:lnTo>
                    <a:pt x="562" y="3395"/>
                  </a:lnTo>
                  <a:lnTo>
                    <a:pt x="674" y="3395"/>
                  </a:lnTo>
                  <a:lnTo>
                    <a:pt x="809" y="3372"/>
                  </a:lnTo>
                  <a:lnTo>
                    <a:pt x="944" y="3305"/>
                  </a:lnTo>
                  <a:lnTo>
                    <a:pt x="1574" y="2967"/>
                  </a:lnTo>
                  <a:lnTo>
                    <a:pt x="2225" y="2630"/>
                  </a:lnTo>
                  <a:lnTo>
                    <a:pt x="2900" y="2338"/>
                  </a:lnTo>
                  <a:lnTo>
                    <a:pt x="3574" y="2091"/>
                  </a:lnTo>
                  <a:lnTo>
                    <a:pt x="4271" y="1844"/>
                  </a:lnTo>
                  <a:lnTo>
                    <a:pt x="4945" y="1619"/>
                  </a:lnTo>
                  <a:lnTo>
                    <a:pt x="6362" y="1214"/>
                  </a:lnTo>
                  <a:lnTo>
                    <a:pt x="6497" y="1147"/>
                  </a:lnTo>
                  <a:lnTo>
                    <a:pt x="6586" y="1079"/>
                  </a:lnTo>
                  <a:lnTo>
                    <a:pt x="6676" y="1012"/>
                  </a:lnTo>
                  <a:lnTo>
                    <a:pt x="6744" y="899"/>
                  </a:lnTo>
                  <a:lnTo>
                    <a:pt x="6766" y="787"/>
                  </a:lnTo>
                  <a:lnTo>
                    <a:pt x="6789" y="675"/>
                  </a:lnTo>
                  <a:lnTo>
                    <a:pt x="6789" y="562"/>
                  </a:lnTo>
                  <a:lnTo>
                    <a:pt x="6766" y="450"/>
                  </a:lnTo>
                  <a:lnTo>
                    <a:pt x="6721" y="337"/>
                  </a:lnTo>
                  <a:lnTo>
                    <a:pt x="6676" y="248"/>
                  </a:lnTo>
                  <a:lnTo>
                    <a:pt x="6609" y="158"/>
                  </a:lnTo>
                  <a:lnTo>
                    <a:pt x="6519" y="90"/>
                  </a:lnTo>
                  <a:lnTo>
                    <a:pt x="6407" y="23"/>
                  </a:lnTo>
                  <a:lnTo>
                    <a:pt x="6294" y="0"/>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30" name="Google Shape;110;p15">
              <a:extLst>
                <a:ext uri="{FF2B5EF4-FFF2-40B4-BE49-F238E27FC236}">
                  <a16:creationId xmlns:a16="http://schemas.microsoft.com/office/drawing/2014/main" id="{6328D9BD-2DED-522E-52DE-A7BE7D57C044}"/>
                </a:ext>
              </a:extLst>
            </p:cNvPr>
            <p:cNvSpPr/>
            <p:nvPr/>
          </p:nvSpPr>
          <p:spPr>
            <a:xfrm>
              <a:off x="2784375" y="1587975"/>
              <a:ext cx="897500" cy="1380800"/>
            </a:xfrm>
            <a:custGeom>
              <a:avLst/>
              <a:gdLst/>
              <a:ahLst/>
              <a:cxnLst/>
              <a:rect l="l" t="t" r="r" b="b"/>
              <a:pathLst>
                <a:path w="35900" h="55232" extrusionOk="0">
                  <a:moveTo>
                    <a:pt x="28481" y="1"/>
                  </a:moveTo>
                  <a:lnTo>
                    <a:pt x="28144" y="23"/>
                  </a:lnTo>
                  <a:lnTo>
                    <a:pt x="27807" y="46"/>
                  </a:lnTo>
                  <a:lnTo>
                    <a:pt x="27492" y="91"/>
                  </a:lnTo>
                  <a:lnTo>
                    <a:pt x="27155" y="158"/>
                  </a:lnTo>
                  <a:lnTo>
                    <a:pt x="26840" y="248"/>
                  </a:lnTo>
                  <a:lnTo>
                    <a:pt x="26526" y="338"/>
                  </a:lnTo>
                  <a:lnTo>
                    <a:pt x="26211" y="450"/>
                  </a:lnTo>
                  <a:lnTo>
                    <a:pt x="25896" y="585"/>
                  </a:lnTo>
                  <a:lnTo>
                    <a:pt x="25604" y="743"/>
                  </a:lnTo>
                  <a:lnTo>
                    <a:pt x="24997" y="1057"/>
                  </a:lnTo>
                  <a:lnTo>
                    <a:pt x="24413" y="1417"/>
                  </a:lnTo>
                  <a:lnTo>
                    <a:pt x="23851" y="1844"/>
                  </a:lnTo>
                  <a:lnTo>
                    <a:pt x="23311" y="2294"/>
                  </a:lnTo>
                  <a:lnTo>
                    <a:pt x="22794" y="2766"/>
                  </a:lnTo>
                  <a:lnTo>
                    <a:pt x="22299" y="3283"/>
                  </a:lnTo>
                  <a:lnTo>
                    <a:pt x="21827" y="3800"/>
                  </a:lnTo>
                  <a:lnTo>
                    <a:pt x="21378" y="4362"/>
                  </a:lnTo>
                  <a:lnTo>
                    <a:pt x="20119" y="5980"/>
                  </a:lnTo>
                  <a:lnTo>
                    <a:pt x="18860" y="7644"/>
                  </a:lnTo>
                  <a:lnTo>
                    <a:pt x="17669" y="9330"/>
                  </a:lnTo>
                  <a:lnTo>
                    <a:pt x="16500" y="11038"/>
                  </a:lnTo>
                  <a:lnTo>
                    <a:pt x="15938" y="11915"/>
                  </a:lnTo>
                  <a:lnTo>
                    <a:pt x="15376" y="12791"/>
                  </a:lnTo>
                  <a:lnTo>
                    <a:pt x="14836" y="13668"/>
                  </a:lnTo>
                  <a:lnTo>
                    <a:pt x="14297" y="14545"/>
                  </a:lnTo>
                  <a:lnTo>
                    <a:pt x="13780" y="15444"/>
                  </a:lnTo>
                  <a:lnTo>
                    <a:pt x="13285" y="16366"/>
                  </a:lnTo>
                  <a:lnTo>
                    <a:pt x="12791" y="17265"/>
                  </a:lnTo>
                  <a:lnTo>
                    <a:pt x="12319" y="18186"/>
                  </a:lnTo>
                  <a:lnTo>
                    <a:pt x="11375" y="20052"/>
                  </a:lnTo>
                  <a:lnTo>
                    <a:pt x="10476" y="21940"/>
                  </a:lnTo>
                  <a:lnTo>
                    <a:pt x="9576" y="23829"/>
                  </a:lnTo>
                  <a:lnTo>
                    <a:pt x="8700" y="25717"/>
                  </a:lnTo>
                  <a:lnTo>
                    <a:pt x="7845" y="27628"/>
                  </a:lnTo>
                  <a:lnTo>
                    <a:pt x="7014" y="29561"/>
                  </a:lnTo>
                  <a:lnTo>
                    <a:pt x="6227" y="31494"/>
                  </a:lnTo>
                  <a:lnTo>
                    <a:pt x="5440" y="33427"/>
                  </a:lnTo>
                  <a:lnTo>
                    <a:pt x="4698" y="35383"/>
                  </a:lnTo>
                  <a:lnTo>
                    <a:pt x="3979" y="37361"/>
                  </a:lnTo>
                  <a:lnTo>
                    <a:pt x="3305" y="39339"/>
                  </a:lnTo>
                  <a:lnTo>
                    <a:pt x="2630" y="41317"/>
                  </a:lnTo>
                  <a:lnTo>
                    <a:pt x="2023" y="43318"/>
                  </a:lnTo>
                  <a:lnTo>
                    <a:pt x="1416" y="45319"/>
                  </a:lnTo>
                  <a:lnTo>
                    <a:pt x="877" y="47342"/>
                  </a:lnTo>
                  <a:lnTo>
                    <a:pt x="360" y="49365"/>
                  </a:lnTo>
                  <a:lnTo>
                    <a:pt x="225" y="49904"/>
                  </a:lnTo>
                  <a:lnTo>
                    <a:pt x="135" y="50421"/>
                  </a:lnTo>
                  <a:lnTo>
                    <a:pt x="45" y="50938"/>
                  </a:lnTo>
                  <a:lnTo>
                    <a:pt x="23" y="51410"/>
                  </a:lnTo>
                  <a:lnTo>
                    <a:pt x="0" y="51860"/>
                  </a:lnTo>
                  <a:lnTo>
                    <a:pt x="45" y="52287"/>
                  </a:lnTo>
                  <a:lnTo>
                    <a:pt x="113" y="52692"/>
                  </a:lnTo>
                  <a:lnTo>
                    <a:pt x="158" y="52894"/>
                  </a:lnTo>
                  <a:lnTo>
                    <a:pt x="225" y="53074"/>
                  </a:lnTo>
                  <a:lnTo>
                    <a:pt x="293" y="53254"/>
                  </a:lnTo>
                  <a:lnTo>
                    <a:pt x="382" y="53411"/>
                  </a:lnTo>
                  <a:lnTo>
                    <a:pt x="495" y="53568"/>
                  </a:lnTo>
                  <a:lnTo>
                    <a:pt x="607" y="53726"/>
                  </a:lnTo>
                  <a:lnTo>
                    <a:pt x="742" y="53861"/>
                  </a:lnTo>
                  <a:lnTo>
                    <a:pt x="877" y="53996"/>
                  </a:lnTo>
                  <a:lnTo>
                    <a:pt x="1034" y="54130"/>
                  </a:lnTo>
                  <a:lnTo>
                    <a:pt x="1214" y="54243"/>
                  </a:lnTo>
                  <a:lnTo>
                    <a:pt x="1394" y="54355"/>
                  </a:lnTo>
                  <a:lnTo>
                    <a:pt x="1619" y="54445"/>
                  </a:lnTo>
                  <a:lnTo>
                    <a:pt x="1821" y="54535"/>
                  </a:lnTo>
                  <a:lnTo>
                    <a:pt x="2068" y="54625"/>
                  </a:lnTo>
                  <a:lnTo>
                    <a:pt x="2316" y="54692"/>
                  </a:lnTo>
                  <a:lnTo>
                    <a:pt x="2608" y="54737"/>
                  </a:lnTo>
                  <a:lnTo>
                    <a:pt x="3215" y="54827"/>
                  </a:lnTo>
                  <a:lnTo>
                    <a:pt x="5036" y="55007"/>
                  </a:lnTo>
                  <a:lnTo>
                    <a:pt x="5935" y="55097"/>
                  </a:lnTo>
                  <a:lnTo>
                    <a:pt x="6789" y="55164"/>
                  </a:lnTo>
                  <a:lnTo>
                    <a:pt x="7643" y="55209"/>
                  </a:lnTo>
                  <a:lnTo>
                    <a:pt x="8475" y="55232"/>
                  </a:lnTo>
                  <a:lnTo>
                    <a:pt x="9284" y="55232"/>
                  </a:lnTo>
                  <a:lnTo>
                    <a:pt x="10093" y="55209"/>
                  </a:lnTo>
                  <a:lnTo>
                    <a:pt x="10903" y="55142"/>
                  </a:lnTo>
                  <a:lnTo>
                    <a:pt x="11689" y="55030"/>
                  </a:lnTo>
                  <a:lnTo>
                    <a:pt x="12476" y="54895"/>
                  </a:lnTo>
                  <a:lnTo>
                    <a:pt x="13263" y="54692"/>
                  </a:lnTo>
                  <a:lnTo>
                    <a:pt x="14072" y="54468"/>
                  </a:lnTo>
                  <a:lnTo>
                    <a:pt x="14859" y="54175"/>
                  </a:lnTo>
                  <a:lnTo>
                    <a:pt x="15668" y="53838"/>
                  </a:lnTo>
                  <a:lnTo>
                    <a:pt x="16477" y="53411"/>
                  </a:lnTo>
                  <a:lnTo>
                    <a:pt x="17242" y="51118"/>
                  </a:lnTo>
                  <a:lnTo>
                    <a:pt x="19018" y="45836"/>
                  </a:lnTo>
                  <a:lnTo>
                    <a:pt x="20052" y="42823"/>
                  </a:lnTo>
                  <a:lnTo>
                    <a:pt x="21086" y="39969"/>
                  </a:lnTo>
                  <a:lnTo>
                    <a:pt x="21535" y="38710"/>
                  </a:lnTo>
                  <a:lnTo>
                    <a:pt x="21962" y="37586"/>
                  </a:lnTo>
                  <a:lnTo>
                    <a:pt x="22344" y="36664"/>
                  </a:lnTo>
                  <a:lnTo>
                    <a:pt x="22637" y="35967"/>
                  </a:lnTo>
                  <a:lnTo>
                    <a:pt x="23199" y="34843"/>
                  </a:lnTo>
                  <a:lnTo>
                    <a:pt x="23761" y="33719"/>
                  </a:lnTo>
                  <a:lnTo>
                    <a:pt x="24345" y="32618"/>
                  </a:lnTo>
                  <a:lnTo>
                    <a:pt x="24952" y="31516"/>
                  </a:lnTo>
                  <a:lnTo>
                    <a:pt x="25581" y="30437"/>
                  </a:lnTo>
                  <a:lnTo>
                    <a:pt x="26211" y="29336"/>
                  </a:lnTo>
                  <a:lnTo>
                    <a:pt x="27515" y="27178"/>
                  </a:lnTo>
                  <a:lnTo>
                    <a:pt x="30122" y="22907"/>
                  </a:lnTo>
                  <a:lnTo>
                    <a:pt x="31403" y="20749"/>
                  </a:lnTo>
                  <a:lnTo>
                    <a:pt x="32055" y="19670"/>
                  </a:lnTo>
                  <a:lnTo>
                    <a:pt x="32662" y="18568"/>
                  </a:lnTo>
                  <a:lnTo>
                    <a:pt x="33247" y="17512"/>
                  </a:lnTo>
                  <a:lnTo>
                    <a:pt x="33517" y="16950"/>
                  </a:lnTo>
                  <a:lnTo>
                    <a:pt x="33786" y="16366"/>
                  </a:lnTo>
                  <a:lnTo>
                    <a:pt x="34056" y="15759"/>
                  </a:lnTo>
                  <a:lnTo>
                    <a:pt x="34303" y="15152"/>
                  </a:lnTo>
                  <a:lnTo>
                    <a:pt x="34551" y="14522"/>
                  </a:lnTo>
                  <a:lnTo>
                    <a:pt x="34775" y="13893"/>
                  </a:lnTo>
                  <a:lnTo>
                    <a:pt x="35000" y="13263"/>
                  </a:lnTo>
                  <a:lnTo>
                    <a:pt x="35180" y="12612"/>
                  </a:lnTo>
                  <a:lnTo>
                    <a:pt x="35360" y="11937"/>
                  </a:lnTo>
                  <a:lnTo>
                    <a:pt x="35517" y="11285"/>
                  </a:lnTo>
                  <a:lnTo>
                    <a:pt x="35652" y="10633"/>
                  </a:lnTo>
                  <a:lnTo>
                    <a:pt x="35742" y="9981"/>
                  </a:lnTo>
                  <a:lnTo>
                    <a:pt x="35832" y="9307"/>
                  </a:lnTo>
                  <a:lnTo>
                    <a:pt x="35877" y="8655"/>
                  </a:lnTo>
                  <a:lnTo>
                    <a:pt x="35899" y="8026"/>
                  </a:lnTo>
                  <a:lnTo>
                    <a:pt x="35877" y="7374"/>
                  </a:lnTo>
                  <a:lnTo>
                    <a:pt x="35809" y="6767"/>
                  </a:lnTo>
                  <a:lnTo>
                    <a:pt x="35719" y="6138"/>
                  </a:lnTo>
                  <a:lnTo>
                    <a:pt x="35585" y="5553"/>
                  </a:lnTo>
                  <a:lnTo>
                    <a:pt x="35427" y="4969"/>
                  </a:lnTo>
                  <a:lnTo>
                    <a:pt x="35202" y="4407"/>
                  </a:lnTo>
                  <a:lnTo>
                    <a:pt x="34933" y="3867"/>
                  </a:lnTo>
                  <a:lnTo>
                    <a:pt x="34798" y="3597"/>
                  </a:lnTo>
                  <a:lnTo>
                    <a:pt x="34618" y="3328"/>
                  </a:lnTo>
                  <a:lnTo>
                    <a:pt x="34461" y="3080"/>
                  </a:lnTo>
                  <a:lnTo>
                    <a:pt x="34258" y="2833"/>
                  </a:lnTo>
                  <a:lnTo>
                    <a:pt x="34078" y="2608"/>
                  </a:lnTo>
                  <a:lnTo>
                    <a:pt x="33854" y="2361"/>
                  </a:lnTo>
                  <a:lnTo>
                    <a:pt x="33629" y="2136"/>
                  </a:lnTo>
                  <a:lnTo>
                    <a:pt x="33382" y="1934"/>
                  </a:lnTo>
                  <a:lnTo>
                    <a:pt x="33134" y="1709"/>
                  </a:lnTo>
                  <a:lnTo>
                    <a:pt x="32865" y="1507"/>
                  </a:lnTo>
                  <a:lnTo>
                    <a:pt x="32595" y="1327"/>
                  </a:lnTo>
                  <a:lnTo>
                    <a:pt x="32280" y="1125"/>
                  </a:lnTo>
                  <a:lnTo>
                    <a:pt x="31988" y="945"/>
                  </a:lnTo>
                  <a:lnTo>
                    <a:pt x="31651" y="788"/>
                  </a:lnTo>
                  <a:lnTo>
                    <a:pt x="31314" y="630"/>
                  </a:lnTo>
                  <a:lnTo>
                    <a:pt x="30954" y="473"/>
                  </a:lnTo>
                  <a:lnTo>
                    <a:pt x="30594" y="338"/>
                  </a:lnTo>
                  <a:lnTo>
                    <a:pt x="30235" y="226"/>
                  </a:lnTo>
                  <a:lnTo>
                    <a:pt x="29875" y="136"/>
                  </a:lnTo>
                  <a:lnTo>
                    <a:pt x="29515" y="68"/>
                  </a:lnTo>
                  <a:lnTo>
                    <a:pt x="29178" y="23"/>
                  </a:lnTo>
                  <a:lnTo>
                    <a:pt x="28841" y="1"/>
                  </a:lnTo>
                  <a:close/>
                </a:path>
              </a:pathLst>
            </a:custGeom>
            <a:solidFill>
              <a:srgbClr val="759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31" name="Google Shape;111;p15">
              <a:extLst>
                <a:ext uri="{FF2B5EF4-FFF2-40B4-BE49-F238E27FC236}">
                  <a16:creationId xmlns:a16="http://schemas.microsoft.com/office/drawing/2014/main" id="{C33058A3-AC95-37E8-9177-DF044161A4E6}"/>
                </a:ext>
              </a:extLst>
            </p:cNvPr>
            <p:cNvSpPr/>
            <p:nvPr/>
          </p:nvSpPr>
          <p:spPr>
            <a:xfrm>
              <a:off x="2951850" y="1602600"/>
              <a:ext cx="641225" cy="1366175"/>
            </a:xfrm>
            <a:custGeom>
              <a:avLst/>
              <a:gdLst/>
              <a:ahLst/>
              <a:cxnLst/>
              <a:rect l="l" t="t" r="r" b="b"/>
              <a:pathLst>
                <a:path w="25649" h="54647" extrusionOk="0">
                  <a:moveTo>
                    <a:pt x="24525" y="0"/>
                  </a:moveTo>
                  <a:lnTo>
                    <a:pt x="24143" y="562"/>
                  </a:lnTo>
                  <a:lnTo>
                    <a:pt x="23760" y="1124"/>
                  </a:lnTo>
                  <a:lnTo>
                    <a:pt x="22951" y="2226"/>
                  </a:lnTo>
                  <a:lnTo>
                    <a:pt x="21265" y="4384"/>
                  </a:lnTo>
                  <a:lnTo>
                    <a:pt x="20636" y="5238"/>
                  </a:lnTo>
                  <a:lnTo>
                    <a:pt x="20029" y="6137"/>
                  </a:lnTo>
                  <a:lnTo>
                    <a:pt x="19444" y="7036"/>
                  </a:lnTo>
                  <a:lnTo>
                    <a:pt x="18882" y="7958"/>
                  </a:lnTo>
                  <a:lnTo>
                    <a:pt x="18343" y="8879"/>
                  </a:lnTo>
                  <a:lnTo>
                    <a:pt x="17826" y="9824"/>
                  </a:lnTo>
                  <a:lnTo>
                    <a:pt x="16792" y="11712"/>
                  </a:lnTo>
                  <a:lnTo>
                    <a:pt x="15690" y="13735"/>
                  </a:lnTo>
                  <a:lnTo>
                    <a:pt x="14611" y="15781"/>
                  </a:lnTo>
                  <a:lnTo>
                    <a:pt x="13555" y="17826"/>
                  </a:lnTo>
                  <a:lnTo>
                    <a:pt x="12521" y="19894"/>
                  </a:lnTo>
                  <a:lnTo>
                    <a:pt x="11532" y="21985"/>
                  </a:lnTo>
                  <a:lnTo>
                    <a:pt x="10565" y="24075"/>
                  </a:lnTo>
                  <a:lnTo>
                    <a:pt x="9644" y="26188"/>
                  </a:lnTo>
                  <a:lnTo>
                    <a:pt x="8744" y="28324"/>
                  </a:lnTo>
                  <a:lnTo>
                    <a:pt x="7845" y="30639"/>
                  </a:lnTo>
                  <a:lnTo>
                    <a:pt x="6991" y="32955"/>
                  </a:lnTo>
                  <a:lnTo>
                    <a:pt x="6159" y="35292"/>
                  </a:lnTo>
                  <a:lnTo>
                    <a:pt x="5350" y="37653"/>
                  </a:lnTo>
                  <a:lnTo>
                    <a:pt x="4586" y="40013"/>
                  </a:lnTo>
                  <a:lnTo>
                    <a:pt x="3821" y="42373"/>
                  </a:lnTo>
                  <a:lnTo>
                    <a:pt x="2338" y="47116"/>
                  </a:lnTo>
                  <a:lnTo>
                    <a:pt x="1169" y="50848"/>
                  </a:lnTo>
                  <a:lnTo>
                    <a:pt x="0" y="54579"/>
                  </a:lnTo>
                  <a:lnTo>
                    <a:pt x="1281" y="54647"/>
                  </a:lnTo>
                  <a:lnTo>
                    <a:pt x="1281" y="54624"/>
                  </a:lnTo>
                  <a:lnTo>
                    <a:pt x="2473" y="50803"/>
                  </a:lnTo>
                  <a:lnTo>
                    <a:pt x="3687" y="46981"/>
                  </a:lnTo>
                  <a:lnTo>
                    <a:pt x="5125" y="42373"/>
                  </a:lnTo>
                  <a:lnTo>
                    <a:pt x="5867" y="40080"/>
                  </a:lnTo>
                  <a:lnTo>
                    <a:pt x="6609" y="37788"/>
                  </a:lnTo>
                  <a:lnTo>
                    <a:pt x="7396" y="35495"/>
                  </a:lnTo>
                  <a:lnTo>
                    <a:pt x="8205" y="33224"/>
                  </a:lnTo>
                  <a:lnTo>
                    <a:pt x="9037" y="30976"/>
                  </a:lnTo>
                  <a:lnTo>
                    <a:pt x="9913" y="28728"/>
                  </a:lnTo>
                  <a:lnTo>
                    <a:pt x="10430" y="27515"/>
                  </a:lnTo>
                  <a:lnTo>
                    <a:pt x="10925" y="26301"/>
                  </a:lnTo>
                  <a:lnTo>
                    <a:pt x="11464" y="25087"/>
                  </a:lnTo>
                  <a:lnTo>
                    <a:pt x="12004" y="23895"/>
                  </a:lnTo>
                  <a:lnTo>
                    <a:pt x="13105" y="21513"/>
                  </a:lnTo>
                  <a:lnTo>
                    <a:pt x="14252" y="19152"/>
                  </a:lnTo>
                  <a:lnTo>
                    <a:pt x="15443" y="16815"/>
                  </a:lnTo>
                  <a:lnTo>
                    <a:pt x="16679" y="14499"/>
                  </a:lnTo>
                  <a:lnTo>
                    <a:pt x="17916" y="12184"/>
                  </a:lnTo>
                  <a:lnTo>
                    <a:pt x="19197" y="9891"/>
                  </a:lnTo>
                  <a:lnTo>
                    <a:pt x="19557" y="9284"/>
                  </a:lnTo>
                  <a:lnTo>
                    <a:pt x="19916" y="8700"/>
                  </a:lnTo>
                  <a:lnTo>
                    <a:pt x="20299" y="8115"/>
                  </a:lnTo>
                  <a:lnTo>
                    <a:pt x="20703" y="7531"/>
                  </a:lnTo>
                  <a:lnTo>
                    <a:pt x="21535" y="6384"/>
                  </a:lnTo>
                  <a:lnTo>
                    <a:pt x="22389" y="5238"/>
                  </a:lnTo>
                  <a:lnTo>
                    <a:pt x="23243" y="4091"/>
                  </a:lnTo>
                  <a:lnTo>
                    <a:pt x="24098" y="2945"/>
                  </a:lnTo>
                  <a:lnTo>
                    <a:pt x="24502" y="2361"/>
                  </a:lnTo>
                  <a:lnTo>
                    <a:pt x="24907" y="1776"/>
                  </a:lnTo>
                  <a:lnTo>
                    <a:pt x="25289" y="1192"/>
                  </a:lnTo>
                  <a:lnTo>
                    <a:pt x="25649" y="585"/>
                  </a:lnTo>
                  <a:lnTo>
                    <a:pt x="25109" y="270"/>
                  </a:lnTo>
                  <a:lnTo>
                    <a:pt x="24525" y="0"/>
                  </a:lnTo>
                  <a:close/>
                </a:path>
              </a:pathLst>
            </a:custGeom>
            <a:solidFill>
              <a:srgbClr val="7EA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32" name="Google Shape;112;p15">
              <a:extLst>
                <a:ext uri="{FF2B5EF4-FFF2-40B4-BE49-F238E27FC236}">
                  <a16:creationId xmlns:a16="http://schemas.microsoft.com/office/drawing/2014/main" id="{ED7905F3-D78B-F3F3-F38A-7BB3394AEF6D}"/>
                </a:ext>
              </a:extLst>
            </p:cNvPr>
            <p:cNvSpPr/>
            <p:nvPr/>
          </p:nvSpPr>
          <p:spPr>
            <a:xfrm>
              <a:off x="2877100" y="2537150"/>
              <a:ext cx="71400" cy="145600"/>
            </a:xfrm>
            <a:custGeom>
              <a:avLst/>
              <a:gdLst/>
              <a:ahLst/>
              <a:cxnLst/>
              <a:rect l="l" t="t" r="r" b="b"/>
              <a:pathLst>
                <a:path w="2856" h="5824" extrusionOk="0">
                  <a:moveTo>
                    <a:pt x="2203" y="1"/>
                  </a:moveTo>
                  <a:lnTo>
                    <a:pt x="2091" y="23"/>
                  </a:lnTo>
                  <a:lnTo>
                    <a:pt x="1979" y="46"/>
                  </a:lnTo>
                  <a:lnTo>
                    <a:pt x="1866" y="91"/>
                  </a:lnTo>
                  <a:lnTo>
                    <a:pt x="1776" y="181"/>
                  </a:lnTo>
                  <a:lnTo>
                    <a:pt x="1709" y="271"/>
                  </a:lnTo>
                  <a:lnTo>
                    <a:pt x="1641" y="406"/>
                  </a:lnTo>
                  <a:lnTo>
                    <a:pt x="877" y="2743"/>
                  </a:lnTo>
                  <a:lnTo>
                    <a:pt x="472" y="3890"/>
                  </a:lnTo>
                  <a:lnTo>
                    <a:pt x="270" y="4474"/>
                  </a:lnTo>
                  <a:lnTo>
                    <a:pt x="45" y="5036"/>
                  </a:lnTo>
                  <a:lnTo>
                    <a:pt x="0" y="5171"/>
                  </a:lnTo>
                  <a:lnTo>
                    <a:pt x="0" y="5306"/>
                  </a:lnTo>
                  <a:lnTo>
                    <a:pt x="23" y="5418"/>
                  </a:lnTo>
                  <a:lnTo>
                    <a:pt x="68" y="5508"/>
                  </a:lnTo>
                  <a:lnTo>
                    <a:pt x="113" y="5598"/>
                  </a:lnTo>
                  <a:lnTo>
                    <a:pt x="203" y="5688"/>
                  </a:lnTo>
                  <a:lnTo>
                    <a:pt x="293" y="5756"/>
                  </a:lnTo>
                  <a:lnTo>
                    <a:pt x="405" y="5801"/>
                  </a:lnTo>
                  <a:lnTo>
                    <a:pt x="517" y="5823"/>
                  </a:lnTo>
                  <a:lnTo>
                    <a:pt x="742" y="5823"/>
                  </a:lnTo>
                  <a:lnTo>
                    <a:pt x="855" y="5801"/>
                  </a:lnTo>
                  <a:lnTo>
                    <a:pt x="967" y="5733"/>
                  </a:lnTo>
                  <a:lnTo>
                    <a:pt x="1057" y="5666"/>
                  </a:lnTo>
                  <a:lnTo>
                    <a:pt x="1147" y="5576"/>
                  </a:lnTo>
                  <a:lnTo>
                    <a:pt x="1214" y="5441"/>
                  </a:lnTo>
                  <a:lnTo>
                    <a:pt x="1439" y="4879"/>
                  </a:lnTo>
                  <a:lnTo>
                    <a:pt x="1664" y="4294"/>
                  </a:lnTo>
                  <a:lnTo>
                    <a:pt x="2046" y="3148"/>
                  </a:lnTo>
                  <a:lnTo>
                    <a:pt x="2810" y="810"/>
                  </a:lnTo>
                  <a:lnTo>
                    <a:pt x="2855" y="675"/>
                  </a:lnTo>
                  <a:lnTo>
                    <a:pt x="2855" y="540"/>
                  </a:lnTo>
                  <a:lnTo>
                    <a:pt x="2833" y="428"/>
                  </a:lnTo>
                  <a:lnTo>
                    <a:pt x="2788" y="316"/>
                  </a:lnTo>
                  <a:lnTo>
                    <a:pt x="2720" y="226"/>
                  </a:lnTo>
                  <a:lnTo>
                    <a:pt x="2630" y="158"/>
                  </a:lnTo>
                  <a:lnTo>
                    <a:pt x="2540" y="91"/>
                  </a:lnTo>
                  <a:lnTo>
                    <a:pt x="2428" y="46"/>
                  </a:lnTo>
                  <a:lnTo>
                    <a:pt x="2316" y="23"/>
                  </a:lnTo>
                  <a:lnTo>
                    <a:pt x="2203" y="1"/>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33" name="Google Shape;113;p15">
              <a:extLst>
                <a:ext uri="{FF2B5EF4-FFF2-40B4-BE49-F238E27FC236}">
                  <a16:creationId xmlns:a16="http://schemas.microsoft.com/office/drawing/2014/main" id="{3E325BBA-A494-D6F2-7991-FE2F96973EA3}"/>
                </a:ext>
              </a:extLst>
            </p:cNvPr>
            <p:cNvSpPr/>
            <p:nvPr/>
          </p:nvSpPr>
          <p:spPr>
            <a:xfrm>
              <a:off x="2994550" y="2338225"/>
              <a:ext cx="43300" cy="61275"/>
            </a:xfrm>
            <a:custGeom>
              <a:avLst/>
              <a:gdLst/>
              <a:ahLst/>
              <a:cxnLst/>
              <a:rect l="l" t="t" r="r" b="b"/>
              <a:pathLst>
                <a:path w="1732" h="2451" extrusionOk="0">
                  <a:moveTo>
                    <a:pt x="990" y="0"/>
                  </a:moveTo>
                  <a:lnTo>
                    <a:pt x="877" y="45"/>
                  </a:lnTo>
                  <a:lnTo>
                    <a:pt x="765" y="90"/>
                  </a:lnTo>
                  <a:lnTo>
                    <a:pt x="675" y="158"/>
                  </a:lnTo>
                  <a:lnTo>
                    <a:pt x="585" y="270"/>
                  </a:lnTo>
                  <a:lnTo>
                    <a:pt x="517" y="405"/>
                  </a:lnTo>
                  <a:lnTo>
                    <a:pt x="23" y="1641"/>
                  </a:lnTo>
                  <a:lnTo>
                    <a:pt x="0" y="1776"/>
                  </a:lnTo>
                  <a:lnTo>
                    <a:pt x="0" y="1911"/>
                  </a:lnTo>
                  <a:lnTo>
                    <a:pt x="0" y="2023"/>
                  </a:lnTo>
                  <a:lnTo>
                    <a:pt x="45" y="2136"/>
                  </a:lnTo>
                  <a:lnTo>
                    <a:pt x="113" y="2226"/>
                  </a:lnTo>
                  <a:lnTo>
                    <a:pt x="203" y="2293"/>
                  </a:lnTo>
                  <a:lnTo>
                    <a:pt x="293" y="2361"/>
                  </a:lnTo>
                  <a:lnTo>
                    <a:pt x="405" y="2406"/>
                  </a:lnTo>
                  <a:lnTo>
                    <a:pt x="517" y="2428"/>
                  </a:lnTo>
                  <a:lnTo>
                    <a:pt x="630" y="2451"/>
                  </a:lnTo>
                  <a:lnTo>
                    <a:pt x="742" y="2428"/>
                  </a:lnTo>
                  <a:lnTo>
                    <a:pt x="855" y="2406"/>
                  </a:lnTo>
                  <a:lnTo>
                    <a:pt x="967" y="2361"/>
                  </a:lnTo>
                  <a:lnTo>
                    <a:pt x="1057" y="2271"/>
                  </a:lnTo>
                  <a:lnTo>
                    <a:pt x="1147" y="2181"/>
                  </a:lnTo>
                  <a:lnTo>
                    <a:pt x="1214" y="2046"/>
                  </a:lnTo>
                  <a:lnTo>
                    <a:pt x="1686" y="810"/>
                  </a:lnTo>
                  <a:lnTo>
                    <a:pt x="1731" y="652"/>
                  </a:lnTo>
                  <a:lnTo>
                    <a:pt x="1731" y="540"/>
                  </a:lnTo>
                  <a:lnTo>
                    <a:pt x="1709" y="427"/>
                  </a:lnTo>
                  <a:lnTo>
                    <a:pt x="1664" y="315"/>
                  </a:lnTo>
                  <a:lnTo>
                    <a:pt x="1596" y="225"/>
                  </a:lnTo>
                  <a:lnTo>
                    <a:pt x="1529" y="158"/>
                  </a:lnTo>
                  <a:lnTo>
                    <a:pt x="1439" y="90"/>
                  </a:lnTo>
                  <a:lnTo>
                    <a:pt x="1327" y="45"/>
                  </a:lnTo>
                  <a:lnTo>
                    <a:pt x="1214" y="0"/>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34" name="Google Shape;114;p15">
              <a:extLst>
                <a:ext uri="{FF2B5EF4-FFF2-40B4-BE49-F238E27FC236}">
                  <a16:creationId xmlns:a16="http://schemas.microsoft.com/office/drawing/2014/main" id="{E179A10B-8B93-E73A-9CDC-3A824A212BAC}"/>
                </a:ext>
              </a:extLst>
            </p:cNvPr>
            <p:cNvSpPr/>
            <p:nvPr/>
          </p:nvSpPr>
          <p:spPr>
            <a:xfrm>
              <a:off x="3138975" y="2550650"/>
              <a:ext cx="29800" cy="30925"/>
            </a:xfrm>
            <a:custGeom>
              <a:avLst/>
              <a:gdLst/>
              <a:ahLst/>
              <a:cxnLst/>
              <a:rect l="l" t="t" r="r" b="b"/>
              <a:pathLst>
                <a:path w="1192" h="1237" extrusionOk="0">
                  <a:moveTo>
                    <a:pt x="630" y="0"/>
                  </a:moveTo>
                  <a:lnTo>
                    <a:pt x="473" y="23"/>
                  </a:lnTo>
                  <a:lnTo>
                    <a:pt x="338" y="68"/>
                  </a:lnTo>
                  <a:lnTo>
                    <a:pt x="225" y="113"/>
                  </a:lnTo>
                  <a:lnTo>
                    <a:pt x="135" y="203"/>
                  </a:lnTo>
                  <a:lnTo>
                    <a:pt x="68" y="293"/>
                  </a:lnTo>
                  <a:lnTo>
                    <a:pt x="23" y="405"/>
                  </a:lnTo>
                  <a:lnTo>
                    <a:pt x="1" y="517"/>
                  </a:lnTo>
                  <a:lnTo>
                    <a:pt x="1" y="630"/>
                  </a:lnTo>
                  <a:lnTo>
                    <a:pt x="23" y="742"/>
                  </a:lnTo>
                  <a:lnTo>
                    <a:pt x="46" y="855"/>
                  </a:lnTo>
                  <a:lnTo>
                    <a:pt x="90" y="967"/>
                  </a:lnTo>
                  <a:lnTo>
                    <a:pt x="158" y="1057"/>
                  </a:lnTo>
                  <a:lnTo>
                    <a:pt x="248" y="1124"/>
                  </a:lnTo>
                  <a:lnTo>
                    <a:pt x="338" y="1192"/>
                  </a:lnTo>
                  <a:lnTo>
                    <a:pt x="450" y="1237"/>
                  </a:lnTo>
                  <a:lnTo>
                    <a:pt x="720" y="1237"/>
                  </a:lnTo>
                  <a:lnTo>
                    <a:pt x="855" y="1192"/>
                  </a:lnTo>
                  <a:lnTo>
                    <a:pt x="967" y="1124"/>
                  </a:lnTo>
                  <a:lnTo>
                    <a:pt x="1057" y="1057"/>
                  </a:lnTo>
                  <a:lnTo>
                    <a:pt x="1125" y="945"/>
                  </a:lnTo>
                  <a:lnTo>
                    <a:pt x="1169" y="855"/>
                  </a:lnTo>
                  <a:lnTo>
                    <a:pt x="1192" y="742"/>
                  </a:lnTo>
                  <a:lnTo>
                    <a:pt x="1192" y="630"/>
                  </a:lnTo>
                  <a:lnTo>
                    <a:pt x="1192" y="517"/>
                  </a:lnTo>
                  <a:lnTo>
                    <a:pt x="1147" y="405"/>
                  </a:lnTo>
                  <a:lnTo>
                    <a:pt x="1102" y="293"/>
                  </a:lnTo>
                  <a:lnTo>
                    <a:pt x="1035" y="203"/>
                  </a:lnTo>
                  <a:lnTo>
                    <a:pt x="967" y="113"/>
                  </a:lnTo>
                  <a:lnTo>
                    <a:pt x="855" y="68"/>
                  </a:lnTo>
                  <a:lnTo>
                    <a:pt x="742" y="23"/>
                  </a:lnTo>
                  <a:lnTo>
                    <a:pt x="630" y="0"/>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35" name="Google Shape;115;p15">
              <a:extLst>
                <a:ext uri="{FF2B5EF4-FFF2-40B4-BE49-F238E27FC236}">
                  <a16:creationId xmlns:a16="http://schemas.microsoft.com/office/drawing/2014/main" id="{EC561A07-FDF3-6D1B-5163-5E98C58ADE4E}"/>
                </a:ext>
              </a:extLst>
            </p:cNvPr>
            <p:cNvSpPr/>
            <p:nvPr/>
          </p:nvSpPr>
          <p:spPr>
            <a:xfrm>
              <a:off x="3302500" y="2119600"/>
              <a:ext cx="70850" cy="113000"/>
            </a:xfrm>
            <a:custGeom>
              <a:avLst/>
              <a:gdLst/>
              <a:ahLst/>
              <a:cxnLst/>
              <a:rect l="l" t="t" r="r" b="b"/>
              <a:pathLst>
                <a:path w="2834" h="4520" extrusionOk="0">
                  <a:moveTo>
                    <a:pt x="2092" y="1"/>
                  </a:moveTo>
                  <a:lnTo>
                    <a:pt x="1979" y="23"/>
                  </a:lnTo>
                  <a:lnTo>
                    <a:pt x="1867" y="91"/>
                  </a:lnTo>
                  <a:lnTo>
                    <a:pt x="1777" y="158"/>
                  </a:lnTo>
                  <a:lnTo>
                    <a:pt x="1687" y="248"/>
                  </a:lnTo>
                  <a:lnTo>
                    <a:pt x="1619" y="383"/>
                  </a:lnTo>
                  <a:lnTo>
                    <a:pt x="68" y="3732"/>
                  </a:lnTo>
                  <a:lnTo>
                    <a:pt x="23" y="3867"/>
                  </a:lnTo>
                  <a:lnTo>
                    <a:pt x="1" y="3980"/>
                  </a:lnTo>
                  <a:lnTo>
                    <a:pt x="23" y="4092"/>
                  </a:lnTo>
                  <a:lnTo>
                    <a:pt x="68" y="4205"/>
                  </a:lnTo>
                  <a:lnTo>
                    <a:pt x="136" y="4294"/>
                  </a:lnTo>
                  <a:lnTo>
                    <a:pt x="203" y="4362"/>
                  </a:lnTo>
                  <a:lnTo>
                    <a:pt x="293" y="4429"/>
                  </a:lnTo>
                  <a:lnTo>
                    <a:pt x="406" y="4474"/>
                  </a:lnTo>
                  <a:lnTo>
                    <a:pt x="518" y="4497"/>
                  </a:lnTo>
                  <a:lnTo>
                    <a:pt x="630" y="4519"/>
                  </a:lnTo>
                  <a:lnTo>
                    <a:pt x="765" y="4497"/>
                  </a:lnTo>
                  <a:lnTo>
                    <a:pt x="878" y="4474"/>
                  </a:lnTo>
                  <a:lnTo>
                    <a:pt x="990" y="4429"/>
                  </a:lnTo>
                  <a:lnTo>
                    <a:pt x="1080" y="4362"/>
                  </a:lnTo>
                  <a:lnTo>
                    <a:pt x="1170" y="4250"/>
                  </a:lnTo>
                  <a:lnTo>
                    <a:pt x="1237" y="4137"/>
                  </a:lnTo>
                  <a:lnTo>
                    <a:pt x="2788" y="788"/>
                  </a:lnTo>
                  <a:lnTo>
                    <a:pt x="2833" y="653"/>
                  </a:lnTo>
                  <a:lnTo>
                    <a:pt x="2833" y="518"/>
                  </a:lnTo>
                  <a:lnTo>
                    <a:pt x="2833" y="406"/>
                  </a:lnTo>
                  <a:lnTo>
                    <a:pt x="2788" y="316"/>
                  </a:lnTo>
                  <a:lnTo>
                    <a:pt x="2721" y="226"/>
                  </a:lnTo>
                  <a:lnTo>
                    <a:pt x="2653" y="136"/>
                  </a:lnTo>
                  <a:lnTo>
                    <a:pt x="2541" y="91"/>
                  </a:lnTo>
                  <a:lnTo>
                    <a:pt x="2451" y="46"/>
                  </a:lnTo>
                  <a:lnTo>
                    <a:pt x="2339" y="1"/>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36" name="Google Shape;116;p15">
              <a:extLst>
                <a:ext uri="{FF2B5EF4-FFF2-40B4-BE49-F238E27FC236}">
                  <a16:creationId xmlns:a16="http://schemas.microsoft.com/office/drawing/2014/main" id="{6D45E14A-0AD0-58E4-FF64-A86AFCD52C18}"/>
                </a:ext>
              </a:extLst>
            </p:cNvPr>
            <p:cNvSpPr/>
            <p:nvPr/>
          </p:nvSpPr>
          <p:spPr>
            <a:xfrm>
              <a:off x="3286225" y="2414650"/>
              <a:ext cx="52850" cy="74775"/>
            </a:xfrm>
            <a:custGeom>
              <a:avLst/>
              <a:gdLst/>
              <a:ahLst/>
              <a:cxnLst/>
              <a:rect l="l" t="t" r="r" b="b"/>
              <a:pathLst>
                <a:path w="2114" h="2991" extrusionOk="0">
                  <a:moveTo>
                    <a:pt x="1394" y="0"/>
                  </a:moveTo>
                  <a:lnTo>
                    <a:pt x="1281" y="45"/>
                  </a:lnTo>
                  <a:lnTo>
                    <a:pt x="1169" y="90"/>
                  </a:lnTo>
                  <a:lnTo>
                    <a:pt x="1079" y="158"/>
                  </a:lnTo>
                  <a:lnTo>
                    <a:pt x="1012" y="270"/>
                  </a:lnTo>
                  <a:lnTo>
                    <a:pt x="90" y="2024"/>
                  </a:lnTo>
                  <a:lnTo>
                    <a:pt x="45" y="2136"/>
                  </a:lnTo>
                  <a:lnTo>
                    <a:pt x="0" y="2248"/>
                  </a:lnTo>
                  <a:lnTo>
                    <a:pt x="0" y="2383"/>
                  </a:lnTo>
                  <a:lnTo>
                    <a:pt x="0" y="2496"/>
                  </a:lnTo>
                  <a:lnTo>
                    <a:pt x="23" y="2608"/>
                  </a:lnTo>
                  <a:lnTo>
                    <a:pt x="90" y="2698"/>
                  </a:lnTo>
                  <a:lnTo>
                    <a:pt x="157" y="2810"/>
                  </a:lnTo>
                  <a:lnTo>
                    <a:pt x="270" y="2878"/>
                  </a:lnTo>
                  <a:lnTo>
                    <a:pt x="360" y="2945"/>
                  </a:lnTo>
                  <a:lnTo>
                    <a:pt x="472" y="2968"/>
                  </a:lnTo>
                  <a:lnTo>
                    <a:pt x="607" y="2990"/>
                  </a:lnTo>
                  <a:lnTo>
                    <a:pt x="719" y="2968"/>
                  </a:lnTo>
                  <a:lnTo>
                    <a:pt x="854" y="2945"/>
                  </a:lnTo>
                  <a:lnTo>
                    <a:pt x="944" y="2878"/>
                  </a:lnTo>
                  <a:lnTo>
                    <a:pt x="1057" y="2810"/>
                  </a:lnTo>
                  <a:lnTo>
                    <a:pt x="1124" y="2720"/>
                  </a:lnTo>
                  <a:lnTo>
                    <a:pt x="2023" y="945"/>
                  </a:lnTo>
                  <a:lnTo>
                    <a:pt x="2091" y="832"/>
                  </a:lnTo>
                  <a:lnTo>
                    <a:pt x="2113" y="720"/>
                  </a:lnTo>
                  <a:lnTo>
                    <a:pt x="2113" y="607"/>
                  </a:lnTo>
                  <a:lnTo>
                    <a:pt x="2113" y="495"/>
                  </a:lnTo>
                  <a:lnTo>
                    <a:pt x="2091" y="383"/>
                  </a:lnTo>
                  <a:lnTo>
                    <a:pt x="2046" y="270"/>
                  </a:lnTo>
                  <a:lnTo>
                    <a:pt x="1956" y="180"/>
                  </a:lnTo>
                  <a:lnTo>
                    <a:pt x="1866" y="90"/>
                  </a:lnTo>
                  <a:lnTo>
                    <a:pt x="1753" y="45"/>
                  </a:lnTo>
                  <a:lnTo>
                    <a:pt x="1641" y="0"/>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37" name="Google Shape;117;p15">
              <a:extLst>
                <a:ext uri="{FF2B5EF4-FFF2-40B4-BE49-F238E27FC236}">
                  <a16:creationId xmlns:a16="http://schemas.microsoft.com/office/drawing/2014/main" id="{47C06332-9CEF-99F1-BA8E-11122FF05799}"/>
                </a:ext>
              </a:extLst>
            </p:cNvPr>
            <p:cNvSpPr/>
            <p:nvPr/>
          </p:nvSpPr>
          <p:spPr>
            <a:xfrm>
              <a:off x="3136175" y="2738900"/>
              <a:ext cx="52275" cy="82075"/>
            </a:xfrm>
            <a:custGeom>
              <a:avLst/>
              <a:gdLst/>
              <a:ahLst/>
              <a:cxnLst/>
              <a:rect l="l" t="t" r="r" b="b"/>
              <a:pathLst>
                <a:path w="2091" h="3283" extrusionOk="0">
                  <a:moveTo>
                    <a:pt x="1439" y="1"/>
                  </a:moveTo>
                  <a:lnTo>
                    <a:pt x="1304" y="23"/>
                  </a:lnTo>
                  <a:lnTo>
                    <a:pt x="1214" y="68"/>
                  </a:lnTo>
                  <a:lnTo>
                    <a:pt x="1102" y="136"/>
                  </a:lnTo>
                  <a:lnTo>
                    <a:pt x="1012" y="226"/>
                  </a:lnTo>
                  <a:lnTo>
                    <a:pt x="944" y="316"/>
                  </a:lnTo>
                  <a:lnTo>
                    <a:pt x="877" y="428"/>
                  </a:lnTo>
                  <a:lnTo>
                    <a:pt x="652" y="923"/>
                  </a:lnTo>
                  <a:lnTo>
                    <a:pt x="450" y="1440"/>
                  </a:lnTo>
                  <a:lnTo>
                    <a:pt x="45" y="2474"/>
                  </a:lnTo>
                  <a:lnTo>
                    <a:pt x="0" y="2608"/>
                  </a:lnTo>
                  <a:lnTo>
                    <a:pt x="0" y="2743"/>
                  </a:lnTo>
                  <a:lnTo>
                    <a:pt x="0" y="2856"/>
                  </a:lnTo>
                  <a:lnTo>
                    <a:pt x="45" y="2968"/>
                  </a:lnTo>
                  <a:lnTo>
                    <a:pt x="113" y="3058"/>
                  </a:lnTo>
                  <a:lnTo>
                    <a:pt x="202" y="3126"/>
                  </a:lnTo>
                  <a:lnTo>
                    <a:pt x="292" y="3193"/>
                  </a:lnTo>
                  <a:lnTo>
                    <a:pt x="405" y="3238"/>
                  </a:lnTo>
                  <a:lnTo>
                    <a:pt x="517" y="3283"/>
                  </a:lnTo>
                  <a:lnTo>
                    <a:pt x="742" y="3283"/>
                  </a:lnTo>
                  <a:lnTo>
                    <a:pt x="854" y="3238"/>
                  </a:lnTo>
                  <a:lnTo>
                    <a:pt x="967" y="3193"/>
                  </a:lnTo>
                  <a:lnTo>
                    <a:pt x="1057" y="3103"/>
                  </a:lnTo>
                  <a:lnTo>
                    <a:pt x="1147" y="3013"/>
                  </a:lnTo>
                  <a:lnTo>
                    <a:pt x="1214" y="2878"/>
                  </a:lnTo>
                  <a:lnTo>
                    <a:pt x="1619" y="1844"/>
                  </a:lnTo>
                  <a:lnTo>
                    <a:pt x="1821" y="1327"/>
                  </a:lnTo>
                  <a:lnTo>
                    <a:pt x="2068" y="833"/>
                  </a:lnTo>
                  <a:lnTo>
                    <a:pt x="2091" y="698"/>
                  </a:lnTo>
                  <a:lnTo>
                    <a:pt x="2091" y="585"/>
                  </a:lnTo>
                  <a:lnTo>
                    <a:pt x="2068" y="473"/>
                  </a:lnTo>
                  <a:lnTo>
                    <a:pt x="2023" y="361"/>
                  </a:lnTo>
                  <a:lnTo>
                    <a:pt x="1956" y="248"/>
                  </a:lnTo>
                  <a:lnTo>
                    <a:pt x="1888" y="158"/>
                  </a:lnTo>
                  <a:lnTo>
                    <a:pt x="1776" y="91"/>
                  </a:lnTo>
                  <a:lnTo>
                    <a:pt x="1664" y="46"/>
                  </a:lnTo>
                  <a:lnTo>
                    <a:pt x="1551" y="1"/>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38" name="Google Shape;118;p15">
              <a:extLst>
                <a:ext uri="{FF2B5EF4-FFF2-40B4-BE49-F238E27FC236}">
                  <a16:creationId xmlns:a16="http://schemas.microsoft.com/office/drawing/2014/main" id="{8EAA46F2-FCB9-AA31-4F26-4476BD3078A0}"/>
                </a:ext>
              </a:extLst>
            </p:cNvPr>
            <p:cNvSpPr/>
            <p:nvPr/>
          </p:nvSpPr>
          <p:spPr>
            <a:xfrm>
              <a:off x="3124375" y="2003275"/>
              <a:ext cx="100600" cy="155700"/>
            </a:xfrm>
            <a:custGeom>
              <a:avLst/>
              <a:gdLst/>
              <a:ahLst/>
              <a:cxnLst/>
              <a:rect l="l" t="t" r="r" b="b"/>
              <a:pathLst>
                <a:path w="4024" h="6228" extrusionOk="0">
                  <a:moveTo>
                    <a:pt x="3417" y="1"/>
                  </a:moveTo>
                  <a:lnTo>
                    <a:pt x="3305" y="23"/>
                  </a:lnTo>
                  <a:lnTo>
                    <a:pt x="3192" y="46"/>
                  </a:lnTo>
                  <a:lnTo>
                    <a:pt x="3080" y="91"/>
                  </a:lnTo>
                  <a:lnTo>
                    <a:pt x="2990" y="158"/>
                  </a:lnTo>
                  <a:lnTo>
                    <a:pt x="2900" y="271"/>
                  </a:lnTo>
                  <a:lnTo>
                    <a:pt x="2495" y="877"/>
                  </a:lnTo>
                  <a:lnTo>
                    <a:pt x="2136" y="1484"/>
                  </a:lnTo>
                  <a:lnTo>
                    <a:pt x="1798" y="2114"/>
                  </a:lnTo>
                  <a:lnTo>
                    <a:pt x="1461" y="2743"/>
                  </a:lnTo>
                  <a:lnTo>
                    <a:pt x="787" y="4002"/>
                  </a:lnTo>
                  <a:lnTo>
                    <a:pt x="450" y="4631"/>
                  </a:lnTo>
                  <a:lnTo>
                    <a:pt x="90" y="5238"/>
                  </a:lnTo>
                  <a:lnTo>
                    <a:pt x="23" y="5373"/>
                  </a:lnTo>
                  <a:lnTo>
                    <a:pt x="0" y="5508"/>
                  </a:lnTo>
                  <a:lnTo>
                    <a:pt x="0" y="5621"/>
                  </a:lnTo>
                  <a:lnTo>
                    <a:pt x="23" y="5733"/>
                  </a:lnTo>
                  <a:lnTo>
                    <a:pt x="68" y="5845"/>
                  </a:lnTo>
                  <a:lnTo>
                    <a:pt x="135" y="5958"/>
                  </a:lnTo>
                  <a:lnTo>
                    <a:pt x="202" y="6025"/>
                  </a:lnTo>
                  <a:lnTo>
                    <a:pt x="292" y="6115"/>
                  </a:lnTo>
                  <a:lnTo>
                    <a:pt x="405" y="6160"/>
                  </a:lnTo>
                  <a:lnTo>
                    <a:pt x="517" y="6205"/>
                  </a:lnTo>
                  <a:lnTo>
                    <a:pt x="630" y="6228"/>
                  </a:lnTo>
                  <a:lnTo>
                    <a:pt x="742" y="6205"/>
                  </a:lnTo>
                  <a:lnTo>
                    <a:pt x="832" y="6183"/>
                  </a:lnTo>
                  <a:lnTo>
                    <a:pt x="944" y="6138"/>
                  </a:lnTo>
                  <a:lnTo>
                    <a:pt x="1034" y="6048"/>
                  </a:lnTo>
                  <a:lnTo>
                    <a:pt x="1124" y="5935"/>
                  </a:lnTo>
                  <a:lnTo>
                    <a:pt x="1484" y="5328"/>
                  </a:lnTo>
                  <a:lnTo>
                    <a:pt x="1821" y="4699"/>
                  </a:lnTo>
                  <a:lnTo>
                    <a:pt x="2473" y="3418"/>
                  </a:lnTo>
                  <a:lnTo>
                    <a:pt x="2810" y="2788"/>
                  </a:lnTo>
                  <a:lnTo>
                    <a:pt x="3170" y="2181"/>
                  </a:lnTo>
                  <a:lnTo>
                    <a:pt x="3529" y="1552"/>
                  </a:lnTo>
                  <a:lnTo>
                    <a:pt x="3911" y="967"/>
                  </a:lnTo>
                  <a:lnTo>
                    <a:pt x="3979" y="833"/>
                  </a:lnTo>
                  <a:lnTo>
                    <a:pt x="4024" y="720"/>
                  </a:lnTo>
                  <a:lnTo>
                    <a:pt x="4024" y="608"/>
                  </a:lnTo>
                  <a:lnTo>
                    <a:pt x="4024" y="495"/>
                  </a:lnTo>
                  <a:lnTo>
                    <a:pt x="3979" y="383"/>
                  </a:lnTo>
                  <a:lnTo>
                    <a:pt x="3911" y="293"/>
                  </a:lnTo>
                  <a:lnTo>
                    <a:pt x="3844" y="203"/>
                  </a:lnTo>
                  <a:lnTo>
                    <a:pt x="3754" y="136"/>
                  </a:lnTo>
                  <a:lnTo>
                    <a:pt x="3642" y="68"/>
                  </a:lnTo>
                  <a:lnTo>
                    <a:pt x="3529" y="23"/>
                  </a:lnTo>
                  <a:lnTo>
                    <a:pt x="3417" y="1"/>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39" name="Google Shape;119;p15">
              <a:extLst>
                <a:ext uri="{FF2B5EF4-FFF2-40B4-BE49-F238E27FC236}">
                  <a16:creationId xmlns:a16="http://schemas.microsoft.com/office/drawing/2014/main" id="{01D22E2B-DC0A-29F0-09F9-3DC4DF92AEC1}"/>
                </a:ext>
              </a:extLst>
            </p:cNvPr>
            <p:cNvSpPr/>
            <p:nvPr/>
          </p:nvSpPr>
          <p:spPr>
            <a:xfrm>
              <a:off x="3104700" y="2170750"/>
              <a:ext cx="94425" cy="129275"/>
            </a:xfrm>
            <a:custGeom>
              <a:avLst/>
              <a:gdLst/>
              <a:ahLst/>
              <a:cxnLst/>
              <a:rect l="l" t="t" r="r" b="b"/>
              <a:pathLst>
                <a:path w="3777" h="5171" extrusionOk="0">
                  <a:moveTo>
                    <a:pt x="3057" y="1"/>
                  </a:moveTo>
                  <a:lnTo>
                    <a:pt x="2945" y="23"/>
                  </a:lnTo>
                  <a:lnTo>
                    <a:pt x="2833" y="68"/>
                  </a:lnTo>
                  <a:lnTo>
                    <a:pt x="2720" y="135"/>
                  </a:lnTo>
                  <a:lnTo>
                    <a:pt x="2630" y="248"/>
                  </a:lnTo>
                  <a:lnTo>
                    <a:pt x="2316" y="742"/>
                  </a:lnTo>
                  <a:lnTo>
                    <a:pt x="2001" y="1237"/>
                  </a:lnTo>
                  <a:lnTo>
                    <a:pt x="1372" y="2226"/>
                  </a:lnTo>
                  <a:lnTo>
                    <a:pt x="765" y="3238"/>
                  </a:lnTo>
                  <a:lnTo>
                    <a:pt x="450" y="3732"/>
                  </a:lnTo>
                  <a:lnTo>
                    <a:pt x="113" y="4227"/>
                  </a:lnTo>
                  <a:lnTo>
                    <a:pt x="45" y="4339"/>
                  </a:lnTo>
                  <a:lnTo>
                    <a:pt x="0" y="4474"/>
                  </a:lnTo>
                  <a:lnTo>
                    <a:pt x="0" y="4586"/>
                  </a:lnTo>
                  <a:lnTo>
                    <a:pt x="23" y="4699"/>
                  </a:lnTo>
                  <a:lnTo>
                    <a:pt x="68" y="4811"/>
                  </a:lnTo>
                  <a:lnTo>
                    <a:pt x="113" y="4901"/>
                  </a:lnTo>
                  <a:lnTo>
                    <a:pt x="203" y="4991"/>
                  </a:lnTo>
                  <a:lnTo>
                    <a:pt x="293" y="5058"/>
                  </a:lnTo>
                  <a:lnTo>
                    <a:pt x="382" y="5126"/>
                  </a:lnTo>
                  <a:lnTo>
                    <a:pt x="495" y="5148"/>
                  </a:lnTo>
                  <a:lnTo>
                    <a:pt x="607" y="5171"/>
                  </a:lnTo>
                  <a:lnTo>
                    <a:pt x="720" y="5171"/>
                  </a:lnTo>
                  <a:lnTo>
                    <a:pt x="832" y="5148"/>
                  </a:lnTo>
                  <a:lnTo>
                    <a:pt x="944" y="5103"/>
                  </a:lnTo>
                  <a:lnTo>
                    <a:pt x="1057" y="5013"/>
                  </a:lnTo>
                  <a:lnTo>
                    <a:pt x="1147" y="4923"/>
                  </a:lnTo>
                  <a:lnTo>
                    <a:pt x="1461" y="4429"/>
                  </a:lnTo>
                  <a:lnTo>
                    <a:pt x="1776" y="3934"/>
                  </a:lnTo>
                  <a:lnTo>
                    <a:pt x="2406" y="2923"/>
                  </a:lnTo>
                  <a:lnTo>
                    <a:pt x="3013" y="1911"/>
                  </a:lnTo>
                  <a:lnTo>
                    <a:pt x="3327" y="1417"/>
                  </a:lnTo>
                  <a:lnTo>
                    <a:pt x="3664" y="945"/>
                  </a:lnTo>
                  <a:lnTo>
                    <a:pt x="3732" y="810"/>
                  </a:lnTo>
                  <a:lnTo>
                    <a:pt x="3777" y="697"/>
                  </a:lnTo>
                  <a:lnTo>
                    <a:pt x="3777" y="585"/>
                  </a:lnTo>
                  <a:lnTo>
                    <a:pt x="3754" y="473"/>
                  </a:lnTo>
                  <a:lnTo>
                    <a:pt x="3732" y="360"/>
                  </a:lnTo>
                  <a:lnTo>
                    <a:pt x="3664" y="270"/>
                  </a:lnTo>
                  <a:lnTo>
                    <a:pt x="3597" y="180"/>
                  </a:lnTo>
                  <a:lnTo>
                    <a:pt x="3485" y="113"/>
                  </a:lnTo>
                  <a:lnTo>
                    <a:pt x="3395" y="46"/>
                  </a:lnTo>
                  <a:lnTo>
                    <a:pt x="3282" y="1"/>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40" name="Google Shape;120;p15">
              <a:extLst>
                <a:ext uri="{FF2B5EF4-FFF2-40B4-BE49-F238E27FC236}">
                  <a16:creationId xmlns:a16="http://schemas.microsoft.com/office/drawing/2014/main" id="{1472932E-C1EC-FF32-BE74-2FB70350ECEF}"/>
                </a:ext>
              </a:extLst>
            </p:cNvPr>
            <p:cNvSpPr/>
            <p:nvPr/>
          </p:nvSpPr>
          <p:spPr>
            <a:xfrm>
              <a:off x="3458750" y="1923475"/>
              <a:ext cx="124200" cy="152900"/>
            </a:xfrm>
            <a:custGeom>
              <a:avLst/>
              <a:gdLst/>
              <a:ahLst/>
              <a:cxnLst/>
              <a:rect l="l" t="t" r="r" b="b"/>
              <a:pathLst>
                <a:path w="4968" h="6116" extrusionOk="0">
                  <a:moveTo>
                    <a:pt x="4294" y="1"/>
                  </a:moveTo>
                  <a:lnTo>
                    <a:pt x="4181" y="23"/>
                  </a:lnTo>
                  <a:lnTo>
                    <a:pt x="4091" y="91"/>
                  </a:lnTo>
                  <a:lnTo>
                    <a:pt x="3979" y="181"/>
                  </a:lnTo>
                  <a:lnTo>
                    <a:pt x="3462" y="765"/>
                  </a:lnTo>
                  <a:lnTo>
                    <a:pt x="2945" y="1372"/>
                  </a:lnTo>
                  <a:lnTo>
                    <a:pt x="2428" y="1979"/>
                  </a:lnTo>
                  <a:lnTo>
                    <a:pt x="1956" y="2586"/>
                  </a:lnTo>
                  <a:lnTo>
                    <a:pt x="1461" y="3215"/>
                  </a:lnTo>
                  <a:lnTo>
                    <a:pt x="1012" y="3845"/>
                  </a:lnTo>
                  <a:lnTo>
                    <a:pt x="540" y="4497"/>
                  </a:lnTo>
                  <a:lnTo>
                    <a:pt x="113" y="5148"/>
                  </a:lnTo>
                  <a:lnTo>
                    <a:pt x="45" y="5283"/>
                  </a:lnTo>
                  <a:lnTo>
                    <a:pt x="0" y="5396"/>
                  </a:lnTo>
                  <a:lnTo>
                    <a:pt x="0" y="5508"/>
                  </a:lnTo>
                  <a:lnTo>
                    <a:pt x="23" y="5621"/>
                  </a:lnTo>
                  <a:lnTo>
                    <a:pt x="68" y="5733"/>
                  </a:lnTo>
                  <a:lnTo>
                    <a:pt x="113" y="5823"/>
                  </a:lnTo>
                  <a:lnTo>
                    <a:pt x="202" y="5913"/>
                  </a:lnTo>
                  <a:lnTo>
                    <a:pt x="292" y="5980"/>
                  </a:lnTo>
                  <a:lnTo>
                    <a:pt x="382" y="6048"/>
                  </a:lnTo>
                  <a:lnTo>
                    <a:pt x="495" y="6093"/>
                  </a:lnTo>
                  <a:lnTo>
                    <a:pt x="607" y="6115"/>
                  </a:lnTo>
                  <a:lnTo>
                    <a:pt x="719" y="6093"/>
                  </a:lnTo>
                  <a:lnTo>
                    <a:pt x="832" y="6070"/>
                  </a:lnTo>
                  <a:lnTo>
                    <a:pt x="944" y="6025"/>
                  </a:lnTo>
                  <a:lnTo>
                    <a:pt x="1057" y="5935"/>
                  </a:lnTo>
                  <a:lnTo>
                    <a:pt x="1147" y="5845"/>
                  </a:lnTo>
                  <a:lnTo>
                    <a:pt x="1978" y="4609"/>
                  </a:lnTo>
                  <a:lnTo>
                    <a:pt x="2428" y="4002"/>
                  </a:lnTo>
                  <a:lnTo>
                    <a:pt x="2877" y="3395"/>
                  </a:lnTo>
                  <a:lnTo>
                    <a:pt x="3349" y="2811"/>
                  </a:lnTo>
                  <a:lnTo>
                    <a:pt x="3822" y="2226"/>
                  </a:lnTo>
                  <a:lnTo>
                    <a:pt x="4294" y="1664"/>
                  </a:lnTo>
                  <a:lnTo>
                    <a:pt x="4811" y="1102"/>
                  </a:lnTo>
                  <a:lnTo>
                    <a:pt x="4878" y="990"/>
                  </a:lnTo>
                  <a:lnTo>
                    <a:pt x="4946" y="877"/>
                  </a:lnTo>
                  <a:lnTo>
                    <a:pt x="4968" y="743"/>
                  </a:lnTo>
                  <a:lnTo>
                    <a:pt x="4968" y="630"/>
                  </a:lnTo>
                  <a:lnTo>
                    <a:pt x="4946" y="518"/>
                  </a:lnTo>
                  <a:lnTo>
                    <a:pt x="4923" y="405"/>
                  </a:lnTo>
                  <a:lnTo>
                    <a:pt x="4856" y="293"/>
                  </a:lnTo>
                  <a:lnTo>
                    <a:pt x="4788" y="203"/>
                  </a:lnTo>
                  <a:lnTo>
                    <a:pt x="4721" y="113"/>
                  </a:lnTo>
                  <a:lnTo>
                    <a:pt x="4608" y="68"/>
                  </a:lnTo>
                  <a:lnTo>
                    <a:pt x="4518" y="23"/>
                  </a:lnTo>
                  <a:lnTo>
                    <a:pt x="4406" y="1"/>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41" name="Google Shape;121;p15">
              <a:extLst>
                <a:ext uri="{FF2B5EF4-FFF2-40B4-BE49-F238E27FC236}">
                  <a16:creationId xmlns:a16="http://schemas.microsoft.com/office/drawing/2014/main" id="{B7871667-6D46-1A63-2F86-0A08B568A58C}"/>
                </a:ext>
              </a:extLst>
            </p:cNvPr>
            <p:cNvSpPr/>
            <p:nvPr/>
          </p:nvSpPr>
          <p:spPr>
            <a:xfrm>
              <a:off x="3370500" y="2170750"/>
              <a:ext cx="85450" cy="115800"/>
            </a:xfrm>
            <a:custGeom>
              <a:avLst/>
              <a:gdLst/>
              <a:ahLst/>
              <a:cxnLst/>
              <a:rect l="l" t="t" r="r" b="b"/>
              <a:pathLst>
                <a:path w="3418" h="4632" extrusionOk="0">
                  <a:moveTo>
                    <a:pt x="2676" y="1"/>
                  </a:moveTo>
                  <a:lnTo>
                    <a:pt x="2564" y="23"/>
                  </a:lnTo>
                  <a:lnTo>
                    <a:pt x="2451" y="68"/>
                  </a:lnTo>
                  <a:lnTo>
                    <a:pt x="2361" y="158"/>
                  </a:lnTo>
                  <a:lnTo>
                    <a:pt x="2271" y="270"/>
                  </a:lnTo>
                  <a:lnTo>
                    <a:pt x="1979" y="675"/>
                  </a:lnTo>
                  <a:lnTo>
                    <a:pt x="1709" y="1102"/>
                  </a:lnTo>
                  <a:lnTo>
                    <a:pt x="1192" y="1979"/>
                  </a:lnTo>
                  <a:lnTo>
                    <a:pt x="653" y="2833"/>
                  </a:lnTo>
                  <a:lnTo>
                    <a:pt x="383" y="3260"/>
                  </a:lnTo>
                  <a:lnTo>
                    <a:pt x="113" y="3687"/>
                  </a:lnTo>
                  <a:lnTo>
                    <a:pt x="46" y="3822"/>
                  </a:lnTo>
                  <a:lnTo>
                    <a:pt x="1" y="3934"/>
                  </a:lnTo>
                  <a:lnTo>
                    <a:pt x="1" y="4047"/>
                  </a:lnTo>
                  <a:lnTo>
                    <a:pt x="1" y="4159"/>
                  </a:lnTo>
                  <a:lnTo>
                    <a:pt x="46" y="4272"/>
                  </a:lnTo>
                  <a:lnTo>
                    <a:pt x="113" y="4362"/>
                  </a:lnTo>
                  <a:lnTo>
                    <a:pt x="181" y="4451"/>
                  </a:lnTo>
                  <a:lnTo>
                    <a:pt x="271" y="4519"/>
                  </a:lnTo>
                  <a:lnTo>
                    <a:pt x="383" y="4586"/>
                  </a:lnTo>
                  <a:lnTo>
                    <a:pt x="495" y="4631"/>
                  </a:lnTo>
                  <a:lnTo>
                    <a:pt x="720" y="4631"/>
                  </a:lnTo>
                  <a:lnTo>
                    <a:pt x="833" y="4609"/>
                  </a:lnTo>
                  <a:lnTo>
                    <a:pt x="945" y="4564"/>
                  </a:lnTo>
                  <a:lnTo>
                    <a:pt x="1035" y="4496"/>
                  </a:lnTo>
                  <a:lnTo>
                    <a:pt x="1125" y="4384"/>
                  </a:lnTo>
                  <a:lnTo>
                    <a:pt x="1417" y="3957"/>
                  </a:lnTo>
                  <a:lnTo>
                    <a:pt x="1687" y="3530"/>
                  </a:lnTo>
                  <a:lnTo>
                    <a:pt x="2226" y="2676"/>
                  </a:lnTo>
                  <a:lnTo>
                    <a:pt x="2743" y="1799"/>
                  </a:lnTo>
                  <a:lnTo>
                    <a:pt x="3013" y="1372"/>
                  </a:lnTo>
                  <a:lnTo>
                    <a:pt x="3305" y="945"/>
                  </a:lnTo>
                  <a:lnTo>
                    <a:pt x="3373" y="832"/>
                  </a:lnTo>
                  <a:lnTo>
                    <a:pt x="3395" y="697"/>
                  </a:lnTo>
                  <a:lnTo>
                    <a:pt x="3418" y="585"/>
                  </a:lnTo>
                  <a:lnTo>
                    <a:pt x="3395" y="473"/>
                  </a:lnTo>
                  <a:lnTo>
                    <a:pt x="3350" y="360"/>
                  </a:lnTo>
                  <a:lnTo>
                    <a:pt x="3283" y="270"/>
                  </a:lnTo>
                  <a:lnTo>
                    <a:pt x="3215" y="180"/>
                  </a:lnTo>
                  <a:lnTo>
                    <a:pt x="3126" y="113"/>
                  </a:lnTo>
                  <a:lnTo>
                    <a:pt x="3013" y="68"/>
                  </a:lnTo>
                  <a:lnTo>
                    <a:pt x="2901" y="23"/>
                  </a:lnTo>
                  <a:lnTo>
                    <a:pt x="2788" y="1"/>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42" name="Google Shape;122;p15">
              <a:extLst>
                <a:ext uri="{FF2B5EF4-FFF2-40B4-BE49-F238E27FC236}">
                  <a16:creationId xmlns:a16="http://schemas.microsoft.com/office/drawing/2014/main" id="{5612CC0F-5518-60BA-1321-63FE2FFDC76B}"/>
                </a:ext>
              </a:extLst>
            </p:cNvPr>
            <p:cNvSpPr/>
            <p:nvPr/>
          </p:nvSpPr>
          <p:spPr>
            <a:xfrm>
              <a:off x="1079350" y="1761075"/>
              <a:ext cx="1100350" cy="1270100"/>
            </a:xfrm>
            <a:custGeom>
              <a:avLst/>
              <a:gdLst/>
              <a:ahLst/>
              <a:cxnLst/>
              <a:rect l="l" t="t" r="r" b="b"/>
              <a:pathLst>
                <a:path w="44014" h="50804" extrusionOk="0">
                  <a:moveTo>
                    <a:pt x="6564" y="0"/>
                  </a:moveTo>
                  <a:lnTo>
                    <a:pt x="6249" y="45"/>
                  </a:lnTo>
                  <a:lnTo>
                    <a:pt x="5912" y="90"/>
                  </a:lnTo>
                  <a:lnTo>
                    <a:pt x="5575" y="158"/>
                  </a:lnTo>
                  <a:lnTo>
                    <a:pt x="5238" y="248"/>
                  </a:lnTo>
                  <a:lnTo>
                    <a:pt x="4900" y="360"/>
                  </a:lnTo>
                  <a:lnTo>
                    <a:pt x="4563" y="495"/>
                  </a:lnTo>
                  <a:lnTo>
                    <a:pt x="4249" y="652"/>
                  </a:lnTo>
                  <a:lnTo>
                    <a:pt x="3911" y="832"/>
                  </a:lnTo>
                  <a:lnTo>
                    <a:pt x="3574" y="1034"/>
                  </a:lnTo>
                  <a:lnTo>
                    <a:pt x="3259" y="1259"/>
                  </a:lnTo>
                  <a:lnTo>
                    <a:pt x="2967" y="1484"/>
                  </a:lnTo>
                  <a:lnTo>
                    <a:pt x="2675" y="1709"/>
                  </a:lnTo>
                  <a:lnTo>
                    <a:pt x="2405" y="1956"/>
                  </a:lnTo>
                  <a:lnTo>
                    <a:pt x="2136" y="2181"/>
                  </a:lnTo>
                  <a:lnTo>
                    <a:pt x="1911" y="2428"/>
                  </a:lnTo>
                  <a:lnTo>
                    <a:pt x="1686" y="2675"/>
                  </a:lnTo>
                  <a:lnTo>
                    <a:pt x="1484" y="2945"/>
                  </a:lnTo>
                  <a:lnTo>
                    <a:pt x="1281" y="3192"/>
                  </a:lnTo>
                  <a:lnTo>
                    <a:pt x="1101" y="3462"/>
                  </a:lnTo>
                  <a:lnTo>
                    <a:pt x="944" y="3732"/>
                  </a:lnTo>
                  <a:lnTo>
                    <a:pt x="787" y="4002"/>
                  </a:lnTo>
                  <a:lnTo>
                    <a:pt x="652" y="4294"/>
                  </a:lnTo>
                  <a:lnTo>
                    <a:pt x="539" y="4564"/>
                  </a:lnTo>
                  <a:lnTo>
                    <a:pt x="427" y="4856"/>
                  </a:lnTo>
                  <a:lnTo>
                    <a:pt x="337" y="5126"/>
                  </a:lnTo>
                  <a:lnTo>
                    <a:pt x="180" y="5710"/>
                  </a:lnTo>
                  <a:lnTo>
                    <a:pt x="67" y="6317"/>
                  </a:lnTo>
                  <a:lnTo>
                    <a:pt x="22" y="6924"/>
                  </a:lnTo>
                  <a:lnTo>
                    <a:pt x="0" y="7531"/>
                  </a:lnTo>
                  <a:lnTo>
                    <a:pt x="45" y="8160"/>
                  </a:lnTo>
                  <a:lnTo>
                    <a:pt x="112" y="8767"/>
                  </a:lnTo>
                  <a:lnTo>
                    <a:pt x="202" y="9397"/>
                  </a:lnTo>
                  <a:lnTo>
                    <a:pt x="360" y="10026"/>
                  </a:lnTo>
                  <a:lnTo>
                    <a:pt x="517" y="10655"/>
                  </a:lnTo>
                  <a:lnTo>
                    <a:pt x="719" y="11285"/>
                  </a:lnTo>
                  <a:lnTo>
                    <a:pt x="944" y="11914"/>
                  </a:lnTo>
                  <a:lnTo>
                    <a:pt x="1214" y="12544"/>
                  </a:lnTo>
                  <a:lnTo>
                    <a:pt x="1484" y="13151"/>
                  </a:lnTo>
                  <a:lnTo>
                    <a:pt x="1798" y="13758"/>
                  </a:lnTo>
                  <a:lnTo>
                    <a:pt x="2113" y="14364"/>
                  </a:lnTo>
                  <a:lnTo>
                    <a:pt x="2450" y="14949"/>
                  </a:lnTo>
                  <a:lnTo>
                    <a:pt x="2787" y="15533"/>
                  </a:lnTo>
                  <a:lnTo>
                    <a:pt x="3147" y="16095"/>
                  </a:lnTo>
                  <a:lnTo>
                    <a:pt x="3529" y="16635"/>
                  </a:lnTo>
                  <a:lnTo>
                    <a:pt x="3889" y="17174"/>
                  </a:lnTo>
                  <a:lnTo>
                    <a:pt x="4271" y="17691"/>
                  </a:lnTo>
                  <a:lnTo>
                    <a:pt x="4653" y="18186"/>
                  </a:lnTo>
                  <a:lnTo>
                    <a:pt x="5417" y="19130"/>
                  </a:lnTo>
                  <a:lnTo>
                    <a:pt x="6249" y="20074"/>
                  </a:lnTo>
                  <a:lnTo>
                    <a:pt x="7081" y="21018"/>
                  </a:lnTo>
                  <a:lnTo>
                    <a:pt x="8767" y="22884"/>
                  </a:lnTo>
                  <a:lnTo>
                    <a:pt x="12161" y="26571"/>
                  </a:lnTo>
                  <a:lnTo>
                    <a:pt x="13847" y="28436"/>
                  </a:lnTo>
                  <a:lnTo>
                    <a:pt x="14679" y="29380"/>
                  </a:lnTo>
                  <a:lnTo>
                    <a:pt x="15511" y="30325"/>
                  </a:lnTo>
                  <a:lnTo>
                    <a:pt x="16320" y="31291"/>
                  </a:lnTo>
                  <a:lnTo>
                    <a:pt x="17107" y="32258"/>
                  </a:lnTo>
                  <a:lnTo>
                    <a:pt x="17893" y="33247"/>
                  </a:lnTo>
                  <a:lnTo>
                    <a:pt x="18658" y="34236"/>
                  </a:lnTo>
                  <a:lnTo>
                    <a:pt x="19085" y="34865"/>
                  </a:lnTo>
                  <a:lnTo>
                    <a:pt x="19624" y="35697"/>
                  </a:lnTo>
                  <a:lnTo>
                    <a:pt x="20254" y="36709"/>
                  </a:lnTo>
                  <a:lnTo>
                    <a:pt x="20973" y="37855"/>
                  </a:lnTo>
                  <a:lnTo>
                    <a:pt x="22524" y="40463"/>
                  </a:lnTo>
                  <a:lnTo>
                    <a:pt x="24120" y="43205"/>
                  </a:lnTo>
                  <a:lnTo>
                    <a:pt x="26907" y="48038"/>
                  </a:lnTo>
                  <a:lnTo>
                    <a:pt x="28121" y="50151"/>
                  </a:lnTo>
                  <a:lnTo>
                    <a:pt x="28975" y="50398"/>
                  </a:lnTo>
                  <a:lnTo>
                    <a:pt x="29830" y="50578"/>
                  </a:lnTo>
                  <a:lnTo>
                    <a:pt x="30661" y="50713"/>
                  </a:lnTo>
                  <a:lnTo>
                    <a:pt x="31493" y="50781"/>
                  </a:lnTo>
                  <a:lnTo>
                    <a:pt x="32302" y="50803"/>
                  </a:lnTo>
                  <a:lnTo>
                    <a:pt x="33112" y="50803"/>
                  </a:lnTo>
                  <a:lnTo>
                    <a:pt x="33898" y="50736"/>
                  </a:lnTo>
                  <a:lnTo>
                    <a:pt x="34708" y="50646"/>
                  </a:lnTo>
                  <a:lnTo>
                    <a:pt x="35494" y="50533"/>
                  </a:lnTo>
                  <a:lnTo>
                    <a:pt x="36304" y="50353"/>
                  </a:lnTo>
                  <a:lnTo>
                    <a:pt x="37113" y="50174"/>
                  </a:lnTo>
                  <a:lnTo>
                    <a:pt x="37945" y="49971"/>
                  </a:lnTo>
                  <a:lnTo>
                    <a:pt x="38776" y="49724"/>
                  </a:lnTo>
                  <a:lnTo>
                    <a:pt x="39630" y="49477"/>
                  </a:lnTo>
                  <a:lnTo>
                    <a:pt x="41384" y="48937"/>
                  </a:lnTo>
                  <a:lnTo>
                    <a:pt x="41968" y="48735"/>
                  </a:lnTo>
                  <a:lnTo>
                    <a:pt x="42216" y="48623"/>
                  </a:lnTo>
                  <a:lnTo>
                    <a:pt x="42463" y="48510"/>
                  </a:lnTo>
                  <a:lnTo>
                    <a:pt x="42688" y="48398"/>
                  </a:lnTo>
                  <a:lnTo>
                    <a:pt x="42890" y="48263"/>
                  </a:lnTo>
                  <a:lnTo>
                    <a:pt x="43070" y="48128"/>
                  </a:lnTo>
                  <a:lnTo>
                    <a:pt x="43227" y="47971"/>
                  </a:lnTo>
                  <a:lnTo>
                    <a:pt x="43384" y="47836"/>
                  </a:lnTo>
                  <a:lnTo>
                    <a:pt x="43519" y="47678"/>
                  </a:lnTo>
                  <a:lnTo>
                    <a:pt x="43632" y="47521"/>
                  </a:lnTo>
                  <a:lnTo>
                    <a:pt x="43722" y="47341"/>
                  </a:lnTo>
                  <a:lnTo>
                    <a:pt x="43812" y="47184"/>
                  </a:lnTo>
                  <a:lnTo>
                    <a:pt x="43879" y="47004"/>
                  </a:lnTo>
                  <a:lnTo>
                    <a:pt x="43924" y="46824"/>
                  </a:lnTo>
                  <a:lnTo>
                    <a:pt x="43969" y="46644"/>
                  </a:lnTo>
                  <a:lnTo>
                    <a:pt x="43991" y="46442"/>
                  </a:lnTo>
                  <a:lnTo>
                    <a:pt x="44014" y="46240"/>
                  </a:lnTo>
                  <a:lnTo>
                    <a:pt x="44014" y="45835"/>
                  </a:lnTo>
                  <a:lnTo>
                    <a:pt x="43946" y="45408"/>
                  </a:lnTo>
                  <a:lnTo>
                    <a:pt x="43857" y="44958"/>
                  </a:lnTo>
                  <a:lnTo>
                    <a:pt x="43722" y="44509"/>
                  </a:lnTo>
                  <a:lnTo>
                    <a:pt x="43542" y="44037"/>
                  </a:lnTo>
                  <a:lnTo>
                    <a:pt x="43362" y="43542"/>
                  </a:lnTo>
                  <a:lnTo>
                    <a:pt x="43115" y="43025"/>
                  </a:lnTo>
                  <a:lnTo>
                    <a:pt x="42216" y="41137"/>
                  </a:lnTo>
                  <a:lnTo>
                    <a:pt x="41294" y="39271"/>
                  </a:lnTo>
                  <a:lnTo>
                    <a:pt x="40327" y="37428"/>
                  </a:lnTo>
                  <a:lnTo>
                    <a:pt x="39316" y="35585"/>
                  </a:lnTo>
                  <a:lnTo>
                    <a:pt x="38282" y="33764"/>
                  </a:lnTo>
                  <a:lnTo>
                    <a:pt x="37225" y="31966"/>
                  </a:lnTo>
                  <a:lnTo>
                    <a:pt x="36146" y="30167"/>
                  </a:lnTo>
                  <a:lnTo>
                    <a:pt x="35022" y="28391"/>
                  </a:lnTo>
                  <a:lnTo>
                    <a:pt x="33876" y="26638"/>
                  </a:lnTo>
                  <a:lnTo>
                    <a:pt x="32729" y="24907"/>
                  </a:lnTo>
                  <a:lnTo>
                    <a:pt x="31538" y="23176"/>
                  </a:lnTo>
                  <a:lnTo>
                    <a:pt x="30324" y="21468"/>
                  </a:lnTo>
                  <a:lnTo>
                    <a:pt x="29110" y="19782"/>
                  </a:lnTo>
                  <a:lnTo>
                    <a:pt x="27851" y="18096"/>
                  </a:lnTo>
                  <a:lnTo>
                    <a:pt x="26593" y="16433"/>
                  </a:lnTo>
                  <a:lnTo>
                    <a:pt x="25311" y="14769"/>
                  </a:lnTo>
                  <a:lnTo>
                    <a:pt x="24659" y="13960"/>
                  </a:lnTo>
                  <a:lnTo>
                    <a:pt x="24008" y="13173"/>
                  </a:lnTo>
                  <a:lnTo>
                    <a:pt x="23333" y="12386"/>
                  </a:lnTo>
                  <a:lnTo>
                    <a:pt x="22659" y="11600"/>
                  </a:lnTo>
                  <a:lnTo>
                    <a:pt x="21962" y="10835"/>
                  </a:lnTo>
                  <a:lnTo>
                    <a:pt x="21265" y="10071"/>
                  </a:lnTo>
                  <a:lnTo>
                    <a:pt x="20546" y="9329"/>
                  </a:lnTo>
                  <a:lnTo>
                    <a:pt x="19826" y="8587"/>
                  </a:lnTo>
                  <a:lnTo>
                    <a:pt x="18343" y="7126"/>
                  </a:lnTo>
                  <a:lnTo>
                    <a:pt x="16837" y="5710"/>
                  </a:lnTo>
                  <a:lnTo>
                    <a:pt x="15286" y="4339"/>
                  </a:lnTo>
                  <a:lnTo>
                    <a:pt x="13735" y="2990"/>
                  </a:lnTo>
                  <a:lnTo>
                    <a:pt x="13173" y="2540"/>
                  </a:lnTo>
                  <a:lnTo>
                    <a:pt x="12611" y="2113"/>
                  </a:lnTo>
                  <a:lnTo>
                    <a:pt x="12026" y="1709"/>
                  </a:lnTo>
                  <a:lnTo>
                    <a:pt x="11419" y="1327"/>
                  </a:lnTo>
                  <a:lnTo>
                    <a:pt x="10812" y="989"/>
                  </a:lnTo>
                  <a:lnTo>
                    <a:pt x="10183" y="697"/>
                  </a:lnTo>
                  <a:lnTo>
                    <a:pt x="9531" y="450"/>
                  </a:lnTo>
                  <a:lnTo>
                    <a:pt x="8879" y="248"/>
                  </a:lnTo>
                  <a:lnTo>
                    <a:pt x="8565" y="158"/>
                  </a:lnTo>
                  <a:lnTo>
                    <a:pt x="8227" y="113"/>
                  </a:lnTo>
                  <a:lnTo>
                    <a:pt x="7913" y="45"/>
                  </a:lnTo>
                  <a:lnTo>
                    <a:pt x="7575" y="23"/>
                  </a:lnTo>
                  <a:lnTo>
                    <a:pt x="7238" y="0"/>
                  </a:lnTo>
                  <a:close/>
                </a:path>
              </a:pathLst>
            </a:custGeom>
            <a:solidFill>
              <a:srgbClr val="759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43" name="Google Shape;123;p15">
              <a:extLst>
                <a:ext uri="{FF2B5EF4-FFF2-40B4-BE49-F238E27FC236}">
                  <a16:creationId xmlns:a16="http://schemas.microsoft.com/office/drawing/2014/main" id="{3E45C98F-2FE4-F9A3-BCB8-91D5FF0A5AF1}"/>
                </a:ext>
              </a:extLst>
            </p:cNvPr>
            <p:cNvSpPr/>
            <p:nvPr/>
          </p:nvSpPr>
          <p:spPr>
            <a:xfrm>
              <a:off x="1137775" y="1790850"/>
              <a:ext cx="891875" cy="1226825"/>
            </a:xfrm>
            <a:custGeom>
              <a:avLst/>
              <a:gdLst/>
              <a:ahLst/>
              <a:cxnLst/>
              <a:rect l="l" t="t" r="r" b="b"/>
              <a:pathLst>
                <a:path w="35675" h="49073" extrusionOk="0">
                  <a:moveTo>
                    <a:pt x="1012" y="1"/>
                  </a:moveTo>
                  <a:lnTo>
                    <a:pt x="473" y="405"/>
                  </a:lnTo>
                  <a:lnTo>
                    <a:pt x="1" y="810"/>
                  </a:lnTo>
                  <a:lnTo>
                    <a:pt x="495" y="1327"/>
                  </a:lnTo>
                  <a:lnTo>
                    <a:pt x="967" y="1822"/>
                  </a:lnTo>
                  <a:lnTo>
                    <a:pt x="1484" y="2316"/>
                  </a:lnTo>
                  <a:lnTo>
                    <a:pt x="2001" y="2811"/>
                  </a:lnTo>
                  <a:lnTo>
                    <a:pt x="3035" y="3777"/>
                  </a:lnTo>
                  <a:lnTo>
                    <a:pt x="4114" y="4721"/>
                  </a:lnTo>
                  <a:lnTo>
                    <a:pt x="5171" y="5688"/>
                  </a:lnTo>
                  <a:lnTo>
                    <a:pt x="6205" y="6655"/>
                  </a:lnTo>
                  <a:lnTo>
                    <a:pt x="6722" y="7149"/>
                  </a:lnTo>
                  <a:lnTo>
                    <a:pt x="7217" y="7644"/>
                  </a:lnTo>
                  <a:lnTo>
                    <a:pt x="7689" y="8161"/>
                  </a:lnTo>
                  <a:lnTo>
                    <a:pt x="8161" y="8678"/>
                  </a:lnTo>
                  <a:lnTo>
                    <a:pt x="9847" y="10678"/>
                  </a:lnTo>
                  <a:lnTo>
                    <a:pt x="11533" y="12701"/>
                  </a:lnTo>
                  <a:lnTo>
                    <a:pt x="13174" y="14747"/>
                  </a:lnTo>
                  <a:lnTo>
                    <a:pt x="14814" y="16815"/>
                  </a:lnTo>
                  <a:lnTo>
                    <a:pt x="16388" y="18883"/>
                  </a:lnTo>
                  <a:lnTo>
                    <a:pt x="17939" y="20996"/>
                  </a:lnTo>
                  <a:lnTo>
                    <a:pt x="18703" y="22075"/>
                  </a:lnTo>
                  <a:lnTo>
                    <a:pt x="19468" y="23154"/>
                  </a:lnTo>
                  <a:lnTo>
                    <a:pt x="20187" y="24233"/>
                  </a:lnTo>
                  <a:lnTo>
                    <a:pt x="20929" y="25335"/>
                  </a:lnTo>
                  <a:lnTo>
                    <a:pt x="22233" y="27358"/>
                  </a:lnTo>
                  <a:lnTo>
                    <a:pt x="23491" y="29426"/>
                  </a:lnTo>
                  <a:lnTo>
                    <a:pt x="24728" y="31494"/>
                  </a:lnTo>
                  <a:lnTo>
                    <a:pt x="25919" y="33584"/>
                  </a:lnTo>
                  <a:lnTo>
                    <a:pt x="27111" y="35675"/>
                  </a:lnTo>
                  <a:lnTo>
                    <a:pt x="28279" y="37788"/>
                  </a:lnTo>
                  <a:lnTo>
                    <a:pt x="30595" y="42037"/>
                  </a:lnTo>
                  <a:lnTo>
                    <a:pt x="32528" y="45543"/>
                  </a:lnTo>
                  <a:lnTo>
                    <a:pt x="34439" y="49073"/>
                  </a:lnTo>
                  <a:lnTo>
                    <a:pt x="35675" y="48758"/>
                  </a:lnTo>
                  <a:lnTo>
                    <a:pt x="33832" y="45319"/>
                  </a:lnTo>
                  <a:lnTo>
                    <a:pt x="31943" y="41902"/>
                  </a:lnTo>
                  <a:lnTo>
                    <a:pt x="29561" y="37541"/>
                  </a:lnTo>
                  <a:lnTo>
                    <a:pt x="28347" y="35383"/>
                  </a:lnTo>
                  <a:lnTo>
                    <a:pt x="27133" y="33202"/>
                  </a:lnTo>
                  <a:lnTo>
                    <a:pt x="25897" y="31044"/>
                  </a:lnTo>
                  <a:lnTo>
                    <a:pt x="24638" y="28909"/>
                  </a:lnTo>
                  <a:lnTo>
                    <a:pt x="23334" y="26796"/>
                  </a:lnTo>
                  <a:lnTo>
                    <a:pt x="21985" y="24705"/>
                  </a:lnTo>
                  <a:lnTo>
                    <a:pt x="20704" y="22794"/>
                  </a:lnTo>
                  <a:lnTo>
                    <a:pt x="19378" y="20906"/>
                  </a:lnTo>
                  <a:lnTo>
                    <a:pt x="18029" y="19040"/>
                  </a:lnTo>
                  <a:lnTo>
                    <a:pt x="16658" y="17197"/>
                  </a:lnTo>
                  <a:lnTo>
                    <a:pt x="15242" y="15354"/>
                  </a:lnTo>
                  <a:lnTo>
                    <a:pt x="13803" y="13556"/>
                  </a:lnTo>
                  <a:lnTo>
                    <a:pt x="12342" y="11757"/>
                  </a:lnTo>
                  <a:lnTo>
                    <a:pt x="10881" y="10004"/>
                  </a:lnTo>
                  <a:lnTo>
                    <a:pt x="9487" y="8340"/>
                  </a:lnTo>
                  <a:lnTo>
                    <a:pt x="8790" y="7531"/>
                  </a:lnTo>
                  <a:lnTo>
                    <a:pt x="8071" y="6722"/>
                  </a:lnTo>
                  <a:lnTo>
                    <a:pt x="7351" y="5913"/>
                  </a:lnTo>
                  <a:lnTo>
                    <a:pt x="6610" y="5148"/>
                  </a:lnTo>
                  <a:lnTo>
                    <a:pt x="5845" y="4384"/>
                  </a:lnTo>
                  <a:lnTo>
                    <a:pt x="5036" y="3665"/>
                  </a:lnTo>
                  <a:lnTo>
                    <a:pt x="2968" y="1866"/>
                  </a:lnTo>
                  <a:lnTo>
                    <a:pt x="1979" y="967"/>
                  </a:lnTo>
                  <a:lnTo>
                    <a:pt x="1484" y="495"/>
                  </a:lnTo>
                  <a:lnTo>
                    <a:pt x="1012" y="1"/>
                  </a:lnTo>
                  <a:close/>
                </a:path>
              </a:pathLst>
            </a:custGeom>
            <a:solidFill>
              <a:srgbClr val="7EA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44" name="Google Shape;124;p15">
              <a:extLst>
                <a:ext uri="{FF2B5EF4-FFF2-40B4-BE49-F238E27FC236}">
                  <a16:creationId xmlns:a16="http://schemas.microsoft.com/office/drawing/2014/main" id="{E0E72FE4-2B1D-C921-B0FD-FFEBFD81C70B}"/>
                </a:ext>
              </a:extLst>
            </p:cNvPr>
            <p:cNvSpPr/>
            <p:nvPr/>
          </p:nvSpPr>
          <p:spPr>
            <a:xfrm>
              <a:off x="1952075" y="2584375"/>
              <a:ext cx="93325" cy="135450"/>
            </a:xfrm>
            <a:custGeom>
              <a:avLst/>
              <a:gdLst/>
              <a:ahLst/>
              <a:cxnLst/>
              <a:rect l="l" t="t" r="r" b="b"/>
              <a:pathLst>
                <a:path w="3733" h="5418" extrusionOk="0">
                  <a:moveTo>
                    <a:pt x="540" y="0"/>
                  </a:moveTo>
                  <a:lnTo>
                    <a:pt x="428" y="23"/>
                  </a:lnTo>
                  <a:lnTo>
                    <a:pt x="338" y="90"/>
                  </a:lnTo>
                  <a:lnTo>
                    <a:pt x="226" y="158"/>
                  </a:lnTo>
                  <a:lnTo>
                    <a:pt x="158" y="225"/>
                  </a:lnTo>
                  <a:lnTo>
                    <a:pt x="91" y="315"/>
                  </a:lnTo>
                  <a:lnTo>
                    <a:pt x="46" y="427"/>
                  </a:lnTo>
                  <a:lnTo>
                    <a:pt x="23" y="540"/>
                  </a:lnTo>
                  <a:lnTo>
                    <a:pt x="1" y="652"/>
                  </a:lnTo>
                  <a:lnTo>
                    <a:pt x="46" y="787"/>
                  </a:lnTo>
                  <a:lnTo>
                    <a:pt x="91" y="922"/>
                  </a:lnTo>
                  <a:lnTo>
                    <a:pt x="1305" y="3057"/>
                  </a:lnTo>
                  <a:lnTo>
                    <a:pt x="1912" y="4114"/>
                  </a:lnTo>
                  <a:lnTo>
                    <a:pt x="2249" y="4631"/>
                  </a:lnTo>
                  <a:lnTo>
                    <a:pt x="2564" y="5148"/>
                  </a:lnTo>
                  <a:lnTo>
                    <a:pt x="2653" y="5260"/>
                  </a:lnTo>
                  <a:lnTo>
                    <a:pt x="2766" y="5328"/>
                  </a:lnTo>
                  <a:lnTo>
                    <a:pt x="2878" y="5395"/>
                  </a:lnTo>
                  <a:lnTo>
                    <a:pt x="2991" y="5418"/>
                  </a:lnTo>
                  <a:lnTo>
                    <a:pt x="3215" y="5418"/>
                  </a:lnTo>
                  <a:lnTo>
                    <a:pt x="3328" y="5373"/>
                  </a:lnTo>
                  <a:lnTo>
                    <a:pt x="3440" y="5328"/>
                  </a:lnTo>
                  <a:lnTo>
                    <a:pt x="3530" y="5260"/>
                  </a:lnTo>
                  <a:lnTo>
                    <a:pt x="3620" y="5193"/>
                  </a:lnTo>
                  <a:lnTo>
                    <a:pt x="3687" y="5103"/>
                  </a:lnTo>
                  <a:lnTo>
                    <a:pt x="3732" y="4991"/>
                  </a:lnTo>
                  <a:lnTo>
                    <a:pt x="3732" y="4878"/>
                  </a:lnTo>
                  <a:lnTo>
                    <a:pt x="3732" y="4766"/>
                  </a:lnTo>
                  <a:lnTo>
                    <a:pt x="3710" y="4653"/>
                  </a:lnTo>
                  <a:lnTo>
                    <a:pt x="3643" y="4518"/>
                  </a:lnTo>
                  <a:lnTo>
                    <a:pt x="3305" y="4001"/>
                  </a:lnTo>
                  <a:lnTo>
                    <a:pt x="2991" y="3484"/>
                  </a:lnTo>
                  <a:lnTo>
                    <a:pt x="2361" y="2428"/>
                  </a:lnTo>
                  <a:lnTo>
                    <a:pt x="1170" y="292"/>
                  </a:lnTo>
                  <a:lnTo>
                    <a:pt x="1080" y="180"/>
                  </a:lnTo>
                  <a:lnTo>
                    <a:pt x="990" y="90"/>
                  </a:lnTo>
                  <a:lnTo>
                    <a:pt x="878" y="23"/>
                  </a:lnTo>
                  <a:lnTo>
                    <a:pt x="765" y="0"/>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45" name="Google Shape;125;p15">
              <a:extLst>
                <a:ext uri="{FF2B5EF4-FFF2-40B4-BE49-F238E27FC236}">
                  <a16:creationId xmlns:a16="http://schemas.microsoft.com/office/drawing/2014/main" id="{31572A21-6990-C222-F8A5-756F8F90132C}"/>
                </a:ext>
              </a:extLst>
            </p:cNvPr>
            <p:cNvSpPr/>
            <p:nvPr/>
          </p:nvSpPr>
          <p:spPr>
            <a:xfrm>
              <a:off x="1825650" y="2406225"/>
              <a:ext cx="49475" cy="58475"/>
            </a:xfrm>
            <a:custGeom>
              <a:avLst/>
              <a:gdLst/>
              <a:ahLst/>
              <a:cxnLst/>
              <a:rect l="l" t="t" r="r" b="b"/>
              <a:pathLst>
                <a:path w="1979" h="2339" extrusionOk="0">
                  <a:moveTo>
                    <a:pt x="652" y="0"/>
                  </a:moveTo>
                  <a:lnTo>
                    <a:pt x="517" y="23"/>
                  </a:lnTo>
                  <a:lnTo>
                    <a:pt x="405" y="45"/>
                  </a:lnTo>
                  <a:lnTo>
                    <a:pt x="315" y="113"/>
                  </a:lnTo>
                  <a:lnTo>
                    <a:pt x="225" y="180"/>
                  </a:lnTo>
                  <a:lnTo>
                    <a:pt x="135" y="248"/>
                  </a:lnTo>
                  <a:lnTo>
                    <a:pt x="68" y="337"/>
                  </a:lnTo>
                  <a:lnTo>
                    <a:pt x="23" y="450"/>
                  </a:lnTo>
                  <a:lnTo>
                    <a:pt x="0" y="562"/>
                  </a:lnTo>
                  <a:lnTo>
                    <a:pt x="0" y="675"/>
                  </a:lnTo>
                  <a:lnTo>
                    <a:pt x="23" y="787"/>
                  </a:lnTo>
                  <a:lnTo>
                    <a:pt x="90" y="922"/>
                  </a:lnTo>
                  <a:lnTo>
                    <a:pt x="809" y="2046"/>
                  </a:lnTo>
                  <a:lnTo>
                    <a:pt x="899" y="2158"/>
                  </a:lnTo>
                  <a:lnTo>
                    <a:pt x="1012" y="2248"/>
                  </a:lnTo>
                  <a:lnTo>
                    <a:pt x="1124" y="2316"/>
                  </a:lnTo>
                  <a:lnTo>
                    <a:pt x="1236" y="2338"/>
                  </a:lnTo>
                  <a:lnTo>
                    <a:pt x="1461" y="2338"/>
                  </a:lnTo>
                  <a:lnTo>
                    <a:pt x="1574" y="2293"/>
                  </a:lnTo>
                  <a:lnTo>
                    <a:pt x="1664" y="2248"/>
                  </a:lnTo>
                  <a:lnTo>
                    <a:pt x="1776" y="2181"/>
                  </a:lnTo>
                  <a:lnTo>
                    <a:pt x="1843" y="2113"/>
                  </a:lnTo>
                  <a:lnTo>
                    <a:pt x="1911" y="2001"/>
                  </a:lnTo>
                  <a:lnTo>
                    <a:pt x="1956" y="1911"/>
                  </a:lnTo>
                  <a:lnTo>
                    <a:pt x="1978" y="1799"/>
                  </a:lnTo>
                  <a:lnTo>
                    <a:pt x="1978" y="1686"/>
                  </a:lnTo>
                  <a:lnTo>
                    <a:pt x="1956" y="1551"/>
                  </a:lnTo>
                  <a:lnTo>
                    <a:pt x="1888" y="1439"/>
                  </a:lnTo>
                  <a:lnTo>
                    <a:pt x="1169" y="293"/>
                  </a:lnTo>
                  <a:lnTo>
                    <a:pt x="1079" y="180"/>
                  </a:lnTo>
                  <a:lnTo>
                    <a:pt x="989" y="113"/>
                  </a:lnTo>
                  <a:lnTo>
                    <a:pt x="877" y="45"/>
                  </a:lnTo>
                  <a:lnTo>
                    <a:pt x="764" y="23"/>
                  </a:lnTo>
                  <a:lnTo>
                    <a:pt x="652" y="0"/>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46" name="Google Shape;126;p15">
              <a:extLst>
                <a:ext uri="{FF2B5EF4-FFF2-40B4-BE49-F238E27FC236}">
                  <a16:creationId xmlns:a16="http://schemas.microsoft.com/office/drawing/2014/main" id="{CF371B38-7F5B-532B-12E8-7761E748E8E3}"/>
                </a:ext>
              </a:extLst>
            </p:cNvPr>
            <p:cNvSpPr/>
            <p:nvPr/>
          </p:nvSpPr>
          <p:spPr>
            <a:xfrm>
              <a:off x="1738525" y="2640575"/>
              <a:ext cx="30375" cy="30925"/>
            </a:xfrm>
            <a:custGeom>
              <a:avLst/>
              <a:gdLst/>
              <a:ahLst/>
              <a:cxnLst/>
              <a:rect l="l" t="t" r="r" b="b"/>
              <a:pathLst>
                <a:path w="1215" h="1237" extrusionOk="0">
                  <a:moveTo>
                    <a:pt x="608" y="0"/>
                  </a:moveTo>
                  <a:lnTo>
                    <a:pt x="473" y="23"/>
                  </a:lnTo>
                  <a:lnTo>
                    <a:pt x="338" y="68"/>
                  </a:lnTo>
                  <a:lnTo>
                    <a:pt x="248" y="112"/>
                  </a:lnTo>
                  <a:lnTo>
                    <a:pt x="158" y="202"/>
                  </a:lnTo>
                  <a:lnTo>
                    <a:pt x="91" y="292"/>
                  </a:lnTo>
                  <a:lnTo>
                    <a:pt x="46" y="405"/>
                  </a:lnTo>
                  <a:lnTo>
                    <a:pt x="23" y="517"/>
                  </a:lnTo>
                  <a:lnTo>
                    <a:pt x="1" y="629"/>
                  </a:lnTo>
                  <a:lnTo>
                    <a:pt x="23" y="742"/>
                  </a:lnTo>
                  <a:lnTo>
                    <a:pt x="46" y="854"/>
                  </a:lnTo>
                  <a:lnTo>
                    <a:pt x="91" y="967"/>
                  </a:lnTo>
                  <a:lnTo>
                    <a:pt x="158" y="1057"/>
                  </a:lnTo>
                  <a:lnTo>
                    <a:pt x="248" y="1124"/>
                  </a:lnTo>
                  <a:lnTo>
                    <a:pt x="338" y="1191"/>
                  </a:lnTo>
                  <a:lnTo>
                    <a:pt x="473" y="1236"/>
                  </a:lnTo>
                  <a:lnTo>
                    <a:pt x="743" y="1236"/>
                  </a:lnTo>
                  <a:lnTo>
                    <a:pt x="878" y="1191"/>
                  </a:lnTo>
                  <a:lnTo>
                    <a:pt x="967" y="1124"/>
                  </a:lnTo>
                  <a:lnTo>
                    <a:pt x="1057" y="1057"/>
                  </a:lnTo>
                  <a:lnTo>
                    <a:pt x="1125" y="967"/>
                  </a:lnTo>
                  <a:lnTo>
                    <a:pt x="1170" y="854"/>
                  </a:lnTo>
                  <a:lnTo>
                    <a:pt x="1192" y="742"/>
                  </a:lnTo>
                  <a:lnTo>
                    <a:pt x="1215" y="629"/>
                  </a:lnTo>
                  <a:lnTo>
                    <a:pt x="1192" y="517"/>
                  </a:lnTo>
                  <a:lnTo>
                    <a:pt x="1170" y="405"/>
                  </a:lnTo>
                  <a:lnTo>
                    <a:pt x="1125" y="292"/>
                  </a:lnTo>
                  <a:lnTo>
                    <a:pt x="1057" y="202"/>
                  </a:lnTo>
                  <a:lnTo>
                    <a:pt x="967" y="112"/>
                  </a:lnTo>
                  <a:lnTo>
                    <a:pt x="878" y="68"/>
                  </a:lnTo>
                  <a:lnTo>
                    <a:pt x="743" y="23"/>
                  </a:lnTo>
                  <a:lnTo>
                    <a:pt x="608" y="0"/>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47" name="Google Shape;127;p15">
              <a:extLst>
                <a:ext uri="{FF2B5EF4-FFF2-40B4-BE49-F238E27FC236}">
                  <a16:creationId xmlns:a16="http://schemas.microsoft.com/office/drawing/2014/main" id="{A0E8C65D-5707-90A9-D38C-E7F8F7640F9E}"/>
                </a:ext>
              </a:extLst>
            </p:cNvPr>
            <p:cNvSpPr/>
            <p:nvPr/>
          </p:nvSpPr>
          <p:spPr>
            <a:xfrm>
              <a:off x="1453625" y="2257300"/>
              <a:ext cx="86550" cy="103975"/>
            </a:xfrm>
            <a:custGeom>
              <a:avLst/>
              <a:gdLst/>
              <a:ahLst/>
              <a:cxnLst/>
              <a:rect l="l" t="t" r="r" b="b"/>
              <a:pathLst>
                <a:path w="3462" h="4159" extrusionOk="0">
                  <a:moveTo>
                    <a:pt x="652" y="0"/>
                  </a:moveTo>
                  <a:lnTo>
                    <a:pt x="517" y="23"/>
                  </a:lnTo>
                  <a:lnTo>
                    <a:pt x="405" y="45"/>
                  </a:lnTo>
                  <a:lnTo>
                    <a:pt x="315" y="90"/>
                  </a:lnTo>
                  <a:lnTo>
                    <a:pt x="202" y="158"/>
                  </a:lnTo>
                  <a:lnTo>
                    <a:pt x="135" y="248"/>
                  </a:lnTo>
                  <a:lnTo>
                    <a:pt x="67" y="338"/>
                  </a:lnTo>
                  <a:lnTo>
                    <a:pt x="23" y="427"/>
                  </a:lnTo>
                  <a:lnTo>
                    <a:pt x="0" y="540"/>
                  </a:lnTo>
                  <a:lnTo>
                    <a:pt x="23" y="652"/>
                  </a:lnTo>
                  <a:lnTo>
                    <a:pt x="45" y="765"/>
                  </a:lnTo>
                  <a:lnTo>
                    <a:pt x="112" y="900"/>
                  </a:lnTo>
                  <a:lnTo>
                    <a:pt x="2293" y="3889"/>
                  </a:lnTo>
                  <a:lnTo>
                    <a:pt x="2383" y="4002"/>
                  </a:lnTo>
                  <a:lnTo>
                    <a:pt x="2495" y="4069"/>
                  </a:lnTo>
                  <a:lnTo>
                    <a:pt x="2585" y="4114"/>
                  </a:lnTo>
                  <a:lnTo>
                    <a:pt x="2720" y="4159"/>
                  </a:lnTo>
                  <a:lnTo>
                    <a:pt x="2832" y="4159"/>
                  </a:lnTo>
                  <a:lnTo>
                    <a:pt x="2945" y="4136"/>
                  </a:lnTo>
                  <a:lnTo>
                    <a:pt x="3057" y="4114"/>
                  </a:lnTo>
                  <a:lnTo>
                    <a:pt x="3170" y="4069"/>
                  </a:lnTo>
                  <a:lnTo>
                    <a:pt x="3259" y="4002"/>
                  </a:lnTo>
                  <a:lnTo>
                    <a:pt x="3349" y="3912"/>
                  </a:lnTo>
                  <a:lnTo>
                    <a:pt x="3417" y="3822"/>
                  </a:lnTo>
                  <a:lnTo>
                    <a:pt x="3439" y="3732"/>
                  </a:lnTo>
                  <a:lnTo>
                    <a:pt x="3462" y="3619"/>
                  </a:lnTo>
                  <a:lnTo>
                    <a:pt x="3462" y="3507"/>
                  </a:lnTo>
                  <a:lnTo>
                    <a:pt x="3417" y="3372"/>
                  </a:lnTo>
                  <a:lnTo>
                    <a:pt x="3349" y="3260"/>
                  </a:lnTo>
                  <a:lnTo>
                    <a:pt x="1191" y="270"/>
                  </a:lnTo>
                  <a:lnTo>
                    <a:pt x="1101" y="158"/>
                  </a:lnTo>
                  <a:lnTo>
                    <a:pt x="989" y="90"/>
                  </a:lnTo>
                  <a:lnTo>
                    <a:pt x="877" y="45"/>
                  </a:lnTo>
                  <a:lnTo>
                    <a:pt x="764" y="0"/>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48" name="Google Shape;128;p15">
              <a:extLst>
                <a:ext uri="{FF2B5EF4-FFF2-40B4-BE49-F238E27FC236}">
                  <a16:creationId xmlns:a16="http://schemas.microsoft.com/office/drawing/2014/main" id="{11D0A91B-5579-64EC-2CBA-069A83D6ED39}"/>
                </a:ext>
              </a:extLst>
            </p:cNvPr>
            <p:cNvSpPr/>
            <p:nvPr/>
          </p:nvSpPr>
          <p:spPr>
            <a:xfrm>
              <a:off x="1545225" y="2539975"/>
              <a:ext cx="61275" cy="69700"/>
            </a:xfrm>
            <a:custGeom>
              <a:avLst/>
              <a:gdLst/>
              <a:ahLst/>
              <a:cxnLst/>
              <a:rect l="l" t="t" r="r" b="b"/>
              <a:pathLst>
                <a:path w="2451" h="2788" extrusionOk="0">
                  <a:moveTo>
                    <a:pt x="607" y="0"/>
                  </a:moveTo>
                  <a:lnTo>
                    <a:pt x="472" y="23"/>
                  </a:lnTo>
                  <a:lnTo>
                    <a:pt x="360" y="68"/>
                  </a:lnTo>
                  <a:lnTo>
                    <a:pt x="247" y="113"/>
                  </a:lnTo>
                  <a:lnTo>
                    <a:pt x="157" y="180"/>
                  </a:lnTo>
                  <a:lnTo>
                    <a:pt x="90" y="293"/>
                  </a:lnTo>
                  <a:lnTo>
                    <a:pt x="23" y="405"/>
                  </a:lnTo>
                  <a:lnTo>
                    <a:pt x="0" y="517"/>
                  </a:lnTo>
                  <a:lnTo>
                    <a:pt x="0" y="630"/>
                  </a:lnTo>
                  <a:lnTo>
                    <a:pt x="0" y="742"/>
                  </a:lnTo>
                  <a:lnTo>
                    <a:pt x="45" y="855"/>
                  </a:lnTo>
                  <a:lnTo>
                    <a:pt x="90" y="967"/>
                  </a:lnTo>
                  <a:lnTo>
                    <a:pt x="157" y="1057"/>
                  </a:lnTo>
                  <a:lnTo>
                    <a:pt x="1394" y="2608"/>
                  </a:lnTo>
                  <a:lnTo>
                    <a:pt x="1484" y="2698"/>
                  </a:lnTo>
                  <a:lnTo>
                    <a:pt x="1596" y="2743"/>
                  </a:lnTo>
                  <a:lnTo>
                    <a:pt x="1709" y="2788"/>
                  </a:lnTo>
                  <a:lnTo>
                    <a:pt x="1843" y="2788"/>
                  </a:lnTo>
                  <a:lnTo>
                    <a:pt x="1956" y="2765"/>
                  </a:lnTo>
                  <a:lnTo>
                    <a:pt x="2068" y="2743"/>
                  </a:lnTo>
                  <a:lnTo>
                    <a:pt x="2181" y="2675"/>
                  </a:lnTo>
                  <a:lnTo>
                    <a:pt x="2270" y="2608"/>
                  </a:lnTo>
                  <a:lnTo>
                    <a:pt x="2360" y="2518"/>
                  </a:lnTo>
                  <a:lnTo>
                    <a:pt x="2405" y="2406"/>
                  </a:lnTo>
                  <a:lnTo>
                    <a:pt x="2450" y="2293"/>
                  </a:lnTo>
                  <a:lnTo>
                    <a:pt x="2450" y="2181"/>
                  </a:lnTo>
                  <a:lnTo>
                    <a:pt x="2428" y="2068"/>
                  </a:lnTo>
                  <a:lnTo>
                    <a:pt x="2405" y="1956"/>
                  </a:lnTo>
                  <a:lnTo>
                    <a:pt x="2338" y="1844"/>
                  </a:lnTo>
                  <a:lnTo>
                    <a:pt x="2270" y="1731"/>
                  </a:lnTo>
                  <a:lnTo>
                    <a:pt x="1034" y="180"/>
                  </a:lnTo>
                  <a:lnTo>
                    <a:pt x="944" y="113"/>
                  </a:lnTo>
                  <a:lnTo>
                    <a:pt x="854" y="45"/>
                  </a:lnTo>
                  <a:lnTo>
                    <a:pt x="719" y="23"/>
                  </a:lnTo>
                  <a:lnTo>
                    <a:pt x="607" y="0"/>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49" name="Google Shape;129;p15">
              <a:extLst>
                <a:ext uri="{FF2B5EF4-FFF2-40B4-BE49-F238E27FC236}">
                  <a16:creationId xmlns:a16="http://schemas.microsoft.com/office/drawing/2014/main" id="{EF514208-3C29-7A05-058B-48D94B41B5F3}"/>
                </a:ext>
              </a:extLst>
            </p:cNvPr>
            <p:cNvSpPr/>
            <p:nvPr/>
          </p:nvSpPr>
          <p:spPr>
            <a:xfrm>
              <a:off x="1756525" y="2828825"/>
              <a:ext cx="61825" cy="77025"/>
            </a:xfrm>
            <a:custGeom>
              <a:avLst/>
              <a:gdLst/>
              <a:ahLst/>
              <a:cxnLst/>
              <a:rect l="l" t="t" r="r" b="b"/>
              <a:pathLst>
                <a:path w="2473" h="3081" extrusionOk="0">
                  <a:moveTo>
                    <a:pt x="652" y="1"/>
                  </a:moveTo>
                  <a:lnTo>
                    <a:pt x="540" y="23"/>
                  </a:lnTo>
                  <a:lnTo>
                    <a:pt x="405" y="46"/>
                  </a:lnTo>
                  <a:lnTo>
                    <a:pt x="292" y="90"/>
                  </a:lnTo>
                  <a:lnTo>
                    <a:pt x="203" y="158"/>
                  </a:lnTo>
                  <a:lnTo>
                    <a:pt x="113" y="248"/>
                  </a:lnTo>
                  <a:lnTo>
                    <a:pt x="68" y="360"/>
                  </a:lnTo>
                  <a:lnTo>
                    <a:pt x="23" y="473"/>
                  </a:lnTo>
                  <a:lnTo>
                    <a:pt x="0" y="585"/>
                  </a:lnTo>
                  <a:lnTo>
                    <a:pt x="0" y="720"/>
                  </a:lnTo>
                  <a:lnTo>
                    <a:pt x="23" y="832"/>
                  </a:lnTo>
                  <a:lnTo>
                    <a:pt x="68" y="945"/>
                  </a:lnTo>
                  <a:lnTo>
                    <a:pt x="405" y="1394"/>
                  </a:lnTo>
                  <a:lnTo>
                    <a:pt x="720" y="1866"/>
                  </a:lnTo>
                  <a:lnTo>
                    <a:pt x="1304" y="2788"/>
                  </a:lnTo>
                  <a:lnTo>
                    <a:pt x="1394" y="2900"/>
                  </a:lnTo>
                  <a:lnTo>
                    <a:pt x="1506" y="2990"/>
                  </a:lnTo>
                  <a:lnTo>
                    <a:pt x="1619" y="3035"/>
                  </a:lnTo>
                  <a:lnTo>
                    <a:pt x="1731" y="3080"/>
                  </a:lnTo>
                  <a:lnTo>
                    <a:pt x="1956" y="3080"/>
                  </a:lnTo>
                  <a:lnTo>
                    <a:pt x="2068" y="3035"/>
                  </a:lnTo>
                  <a:lnTo>
                    <a:pt x="2181" y="2990"/>
                  </a:lnTo>
                  <a:lnTo>
                    <a:pt x="2271" y="2923"/>
                  </a:lnTo>
                  <a:lnTo>
                    <a:pt x="2338" y="2833"/>
                  </a:lnTo>
                  <a:lnTo>
                    <a:pt x="2405" y="2743"/>
                  </a:lnTo>
                  <a:lnTo>
                    <a:pt x="2450" y="2653"/>
                  </a:lnTo>
                  <a:lnTo>
                    <a:pt x="2473" y="2541"/>
                  </a:lnTo>
                  <a:lnTo>
                    <a:pt x="2473" y="2428"/>
                  </a:lnTo>
                  <a:lnTo>
                    <a:pt x="2450" y="2293"/>
                  </a:lnTo>
                  <a:lnTo>
                    <a:pt x="2383" y="2181"/>
                  </a:lnTo>
                  <a:lnTo>
                    <a:pt x="1776" y="1237"/>
                  </a:lnTo>
                  <a:lnTo>
                    <a:pt x="1461" y="765"/>
                  </a:lnTo>
                  <a:lnTo>
                    <a:pt x="1147" y="315"/>
                  </a:lnTo>
                  <a:lnTo>
                    <a:pt x="1057" y="225"/>
                  </a:lnTo>
                  <a:lnTo>
                    <a:pt x="967" y="135"/>
                  </a:lnTo>
                  <a:lnTo>
                    <a:pt x="877" y="68"/>
                  </a:lnTo>
                  <a:lnTo>
                    <a:pt x="764" y="23"/>
                  </a:lnTo>
                  <a:lnTo>
                    <a:pt x="652" y="1"/>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50" name="Google Shape;130;p15">
              <a:extLst>
                <a:ext uri="{FF2B5EF4-FFF2-40B4-BE49-F238E27FC236}">
                  <a16:creationId xmlns:a16="http://schemas.microsoft.com/office/drawing/2014/main" id="{6A8D0090-BD24-62C5-2B39-A5015F54B55C}"/>
                </a:ext>
              </a:extLst>
            </p:cNvPr>
            <p:cNvSpPr/>
            <p:nvPr/>
          </p:nvSpPr>
          <p:spPr>
            <a:xfrm>
              <a:off x="1576675" y="2114550"/>
              <a:ext cx="123675" cy="139400"/>
            </a:xfrm>
            <a:custGeom>
              <a:avLst/>
              <a:gdLst/>
              <a:ahLst/>
              <a:cxnLst/>
              <a:rect l="l" t="t" r="r" b="b"/>
              <a:pathLst>
                <a:path w="4947" h="5576" extrusionOk="0">
                  <a:moveTo>
                    <a:pt x="608" y="1"/>
                  </a:moveTo>
                  <a:lnTo>
                    <a:pt x="495" y="23"/>
                  </a:lnTo>
                  <a:lnTo>
                    <a:pt x="383" y="68"/>
                  </a:lnTo>
                  <a:lnTo>
                    <a:pt x="293" y="136"/>
                  </a:lnTo>
                  <a:lnTo>
                    <a:pt x="203" y="203"/>
                  </a:lnTo>
                  <a:lnTo>
                    <a:pt x="136" y="293"/>
                  </a:lnTo>
                  <a:lnTo>
                    <a:pt x="68" y="383"/>
                  </a:lnTo>
                  <a:lnTo>
                    <a:pt x="23" y="495"/>
                  </a:lnTo>
                  <a:lnTo>
                    <a:pt x="1" y="608"/>
                  </a:lnTo>
                  <a:lnTo>
                    <a:pt x="23" y="720"/>
                  </a:lnTo>
                  <a:lnTo>
                    <a:pt x="46" y="832"/>
                  </a:lnTo>
                  <a:lnTo>
                    <a:pt x="113" y="945"/>
                  </a:lnTo>
                  <a:lnTo>
                    <a:pt x="203" y="1057"/>
                  </a:lnTo>
                  <a:lnTo>
                    <a:pt x="698" y="1574"/>
                  </a:lnTo>
                  <a:lnTo>
                    <a:pt x="1170" y="2091"/>
                  </a:lnTo>
                  <a:lnTo>
                    <a:pt x="1642" y="2631"/>
                  </a:lnTo>
                  <a:lnTo>
                    <a:pt x="2091" y="3193"/>
                  </a:lnTo>
                  <a:lnTo>
                    <a:pt x="2991" y="4294"/>
                  </a:lnTo>
                  <a:lnTo>
                    <a:pt x="3440" y="4856"/>
                  </a:lnTo>
                  <a:lnTo>
                    <a:pt x="3912" y="5396"/>
                  </a:lnTo>
                  <a:lnTo>
                    <a:pt x="4025" y="5486"/>
                  </a:lnTo>
                  <a:lnTo>
                    <a:pt x="4115" y="5553"/>
                  </a:lnTo>
                  <a:lnTo>
                    <a:pt x="4227" y="5575"/>
                  </a:lnTo>
                  <a:lnTo>
                    <a:pt x="4452" y="5575"/>
                  </a:lnTo>
                  <a:lnTo>
                    <a:pt x="4564" y="5531"/>
                  </a:lnTo>
                  <a:lnTo>
                    <a:pt x="4654" y="5463"/>
                  </a:lnTo>
                  <a:lnTo>
                    <a:pt x="4744" y="5396"/>
                  </a:lnTo>
                  <a:lnTo>
                    <a:pt x="4834" y="5306"/>
                  </a:lnTo>
                  <a:lnTo>
                    <a:pt x="4879" y="5216"/>
                  </a:lnTo>
                  <a:lnTo>
                    <a:pt x="4924" y="5103"/>
                  </a:lnTo>
                  <a:lnTo>
                    <a:pt x="4946" y="4991"/>
                  </a:lnTo>
                  <a:lnTo>
                    <a:pt x="4946" y="4856"/>
                  </a:lnTo>
                  <a:lnTo>
                    <a:pt x="4924" y="4744"/>
                  </a:lnTo>
                  <a:lnTo>
                    <a:pt x="4879" y="4631"/>
                  </a:lnTo>
                  <a:lnTo>
                    <a:pt x="4789" y="4519"/>
                  </a:lnTo>
                  <a:lnTo>
                    <a:pt x="4317" y="3979"/>
                  </a:lnTo>
                  <a:lnTo>
                    <a:pt x="3867" y="3417"/>
                  </a:lnTo>
                  <a:lnTo>
                    <a:pt x="2968" y="2316"/>
                  </a:lnTo>
                  <a:lnTo>
                    <a:pt x="2519" y="1754"/>
                  </a:lnTo>
                  <a:lnTo>
                    <a:pt x="2047" y="1215"/>
                  </a:lnTo>
                  <a:lnTo>
                    <a:pt x="1574" y="698"/>
                  </a:lnTo>
                  <a:lnTo>
                    <a:pt x="1080" y="180"/>
                  </a:lnTo>
                  <a:lnTo>
                    <a:pt x="968" y="91"/>
                  </a:lnTo>
                  <a:lnTo>
                    <a:pt x="855" y="46"/>
                  </a:lnTo>
                  <a:lnTo>
                    <a:pt x="720" y="1"/>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51" name="Google Shape;131;p15">
              <a:extLst>
                <a:ext uri="{FF2B5EF4-FFF2-40B4-BE49-F238E27FC236}">
                  <a16:creationId xmlns:a16="http://schemas.microsoft.com/office/drawing/2014/main" id="{ED760CF0-E885-E93A-DC3C-7549F6413E32}"/>
                </a:ext>
              </a:extLst>
            </p:cNvPr>
            <p:cNvSpPr/>
            <p:nvPr/>
          </p:nvSpPr>
          <p:spPr>
            <a:xfrm>
              <a:off x="1635125" y="2273025"/>
              <a:ext cx="112425" cy="115800"/>
            </a:xfrm>
            <a:custGeom>
              <a:avLst/>
              <a:gdLst/>
              <a:ahLst/>
              <a:cxnLst/>
              <a:rect l="l" t="t" r="r" b="b"/>
              <a:pathLst>
                <a:path w="4497" h="4632" extrusionOk="0">
                  <a:moveTo>
                    <a:pt x="585" y="1"/>
                  </a:moveTo>
                  <a:lnTo>
                    <a:pt x="473" y="23"/>
                  </a:lnTo>
                  <a:lnTo>
                    <a:pt x="383" y="68"/>
                  </a:lnTo>
                  <a:lnTo>
                    <a:pt x="270" y="136"/>
                  </a:lnTo>
                  <a:lnTo>
                    <a:pt x="181" y="203"/>
                  </a:lnTo>
                  <a:lnTo>
                    <a:pt x="113" y="293"/>
                  </a:lnTo>
                  <a:lnTo>
                    <a:pt x="46" y="405"/>
                  </a:lnTo>
                  <a:lnTo>
                    <a:pt x="1" y="495"/>
                  </a:lnTo>
                  <a:lnTo>
                    <a:pt x="1" y="608"/>
                  </a:lnTo>
                  <a:lnTo>
                    <a:pt x="1" y="720"/>
                  </a:lnTo>
                  <a:lnTo>
                    <a:pt x="23" y="832"/>
                  </a:lnTo>
                  <a:lnTo>
                    <a:pt x="91" y="945"/>
                  </a:lnTo>
                  <a:lnTo>
                    <a:pt x="181" y="1057"/>
                  </a:lnTo>
                  <a:lnTo>
                    <a:pt x="608" y="1484"/>
                  </a:lnTo>
                  <a:lnTo>
                    <a:pt x="1012" y="1889"/>
                  </a:lnTo>
                  <a:lnTo>
                    <a:pt x="1799" y="2766"/>
                  </a:lnTo>
                  <a:lnTo>
                    <a:pt x="2608" y="3620"/>
                  </a:lnTo>
                  <a:lnTo>
                    <a:pt x="3013" y="4047"/>
                  </a:lnTo>
                  <a:lnTo>
                    <a:pt x="3440" y="4474"/>
                  </a:lnTo>
                  <a:lnTo>
                    <a:pt x="3530" y="4564"/>
                  </a:lnTo>
                  <a:lnTo>
                    <a:pt x="3665" y="4609"/>
                  </a:lnTo>
                  <a:lnTo>
                    <a:pt x="3777" y="4631"/>
                  </a:lnTo>
                  <a:lnTo>
                    <a:pt x="4002" y="4631"/>
                  </a:lnTo>
                  <a:lnTo>
                    <a:pt x="4114" y="4586"/>
                  </a:lnTo>
                  <a:lnTo>
                    <a:pt x="4204" y="4519"/>
                  </a:lnTo>
                  <a:lnTo>
                    <a:pt x="4294" y="4452"/>
                  </a:lnTo>
                  <a:lnTo>
                    <a:pt x="4362" y="4362"/>
                  </a:lnTo>
                  <a:lnTo>
                    <a:pt x="4429" y="4249"/>
                  </a:lnTo>
                  <a:lnTo>
                    <a:pt x="4474" y="4159"/>
                  </a:lnTo>
                  <a:lnTo>
                    <a:pt x="4497" y="4047"/>
                  </a:lnTo>
                  <a:lnTo>
                    <a:pt x="4497" y="3935"/>
                  </a:lnTo>
                  <a:lnTo>
                    <a:pt x="4452" y="3822"/>
                  </a:lnTo>
                  <a:lnTo>
                    <a:pt x="4407" y="3710"/>
                  </a:lnTo>
                  <a:lnTo>
                    <a:pt x="4294" y="3597"/>
                  </a:lnTo>
                  <a:lnTo>
                    <a:pt x="3890" y="3170"/>
                  </a:lnTo>
                  <a:lnTo>
                    <a:pt x="3485" y="2743"/>
                  </a:lnTo>
                  <a:lnTo>
                    <a:pt x="2676" y="1889"/>
                  </a:lnTo>
                  <a:lnTo>
                    <a:pt x="1889" y="1012"/>
                  </a:lnTo>
                  <a:lnTo>
                    <a:pt x="1484" y="608"/>
                  </a:lnTo>
                  <a:lnTo>
                    <a:pt x="1057" y="181"/>
                  </a:lnTo>
                  <a:lnTo>
                    <a:pt x="945" y="91"/>
                  </a:lnTo>
                  <a:lnTo>
                    <a:pt x="832" y="46"/>
                  </a:lnTo>
                  <a:lnTo>
                    <a:pt x="720" y="23"/>
                  </a:lnTo>
                  <a:lnTo>
                    <a:pt x="585" y="1"/>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52" name="Google Shape;132;p15">
              <a:extLst>
                <a:ext uri="{FF2B5EF4-FFF2-40B4-BE49-F238E27FC236}">
                  <a16:creationId xmlns:a16="http://schemas.microsoft.com/office/drawing/2014/main" id="{B4B1C944-4A06-1FA5-9442-2D5245EDC636}"/>
                </a:ext>
              </a:extLst>
            </p:cNvPr>
            <p:cNvSpPr/>
            <p:nvPr/>
          </p:nvSpPr>
          <p:spPr>
            <a:xfrm>
              <a:off x="1210275" y="2106125"/>
              <a:ext cx="146150" cy="132100"/>
            </a:xfrm>
            <a:custGeom>
              <a:avLst/>
              <a:gdLst/>
              <a:ahLst/>
              <a:cxnLst/>
              <a:rect l="l" t="t" r="r" b="b"/>
              <a:pathLst>
                <a:path w="5846" h="5284" extrusionOk="0">
                  <a:moveTo>
                    <a:pt x="540" y="0"/>
                  </a:moveTo>
                  <a:lnTo>
                    <a:pt x="450" y="23"/>
                  </a:lnTo>
                  <a:lnTo>
                    <a:pt x="338" y="45"/>
                  </a:lnTo>
                  <a:lnTo>
                    <a:pt x="248" y="113"/>
                  </a:lnTo>
                  <a:lnTo>
                    <a:pt x="180" y="203"/>
                  </a:lnTo>
                  <a:lnTo>
                    <a:pt x="113" y="293"/>
                  </a:lnTo>
                  <a:lnTo>
                    <a:pt x="68" y="405"/>
                  </a:lnTo>
                  <a:lnTo>
                    <a:pt x="23" y="517"/>
                  </a:lnTo>
                  <a:lnTo>
                    <a:pt x="1" y="630"/>
                  </a:lnTo>
                  <a:lnTo>
                    <a:pt x="23" y="742"/>
                  </a:lnTo>
                  <a:lnTo>
                    <a:pt x="46" y="877"/>
                  </a:lnTo>
                  <a:lnTo>
                    <a:pt x="91" y="990"/>
                  </a:lnTo>
                  <a:lnTo>
                    <a:pt x="180" y="1079"/>
                  </a:lnTo>
                  <a:lnTo>
                    <a:pt x="270" y="1169"/>
                  </a:lnTo>
                  <a:lnTo>
                    <a:pt x="877" y="1641"/>
                  </a:lnTo>
                  <a:lnTo>
                    <a:pt x="1462" y="2091"/>
                  </a:lnTo>
                  <a:lnTo>
                    <a:pt x="2046" y="2563"/>
                  </a:lnTo>
                  <a:lnTo>
                    <a:pt x="2608" y="3058"/>
                  </a:lnTo>
                  <a:lnTo>
                    <a:pt x="3170" y="3552"/>
                  </a:lnTo>
                  <a:lnTo>
                    <a:pt x="3710" y="4069"/>
                  </a:lnTo>
                  <a:lnTo>
                    <a:pt x="4789" y="5103"/>
                  </a:lnTo>
                  <a:lnTo>
                    <a:pt x="4901" y="5193"/>
                  </a:lnTo>
                  <a:lnTo>
                    <a:pt x="5013" y="5261"/>
                  </a:lnTo>
                  <a:lnTo>
                    <a:pt x="5126" y="5283"/>
                  </a:lnTo>
                  <a:lnTo>
                    <a:pt x="5238" y="5283"/>
                  </a:lnTo>
                  <a:lnTo>
                    <a:pt x="5351" y="5261"/>
                  </a:lnTo>
                  <a:lnTo>
                    <a:pt x="5463" y="5238"/>
                  </a:lnTo>
                  <a:lnTo>
                    <a:pt x="5553" y="5171"/>
                  </a:lnTo>
                  <a:lnTo>
                    <a:pt x="5643" y="5103"/>
                  </a:lnTo>
                  <a:lnTo>
                    <a:pt x="5733" y="5013"/>
                  </a:lnTo>
                  <a:lnTo>
                    <a:pt x="5778" y="4901"/>
                  </a:lnTo>
                  <a:lnTo>
                    <a:pt x="5823" y="4789"/>
                  </a:lnTo>
                  <a:lnTo>
                    <a:pt x="5845" y="4676"/>
                  </a:lnTo>
                  <a:lnTo>
                    <a:pt x="5845" y="4564"/>
                  </a:lnTo>
                  <a:lnTo>
                    <a:pt x="5823" y="4451"/>
                  </a:lnTo>
                  <a:lnTo>
                    <a:pt x="5755" y="4339"/>
                  </a:lnTo>
                  <a:lnTo>
                    <a:pt x="5665" y="4227"/>
                  </a:lnTo>
                  <a:lnTo>
                    <a:pt x="5103" y="3687"/>
                  </a:lnTo>
                  <a:lnTo>
                    <a:pt x="4541" y="3125"/>
                  </a:lnTo>
                  <a:lnTo>
                    <a:pt x="3957" y="2608"/>
                  </a:lnTo>
                  <a:lnTo>
                    <a:pt x="3372" y="2069"/>
                  </a:lnTo>
                  <a:lnTo>
                    <a:pt x="2766" y="1574"/>
                  </a:lnTo>
                  <a:lnTo>
                    <a:pt x="2159" y="1079"/>
                  </a:lnTo>
                  <a:lnTo>
                    <a:pt x="1529" y="585"/>
                  </a:lnTo>
                  <a:lnTo>
                    <a:pt x="900" y="113"/>
                  </a:lnTo>
                  <a:lnTo>
                    <a:pt x="787" y="45"/>
                  </a:lnTo>
                  <a:lnTo>
                    <a:pt x="653" y="0"/>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53" name="Google Shape;133;p15">
              <a:extLst>
                <a:ext uri="{FF2B5EF4-FFF2-40B4-BE49-F238E27FC236}">
                  <a16:creationId xmlns:a16="http://schemas.microsoft.com/office/drawing/2014/main" id="{976BA64B-E8C1-AC48-96B2-850B1B0F093F}"/>
                </a:ext>
              </a:extLst>
            </p:cNvPr>
            <p:cNvSpPr/>
            <p:nvPr/>
          </p:nvSpPr>
          <p:spPr>
            <a:xfrm>
              <a:off x="1383375" y="2323600"/>
              <a:ext cx="101175" cy="104000"/>
            </a:xfrm>
            <a:custGeom>
              <a:avLst/>
              <a:gdLst/>
              <a:ahLst/>
              <a:cxnLst/>
              <a:rect l="l" t="t" r="r" b="b"/>
              <a:pathLst>
                <a:path w="4047" h="4160" extrusionOk="0">
                  <a:moveTo>
                    <a:pt x="607" y="1"/>
                  </a:moveTo>
                  <a:lnTo>
                    <a:pt x="495" y="23"/>
                  </a:lnTo>
                  <a:lnTo>
                    <a:pt x="382" y="68"/>
                  </a:lnTo>
                  <a:lnTo>
                    <a:pt x="292" y="113"/>
                  </a:lnTo>
                  <a:lnTo>
                    <a:pt x="202" y="203"/>
                  </a:lnTo>
                  <a:lnTo>
                    <a:pt x="113" y="293"/>
                  </a:lnTo>
                  <a:lnTo>
                    <a:pt x="68" y="383"/>
                  </a:lnTo>
                  <a:lnTo>
                    <a:pt x="23" y="495"/>
                  </a:lnTo>
                  <a:lnTo>
                    <a:pt x="0" y="608"/>
                  </a:lnTo>
                  <a:lnTo>
                    <a:pt x="0" y="720"/>
                  </a:lnTo>
                  <a:lnTo>
                    <a:pt x="45" y="833"/>
                  </a:lnTo>
                  <a:lnTo>
                    <a:pt x="90" y="945"/>
                  </a:lnTo>
                  <a:lnTo>
                    <a:pt x="180" y="1057"/>
                  </a:lnTo>
                  <a:lnTo>
                    <a:pt x="540" y="1417"/>
                  </a:lnTo>
                  <a:lnTo>
                    <a:pt x="899" y="1777"/>
                  </a:lnTo>
                  <a:lnTo>
                    <a:pt x="1574" y="2519"/>
                  </a:lnTo>
                  <a:lnTo>
                    <a:pt x="2271" y="3260"/>
                  </a:lnTo>
                  <a:lnTo>
                    <a:pt x="2608" y="3642"/>
                  </a:lnTo>
                  <a:lnTo>
                    <a:pt x="2967" y="3980"/>
                  </a:lnTo>
                  <a:lnTo>
                    <a:pt x="3080" y="4070"/>
                  </a:lnTo>
                  <a:lnTo>
                    <a:pt x="3192" y="4137"/>
                  </a:lnTo>
                  <a:lnTo>
                    <a:pt x="3327" y="4160"/>
                  </a:lnTo>
                  <a:lnTo>
                    <a:pt x="3439" y="4160"/>
                  </a:lnTo>
                  <a:lnTo>
                    <a:pt x="3552" y="4137"/>
                  </a:lnTo>
                  <a:lnTo>
                    <a:pt x="3664" y="4092"/>
                  </a:lnTo>
                  <a:lnTo>
                    <a:pt x="3754" y="4047"/>
                  </a:lnTo>
                  <a:lnTo>
                    <a:pt x="3844" y="3957"/>
                  </a:lnTo>
                  <a:lnTo>
                    <a:pt x="3911" y="3890"/>
                  </a:lnTo>
                  <a:lnTo>
                    <a:pt x="3979" y="3777"/>
                  </a:lnTo>
                  <a:lnTo>
                    <a:pt x="4024" y="3665"/>
                  </a:lnTo>
                  <a:lnTo>
                    <a:pt x="4046" y="3553"/>
                  </a:lnTo>
                  <a:lnTo>
                    <a:pt x="4024" y="3440"/>
                  </a:lnTo>
                  <a:lnTo>
                    <a:pt x="4001" y="3328"/>
                  </a:lnTo>
                  <a:lnTo>
                    <a:pt x="3934" y="3215"/>
                  </a:lnTo>
                  <a:lnTo>
                    <a:pt x="3844" y="3125"/>
                  </a:lnTo>
                  <a:lnTo>
                    <a:pt x="3484" y="2766"/>
                  </a:lnTo>
                  <a:lnTo>
                    <a:pt x="3147" y="2384"/>
                  </a:lnTo>
                  <a:lnTo>
                    <a:pt x="2450" y="1642"/>
                  </a:lnTo>
                  <a:lnTo>
                    <a:pt x="1776" y="900"/>
                  </a:lnTo>
                  <a:lnTo>
                    <a:pt x="1416" y="540"/>
                  </a:lnTo>
                  <a:lnTo>
                    <a:pt x="1057" y="181"/>
                  </a:lnTo>
                  <a:lnTo>
                    <a:pt x="944" y="91"/>
                  </a:lnTo>
                  <a:lnTo>
                    <a:pt x="832" y="23"/>
                  </a:lnTo>
                  <a:lnTo>
                    <a:pt x="719" y="1"/>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54" name="Google Shape;134;p15">
              <a:extLst>
                <a:ext uri="{FF2B5EF4-FFF2-40B4-BE49-F238E27FC236}">
                  <a16:creationId xmlns:a16="http://schemas.microsoft.com/office/drawing/2014/main" id="{82A9D29C-53EF-A77E-0923-C5D4F34977CC}"/>
                </a:ext>
              </a:extLst>
            </p:cNvPr>
            <p:cNvSpPr/>
            <p:nvPr/>
          </p:nvSpPr>
          <p:spPr>
            <a:xfrm>
              <a:off x="1642425" y="1304750"/>
              <a:ext cx="872775" cy="1755075"/>
            </a:xfrm>
            <a:custGeom>
              <a:avLst/>
              <a:gdLst/>
              <a:ahLst/>
              <a:cxnLst/>
              <a:rect l="l" t="t" r="r" b="b"/>
              <a:pathLst>
                <a:path w="34911" h="70203" extrusionOk="0">
                  <a:moveTo>
                    <a:pt x="5171" y="0"/>
                  </a:moveTo>
                  <a:lnTo>
                    <a:pt x="4699" y="45"/>
                  </a:lnTo>
                  <a:lnTo>
                    <a:pt x="4205" y="113"/>
                  </a:lnTo>
                  <a:lnTo>
                    <a:pt x="3710" y="225"/>
                  </a:lnTo>
                  <a:lnTo>
                    <a:pt x="3260" y="360"/>
                  </a:lnTo>
                  <a:lnTo>
                    <a:pt x="2856" y="540"/>
                  </a:lnTo>
                  <a:lnTo>
                    <a:pt x="2451" y="765"/>
                  </a:lnTo>
                  <a:lnTo>
                    <a:pt x="2114" y="1034"/>
                  </a:lnTo>
                  <a:lnTo>
                    <a:pt x="1777" y="1327"/>
                  </a:lnTo>
                  <a:lnTo>
                    <a:pt x="1485" y="1686"/>
                  </a:lnTo>
                  <a:lnTo>
                    <a:pt x="1215" y="2068"/>
                  </a:lnTo>
                  <a:lnTo>
                    <a:pt x="990" y="2473"/>
                  </a:lnTo>
                  <a:lnTo>
                    <a:pt x="765" y="2923"/>
                  </a:lnTo>
                  <a:lnTo>
                    <a:pt x="585" y="3417"/>
                  </a:lnTo>
                  <a:lnTo>
                    <a:pt x="428" y="3912"/>
                  </a:lnTo>
                  <a:lnTo>
                    <a:pt x="316" y="4474"/>
                  </a:lnTo>
                  <a:lnTo>
                    <a:pt x="203" y="5036"/>
                  </a:lnTo>
                  <a:lnTo>
                    <a:pt x="113" y="5643"/>
                  </a:lnTo>
                  <a:lnTo>
                    <a:pt x="68" y="6272"/>
                  </a:lnTo>
                  <a:lnTo>
                    <a:pt x="23" y="6946"/>
                  </a:lnTo>
                  <a:lnTo>
                    <a:pt x="1" y="7621"/>
                  </a:lnTo>
                  <a:lnTo>
                    <a:pt x="23" y="8318"/>
                  </a:lnTo>
                  <a:lnTo>
                    <a:pt x="46" y="9059"/>
                  </a:lnTo>
                  <a:lnTo>
                    <a:pt x="91" y="9801"/>
                  </a:lnTo>
                  <a:lnTo>
                    <a:pt x="158" y="10565"/>
                  </a:lnTo>
                  <a:lnTo>
                    <a:pt x="226" y="11352"/>
                  </a:lnTo>
                  <a:lnTo>
                    <a:pt x="316" y="12161"/>
                  </a:lnTo>
                  <a:lnTo>
                    <a:pt x="428" y="12993"/>
                  </a:lnTo>
                  <a:lnTo>
                    <a:pt x="720" y="14679"/>
                  </a:lnTo>
                  <a:lnTo>
                    <a:pt x="1035" y="16410"/>
                  </a:lnTo>
                  <a:lnTo>
                    <a:pt x="1417" y="18186"/>
                  </a:lnTo>
                  <a:lnTo>
                    <a:pt x="1844" y="19984"/>
                  </a:lnTo>
                  <a:lnTo>
                    <a:pt x="2294" y="21805"/>
                  </a:lnTo>
                  <a:lnTo>
                    <a:pt x="2766" y="23648"/>
                  </a:lnTo>
                  <a:lnTo>
                    <a:pt x="3283" y="25469"/>
                  </a:lnTo>
                  <a:lnTo>
                    <a:pt x="3800" y="27290"/>
                  </a:lnTo>
                  <a:lnTo>
                    <a:pt x="4339" y="29088"/>
                  </a:lnTo>
                  <a:lnTo>
                    <a:pt x="4879" y="30864"/>
                  </a:lnTo>
                  <a:lnTo>
                    <a:pt x="5958" y="34258"/>
                  </a:lnTo>
                  <a:lnTo>
                    <a:pt x="7914" y="40283"/>
                  </a:lnTo>
                  <a:lnTo>
                    <a:pt x="8678" y="42711"/>
                  </a:lnTo>
                  <a:lnTo>
                    <a:pt x="8993" y="43767"/>
                  </a:lnTo>
                  <a:lnTo>
                    <a:pt x="9240" y="44689"/>
                  </a:lnTo>
                  <a:lnTo>
                    <a:pt x="9712" y="46442"/>
                  </a:lnTo>
                  <a:lnTo>
                    <a:pt x="10206" y="48173"/>
                  </a:lnTo>
                  <a:lnTo>
                    <a:pt x="10723" y="49904"/>
                  </a:lnTo>
                  <a:lnTo>
                    <a:pt x="11285" y="51612"/>
                  </a:lnTo>
                  <a:lnTo>
                    <a:pt x="11847" y="53321"/>
                  </a:lnTo>
                  <a:lnTo>
                    <a:pt x="12432" y="55029"/>
                  </a:lnTo>
                  <a:lnTo>
                    <a:pt x="13016" y="56738"/>
                  </a:lnTo>
                  <a:lnTo>
                    <a:pt x="13646" y="58446"/>
                  </a:lnTo>
                  <a:lnTo>
                    <a:pt x="13960" y="59413"/>
                  </a:lnTo>
                  <a:lnTo>
                    <a:pt x="14388" y="60739"/>
                  </a:lnTo>
                  <a:lnTo>
                    <a:pt x="14860" y="62290"/>
                  </a:lnTo>
                  <a:lnTo>
                    <a:pt x="15377" y="63931"/>
                  </a:lnTo>
                  <a:lnTo>
                    <a:pt x="15894" y="65527"/>
                  </a:lnTo>
                  <a:lnTo>
                    <a:pt x="16163" y="66246"/>
                  </a:lnTo>
                  <a:lnTo>
                    <a:pt x="16411" y="66943"/>
                  </a:lnTo>
                  <a:lnTo>
                    <a:pt x="16658" y="67550"/>
                  </a:lnTo>
                  <a:lnTo>
                    <a:pt x="16905" y="68044"/>
                  </a:lnTo>
                  <a:lnTo>
                    <a:pt x="17130" y="68449"/>
                  </a:lnTo>
                  <a:lnTo>
                    <a:pt x="17242" y="68606"/>
                  </a:lnTo>
                  <a:lnTo>
                    <a:pt x="17332" y="68741"/>
                  </a:lnTo>
                  <a:lnTo>
                    <a:pt x="17669" y="69056"/>
                  </a:lnTo>
                  <a:lnTo>
                    <a:pt x="18007" y="69326"/>
                  </a:lnTo>
                  <a:lnTo>
                    <a:pt x="18366" y="69551"/>
                  </a:lnTo>
                  <a:lnTo>
                    <a:pt x="18748" y="69753"/>
                  </a:lnTo>
                  <a:lnTo>
                    <a:pt x="19153" y="69888"/>
                  </a:lnTo>
                  <a:lnTo>
                    <a:pt x="19558" y="70023"/>
                  </a:lnTo>
                  <a:lnTo>
                    <a:pt x="19962" y="70113"/>
                  </a:lnTo>
                  <a:lnTo>
                    <a:pt x="20389" y="70158"/>
                  </a:lnTo>
                  <a:lnTo>
                    <a:pt x="20817" y="70202"/>
                  </a:lnTo>
                  <a:lnTo>
                    <a:pt x="21671" y="70202"/>
                  </a:lnTo>
                  <a:lnTo>
                    <a:pt x="22120" y="70180"/>
                  </a:lnTo>
                  <a:lnTo>
                    <a:pt x="22997" y="70068"/>
                  </a:lnTo>
                  <a:lnTo>
                    <a:pt x="23851" y="69933"/>
                  </a:lnTo>
                  <a:lnTo>
                    <a:pt x="24571" y="69798"/>
                  </a:lnTo>
                  <a:lnTo>
                    <a:pt x="25380" y="69640"/>
                  </a:lnTo>
                  <a:lnTo>
                    <a:pt x="26234" y="69438"/>
                  </a:lnTo>
                  <a:lnTo>
                    <a:pt x="27111" y="69236"/>
                  </a:lnTo>
                  <a:lnTo>
                    <a:pt x="28954" y="68741"/>
                  </a:lnTo>
                  <a:lnTo>
                    <a:pt x="30752" y="68202"/>
                  </a:lnTo>
                  <a:lnTo>
                    <a:pt x="31584" y="67932"/>
                  </a:lnTo>
                  <a:lnTo>
                    <a:pt x="32371" y="67662"/>
                  </a:lnTo>
                  <a:lnTo>
                    <a:pt x="33068" y="67415"/>
                  </a:lnTo>
                  <a:lnTo>
                    <a:pt x="33697" y="67168"/>
                  </a:lnTo>
                  <a:lnTo>
                    <a:pt x="34192" y="66921"/>
                  </a:lnTo>
                  <a:lnTo>
                    <a:pt x="34574" y="66718"/>
                  </a:lnTo>
                  <a:lnTo>
                    <a:pt x="34709" y="66628"/>
                  </a:lnTo>
                  <a:lnTo>
                    <a:pt x="34821" y="66516"/>
                  </a:lnTo>
                  <a:lnTo>
                    <a:pt x="34888" y="66448"/>
                  </a:lnTo>
                  <a:lnTo>
                    <a:pt x="34911" y="66359"/>
                  </a:lnTo>
                  <a:lnTo>
                    <a:pt x="34888" y="65797"/>
                  </a:lnTo>
                  <a:lnTo>
                    <a:pt x="34843" y="65212"/>
                  </a:lnTo>
                  <a:lnTo>
                    <a:pt x="34776" y="64605"/>
                  </a:lnTo>
                  <a:lnTo>
                    <a:pt x="34709" y="63998"/>
                  </a:lnTo>
                  <a:lnTo>
                    <a:pt x="34596" y="63391"/>
                  </a:lnTo>
                  <a:lnTo>
                    <a:pt x="34484" y="62762"/>
                  </a:lnTo>
                  <a:lnTo>
                    <a:pt x="34192" y="61503"/>
                  </a:lnTo>
                  <a:lnTo>
                    <a:pt x="33877" y="60267"/>
                  </a:lnTo>
                  <a:lnTo>
                    <a:pt x="33517" y="59053"/>
                  </a:lnTo>
                  <a:lnTo>
                    <a:pt x="32865" y="56782"/>
                  </a:lnTo>
                  <a:lnTo>
                    <a:pt x="31179" y="50781"/>
                  </a:lnTo>
                  <a:lnTo>
                    <a:pt x="29876" y="46150"/>
                  </a:lnTo>
                  <a:lnTo>
                    <a:pt x="28392" y="40980"/>
                  </a:lnTo>
                  <a:lnTo>
                    <a:pt x="26863" y="35675"/>
                  </a:lnTo>
                  <a:lnTo>
                    <a:pt x="25357" y="30617"/>
                  </a:lnTo>
                  <a:lnTo>
                    <a:pt x="24660" y="28301"/>
                  </a:lnTo>
                  <a:lnTo>
                    <a:pt x="24009" y="26211"/>
                  </a:lnTo>
                  <a:lnTo>
                    <a:pt x="23424" y="24390"/>
                  </a:lnTo>
                  <a:lnTo>
                    <a:pt x="22930" y="22884"/>
                  </a:lnTo>
                  <a:lnTo>
                    <a:pt x="22480" y="21625"/>
                  </a:lnTo>
                  <a:lnTo>
                    <a:pt x="21940" y="20097"/>
                  </a:lnTo>
                  <a:lnTo>
                    <a:pt x="21289" y="18366"/>
                  </a:lnTo>
                  <a:lnTo>
                    <a:pt x="20524" y="16477"/>
                  </a:lnTo>
                  <a:lnTo>
                    <a:pt x="20120" y="15488"/>
                  </a:lnTo>
                  <a:lnTo>
                    <a:pt x="19670" y="14499"/>
                  </a:lnTo>
                  <a:lnTo>
                    <a:pt x="19198" y="13465"/>
                  </a:lnTo>
                  <a:lnTo>
                    <a:pt x="18704" y="12431"/>
                  </a:lnTo>
                  <a:lnTo>
                    <a:pt x="18186" y="11397"/>
                  </a:lnTo>
                  <a:lnTo>
                    <a:pt x="17647" y="10386"/>
                  </a:lnTo>
                  <a:lnTo>
                    <a:pt x="17085" y="9374"/>
                  </a:lnTo>
                  <a:lnTo>
                    <a:pt x="16501" y="8363"/>
                  </a:lnTo>
                  <a:lnTo>
                    <a:pt x="15871" y="7396"/>
                  </a:lnTo>
                  <a:lnTo>
                    <a:pt x="15242" y="6452"/>
                  </a:lnTo>
                  <a:lnTo>
                    <a:pt x="14567" y="5553"/>
                  </a:lnTo>
                  <a:lnTo>
                    <a:pt x="13871" y="4698"/>
                  </a:lnTo>
                  <a:lnTo>
                    <a:pt x="13511" y="4294"/>
                  </a:lnTo>
                  <a:lnTo>
                    <a:pt x="13151" y="3889"/>
                  </a:lnTo>
                  <a:lnTo>
                    <a:pt x="12792" y="3507"/>
                  </a:lnTo>
                  <a:lnTo>
                    <a:pt x="12409" y="3147"/>
                  </a:lnTo>
                  <a:lnTo>
                    <a:pt x="12050" y="2788"/>
                  </a:lnTo>
                  <a:lnTo>
                    <a:pt x="11668" y="2451"/>
                  </a:lnTo>
                  <a:lnTo>
                    <a:pt x="11263" y="2136"/>
                  </a:lnTo>
                  <a:lnTo>
                    <a:pt x="10858" y="1844"/>
                  </a:lnTo>
                  <a:lnTo>
                    <a:pt x="10476" y="1574"/>
                  </a:lnTo>
                  <a:lnTo>
                    <a:pt x="10049" y="1304"/>
                  </a:lnTo>
                  <a:lnTo>
                    <a:pt x="9644" y="1079"/>
                  </a:lnTo>
                  <a:lnTo>
                    <a:pt x="9217" y="855"/>
                  </a:lnTo>
                  <a:lnTo>
                    <a:pt x="8790" y="652"/>
                  </a:lnTo>
                  <a:lnTo>
                    <a:pt x="8363" y="495"/>
                  </a:lnTo>
                  <a:lnTo>
                    <a:pt x="7936" y="337"/>
                  </a:lnTo>
                  <a:lnTo>
                    <a:pt x="7486" y="225"/>
                  </a:lnTo>
                  <a:lnTo>
                    <a:pt x="7037" y="113"/>
                  </a:lnTo>
                  <a:lnTo>
                    <a:pt x="6587" y="45"/>
                  </a:lnTo>
                  <a:lnTo>
                    <a:pt x="6115" y="0"/>
                  </a:lnTo>
                  <a:close/>
                </a:path>
              </a:pathLst>
            </a:custGeom>
            <a:solidFill>
              <a:srgbClr val="7EA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55" name="Google Shape;135;p15">
              <a:extLst>
                <a:ext uri="{FF2B5EF4-FFF2-40B4-BE49-F238E27FC236}">
                  <a16:creationId xmlns:a16="http://schemas.microsoft.com/office/drawing/2014/main" id="{F088FC1A-564D-42E8-56DE-FC61F64F6085}"/>
                </a:ext>
              </a:extLst>
            </p:cNvPr>
            <p:cNvSpPr/>
            <p:nvPr/>
          </p:nvSpPr>
          <p:spPr>
            <a:xfrm>
              <a:off x="1730100" y="1305875"/>
              <a:ext cx="571550" cy="1741025"/>
            </a:xfrm>
            <a:custGeom>
              <a:avLst/>
              <a:gdLst/>
              <a:ahLst/>
              <a:cxnLst/>
              <a:rect l="l" t="t" r="r" b="b"/>
              <a:pathLst>
                <a:path w="22862" h="69641" extrusionOk="0">
                  <a:moveTo>
                    <a:pt x="1237" y="0"/>
                  </a:moveTo>
                  <a:lnTo>
                    <a:pt x="720" y="68"/>
                  </a:lnTo>
                  <a:lnTo>
                    <a:pt x="203" y="180"/>
                  </a:lnTo>
                  <a:lnTo>
                    <a:pt x="1" y="248"/>
                  </a:lnTo>
                  <a:lnTo>
                    <a:pt x="698" y="2338"/>
                  </a:lnTo>
                  <a:lnTo>
                    <a:pt x="1439" y="4429"/>
                  </a:lnTo>
                  <a:lnTo>
                    <a:pt x="2204" y="6519"/>
                  </a:lnTo>
                  <a:lnTo>
                    <a:pt x="2990" y="8587"/>
                  </a:lnTo>
                  <a:lnTo>
                    <a:pt x="4586" y="12746"/>
                  </a:lnTo>
                  <a:lnTo>
                    <a:pt x="5373" y="14814"/>
                  </a:lnTo>
                  <a:lnTo>
                    <a:pt x="6115" y="16882"/>
                  </a:lnTo>
                  <a:lnTo>
                    <a:pt x="7868" y="21940"/>
                  </a:lnTo>
                  <a:lnTo>
                    <a:pt x="9577" y="26975"/>
                  </a:lnTo>
                  <a:lnTo>
                    <a:pt x="10408" y="29515"/>
                  </a:lnTo>
                  <a:lnTo>
                    <a:pt x="11240" y="32033"/>
                  </a:lnTo>
                  <a:lnTo>
                    <a:pt x="12049" y="34573"/>
                  </a:lnTo>
                  <a:lnTo>
                    <a:pt x="12836" y="37113"/>
                  </a:lnTo>
                  <a:lnTo>
                    <a:pt x="14320" y="41991"/>
                  </a:lnTo>
                  <a:lnTo>
                    <a:pt x="15039" y="44419"/>
                  </a:lnTo>
                  <a:lnTo>
                    <a:pt x="15758" y="46869"/>
                  </a:lnTo>
                  <a:lnTo>
                    <a:pt x="16455" y="49297"/>
                  </a:lnTo>
                  <a:lnTo>
                    <a:pt x="17130" y="51747"/>
                  </a:lnTo>
                  <a:lnTo>
                    <a:pt x="17759" y="54220"/>
                  </a:lnTo>
                  <a:lnTo>
                    <a:pt x="18366" y="56670"/>
                  </a:lnTo>
                  <a:lnTo>
                    <a:pt x="19153" y="59929"/>
                  </a:lnTo>
                  <a:lnTo>
                    <a:pt x="19940" y="63189"/>
                  </a:lnTo>
                  <a:lnTo>
                    <a:pt x="20344" y="64807"/>
                  </a:lnTo>
                  <a:lnTo>
                    <a:pt x="20771" y="66426"/>
                  </a:lnTo>
                  <a:lnTo>
                    <a:pt x="21198" y="68044"/>
                  </a:lnTo>
                  <a:lnTo>
                    <a:pt x="21670" y="69640"/>
                  </a:lnTo>
                  <a:lnTo>
                    <a:pt x="22862" y="69371"/>
                  </a:lnTo>
                  <a:lnTo>
                    <a:pt x="22435" y="67820"/>
                  </a:lnTo>
                  <a:lnTo>
                    <a:pt x="22008" y="66269"/>
                  </a:lnTo>
                  <a:lnTo>
                    <a:pt x="21603" y="64718"/>
                  </a:lnTo>
                  <a:lnTo>
                    <a:pt x="21198" y="63144"/>
                  </a:lnTo>
                  <a:lnTo>
                    <a:pt x="20434" y="60019"/>
                  </a:lnTo>
                  <a:lnTo>
                    <a:pt x="19692" y="56895"/>
                  </a:lnTo>
                  <a:lnTo>
                    <a:pt x="19063" y="54355"/>
                  </a:lnTo>
                  <a:lnTo>
                    <a:pt x="18411" y="51837"/>
                  </a:lnTo>
                  <a:lnTo>
                    <a:pt x="17714" y="49319"/>
                  </a:lnTo>
                  <a:lnTo>
                    <a:pt x="17017" y="46802"/>
                  </a:lnTo>
                  <a:lnTo>
                    <a:pt x="16298" y="44307"/>
                  </a:lnTo>
                  <a:lnTo>
                    <a:pt x="15534" y="41789"/>
                  </a:lnTo>
                  <a:lnTo>
                    <a:pt x="14028" y="36799"/>
                  </a:lnTo>
                  <a:lnTo>
                    <a:pt x="13263" y="34326"/>
                  </a:lnTo>
                  <a:lnTo>
                    <a:pt x="12477" y="31853"/>
                  </a:lnTo>
                  <a:lnTo>
                    <a:pt x="11667" y="29380"/>
                  </a:lnTo>
                  <a:lnTo>
                    <a:pt x="10858" y="26930"/>
                  </a:lnTo>
                  <a:lnTo>
                    <a:pt x="9195" y="22007"/>
                  </a:lnTo>
                  <a:lnTo>
                    <a:pt x="7486" y="17107"/>
                  </a:lnTo>
                  <a:lnTo>
                    <a:pt x="6722" y="14971"/>
                  </a:lnTo>
                  <a:lnTo>
                    <a:pt x="5935" y="12836"/>
                  </a:lnTo>
                  <a:lnTo>
                    <a:pt x="4294" y="8587"/>
                  </a:lnTo>
                  <a:lnTo>
                    <a:pt x="3485" y="6452"/>
                  </a:lnTo>
                  <a:lnTo>
                    <a:pt x="2698" y="4294"/>
                  </a:lnTo>
                  <a:lnTo>
                    <a:pt x="1956" y="2158"/>
                  </a:lnTo>
                  <a:lnTo>
                    <a:pt x="1237" y="0"/>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56" name="Google Shape;136;p15">
              <a:extLst>
                <a:ext uri="{FF2B5EF4-FFF2-40B4-BE49-F238E27FC236}">
                  <a16:creationId xmlns:a16="http://schemas.microsoft.com/office/drawing/2014/main" id="{E2EE434F-9730-2397-8256-F3833FC4C280}"/>
                </a:ext>
              </a:extLst>
            </p:cNvPr>
            <p:cNvSpPr/>
            <p:nvPr/>
          </p:nvSpPr>
          <p:spPr>
            <a:xfrm>
              <a:off x="2308375" y="2650125"/>
              <a:ext cx="78150" cy="196700"/>
            </a:xfrm>
            <a:custGeom>
              <a:avLst/>
              <a:gdLst/>
              <a:ahLst/>
              <a:cxnLst/>
              <a:rect l="l" t="t" r="r" b="b"/>
              <a:pathLst>
                <a:path w="3126" h="7868" extrusionOk="0">
                  <a:moveTo>
                    <a:pt x="585" y="0"/>
                  </a:moveTo>
                  <a:lnTo>
                    <a:pt x="473" y="23"/>
                  </a:lnTo>
                  <a:lnTo>
                    <a:pt x="360" y="68"/>
                  </a:lnTo>
                  <a:lnTo>
                    <a:pt x="270" y="113"/>
                  </a:lnTo>
                  <a:lnTo>
                    <a:pt x="180" y="180"/>
                  </a:lnTo>
                  <a:lnTo>
                    <a:pt x="113" y="270"/>
                  </a:lnTo>
                  <a:lnTo>
                    <a:pt x="46" y="382"/>
                  </a:lnTo>
                  <a:lnTo>
                    <a:pt x="23" y="495"/>
                  </a:lnTo>
                  <a:lnTo>
                    <a:pt x="1" y="607"/>
                  </a:lnTo>
                  <a:lnTo>
                    <a:pt x="23" y="742"/>
                  </a:lnTo>
                  <a:lnTo>
                    <a:pt x="473" y="2428"/>
                  </a:lnTo>
                  <a:lnTo>
                    <a:pt x="900" y="4114"/>
                  </a:lnTo>
                  <a:lnTo>
                    <a:pt x="1125" y="4946"/>
                  </a:lnTo>
                  <a:lnTo>
                    <a:pt x="1349" y="5800"/>
                  </a:lnTo>
                  <a:lnTo>
                    <a:pt x="1619" y="6632"/>
                  </a:lnTo>
                  <a:lnTo>
                    <a:pt x="1889" y="7441"/>
                  </a:lnTo>
                  <a:lnTo>
                    <a:pt x="1956" y="7576"/>
                  </a:lnTo>
                  <a:lnTo>
                    <a:pt x="2024" y="7666"/>
                  </a:lnTo>
                  <a:lnTo>
                    <a:pt x="2114" y="7756"/>
                  </a:lnTo>
                  <a:lnTo>
                    <a:pt x="2226" y="7800"/>
                  </a:lnTo>
                  <a:lnTo>
                    <a:pt x="2338" y="7845"/>
                  </a:lnTo>
                  <a:lnTo>
                    <a:pt x="2451" y="7868"/>
                  </a:lnTo>
                  <a:lnTo>
                    <a:pt x="2563" y="7845"/>
                  </a:lnTo>
                  <a:lnTo>
                    <a:pt x="2698" y="7845"/>
                  </a:lnTo>
                  <a:lnTo>
                    <a:pt x="2788" y="7800"/>
                  </a:lnTo>
                  <a:lnTo>
                    <a:pt x="2900" y="7733"/>
                  </a:lnTo>
                  <a:lnTo>
                    <a:pt x="2990" y="7666"/>
                  </a:lnTo>
                  <a:lnTo>
                    <a:pt x="3058" y="7576"/>
                  </a:lnTo>
                  <a:lnTo>
                    <a:pt x="3103" y="7486"/>
                  </a:lnTo>
                  <a:lnTo>
                    <a:pt x="3125" y="7373"/>
                  </a:lnTo>
                  <a:lnTo>
                    <a:pt x="3125" y="7261"/>
                  </a:lnTo>
                  <a:lnTo>
                    <a:pt x="3080" y="7126"/>
                  </a:lnTo>
                  <a:lnTo>
                    <a:pt x="2810" y="6294"/>
                  </a:lnTo>
                  <a:lnTo>
                    <a:pt x="2541" y="5463"/>
                  </a:lnTo>
                  <a:lnTo>
                    <a:pt x="2316" y="4631"/>
                  </a:lnTo>
                  <a:lnTo>
                    <a:pt x="2091" y="3799"/>
                  </a:lnTo>
                  <a:lnTo>
                    <a:pt x="1664" y="2113"/>
                  </a:lnTo>
                  <a:lnTo>
                    <a:pt x="1237" y="427"/>
                  </a:lnTo>
                  <a:lnTo>
                    <a:pt x="1170" y="292"/>
                  </a:lnTo>
                  <a:lnTo>
                    <a:pt x="1102" y="203"/>
                  </a:lnTo>
                  <a:lnTo>
                    <a:pt x="1035" y="113"/>
                  </a:lnTo>
                  <a:lnTo>
                    <a:pt x="922" y="45"/>
                  </a:lnTo>
                  <a:lnTo>
                    <a:pt x="810" y="23"/>
                  </a:lnTo>
                  <a:lnTo>
                    <a:pt x="697" y="0"/>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57" name="Google Shape;137;p15">
              <a:extLst>
                <a:ext uri="{FF2B5EF4-FFF2-40B4-BE49-F238E27FC236}">
                  <a16:creationId xmlns:a16="http://schemas.microsoft.com/office/drawing/2014/main" id="{86969EFB-4166-01F8-2114-51A60BA8A2EC}"/>
                </a:ext>
              </a:extLst>
            </p:cNvPr>
            <p:cNvSpPr/>
            <p:nvPr/>
          </p:nvSpPr>
          <p:spPr>
            <a:xfrm>
              <a:off x="2072350" y="2863675"/>
              <a:ext cx="66325" cy="135450"/>
            </a:xfrm>
            <a:custGeom>
              <a:avLst/>
              <a:gdLst/>
              <a:ahLst/>
              <a:cxnLst/>
              <a:rect l="l" t="t" r="r" b="b"/>
              <a:pathLst>
                <a:path w="2653" h="5418" extrusionOk="0">
                  <a:moveTo>
                    <a:pt x="540" y="0"/>
                  </a:moveTo>
                  <a:lnTo>
                    <a:pt x="428" y="23"/>
                  </a:lnTo>
                  <a:lnTo>
                    <a:pt x="315" y="45"/>
                  </a:lnTo>
                  <a:lnTo>
                    <a:pt x="225" y="113"/>
                  </a:lnTo>
                  <a:lnTo>
                    <a:pt x="135" y="180"/>
                  </a:lnTo>
                  <a:lnTo>
                    <a:pt x="68" y="270"/>
                  </a:lnTo>
                  <a:lnTo>
                    <a:pt x="23" y="360"/>
                  </a:lnTo>
                  <a:lnTo>
                    <a:pt x="0" y="472"/>
                  </a:lnTo>
                  <a:lnTo>
                    <a:pt x="0" y="585"/>
                  </a:lnTo>
                  <a:lnTo>
                    <a:pt x="45" y="720"/>
                  </a:lnTo>
                  <a:lnTo>
                    <a:pt x="428" y="1776"/>
                  </a:lnTo>
                  <a:lnTo>
                    <a:pt x="787" y="2833"/>
                  </a:lnTo>
                  <a:lnTo>
                    <a:pt x="1124" y="3912"/>
                  </a:lnTo>
                  <a:lnTo>
                    <a:pt x="1417" y="4991"/>
                  </a:lnTo>
                  <a:lnTo>
                    <a:pt x="1484" y="5126"/>
                  </a:lnTo>
                  <a:lnTo>
                    <a:pt x="1551" y="5215"/>
                  </a:lnTo>
                  <a:lnTo>
                    <a:pt x="1619" y="5305"/>
                  </a:lnTo>
                  <a:lnTo>
                    <a:pt x="1731" y="5373"/>
                  </a:lnTo>
                  <a:lnTo>
                    <a:pt x="1844" y="5395"/>
                  </a:lnTo>
                  <a:lnTo>
                    <a:pt x="1956" y="5418"/>
                  </a:lnTo>
                  <a:lnTo>
                    <a:pt x="2068" y="5418"/>
                  </a:lnTo>
                  <a:lnTo>
                    <a:pt x="2181" y="5395"/>
                  </a:lnTo>
                  <a:lnTo>
                    <a:pt x="2293" y="5350"/>
                  </a:lnTo>
                  <a:lnTo>
                    <a:pt x="2383" y="5305"/>
                  </a:lnTo>
                  <a:lnTo>
                    <a:pt x="2473" y="5238"/>
                  </a:lnTo>
                  <a:lnTo>
                    <a:pt x="2541" y="5148"/>
                  </a:lnTo>
                  <a:lnTo>
                    <a:pt x="2608" y="5036"/>
                  </a:lnTo>
                  <a:lnTo>
                    <a:pt x="2630" y="4923"/>
                  </a:lnTo>
                  <a:lnTo>
                    <a:pt x="2653" y="4811"/>
                  </a:lnTo>
                  <a:lnTo>
                    <a:pt x="2630" y="4653"/>
                  </a:lnTo>
                  <a:lnTo>
                    <a:pt x="2316" y="3574"/>
                  </a:lnTo>
                  <a:lnTo>
                    <a:pt x="1979" y="2518"/>
                  </a:lnTo>
                  <a:lnTo>
                    <a:pt x="1619" y="1461"/>
                  </a:lnTo>
                  <a:lnTo>
                    <a:pt x="1237" y="405"/>
                  </a:lnTo>
                  <a:lnTo>
                    <a:pt x="1169" y="270"/>
                  </a:lnTo>
                  <a:lnTo>
                    <a:pt x="1079" y="180"/>
                  </a:lnTo>
                  <a:lnTo>
                    <a:pt x="989" y="90"/>
                  </a:lnTo>
                  <a:lnTo>
                    <a:pt x="900" y="45"/>
                  </a:lnTo>
                  <a:lnTo>
                    <a:pt x="787" y="0"/>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58" name="Google Shape;138;p15">
              <a:extLst>
                <a:ext uri="{FF2B5EF4-FFF2-40B4-BE49-F238E27FC236}">
                  <a16:creationId xmlns:a16="http://schemas.microsoft.com/office/drawing/2014/main" id="{9E889E4F-CD22-7B75-53EF-354530899C4B}"/>
                </a:ext>
              </a:extLst>
            </p:cNvPr>
            <p:cNvSpPr/>
            <p:nvPr/>
          </p:nvSpPr>
          <p:spPr>
            <a:xfrm>
              <a:off x="2045925" y="2676525"/>
              <a:ext cx="38250" cy="64100"/>
            </a:xfrm>
            <a:custGeom>
              <a:avLst/>
              <a:gdLst/>
              <a:ahLst/>
              <a:cxnLst/>
              <a:rect l="l" t="t" r="r" b="b"/>
              <a:pathLst>
                <a:path w="1530" h="2564" extrusionOk="0">
                  <a:moveTo>
                    <a:pt x="585" y="1"/>
                  </a:moveTo>
                  <a:lnTo>
                    <a:pt x="473" y="23"/>
                  </a:lnTo>
                  <a:lnTo>
                    <a:pt x="361" y="68"/>
                  </a:lnTo>
                  <a:lnTo>
                    <a:pt x="271" y="113"/>
                  </a:lnTo>
                  <a:lnTo>
                    <a:pt x="181" y="203"/>
                  </a:lnTo>
                  <a:lnTo>
                    <a:pt x="91" y="270"/>
                  </a:lnTo>
                  <a:lnTo>
                    <a:pt x="46" y="383"/>
                  </a:lnTo>
                  <a:lnTo>
                    <a:pt x="1" y="495"/>
                  </a:lnTo>
                  <a:lnTo>
                    <a:pt x="1" y="630"/>
                  </a:lnTo>
                  <a:lnTo>
                    <a:pt x="1" y="765"/>
                  </a:lnTo>
                  <a:lnTo>
                    <a:pt x="316" y="2136"/>
                  </a:lnTo>
                  <a:lnTo>
                    <a:pt x="361" y="2249"/>
                  </a:lnTo>
                  <a:lnTo>
                    <a:pt x="428" y="2361"/>
                  </a:lnTo>
                  <a:lnTo>
                    <a:pt x="518" y="2451"/>
                  </a:lnTo>
                  <a:lnTo>
                    <a:pt x="608" y="2518"/>
                  </a:lnTo>
                  <a:lnTo>
                    <a:pt x="698" y="2541"/>
                  </a:lnTo>
                  <a:lnTo>
                    <a:pt x="810" y="2563"/>
                  </a:lnTo>
                  <a:lnTo>
                    <a:pt x="923" y="2563"/>
                  </a:lnTo>
                  <a:lnTo>
                    <a:pt x="1035" y="2541"/>
                  </a:lnTo>
                  <a:lnTo>
                    <a:pt x="1147" y="2496"/>
                  </a:lnTo>
                  <a:lnTo>
                    <a:pt x="1260" y="2451"/>
                  </a:lnTo>
                  <a:lnTo>
                    <a:pt x="1350" y="2384"/>
                  </a:lnTo>
                  <a:lnTo>
                    <a:pt x="1417" y="2294"/>
                  </a:lnTo>
                  <a:lnTo>
                    <a:pt x="1485" y="2181"/>
                  </a:lnTo>
                  <a:lnTo>
                    <a:pt x="1507" y="2069"/>
                  </a:lnTo>
                  <a:lnTo>
                    <a:pt x="1529" y="1934"/>
                  </a:lnTo>
                  <a:lnTo>
                    <a:pt x="1507" y="1799"/>
                  </a:lnTo>
                  <a:lnTo>
                    <a:pt x="1192" y="428"/>
                  </a:lnTo>
                  <a:lnTo>
                    <a:pt x="1147" y="315"/>
                  </a:lnTo>
                  <a:lnTo>
                    <a:pt x="1102" y="203"/>
                  </a:lnTo>
                  <a:lnTo>
                    <a:pt x="1012" y="113"/>
                  </a:lnTo>
                  <a:lnTo>
                    <a:pt x="923" y="68"/>
                  </a:lnTo>
                  <a:lnTo>
                    <a:pt x="810" y="23"/>
                  </a:lnTo>
                  <a:lnTo>
                    <a:pt x="698" y="1"/>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59" name="Google Shape;139;p15">
              <a:extLst>
                <a:ext uri="{FF2B5EF4-FFF2-40B4-BE49-F238E27FC236}">
                  <a16:creationId xmlns:a16="http://schemas.microsoft.com/office/drawing/2014/main" id="{B64C7525-FD4E-6DB5-ADB3-5DC24A4EB828}"/>
                </a:ext>
              </a:extLst>
            </p:cNvPr>
            <p:cNvSpPr/>
            <p:nvPr/>
          </p:nvSpPr>
          <p:spPr>
            <a:xfrm>
              <a:off x="2107200" y="2794550"/>
              <a:ext cx="69700" cy="155125"/>
            </a:xfrm>
            <a:custGeom>
              <a:avLst/>
              <a:gdLst/>
              <a:ahLst/>
              <a:cxnLst/>
              <a:rect l="l" t="t" r="r" b="b"/>
              <a:pathLst>
                <a:path w="2788" h="6205" extrusionOk="0">
                  <a:moveTo>
                    <a:pt x="562" y="0"/>
                  </a:moveTo>
                  <a:lnTo>
                    <a:pt x="450" y="23"/>
                  </a:lnTo>
                  <a:lnTo>
                    <a:pt x="360" y="68"/>
                  </a:lnTo>
                  <a:lnTo>
                    <a:pt x="247" y="113"/>
                  </a:lnTo>
                  <a:lnTo>
                    <a:pt x="157" y="203"/>
                  </a:lnTo>
                  <a:lnTo>
                    <a:pt x="90" y="270"/>
                  </a:lnTo>
                  <a:lnTo>
                    <a:pt x="45" y="382"/>
                  </a:lnTo>
                  <a:lnTo>
                    <a:pt x="0" y="495"/>
                  </a:lnTo>
                  <a:lnTo>
                    <a:pt x="0" y="607"/>
                  </a:lnTo>
                  <a:lnTo>
                    <a:pt x="23" y="765"/>
                  </a:lnTo>
                  <a:lnTo>
                    <a:pt x="427" y="2001"/>
                  </a:lnTo>
                  <a:lnTo>
                    <a:pt x="832" y="3260"/>
                  </a:lnTo>
                  <a:lnTo>
                    <a:pt x="1236" y="4519"/>
                  </a:lnTo>
                  <a:lnTo>
                    <a:pt x="1416" y="5148"/>
                  </a:lnTo>
                  <a:lnTo>
                    <a:pt x="1574" y="5777"/>
                  </a:lnTo>
                  <a:lnTo>
                    <a:pt x="1619" y="5912"/>
                  </a:lnTo>
                  <a:lnTo>
                    <a:pt x="1686" y="6002"/>
                  </a:lnTo>
                  <a:lnTo>
                    <a:pt x="1776" y="6092"/>
                  </a:lnTo>
                  <a:lnTo>
                    <a:pt x="1866" y="6160"/>
                  </a:lnTo>
                  <a:lnTo>
                    <a:pt x="1978" y="6182"/>
                  </a:lnTo>
                  <a:lnTo>
                    <a:pt x="2091" y="6205"/>
                  </a:lnTo>
                  <a:lnTo>
                    <a:pt x="2203" y="6205"/>
                  </a:lnTo>
                  <a:lnTo>
                    <a:pt x="2315" y="6182"/>
                  </a:lnTo>
                  <a:lnTo>
                    <a:pt x="2428" y="6137"/>
                  </a:lnTo>
                  <a:lnTo>
                    <a:pt x="2540" y="6092"/>
                  </a:lnTo>
                  <a:lnTo>
                    <a:pt x="2630" y="6025"/>
                  </a:lnTo>
                  <a:lnTo>
                    <a:pt x="2698" y="5935"/>
                  </a:lnTo>
                  <a:lnTo>
                    <a:pt x="2743" y="5822"/>
                  </a:lnTo>
                  <a:lnTo>
                    <a:pt x="2788" y="5710"/>
                  </a:lnTo>
                  <a:lnTo>
                    <a:pt x="2788" y="5598"/>
                  </a:lnTo>
                  <a:lnTo>
                    <a:pt x="2765" y="5440"/>
                  </a:lnTo>
                  <a:lnTo>
                    <a:pt x="2608" y="4811"/>
                  </a:lnTo>
                  <a:lnTo>
                    <a:pt x="2428" y="4181"/>
                  </a:lnTo>
                  <a:lnTo>
                    <a:pt x="2023" y="2923"/>
                  </a:lnTo>
                  <a:lnTo>
                    <a:pt x="1619" y="1686"/>
                  </a:lnTo>
                  <a:lnTo>
                    <a:pt x="1236" y="427"/>
                  </a:lnTo>
                  <a:lnTo>
                    <a:pt x="1169" y="293"/>
                  </a:lnTo>
                  <a:lnTo>
                    <a:pt x="1102" y="203"/>
                  </a:lnTo>
                  <a:lnTo>
                    <a:pt x="1012" y="113"/>
                  </a:lnTo>
                  <a:lnTo>
                    <a:pt x="922" y="68"/>
                  </a:lnTo>
                  <a:lnTo>
                    <a:pt x="809" y="23"/>
                  </a:lnTo>
                  <a:lnTo>
                    <a:pt x="697" y="0"/>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60" name="Google Shape;140;p15">
              <a:extLst>
                <a:ext uri="{FF2B5EF4-FFF2-40B4-BE49-F238E27FC236}">
                  <a16:creationId xmlns:a16="http://schemas.microsoft.com/office/drawing/2014/main" id="{0BD72683-DB97-F2D2-1DAD-24BBC51E30A1}"/>
                </a:ext>
              </a:extLst>
            </p:cNvPr>
            <p:cNvSpPr/>
            <p:nvPr/>
          </p:nvSpPr>
          <p:spPr>
            <a:xfrm>
              <a:off x="1998725" y="2388225"/>
              <a:ext cx="73075" cy="139975"/>
            </a:xfrm>
            <a:custGeom>
              <a:avLst/>
              <a:gdLst/>
              <a:ahLst/>
              <a:cxnLst/>
              <a:rect l="l" t="t" r="r" b="b"/>
              <a:pathLst>
                <a:path w="2923" h="5599" extrusionOk="0">
                  <a:moveTo>
                    <a:pt x="563" y="1"/>
                  </a:moveTo>
                  <a:lnTo>
                    <a:pt x="450" y="23"/>
                  </a:lnTo>
                  <a:lnTo>
                    <a:pt x="338" y="46"/>
                  </a:lnTo>
                  <a:lnTo>
                    <a:pt x="225" y="113"/>
                  </a:lnTo>
                  <a:lnTo>
                    <a:pt x="158" y="181"/>
                  </a:lnTo>
                  <a:lnTo>
                    <a:pt x="68" y="271"/>
                  </a:lnTo>
                  <a:lnTo>
                    <a:pt x="23" y="361"/>
                  </a:lnTo>
                  <a:lnTo>
                    <a:pt x="1" y="473"/>
                  </a:lnTo>
                  <a:lnTo>
                    <a:pt x="1" y="608"/>
                  </a:lnTo>
                  <a:lnTo>
                    <a:pt x="46" y="743"/>
                  </a:lnTo>
                  <a:lnTo>
                    <a:pt x="450" y="1889"/>
                  </a:lnTo>
                  <a:lnTo>
                    <a:pt x="877" y="3036"/>
                  </a:lnTo>
                  <a:lnTo>
                    <a:pt x="1327" y="4160"/>
                  </a:lnTo>
                  <a:lnTo>
                    <a:pt x="1799" y="5284"/>
                  </a:lnTo>
                  <a:lnTo>
                    <a:pt x="1866" y="5396"/>
                  </a:lnTo>
                  <a:lnTo>
                    <a:pt x="1956" y="5486"/>
                  </a:lnTo>
                  <a:lnTo>
                    <a:pt x="2046" y="5553"/>
                  </a:lnTo>
                  <a:lnTo>
                    <a:pt x="2159" y="5598"/>
                  </a:lnTo>
                  <a:lnTo>
                    <a:pt x="2361" y="5598"/>
                  </a:lnTo>
                  <a:lnTo>
                    <a:pt x="2473" y="5553"/>
                  </a:lnTo>
                  <a:lnTo>
                    <a:pt x="2586" y="5508"/>
                  </a:lnTo>
                  <a:lnTo>
                    <a:pt x="2676" y="5441"/>
                  </a:lnTo>
                  <a:lnTo>
                    <a:pt x="2766" y="5373"/>
                  </a:lnTo>
                  <a:lnTo>
                    <a:pt x="2833" y="5284"/>
                  </a:lnTo>
                  <a:lnTo>
                    <a:pt x="2878" y="5171"/>
                  </a:lnTo>
                  <a:lnTo>
                    <a:pt x="2923" y="5059"/>
                  </a:lnTo>
                  <a:lnTo>
                    <a:pt x="2923" y="4924"/>
                  </a:lnTo>
                  <a:lnTo>
                    <a:pt x="2923" y="4811"/>
                  </a:lnTo>
                  <a:lnTo>
                    <a:pt x="2878" y="4677"/>
                  </a:lnTo>
                  <a:lnTo>
                    <a:pt x="2428" y="3620"/>
                  </a:lnTo>
                  <a:lnTo>
                    <a:pt x="2001" y="2564"/>
                  </a:lnTo>
                  <a:lnTo>
                    <a:pt x="1619" y="1485"/>
                  </a:lnTo>
                  <a:lnTo>
                    <a:pt x="1237" y="406"/>
                  </a:lnTo>
                  <a:lnTo>
                    <a:pt x="1170" y="293"/>
                  </a:lnTo>
                  <a:lnTo>
                    <a:pt x="1102" y="181"/>
                  </a:lnTo>
                  <a:lnTo>
                    <a:pt x="1012" y="91"/>
                  </a:lnTo>
                  <a:lnTo>
                    <a:pt x="900" y="46"/>
                  </a:lnTo>
                  <a:lnTo>
                    <a:pt x="787" y="1"/>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61" name="Google Shape;141;p15">
              <a:extLst>
                <a:ext uri="{FF2B5EF4-FFF2-40B4-BE49-F238E27FC236}">
                  <a16:creationId xmlns:a16="http://schemas.microsoft.com/office/drawing/2014/main" id="{9F9DA0A0-5509-E9C4-EAEA-DF95F3456063}"/>
                </a:ext>
              </a:extLst>
            </p:cNvPr>
            <p:cNvSpPr/>
            <p:nvPr/>
          </p:nvSpPr>
          <p:spPr>
            <a:xfrm>
              <a:off x="2093150" y="1949900"/>
              <a:ext cx="72500" cy="132650"/>
            </a:xfrm>
            <a:custGeom>
              <a:avLst/>
              <a:gdLst/>
              <a:ahLst/>
              <a:cxnLst/>
              <a:rect l="l" t="t" r="r" b="b"/>
              <a:pathLst>
                <a:path w="2900" h="5306" extrusionOk="0">
                  <a:moveTo>
                    <a:pt x="630" y="0"/>
                  </a:moveTo>
                  <a:lnTo>
                    <a:pt x="517" y="23"/>
                  </a:lnTo>
                  <a:lnTo>
                    <a:pt x="405" y="45"/>
                  </a:lnTo>
                  <a:lnTo>
                    <a:pt x="292" y="113"/>
                  </a:lnTo>
                  <a:lnTo>
                    <a:pt x="202" y="158"/>
                  </a:lnTo>
                  <a:lnTo>
                    <a:pt x="135" y="248"/>
                  </a:lnTo>
                  <a:lnTo>
                    <a:pt x="68" y="337"/>
                  </a:lnTo>
                  <a:lnTo>
                    <a:pt x="23" y="427"/>
                  </a:lnTo>
                  <a:lnTo>
                    <a:pt x="0" y="540"/>
                  </a:lnTo>
                  <a:lnTo>
                    <a:pt x="0" y="652"/>
                  </a:lnTo>
                  <a:lnTo>
                    <a:pt x="23" y="787"/>
                  </a:lnTo>
                  <a:lnTo>
                    <a:pt x="90" y="899"/>
                  </a:lnTo>
                  <a:lnTo>
                    <a:pt x="337" y="1372"/>
                  </a:lnTo>
                  <a:lnTo>
                    <a:pt x="585" y="1866"/>
                  </a:lnTo>
                  <a:lnTo>
                    <a:pt x="787" y="2361"/>
                  </a:lnTo>
                  <a:lnTo>
                    <a:pt x="989" y="2855"/>
                  </a:lnTo>
                  <a:lnTo>
                    <a:pt x="1326" y="3867"/>
                  </a:lnTo>
                  <a:lnTo>
                    <a:pt x="1686" y="4878"/>
                  </a:lnTo>
                  <a:lnTo>
                    <a:pt x="1731" y="5013"/>
                  </a:lnTo>
                  <a:lnTo>
                    <a:pt x="1821" y="5103"/>
                  </a:lnTo>
                  <a:lnTo>
                    <a:pt x="1911" y="5193"/>
                  </a:lnTo>
                  <a:lnTo>
                    <a:pt x="2023" y="5238"/>
                  </a:lnTo>
                  <a:lnTo>
                    <a:pt x="2136" y="5283"/>
                  </a:lnTo>
                  <a:lnTo>
                    <a:pt x="2248" y="5305"/>
                  </a:lnTo>
                  <a:lnTo>
                    <a:pt x="2360" y="5283"/>
                  </a:lnTo>
                  <a:lnTo>
                    <a:pt x="2473" y="5260"/>
                  </a:lnTo>
                  <a:lnTo>
                    <a:pt x="2585" y="5238"/>
                  </a:lnTo>
                  <a:lnTo>
                    <a:pt x="2675" y="5170"/>
                  </a:lnTo>
                  <a:lnTo>
                    <a:pt x="2765" y="5103"/>
                  </a:lnTo>
                  <a:lnTo>
                    <a:pt x="2832" y="5013"/>
                  </a:lnTo>
                  <a:lnTo>
                    <a:pt x="2877" y="4923"/>
                  </a:lnTo>
                  <a:lnTo>
                    <a:pt x="2900" y="4811"/>
                  </a:lnTo>
                  <a:lnTo>
                    <a:pt x="2900" y="4698"/>
                  </a:lnTo>
                  <a:lnTo>
                    <a:pt x="2877" y="4564"/>
                  </a:lnTo>
                  <a:lnTo>
                    <a:pt x="2248" y="2720"/>
                  </a:lnTo>
                  <a:lnTo>
                    <a:pt x="1911" y="1821"/>
                  </a:lnTo>
                  <a:lnTo>
                    <a:pt x="1709" y="1372"/>
                  </a:lnTo>
                  <a:lnTo>
                    <a:pt x="1506" y="944"/>
                  </a:lnTo>
                  <a:lnTo>
                    <a:pt x="1506" y="832"/>
                  </a:lnTo>
                  <a:lnTo>
                    <a:pt x="1484" y="720"/>
                  </a:lnTo>
                  <a:lnTo>
                    <a:pt x="1416" y="585"/>
                  </a:lnTo>
                  <a:lnTo>
                    <a:pt x="1326" y="495"/>
                  </a:lnTo>
                  <a:lnTo>
                    <a:pt x="1147" y="293"/>
                  </a:lnTo>
                  <a:lnTo>
                    <a:pt x="1057" y="180"/>
                  </a:lnTo>
                  <a:lnTo>
                    <a:pt x="967" y="113"/>
                  </a:lnTo>
                  <a:lnTo>
                    <a:pt x="854" y="45"/>
                  </a:lnTo>
                  <a:lnTo>
                    <a:pt x="742" y="23"/>
                  </a:lnTo>
                  <a:lnTo>
                    <a:pt x="630" y="0"/>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62" name="Google Shape;142;p15">
              <a:extLst>
                <a:ext uri="{FF2B5EF4-FFF2-40B4-BE49-F238E27FC236}">
                  <a16:creationId xmlns:a16="http://schemas.microsoft.com/office/drawing/2014/main" id="{805C1747-6436-F797-8A25-960528EFBC5D}"/>
                </a:ext>
              </a:extLst>
            </p:cNvPr>
            <p:cNvSpPr/>
            <p:nvPr/>
          </p:nvSpPr>
          <p:spPr>
            <a:xfrm>
              <a:off x="2247675" y="2439950"/>
              <a:ext cx="61300" cy="110150"/>
            </a:xfrm>
            <a:custGeom>
              <a:avLst/>
              <a:gdLst/>
              <a:ahLst/>
              <a:cxnLst/>
              <a:rect l="l" t="t" r="r" b="b"/>
              <a:pathLst>
                <a:path w="2452" h="4406" extrusionOk="0">
                  <a:moveTo>
                    <a:pt x="675" y="0"/>
                  </a:moveTo>
                  <a:lnTo>
                    <a:pt x="563" y="23"/>
                  </a:lnTo>
                  <a:lnTo>
                    <a:pt x="450" y="45"/>
                  </a:lnTo>
                  <a:lnTo>
                    <a:pt x="338" y="90"/>
                  </a:lnTo>
                  <a:lnTo>
                    <a:pt x="248" y="157"/>
                  </a:lnTo>
                  <a:lnTo>
                    <a:pt x="158" y="247"/>
                  </a:lnTo>
                  <a:lnTo>
                    <a:pt x="91" y="337"/>
                  </a:lnTo>
                  <a:lnTo>
                    <a:pt x="46" y="450"/>
                  </a:lnTo>
                  <a:lnTo>
                    <a:pt x="1" y="562"/>
                  </a:lnTo>
                  <a:lnTo>
                    <a:pt x="1" y="674"/>
                  </a:lnTo>
                  <a:lnTo>
                    <a:pt x="1" y="809"/>
                  </a:lnTo>
                  <a:lnTo>
                    <a:pt x="46" y="944"/>
                  </a:lnTo>
                  <a:lnTo>
                    <a:pt x="361" y="1686"/>
                  </a:lnTo>
                  <a:lnTo>
                    <a:pt x="653" y="2450"/>
                  </a:lnTo>
                  <a:lnTo>
                    <a:pt x="1215" y="3979"/>
                  </a:lnTo>
                  <a:lnTo>
                    <a:pt x="1282" y="4114"/>
                  </a:lnTo>
                  <a:lnTo>
                    <a:pt x="1372" y="4204"/>
                  </a:lnTo>
                  <a:lnTo>
                    <a:pt x="1462" y="4294"/>
                  </a:lnTo>
                  <a:lnTo>
                    <a:pt x="1574" y="4339"/>
                  </a:lnTo>
                  <a:lnTo>
                    <a:pt x="1687" y="4383"/>
                  </a:lnTo>
                  <a:lnTo>
                    <a:pt x="1799" y="4406"/>
                  </a:lnTo>
                  <a:lnTo>
                    <a:pt x="1912" y="4406"/>
                  </a:lnTo>
                  <a:lnTo>
                    <a:pt x="2024" y="4383"/>
                  </a:lnTo>
                  <a:lnTo>
                    <a:pt x="2136" y="4339"/>
                  </a:lnTo>
                  <a:lnTo>
                    <a:pt x="2226" y="4271"/>
                  </a:lnTo>
                  <a:lnTo>
                    <a:pt x="2316" y="4204"/>
                  </a:lnTo>
                  <a:lnTo>
                    <a:pt x="2384" y="4136"/>
                  </a:lnTo>
                  <a:lnTo>
                    <a:pt x="2429" y="4024"/>
                  </a:lnTo>
                  <a:lnTo>
                    <a:pt x="2451" y="3911"/>
                  </a:lnTo>
                  <a:lnTo>
                    <a:pt x="2451" y="3799"/>
                  </a:lnTo>
                  <a:lnTo>
                    <a:pt x="2429" y="3664"/>
                  </a:lnTo>
                  <a:lnTo>
                    <a:pt x="1799" y="1978"/>
                  </a:lnTo>
                  <a:lnTo>
                    <a:pt x="1462" y="1146"/>
                  </a:lnTo>
                  <a:lnTo>
                    <a:pt x="1125" y="315"/>
                  </a:lnTo>
                  <a:lnTo>
                    <a:pt x="1057" y="202"/>
                  </a:lnTo>
                  <a:lnTo>
                    <a:pt x="967" y="112"/>
                  </a:lnTo>
                  <a:lnTo>
                    <a:pt x="878" y="45"/>
                  </a:lnTo>
                  <a:lnTo>
                    <a:pt x="765" y="23"/>
                  </a:lnTo>
                  <a:lnTo>
                    <a:pt x="675" y="0"/>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63" name="Google Shape;143;p15">
              <a:extLst>
                <a:ext uri="{FF2B5EF4-FFF2-40B4-BE49-F238E27FC236}">
                  <a16:creationId xmlns:a16="http://schemas.microsoft.com/office/drawing/2014/main" id="{EF357018-7346-950D-7A1A-1F3CD926AC6E}"/>
                </a:ext>
              </a:extLst>
            </p:cNvPr>
            <p:cNvSpPr/>
            <p:nvPr/>
          </p:nvSpPr>
          <p:spPr>
            <a:xfrm>
              <a:off x="1976800" y="1572800"/>
              <a:ext cx="92200" cy="186600"/>
            </a:xfrm>
            <a:custGeom>
              <a:avLst/>
              <a:gdLst/>
              <a:ahLst/>
              <a:cxnLst/>
              <a:rect l="l" t="t" r="r" b="b"/>
              <a:pathLst>
                <a:path w="3688" h="7464" extrusionOk="0">
                  <a:moveTo>
                    <a:pt x="675" y="1"/>
                  </a:moveTo>
                  <a:lnTo>
                    <a:pt x="563" y="23"/>
                  </a:lnTo>
                  <a:lnTo>
                    <a:pt x="451" y="46"/>
                  </a:lnTo>
                  <a:lnTo>
                    <a:pt x="361" y="91"/>
                  </a:lnTo>
                  <a:lnTo>
                    <a:pt x="248" y="158"/>
                  </a:lnTo>
                  <a:lnTo>
                    <a:pt x="181" y="248"/>
                  </a:lnTo>
                  <a:lnTo>
                    <a:pt x="91" y="338"/>
                  </a:lnTo>
                  <a:lnTo>
                    <a:pt x="46" y="450"/>
                  </a:lnTo>
                  <a:lnTo>
                    <a:pt x="1" y="563"/>
                  </a:lnTo>
                  <a:lnTo>
                    <a:pt x="1" y="675"/>
                  </a:lnTo>
                  <a:lnTo>
                    <a:pt x="1" y="810"/>
                  </a:lnTo>
                  <a:lnTo>
                    <a:pt x="46" y="945"/>
                  </a:lnTo>
                  <a:lnTo>
                    <a:pt x="698" y="2451"/>
                  </a:lnTo>
                  <a:lnTo>
                    <a:pt x="1350" y="3957"/>
                  </a:lnTo>
                  <a:lnTo>
                    <a:pt x="1642" y="4721"/>
                  </a:lnTo>
                  <a:lnTo>
                    <a:pt x="1934" y="5486"/>
                  </a:lnTo>
                  <a:lnTo>
                    <a:pt x="2204" y="6250"/>
                  </a:lnTo>
                  <a:lnTo>
                    <a:pt x="2474" y="7037"/>
                  </a:lnTo>
                  <a:lnTo>
                    <a:pt x="2519" y="7172"/>
                  </a:lnTo>
                  <a:lnTo>
                    <a:pt x="2586" y="7262"/>
                  </a:lnTo>
                  <a:lnTo>
                    <a:pt x="2676" y="7351"/>
                  </a:lnTo>
                  <a:lnTo>
                    <a:pt x="2788" y="7396"/>
                  </a:lnTo>
                  <a:lnTo>
                    <a:pt x="2878" y="7441"/>
                  </a:lnTo>
                  <a:lnTo>
                    <a:pt x="2991" y="7464"/>
                  </a:lnTo>
                  <a:lnTo>
                    <a:pt x="3126" y="7464"/>
                  </a:lnTo>
                  <a:lnTo>
                    <a:pt x="3238" y="7441"/>
                  </a:lnTo>
                  <a:lnTo>
                    <a:pt x="3350" y="7396"/>
                  </a:lnTo>
                  <a:lnTo>
                    <a:pt x="3440" y="7351"/>
                  </a:lnTo>
                  <a:lnTo>
                    <a:pt x="3530" y="7262"/>
                  </a:lnTo>
                  <a:lnTo>
                    <a:pt x="3598" y="7194"/>
                  </a:lnTo>
                  <a:lnTo>
                    <a:pt x="3643" y="7082"/>
                  </a:lnTo>
                  <a:lnTo>
                    <a:pt x="3688" y="6969"/>
                  </a:lnTo>
                  <a:lnTo>
                    <a:pt x="3688" y="6857"/>
                  </a:lnTo>
                  <a:lnTo>
                    <a:pt x="3665" y="6700"/>
                  </a:lnTo>
                  <a:lnTo>
                    <a:pt x="3395" y="5890"/>
                  </a:lnTo>
                  <a:lnTo>
                    <a:pt x="3103" y="5081"/>
                  </a:lnTo>
                  <a:lnTo>
                    <a:pt x="2811" y="4272"/>
                  </a:lnTo>
                  <a:lnTo>
                    <a:pt x="2474" y="3485"/>
                  </a:lnTo>
                  <a:lnTo>
                    <a:pt x="1799" y="1912"/>
                  </a:lnTo>
                  <a:lnTo>
                    <a:pt x="1125" y="338"/>
                  </a:lnTo>
                  <a:lnTo>
                    <a:pt x="1057" y="203"/>
                  </a:lnTo>
                  <a:lnTo>
                    <a:pt x="968" y="113"/>
                  </a:lnTo>
                  <a:lnTo>
                    <a:pt x="878" y="68"/>
                  </a:lnTo>
                  <a:lnTo>
                    <a:pt x="788" y="23"/>
                  </a:lnTo>
                  <a:lnTo>
                    <a:pt x="675" y="1"/>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64" name="Google Shape;144;p15">
              <a:extLst>
                <a:ext uri="{FF2B5EF4-FFF2-40B4-BE49-F238E27FC236}">
                  <a16:creationId xmlns:a16="http://schemas.microsoft.com/office/drawing/2014/main" id="{CE3143F3-63BB-E405-2393-381122034302}"/>
                </a:ext>
              </a:extLst>
            </p:cNvPr>
            <p:cNvSpPr/>
            <p:nvPr/>
          </p:nvSpPr>
          <p:spPr>
            <a:xfrm>
              <a:off x="1786300" y="1759950"/>
              <a:ext cx="66350" cy="155125"/>
            </a:xfrm>
            <a:custGeom>
              <a:avLst/>
              <a:gdLst/>
              <a:ahLst/>
              <a:cxnLst/>
              <a:rect l="l" t="t" r="r" b="b"/>
              <a:pathLst>
                <a:path w="2654" h="6205" extrusionOk="0">
                  <a:moveTo>
                    <a:pt x="585" y="0"/>
                  </a:moveTo>
                  <a:lnTo>
                    <a:pt x="473" y="23"/>
                  </a:lnTo>
                  <a:lnTo>
                    <a:pt x="383" y="68"/>
                  </a:lnTo>
                  <a:lnTo>
                    <a:pt x="270" y="135"/>
                  </a:lnTo>
                  <a:lnTo>
                    <a:pt x="180" y="203"/>
                  </a:lnTo>
                  <a:lnTo>
                    <a:pt x="113" y="293"/>
                  </a:lnTo>
                  <a:lnTo>
                    <a:pt x="46" y="383"/>
                  </a:lnTo>
                  <a:lnTo>
                    <a:pt x="23" y="495"/>
                  </a:lnTo>
                  <a:lnTo>
                    <a:pt x="1" y="630"/>
                  </a:lnTo>
                  <a:lnTo>
                    <a:pt x="23" y="765"/>
                  </a:lnTo>
                  <a:lnTo>
                    <a:pt x="338" y="2023"/>
                  </a:lnTo>
                  <a:lnTo>
                    <a:pt x="652" y="3305"/>
                  </a:lnTo>
                  <a:lnTo>
                    <a:pt x="810" y="3912"/>
                  </a:lnTo>
                  <a:lnTo>
                    <a:pt x="1012" y="4541"/>
                  </a:lnTo>
                  <a:lnTo>
                    <a:pt x="1192" y="5171"/>
                  </a:lnTo>
                  <a:lnTo>
                    <a:pt x="1417" y="5777"/>
                  </a:lnTo>
                  <a:lnTo>
                    <a:pt x="1484" y="5912"/>
                  </a:lnTo>
                  <a:lnTo>
                    <a:pt x="1552" y="6002"/>
                  </a:lnTo>
                  <a:lnTo>
                    <a:pt x="1642" y="6092"/>
                  </a:lnTo>
                  <a:lnTo>
                    <a:pt x="1754" y="6137"/>
                  </a:lnTo>
                  <a:lnTo>
                    <a:pt x="1866" y="6182"/>
                  </a:lnTo>
                  <a:lnTo>
                    <a:pt x="1979" y="6205"/>
                  </a:lnTo>
                  <a:lnTo>
                    <a:pt x="2114" y="6205"/>
                  </a:lnTo>
                  <a:lnTo>
                    <a:pt x="2226" y="6182"/>
                  </a:lnTo>
                  <a:lnTo>
                    <a:pt x="2316" y="6137"/>
                  </a:lnTo>
                  <a:lnTo>
                    <a:pt x="2428" y="6070"/>
                  </a:lnTo>
                  <a:lnTo>
                    <a:pt x="2518" y="6002"/>
                  </a:lnTo>
                  <a:lnTo>
                    <a:pt x="2586" y="5935"/>
                  </a:lnTo>
                  <a:lnTo>
                    <a:pt x="2631" y="5822"/>
                  </a:lnTo>
                  <a:lnTo>
                    <a:pt x="2653" y="5710"/>
                  </a:lnTo>
                  <a:lnTo>
                    <a:pt x="2653" y="5598"/>
                  </a:lnTo>
                  <a:lnTo>
                    <a:pt x="2608" y="5463"/>
                  </a:lnTo>
                  <a:lnTo>
                    <a:pt x="2383" y="4856"/>
                  </a:lnTo>
                  <a:lnTo>
                    <a:pt x="2204" y="4226"/>
                  </a:lnTo>
                  <a:lnTo>
                    <a:pt x="2024" y="3597"/>
                  </a:lnTo>
                  <a:lnTo>
                    <a:pt x="1844" y="2968"/>
                  </a:lnTo>
                  <a:lnTo>
                    <a:pt x="1529" y="1709"/>
                  </a:lnTo>
                  <a:lnTo>
                    <a:pt x="1214" y="450"/>
                  </a:lnTo>
                  <a:lnTo>
                    <a:pt x="1170" y="315"/>
                  </a:lnTo>
                  <a:lnTo>
                    <a:pt x="1102" y="203"/>
                  </a:lnTo>
                  <a:lnTo>
                    <a:pt x="1012" y="113"/>
                  </a:lnTo>
                  <a:lnTo>
                    <a:pt x="922" y="68"/>
                  </a:lnTo>
                  <a:lnTo>
                    <a:pt x="832" y="23"/>
                  </a:lnTo>
                  <a:lnTo>
                    <a:pt x="720" y="0"/>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65" name="Google Shape;145;p15">
              <a:extLst>
                <a:ext uri="{FF2B5EF4-FFF2-40B4-BE49-F238E27FC236}">
                  <a16:creationId xmlns:a16="http://schemas.microsoft.com/office/drawing/2014/main" id="{97559646-D924-8359-1C47-54A039EBBB08}"/>
                </a:ext>
              </a:extLst>
            </p:cNvPr>
            <p:cNvSpPr/>
            <p:nvPr/>
          </p:nvSpPr>
          <p:spPr>
            <a:xfrm>
              <a:off x="1848125" y="2117925"/>
              <a:ext cx="46675" cy="82625"/>
            </a:xfrm>
            <a:custGeom>
              <a:avLst/>
              <a:gdLst/>
              <a:ahLst/>
              <a:cxnLst/>
              <a:rect l="l" t="t" r="r" b="b"/>
              <a:pathLst>
                <a:path w="1867" h="3305" extrusionOk="0">
                  <a:moveTo>
                    <a:pt x="585" y="1"/>
                  </a:moveTo>
                  <a:lnTo>
                    <a:pt x="450" y="23"/>
                  </a:lnTo>
                  <a:lnTo>
                    <a:pt x="360" y="45"/>
                  </a:lnTo>
                  <a:lnTo>
                    <a:pt x="248" y="113"/>
                  </a:lnTo>
                  <a:lnTo>
                    <a:pt x="158" y="180"/>
                  </a:lnTo>
                  <a:lnTo>
                    <a:pt x="90" y="270"/>
                  </a:lnTo>
                  <a:lnTo>
                    <a:pt x="45" y="360"/>
                  </a:lnTo>
                  <a:lnTo>
                    <a:pt x="0" y="473"/>
                  </a:lnTo>
                  <a:lnTo>
                    <a:pt x="0" y="607"/>
                  </a:lnTo>
                  <a:lnTo>
                    <a:pt x="23" y="742"/>
                  </a:lnTo>
                  <a:lnTo>
                    <a:pt x="652" y="2878"/>
                  </a:lnTo>
                  <a:lnTo>
                    <a:pt x="697" y="3013"/>
                  </a:lnTo>
                  <a:lnTo>
                    <a:pt x="765" y="3103"/>
                  </a:lnTo>
                  <a:lnTo>
                    <a:pt x="854" y="3193"/>
                  </a:lnTo>
                  <a:lnTo>
                    <a:pt x="967" y="3238"/>
                  </a:lnTo>
                  <a:lnTo>
                    <a:pt x="1057" y="3282"/>
                  </a:lnTo>
                  <a:lnTo>
                    <a:pt x="1169" y="3305"/>
                  </a:lnTo>
                  <a:lnTo>
                    <a:pt x="1304" y="3305"/>
                  </a:lnTo>
                  <a:lnTo>
                    <a:pt x="1416" y="3282"/>
                  </a:lnTo>
                  <a:lnTo>
                    <a:pt x="1506" y="3238"/>
                  </a:lnTo>
                  <a:lnTo>
                    <a:pt x="1619" y="3193"/>
                  </a:lnTo>
                  <a:lnTo>
                    <a:pt x="1709" y="3103"/>
                  </a:lnTo>
                  <a:lnTo>
                    <a:pt x="1776" y="3035"/>
                  </a:lnTo>
                  <a:lnTo>
                    <a:pt x="1821" y="2923"/>
                  </a:lnTo>
                  <a:lnTo>
                    <a:pt x="1866" y="2810"/>
                  </a:lnTo>
                  <a:lnTo>
                    <a:pt x="1866" y="2676"/>
                  </a:lnTo>
                  <a:lnTo>
                    <a:pt x="1844" y="2541"/>
                  </a:lnTo>
                  <a:lnTo>
                    <a:pt x="1214" y="428"/>
                  </a:lnTo>
                  <a:lnTo>
                    <a:pt x="1169" y="293"/>
                  </a:lnTo>
                  <a:lnTo>
                    <a:pt x="1102" y="180"/>
                  </a:lnTo>
                  <a:lnTo>
                    <a:pt x="1012" y="113"/>
                  </a:lnTo>
                  <a:lnTo>
                    <a:pt x="922" y="45"/>
                  </a:lnTo>
                  <a:lnTo>
                    <a:pt x="810" y="1"/>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66" name="Google Shape;146;p15">
              <a:extLst>
                <a:ext uri="{FF2B5EF4-FFF2-40B4-BE49-F238E27FC236}">
                  <a16:creationId xmlns:a16="http://schemas.microsoft.com/office/drawing/2014/main" id="{27894B7C-F11D-9B64-98FC-057BFCD33B51}"/>
                </a:ext>
              </a:extLst>
            </p:cNvPr>
            <p:cNvSpPr/>
            <p:nvPr/>
          </p:nvSpPr>
          <p:spPr>
            <a:xfrm>
              <a:off x="2242625" y="2311800"/>
              <a:ext cx="62975" cy="104550"/>
            </a:xfrm>
            <a:custGeom>
              <a:avLst/>
              <a:gdLst/>
              <a:ahLst/>
              <a:cxnLst/>
              <a:rect l="l" t="t" r="r" b="b"/>
              <a:pathLst>
                <a:path w="2519" h="4182" extrusionOk="0">
                  <a:moveTo>
                    <a:pt x="563" y="1"/>
                  </a:moveTo>
                  <a:lnTo>
                    <a:pt x="450" y="23"/>
                  </a:lnTo>
                  <a:lnTo>
                    <a:pt x="338" y="68"/>
                  </a:lnTo>
                  <a:lnTo>
                    <a:pt x="225" y="113"/>
                  </a:lnTo>
                  <a:lnTo>
                    <a:pt x="158" y="181"/>
                  </a:lnTo>
                  <a:lnTo>
                    <a:pt x="90" y="271"/>
                  </a:lnTo>
                  <a:lnTo>
                    <a:pt x="23" y="383"/>
                  </a:lnTo>
                  <a:lnTo>
                    <a:pt x="1" y="495"/>
                  </a:lnTo>
                  <a:lnTo>
                    <a:pt x="1" y="608"/>
                  </a:lnTo>
                  <a:lnTo>
                    <a:pt x="23" y="743"/>
                  </a:lnTo>
                  <a:lnTo>
                    <a:pt x="315" y="1507"/>
                  </a:lnTo>
                  <a:lnTo>
                    <a:pt x="630" y="2271"/>
                  </a:lnTo>
                  <a:lnTo>
                    <a:pt x="1282" y="3800"/>
                  </a:lnTo>
                  <a:lnTo>
                    <a:pt x="1327" y="3912"/>
                  </a:lnTo>
                  <a:lnTo>
                    <a:pt x="1417" y="4002"/>
                  </a:lnTo>
                  <a:lnTo>
                    <a:pt x="1529" y="4092"/>
                  </a:lnTo>
                  <a:lnTo>
                    <a:pt x="1619" y="4137"/>
                  </a:lnTo>
                  <a:lnTo>
                    <a:pt x="1731" y="4182"/>
                  </a:lnTo>
                  <a:lnTo>
                    <a:pt x="1979" y="4182"/>
                  </a:lnTo>
                  <a:lnTo>
                    <a:pt x="2091" y="4159"/>
                  </a:lnTo>
                  <a:lnTo>
                    <a:pt x="2203" y="4137"/>
                  </a:lnTo>
                  <a:lnTo>
                    <a:pt x="2293" y="4070"/>
                  </a:lnTo>
                  <a:lnTo>
                    <a:pt x="2383" y="4002"/>
                  </a:lnTo>
                  <a:lnTo>
                    <a:pt x="2451" y="3912"/>
                  </a:lnTo>
                  <a:lnTo>
                    <a:pt x="2496" y="3822"/>
                  </a:lnTo>
                  <a:lnTo>
                    <a:pt x="2518" y="3710"/>
                  </a:lnTo>
                  <a:lnTo>
                    <a:pt x="2496" y="3597"/>
                  </a:lnTo>
                  <a:lnTo>
                    <a:pt x="2473" y="3463"/>
                  </a:lnTo>
                  <a:lnTo>
                    <a:pt x="1821" y="1956"/>
                  </a:lnTo>
                  <a:lnTo>
                    <a:pt x="1507" y="1192"/>
                  </a:lnTo>
                  <a:lnTo>
                    <a:pt x="1237" y="428"/>
                  </a:lnTo>
                  <a:lnTo>
                    <a:pt x="1169" y="293"/>
                  </a:lnTo>
                  <a:lnTo>
                    <a:pt x="1102" y="203"/>
                  </a:lnTo>
                  <a:lnTo>
                    <a:pt x="1012" y="113"/>
                  </a:lnTo>
                  <a:lnTo>
                    <a:pt x="900" y="46"/>
                  </a:lnTo>
                  <a:lnTo>
                    <a:pt x="787" y="23"/>
                  </a:lnTo>
                  <a:lnTo>
                    <a:pt x="675" y="1"/>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67" name="Google Shape;147;p15">
              <a:extLst>
                <a:ext uri="{FF2B5EF4-FFF2-40B4-BE49-F238E27FC236}">
                  <a16:creationId xmlns:a16="http://schemas.microsoft.com/office/drawing/2014/main" id="{5A5FCD76-FCBB-3DA8-020D-EDD59E85FDAD}"/>
                </a:ext>
              </a:extLst>
            </p:cNvPr>
            <p:cNvSpPr/>
            <p:nvPr/>
          </p:nvSpPr>
          <p:spPr>
            <a:xfrm>
              <a:off x="3990375" y="1153575"/>
              <a:ext cx="807575" cy="1801725"/>
            </a:xfrm>
            <a:custGeom>
              <a:avLst/>
              <a:gdLst/>
              <a:ahLst/>
              <a:cxnLst/>
              <a:rect l="l" t="t" r="r" b="b"/>
              <a:pathLst>
                <a:path w="32303" h="72069" extrusionOk="0">
                  <a:moveTo>
                    <a:pt x="5530" y="0"/>
                  </a:moveTo>
                  <a:lnTo>
                    <a:pt x="5058" y="23"/>
                  </a:lnTo>
                  <a:lnTo>
                    <a:pt x="4564" y="68"/>
                  </a:lnTo>
                  <a:lnTo>
                    <a:pt x="4069" y="158"/>
                  </a:lnTo>
                  <a:lnTo>
                    <a:pt x="3619" y="270"/>
                  </a:lnTo>
                  <a:lnTo>
                    <a:pt x="3192" y="450"/>
                  </a:lnTo>
                  <a:lnTo>
                    <a:pt x="2788" y="652"/>
                  </a:lnTo>
                  <a:lnTo>
                    <a:pt x="2428" y="900"/>
                  </a:lnTo>
                  <a:lnTo>
                    <a:pt x="2091" y="1192"/>
                  </a:lnTo>
                  <a:lnTo>
                    <a:pt x="1776" y="1529"/>
                  </a:lnTo>
                  <a:lnTo>
                    <a:pt x="1484" y="1911"/>
                  </a:lnTo>
                  <a:lnTo>
                    <a:pt x="1237" y="2316"/>
                  </a:lnTo>
                  <a:lnTo>
                    <a:pt x="1012" y="2765"/>
                  </a:lnTo>
                  <a:lnTo>
                    <a:pt x="810" y="3260"/>
                  </a:lnTo>
                  <a:lnTo>
                    <a:pt x="630" y="3777"/>
                  </a:lnTo>
                  <a:lnTo>
                    <a:pt x="472" y="4316"/>
                  </a:lnTo>
                  <a:lnTo>
                    <a:pt x="337" y="4901"/>
                  </a:lnTo>
                  <a:lnTo>
                    <a:pt x="225" y="5508"/>
                  </a:lnTo>
                  <a:lnTo>
                    <a:pt x="135" y="6160"/>
                  </a:lnTo>
                  <a:lnTo>
                    <a:pt x="90" y="6812"/>
                  </a:lnTo>
                  <a:lnTo>
                    <a:pt x="23" y="7508"/>
                  </a:lnTo>
                  <a:lnTo>
                    <a:pt x="0" y="8228"/>
                  </a:lnTo>
                  <a:lnTo>
                    <a:pt x="0" y="8970"/>
                  </a:lnTo>
                  <a:lnTo>
                    <a:pt x="23" y="9734"/>
                  </a:lnTo>
                  <a:lnTo>
                    <a:pt x="45" y="10521"/>
                  </a:lnTo>
                  <a:lnTo>
                    <a:pt x="90" y="11330"/>
                  </a:lnTo>
                  <a:lnTo>
                    <a:pt x="158" y="12139"/>
                  </a:lnTo>
                  <a:lnTo>
                    <a:pt x="225" y="12993"/>
                  </a:lnTo>
                  <a:lnTo>
                    <a:pt x="427" y="14702"/>
                  </a:lnTo>
                  <a:lnTo>
                    <a:pt x="675" y="16500"/>
                  </a:lnTo>
                  <a:lnTo>
                    <a:pt x="967" y="18298"/>
                  </a:lnTo>
                  <a:lnTo>
                    <a:pt x="1304" y="20164"/>
                  </a:lnTo>
                  <a:lnTo>
                    <a:pt x="1686" y="22030"/>
                  </a:lnTo>
                  <a:lnTo>
                    <a:pt x="2091" y="23918"/>
                  </a:lnTo>
                  <a:lnTo>
                    <a:pt x="2518" y="25806"/>
                  </a:lnTo>
                  <a:lnTo>
                    <a:pt x="2967" y="27672"/>
                  </a:lnTo>
                  <a:lnTo>
                    <a:pt x="3417" y="29515"/>
                  </a:lnTo>
                  <a:lnTo>
                    <a:pt x="3889" y="31336"/>
                  </a:lnTo>
                  <a:lnTo>
                    <a:pt x="4811" y="34865"/>
                  </a:lnTo>
                  <a:lnTo>
                    <a:pt x="6474" y="41047"/>
                  </a:lnTo>
                  <a:lnTo>
                    <a:pt x="7149" y="43565"/>
                  </a:lnTo>
                  <a:lnTo>
                    <a:pt x="7396" y="44644"/>
                  </a:lnTo>
                  <a:lnTo>
                    <a:pt x="7621" y="45588"/>
                  </a:lnTo>
                  <a:lnTo>
                    <a:pt x="8003" y="47386"/>
                  </a:lnTo>
                  <a:lnTo>
                    <a:pt x="8430" y="49162"/>
                  </a:lnTo>
                  <a:lnTo>
                    <a:pt x="8879" y="50938"/>
                  </a:lnTo>
                  <a:lnTo>
                    <a:pt x="9352" y="52714"/>
                  </a:lnTo>
                  <a:lnTo>
                    <a:pt x="9846" y="54490"/>
                  </a:lnTo>
                  <a:lnTo>
                    <a:pt x="10341" y="56243"/>
                  </a:lnTo>
                  <a:lnTo>
                    <a:pt x="10858" y="57996"/>
                  </a:lnTo>
                  <a:lnTo>
                    <a:pt x="11397" y="59750"/>
                  </a:lnTo>
                  <a:lnTo>
                    <a:pt x="11689" y="60761"/>
                  </a:lnTo>
                  <a:lnTo>
                    <a:pt x="12049" y="62133"/>
                  </a:lnTo>
                  <a:lnTo>
                    <a:pt x="12454" y="63729"/>
                  </a:lnTo>
                  <a:lnTo>
                    <a:pt x="12881" y="65415"/>
                  </a:lnTo>
                  <a:lnTo>
                    <a:pt x="13353" y="67056"/>
                  </a:lnTo>
                  <a:lnTo>
                    <a:pt x="13578" y="67820"/>
                  </a:lnTo>
                  <a:lnTo>
                    <a:pt x="13802" y="68517"/>
                  </a:lnTo>
                  <a:lnTo>
                    <a:pt x="14027" y="69146"/>
                  </a:lnTo>
                  <a:lnTo>
                    <a:pt x="14252" y="69663"/>
                  </a:lnTo>
                  <a:lnTo>
                    <a:pt x="14454" y="70090"/>
                  </a:lnTo>
                  <a:lnTo>
                    <a:pt x="14544" y="70248"/>
                  </a:lnTo>
                  <a:lnTo>
                    <a:pt x="14634" y="70382"/>
                  </a:lnTo>
                  <a:lnTo>
                    <a:pt x="14949" y="70720"/>
                  </a:lnTo>
                  <a:lnTo>
                    <a:pt x="15286" y="71012"/>
                  </a:lnTo>
                  <a:lnTo>
                    <a:pt x="15646" y="71259"/>
                  </a:lnTo>
                  <a:lnTo>
                    <a:pt x="16028" y="71484"/>
                  </a:lnTo>
                  <a:lnTo>
                    <a:pt x="16410" y="71641"/>
                  </a:lnTo>
                  <a:lnTo>
                    <a:pt x="16792" y="71776"/>
                  </a:lnTo>
                  <a:lnTo>
                    <a:pt x="17197" y="71889"/>
                  </a:lnTo>
                  <a:lnTo>
                    <a:pt x="17624" y="71978"/>
                  </a:lnTo>
                  <a:lnTo>
                    <a:pt x="18051" y="72023"/>
                  </a:lnTo>
                  <a:lnTo>
                    <a:pt x="18478" y="72046"/>
                  </a:lnTo>
                  <a:lnTo>
                    <a:pt x="18905" y="72068"/>
                  </a:lnTo>
                  <a:lnTo>
                    <a:pt x="19355" y="72068"/>
                  </a:lnTo>
                  <a:lnTo>
                    <a:pt x="20231" y="72001"/>
                  </a:lnTo>
                  <a:lnTo>
                    <a:pt x="21108" y="71889"/>
                  </a:lnTo>
                  <a:lnTo>
                    <a:pt x="21827" y="71799"/>
                  </a:lnTo>
                  <a:lnTo>
                    <a:pt x="22637" y="71664"/>
                  </a:lnTo>
                  <a:lnTo>
                    <a:pt x="23491" y="71506"/>
                  </a:lnTo>
                  <a:lnTo>
                    <a:pt x="24390" y="71304"/>
                  </a:lnTo>
                  <a:lnTo>
                    <a:pt x="26256" y="70899"/>
                  </a:lnTo>
                  <a:lnTo>
                    <a:pt x="27177" y="70675"/>
                  </a:lnTo>
                  <a:lnTo>
                    <a:pt x="28077" y="70427"/>
                  </a:lnTo>
                  <a:lnTo>
                    <a:pt x="28908" y="70203"/>
                  </a:lnTo>
                  <a:lnTo>
                    <a:pt x="29718" y="69955"/>
                  </a:lnTo>
                  <a:lnTo>
                    <a:pt x="30437" y="69731"/>
                  </a:lnTo>
                  <a:lnTo>
                    <a:pt x="31044" y="69506"/>
                  </a:lnTo>
                  <a:lnTo>
                    <a:pt x="31561" y="69281"/>
                  </a:lnTo>
                  <a:lnTo>
                    <a:pt x="31965" y="69079"/>
                  </a:lnTo>
                  <a:lnTo>
                    <a:pt x="32100" y="68989"/>
                  </a:lnTo>
                  <a:lnTo>
                    <a:pt x="32213" y="68899"/>
                  </a:lnTo>
                  <a:lnTo>
                    <a:pt x="32280" y="68831"/>
                  </a:lnTo>
                  <a:lnTo>
                    <a:pt x="32303" y="68741"/>
                  </a:lnTo>
                  <a:lnTo>
                    <a:pt x="32303" y="68157"/>
                  </a:lnTo>
                  <a:lnTo>
                    <a:pt x="32303" y="67573"/>
                  </a:lnTo>
                  <a:lnTo>
                    <a:pt x="32258" y="66966"/>
                  </a:lnTo>
                  <a:lnTo>
                    <a:pt x="32213" y="66336"/>
                  </a:lnTo>
                  <a:lnTo>
                    <a:pt x="32123" y="65707"/>
                  </a:lnTo>
                  <a:lnTo>
                    <a:pt x="32033" y="65055"/>
                  </a:lnTo>
                  <a:lnTo>
                    <a:pt x="31808" y="63774"/>
                  </a:lnTo>
                  <a:lnTo>
                    <a:pt x="31538" y="62492"/>
                  </a:lnTo>
                  <a:lnTo>
                    <a:pt x="31246" y="61233"/>
                  </a:lnTo>
                  <a:lnTo>
                    <a:pt x="30684" y="58896"/>
                  </a:lnTo>
                  <a:lnTo>
                    <a:pt x="29268" y="52736"/>
                  </a:lnTo>
                  <a:lnTo>
                    <a:pt x="28166" y="47971"/>
                  </a:lnTo>
                  <a:lnTo>
                    <a:pt x="26930" y="42643"/>
                  </a:lnTo>
                  <a:lnTo>
                    <a:pt x="25626" y="37181"/>
                  </a:lnTo>
                  <a:lnTo>
                    <a:pt x="24345" y="31988"/>
                  </a:lnTo>
                  <a:lnTo>
                    <a:pt x="23761" y="29605"/>
                  </a:lnTo>
                  <a:lnTo>
                    <a:pt x="23199" y="27447"/>
                  </a:lnTo>
                  <a:lnTo>
                    <a:pt x="22704" y="25582"/>
                  </a:lnTo>
                  <a:lnTo>
                    <a:pt x="22254" y="24008"/>
                  </a:lnTo>
                  <a:lnTo>
                    <a:pt x="21872" y="22727"/>
                  </a:lnTo>
                  <a:lnTo>
                    <a:pt x="21378" y="21153"/>
                  </a:lnTo>
                  <a:lnTo>
                    <a:pt x="20816" y="19377"/>
                  </a:lnTo>
                  <a:lnTo>
                    <a:pt x="20141" y="17422"/>
                  </a:lnTo>
                  <a:lnTo>
                    <a:pt x="19782" y="16388"/>
                  </a:lnTo>
                  <a:lnTo>
                    <a:pt x="19377" y="15354"/>
                  </a:lnTo>
                  <a:lnTo>
                    <a:pt x="18950" y="14297"/>
                  </a:lnTo>
                  <a:lnTo>
                    <a:pt x="18500" y="13218"/>
                  </a:lnTo>
                  <a:lnTo>
                    <a:pt x="18028" y="12139"/>
                  </a:lnTo>
                  <a:lnTo>
                    <a:pt x="17534" y="11083"/>
                  </a:lnTo>
                  <a:lnTo>
                    <a:pt x="17017" y="10026"/>
                  </a:lnTo>
                  <a:lnTo>
                    <a:pt x="16477" y="8992"/>
                  </a:lnTo>
                  <a:lnTo>
                    <a:pt x="15893" y="7981"/>
                  </a:lnTo>
                  <a:lnTo>
                    <a:pt x="15286" y="6991"/>
                  </a:lnTo>
                  <a:lnTo>
                    <a:pt x="14679" y="6047"/>
                  </a:lnTo>
                  <a:lnTo>
                    <a:pt x="14027" y="5148"/>
                  </a:lnTo>
                  <a:lnTo>
                    <a:pt x="13690" y="4721"/>
                  </a:lnTo>
                  <a:lnTo>
                    <a:pt x="13330" y="4294"/>
                  </a:lnTo>
                  <a:lnTo>
                    <a:pt x="12993" y="3889"/>
                  </a:lnTo>
                  <a:lnTo>
                    <a:pt x="12633" y="3507"/>
                  </a:lnTo>
                  <a:lnTo>
                    <a:pt x="12274" y="3125"/>
                  </a:lnTo>
                  <a:lnTo>
                    <a:pt x="11892" y="2765"/>
                  </a:lnTo>
                  <a:lnTo>
                    <a:pt x="11532" y="2428"/>
                  </a:lnTo>
                  <a:lnTo>
                    <a:pt x="11150" y="2113"/>
                  </a:lnTo>
                  <a:lnTo>
                    <a:pt x="10745" y="1821"/>
                  </a:lnTo>
                  <a:lnTo>
                    <a:pt x="10363" y="1529"/>
                  </a:lnTo>
                  <a:lnTo>
                    <a:pt x="9958" y="1282"/>
                  </a:lnTo>
                  <a:lnTo>
                    <a:pt x="9531" y="1034"/>
                  </a:lnTo>
                  <a:lnTo>
                    <a:pt x="9127" y="810"/>
                  </a:lnTo>
                  <a:lnTo>
                    <a:pt x="8700" y="630"/>
                  </a:lnTo>
                  <a:lnTo>
                    <a:pt x="8273" y="450"/>
                  </a:lnTo>
                  <a:lnTo>
                    <a:pt x="7823" y="315"/>
                  </a:lnTo>
                  <a:lnTo>
                    <a:pt x="7373" y="203"/>
                  </a:lnTo>
                  <a:lnTo>
                    <a:pt x="6924" y="90"/>
                  </a:lnTo>
                  <a:lnTo>
                    <a:pt x="6474" y="45"/>
                  </a:lnTo>
                  <a:lnTo>
                    <a:pt x="6002" y="0"/>
                  </a:lnTo>
                  <a:close/>
                </a:path>
              </a:pathLst>
            </a:custGeom>
            <a:solidFill>
              <a:srgbClr val="7EA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68" name="Google Shape;148;p15">
              <a:extLst>
                <a:ext uri="{FF2B5EF4-FFF2-40B4-BE49-F238E27FC236}">
                  <a16:creationId xmlns:a16="http://schemas.microsoft.com/office/drawing/2014/main" id="{DE57697D-4D59-96A9-9AAE-E428C43B2038}"/>
                </a:ext>
              </a:extLst>
            </p:cNvPr>
            <p:cNvSpPr/>
            <p:nvPr/>
          </p:nvSpPr>
          <p:spPr>
            <a:xfrm>
              <a:off x="4087025" y="1154125"/>
              <a:ext cx="494575" cy="1791625"/>
            </a:xfrm>
            <a:custGeom>
              <a:avLst/>
              <a:gdLst/>
              <a:ahLst/>
              <a:cxnLst/>
              <a:rect l="l" t="t" r="r" b="b"/>
              <a:pathLst>
                <a:path w="19783" h="71665" extrusionOk="0">
                  <a:moveTo>
                    <a:pt x="1215" y="1"/>
                  </a:moveTo>
                  <a:lnTo>
                    <a:pt x="720" y="46"/>
                  </a:lnTo>
                  <a:lnTo>
                    <a:pt x="203" y="136"/>
                  </a:lnTo>
                  <a:lnTo>
                    <a:pt x="1" y="181"/>
                  </a:lnTo>
                  <a:lnTo>
                    <a:pt x="585" y="2339"/>
                  </a:lnTo>
                  <a:lnTo>
                    <a:pt x="1237" y="4497"/>
                  </a:lnTo>
                  <a:lnTo>
                    <a:pt x="1911" y="6655"/>
                  </a:lnTo>
                  <a:lnTo>
                    <a:pt x="2608" y="8813"/>
                  </a:lnTo>
                  <a:lnTo>
                    <a:pt x="4024" y="13084"/>
                  </a:lnTo>
                  <a:lnTo>
                    <a:pt x="4699" y="15242"/>
                  </a:lnTo>
                  <a:lnTo>
                    <a:pt x="5351" y="17377"/>
                  </a:lnTo>
                  <a:lnTo>
                    <a:pt x="6879" y="22570"/>
                  </a:lnTo>
                  <a:lnTo>
                    <a:pt x="8363" y="27785"/>
                  </a:lnTo>
                  <a:lnTo>
                    <a:pt x="9105" y="30393"/>
                  </a:lnTo>
                  <a:lnTo>
                    <a:pt x="9802" y="33000"/>
                  </a:lnTo>
                  <a:lnTo>
                    <a:pt x="10498" y="35608"/>
                  </a:lnTo>
                  <a:lnTo>
                    <a:pt x="11173" y="38238"/>
                  </a:lnTo>
                  <a:lnTo>
                    <a:pt x="12454" y="43251"/>
                  </a:lnTo>
                  <a:lnTo>
                    <a:pt x="13061" y="45746"/>
                  </a:lnTo>
                  <a:lnTo>
                    <a:pt x="13668" y="48263"/>
                  </a:lnTo>
                  <a:lnTo>
                    <a:pt x="14252" y="50781"/>
                  </a:lnTo>
                  <a:lnTo>
                    <a:pt x="14814" y="53299"/>
                  </a:lnTo>
                  <a:lnTo>
                    <a:pt x="15354" y="55816"/>
                  </a:lnTo>
                  <a:lnTo>
                    <a:pt x="15848" y="58357"/>
                  </a:lnTo>
                  <a:lnTo>
                    <a:pt x="16478" y="61684"/>
                  </a:lnTo>
                  <a:lnTo>
                    <a:pt x="17130" y="65033"/>
                  </a:lnTo>
                  <a:lnTo>
                    <a:pt x="17467" y="66696"/>
                  </a:lnTo>
                  <a:lnTo>
                    <a:pt x="17804" y="68360"/>
                  </a:lnTo>
                  <a:lnTo>
                    <a:pt x="18186" y="70023"/>
                  </a:lnTo>
                  <a:lnTo>
                    <a:pt x="18568" y="71664"/>
                  </a:lnTo>
                  <a:lnTo>
                    <a:pt x="19782" y="71439"/>
                  </a:lnTo>
                  <a:lnTo>
                    <a:pt x="19400" y="69843"/>
                  </a:lnTo>
                  <a:lnTo>
                    <a:pt x="19063" y="68247"/>
                  </a:lnTo>
                  <a:lnTo>
                    <a:pt x="18726" y="66651"/>
                  </a:lnTo>
                  <a:lnTo>
                    <a:pt x="18388" y="65055"/>
                  </a:lnTo>
                  <a:lnTo>
                    <a:pt x="17759" y="61841"/>
                  </a:lnTo>
                  <a:lnTo>
                    <a:pt x="17152" y="58626"/>
                  </a:lnTo>
                  <a:lnTo>
                    <a:pt x="16635" y="56019"/>
                  </a:lnTo>
                  <a:lnTo>
                    <a:pt x="16096" y="53434"/>
                  </a:lnTo>
                  <a:lnTo>
                    <a:pt x="15534" y="50849"/>
                  </a:lnTo>
                  <a:lnTo>
                    <a:pt x="14927" y="48263"/>
                  </a:lnTo>
                  <a:lnTo>
                    <a:pt x="14320" y="45678"/>
                  </a:lnTo>
                  <a:lnTo>
                    <a:pt x="13690" y="43093"/>
                  </a:lnTo>
                  <a:lnTo>
                    <a:pt x="12387" y="37968"/>
                  </a:lnTo>
                  <a:lnTo>
                    <a:pt x="11735" y="35405"/>
                  </a:lnTo>
                  <a:lnTo>
                    <a:pt x="11060" y="32865"/>
                  </a:lnTo>
                  <a:lnTo>
                    <a:pt x="10363" y="30325"/>
                  </a:lnTo>
                  <a:lnTo>
                    <a:pt x="9667" y="27785"/>
                  </a:lnTo>
                  <a:lnTo>
                    <a:pt x="8228" y="22705"/>
                  </a:lnTo>
                  <a:lnTo>
                    <a:pt x="6722" y="17669"/>
                  </a:lnTo>
                  <a:lnTo>
                    <a:pt x="6048" y="15467"/>
                  </a:lnTo>
                  <a:lnTo>
                    <a:pt x="5351" y="13264"/>
                  </a:lnTo>
                  <a:lnTo>
                    <a:pt x="3912" y="8858"/>
                  </a:lnTo>
                  <a:lnTo>
                    <a:pt x="3193" y="6655"/>
                  </a:lnTo>
                  <a:lnTo>
                    <a:pt x="2518" y="4429"/>
                  </a:lnTo>
                  <a:lnTo>
                    <a:pt x="1844" y="2226"/>
                  </a:lnTo>
                  <a:lnTo>
                    <a:pt x="1215" y="1"/>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69" name="Google Shape;149;p15">
              <a:extLst>
                <a:ext uri="{FF2B5EF4-FFF2-40B4-BE49-F238E27FC236}">
                  <a16:creationId xmlns:a16="http://schemas.microsoft.com/office/drawing/2014/main" id="{0027093E-F065-CF8D-5211-A4FB75D2149D}"/>
                </a:ext>
              </a:extLst>
            </p:cNvPr>
            <p:cNvSpPr/>
            <p:nvPr/>
          </p:nvSpPr>
          <p:spPr>
            <a:xfrm>
              <a:off x="4605175" y="2545025"/>
              <a:ext cx="70275" cy="201775"/>
            </a:xfrm>
            <a:custGeom>
              <a:avLst/>
              <a:gdLst/>
              <a:ahLst/>
              <a:cxnLst/>
              <a:rect l="l" t="t" r="r" b="b"/>
              <a:pathLst>
                <a:path w="2811" h="8071" extrusionOk="0">
                  <a:moveTo>
                    <a:pt x="472" y="1"/>
                  </a:moveTo>
                  <a:lnTo>
                    <a:pt x="360" y="46"/>
                  </a:lnTo>
                  <a:lnTo>
                    <a:pt x="270" y="91"/>
                  </a:lnTo>
                  <a:lnTo>
                    <a:pt x="180" y="158"/>
                  </a:lnTo>
                  <a:lnTo>
                    <a:pt x="90" y="248"/>
                  </a:lnTo>
                  <a:lnTo>
                    <a:pt x="45" y="360"/>
                  </a:lnTo>
                  <a:lnTo>
                    <a:pt x="0" y="473"/>
                  </a:lnTo>
                  <a:lnTo>
                    <a:pt x="0" y="585"/>
                  </a:lnTo>
                  <a:lnTo>
                    <a:pt x="0" y="742"/>
                  </a:lnTo>
                  <a:lnTo>
                    <a:pt x="360" y="2451"/>
                  </a:lnTo>
                  <a:lnTo>
                    <a:pt x="720" y="4182"/>
                  </a:lnTo>
                  <a:lnTo>
                    <a:pt x="899" y="5058"/>
                  </a:lnTo>
                  <a:lnTo>
                    <a:pt x="1102" y="5913"/>
                  </a:lnTo>
                  <a:lnTo>
                    <a:pt x="1327" y="6767"/>
                  </a:lnTo>
                  <a:lnTo>
                    <a:pt x="1574" y="7621"/>
                  </a:lnTo>
                  <a:lnTo>
                    <a:pt x="1619" y="7756"/>
                  </a:lnTo>
                  <a:lnTo>
                    <a:pt x="1686" y="7846"/>
                  </a:lnTo>
                  <a:lnTo>
                    <a:pt x="1776" y="7936"/>
                  </a:lnTo>
                  <a:lnTo>
                    <a:pt x="1889" y="8003"/>
                  </a:lnTo>
                  <a:lnTo>
                    <a:pt x="2001" y="8048"/>
                  </a:lnTo>
                  <a:lnTo>
                    <a:pt x="2113" y="8071"/>
                  </a:lnTo>
                  <a:lnTo>
                    <a:pt x="2226" y="8071"/>
                  </a:lnTo>
                  <a:lnTo>
                    <a:pt x="2338" y="8048"/>
                  </a:lnTo>
                  <a:lnTo>
                    <a:pt x="2451" y="8003"/>
                  </a:lnTo>
                  <a:lnTo>
                    <a:pt x="2563" y="7958"/>
                  </a:lnTo>
                  <a:lnTo>
                    <a:pt x="2653" y="7891"/>
                  </a:lnTo>
                  <a:lnTo>
                    <a:pt x="2720" y="7801"/>
                  </a:lnTo>
                  <a:lnTo>
                    <a:pt x="2765" y="7711"/>
                  </a:lnTo>
                  <a:lnTo>
                    <a:pt x="2788" y="7599"/>
                  </a:lnTo>
                  <a:lnTo>
                    <a:pt x="2810" y="7486"/>
                  </a:lnTo>
                  <a:lnTo>
                    <a:pt x="2765" y="7329"/>
                  </a:lnTo>
                  <a:lnTo>
                    <a:pt x="2540" y="6497"/>
                  </a:lnTo>
                  <a:lnTo>
                    <a:pt x="2316" y="5643"/>
                  </a:lnTo>
                  <a:lnTo>
                    <a:pt x="2113" y="4766"/>
                  </a:lnTo>
                  <a:lnTo>
                    <a:pt x="1933" y="3912"/>
                  </a:lnTo>
                  <a:lnTo>
                    <a:pt x="1574" y="2181"/>
                  </a:lnTo>
                  <a:lnTo>
                    <a:pt x="1214" y="450"/>
                  </a:lnTo>
                  <a:lnTo>
                    <a:pt x="1169" y="315"/>
                  </a:lnTo>
                  <a:lnTo>
                    <a:pt x="1102" y="203"/>
                  </a:lnTo>
                  <a:lnTo>
                    <a:pt x="1034" y="136"/>
                  </a:lnTo>
                  <a:lnTo>
                    <a:pt x="922" y="68"/>
                  </a:lnTo>
                  <a:lnTo>
                    <a:pt x="832" y="23"/>
                  </a:lnTo>
                  <a:lnTo>
                    <a:pt x="720" y="1"/>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70" name="Google Shape;150;p15">
              <a:extLst>
                <a:ext uri="{FF2B5EF4-FFF2-40B4-BE49-F238E27FC236}">
                  <a16:creationId xmlns:a16="http://schemas.microsoft.com/office/drawing/2014/main" id="{83A068B5-9BFB-90B0-6F9A-315F8E1EE2D7}"/>
                </a:ext>
              </a:extLst>
            </p:cNvPr>
            <p:cNvSpPr/>
            <p:nvPr/>
          </p:nvSpPr>
          <p:spPr>
            <a:xfrm>
              <a:off x="4359575" y="2751275"/>
              <a:ext cx="61300" cy="139400"/>
            </a:xfrm>
            <a:custGeom>
              <a:avLst/>
              <a:gdLst/>
              <a:ahLst/>
              <a:cxnLst/>
              <a:rect l="l" t="t" r="r" b="b"/>
              <a:pathLst>
                <a:path w="2452" h="5576" extrusionOk="0">
                  <a:moveTo>
                    <a:pt x="563" y="0"/>
                  </a:moveTo>
                  <a:lnTo>
                    <a:pt x="451" y="23"/>
                  </a:lnTo>
                  <a:lnTo>
                    <a:pt x="338" y="68"/>
                  </a:lnTo>
                  <a:lnTo>
                    <a:pt x="248" y="113"/>
                  </a:lnTo>
                  <a:lnTo>
                    <a:pt x="158" y="180"/>
                  </a:lnTo>
                  <a:lnTo>
                    <a:pt x="68" y="270"/>
                  </a:lnTo>
                  <a:lnTo>
                    <a:pt x="23" y="360"/>
                  </a:lnTo>
                  <a:lnTo>
                    <a:pt x="1" y="473"/>
                  </a:lnTo>
                  <a:lnTo>
                    <a:pt x="1" y="585"/>
                  </a:lnTo>
                  <a:lnTo>
                    <a:pt x="23" y="720"/>
                  </a:lnTo>
                  <a:lnTo>
                    <a:pt x="361" y="1821"/>
                  </a:lnTo>
                  <a:lnTo>
                    <a:pt x="675" y="2923"/>
                  </a:lnTo>
                  <a:lnTo>
                    <a:pt x="968" y="4002"/>
                  </a:lnTo>
                  <a:lnTo>
                    <a:pt x="1237" y="5126"/>
                  </a:lnTo>
                  <a:lnTo>
                    <a:pt x="1260" y="5261"/>
                  </a:lnTo>
                  <a:lnTo>
                    <a:pt x="1327" y="5373"/>
                  </a:lnTo>
                  <a:lnTo>
                    <a:pt x="1417" y="5440"/>
                  </a:lnTo>
                  <a:lnTo>
                    <a:pt x="1507" y="5508"/>
                  </a:lnTo>
                  <a:lnTo>
                    <a:pt x="1619" y="5553"/>
                  </a:lnTo>
                  <a:lnTo>
                    <a:pt x="1732" y="5575"/>
                  </a:lnTo>
                  <a:lnTo>
                    <a:pt x="1957" y="5575"/>
                  </a:lnTo>
                  <a:lnTo>
                    <a:pt x="2069" y="5530"/>
                  </a:lnTo>
                  <a:lnTo>
                    <a:pt x="2159" y="5485"/>
                  </a:lnTo>
                  <a:lnTo>
                    <a:pt x="2249" y="5418"/>
                  </a:lnTo>
                  <a:lnTo>
                    <a:pt x="2339" y="5328"/>
                  </a:lnTo>
                  <a:lnTo>
                    <a:pt x="2406" y="5216"/>
                  </a:lnTo>
                  <a:lnTo>
                    <a:pt x="2429" y="5103"/>
                  </a:lnTo>
                  <a:lnTo>
                    <a:pt x="2451" y="4991"/>
                  </a:lnTo>
                  <a:lnTo>
                    <a:pt x="2429" y="4833"/>
                  </a:lnTo>
                  <a:lnTo>
                    <a:pt x="2181" y="3732"/>
                  </a:lnTo>
                  <a:lnTo>
                    <a:pt x="1889" y="2631"/>
                  </a:lnTo>
                  <a:lnTo>
                    <a:pt x="1575" y="1552"/>
                  </a:lnTo>
                  <a:lnTo>
                    <a:pt x="1237" y="450"/>
                  </a:lnTo>
                  <a:lnTo>
                    <a:pt x="1170" y="315"/>
                  </a:lnTo>
                  <a:lnTo>
                    <a:pt x="1102" y="225"/>
                  </a:lnTo>
                  <a:lnTo>
                    <a:pt x="1013" y="135"/>
                  </a:lnTo>
                  <a:lnTo>
                    <a:pt x="900" y="68"/>
                  </a:lnTo>
                  <a:lnTo>
                    <a:pt x="788" y="23"/>
                  </a:lnTo>
                  <a:lnTo>
                    <a:pt x="675" y="0"/>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71" name="Google Shape;151;p15">
              <a:extLst>
                <a:ext uri="{FF2B5EF4-FFF2-40B4-BE49-F238E27FC236}">
                  <a16:creationId xmlns:a16="http://schemas.microsoft.com/office/drawing/2014/main" id="{F75BA3BC-D6AB-9CA6-FE77-52B4549DAF49}"/>
                </a:ext>
              </a:extLst>
            </p:cNvPr>
            <p:cNvSpPr/>
            <p:nvPr/>
          </p:nvSpPr>
          <p:spPr>
            <a:xfrm>
              <a:off x="4341050" y="2560200"/>
              <a:ext cx="37100" cy="65775"/>
            </a:xfrm>
            <a:custGeom>
              <a:avLst/>
              <a:gdLst/>
              <a:ahLst/>
              <a:cxnLst/>
              <a:rect l="l" t="t" r="r" b="b"/>
              <a:pathLst>
                <a:path w="1484" h="2631" extrusionOk="0">
                  <a:moveTo>
                    <a:pt x="630" y="1"/>
                  </a:moveTo>
                  <a:lnTo>
                    <a:pt x="517" y="23"/>
                  </a:lnTo>
                  <a:lnTo>
                    <a:pt x="405" y="68"/>
                  </a:lnTo>
                  <a:lnTo>
                    <a:pt x="292" y="113"/>
                  </a:lnTo>
                  <a:lnTo>
                    <a:pt x="202" y="180"/>
                  </a:lnTo>
                  <a:lnTo>
                    <a:pt x="113" y="270"/>
                  </a:lnTo>
                  <a:lnTo>
                    <a:pt x="68" y="360"/>
                  </a:lnTo>
                  <a:lnTo>
                    <a:pt x="23" y="473"/>
                  </a:lnTo>
                  <a:lnTo>
                    <a:pt x="0" y="608"/>
                  </a:lnTo>
                  <a:lnTo>
                    <a:pt x="0" y="742"/>
                  </a:lnTo>
                  <a:lnTo>
                    <a:pt x="270" y="2159"/>
                  </a:lnTo>
                  <a:lnTo>
                    <a:pt x="292" y="2293"/>
                  </a:lnTo>
                  <a:lnTo>
                    <a:pt x="360" y="2406"/>
                  </a:lnTo>
                  <a:lnTo>
                    <a:pt x="427" y="2496"/>
                  </a:lnTo>
                  <a:lnTo>
                    <a:pt x="517" y="2563"/>
                  </a:lnTo>
                  <a:lnTo>
                    <a:pt x="630" y="2586"/>
                  </a:lnTo>
                  <a:lnTo>
                    <a:pt x="742" y="2631"/>
                  </a:lnTo>
                  <a:lnTo>
                    <a:pt x="854" y="2631"/>
                  </a:lnTo>
                  <a:lnTo>
                    <a:pt x="967" y="2608"/>
                  </a:lnTo>
                  <a:lnTo>
                    <a:pt x="1079" y="2563"/>
                  </a:lnTo>
                  <a:lnTo>
                    <a:pt x="1192" y="2518"/>
                  </a:lnTo>
                  <a:lnTo>
                    <a:pt x="1281" y="2451"/>
                  </a:lnTo>
                  <a:lnTo>
                    <a:pt x="1349" y="2361"/>
                  </a:lnTo>
                  <a:lnTo>
                    <a:pt x="1416" y="2271"/>
                  </a:lnTo>
                  <a:lnTo>
                    <a:pt x="1461" y="2159"/>
                  </a:lnTo>
                  <a:lnTo>
                    <a:pt x="1484" y="2024"/>
                  </a:lnTo>
                  <a:lnTo>
                    <a:pt x="1461" y="1889"/>
                  </a:lnTo>
                  <a:lnTo>
                    <a:pt x="1214" y="473"/>
                  </a:lnTo>
                  <a:lnTo>
                    <a:pt x="1169" y="338"/>
                  </a:lnTo>
                  <a:lnTo>
                    <a:pt x="1124" y="225"/>
                  </a:lnTo>
                  <a:lnTo>
                    <a:pt x="1034" y="135"/>
                  </a:lnTo>
                  <a:lnTo>
                    <a:pt x="944" y="68"/>
                  </a:lnTo>
                  <a:lnTo>
                    <a:pt x="854" y="23"/>
                  </a:lnTo>
                  <a:lnTo>
                    <a:pt x="742" y="1"/>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72" name="Google Shape;152;p15">
              <a:extLst>
                <a:ext uri="{FF2B5EF4-FFF2-40B4-BE49-F238E27FC236}">
                  <a16:creationId xmlns:a16="http://schemas.microsoft.com/office/drawing/2014/main" id="{0BB8650B-EBE4-6A57-0CF5-50CA85C46A05}"/>
                </a:ext>
              </a:extLst>
            </p:cNvPr>
            <p:cNvSpPr/>
            <p:nvPr/>
          </p:nvSpPr>
          <p:spPr>
            <a:xfrm>
              <a:off x="4397250" y="2683275"/>
              <a:ext cx="64650" cy="159075"/>
            </a:xfrm>
            <a:custGeom>
              <a:avLst/>
              <a:gdLst/>
              <a:ahLst/>
              <a:cxnLst/>
              <a:rect l="l" t="t" r="r" b="b"/>
              <a:pathLst>
                <a:path w="2586" h="6363" extrusionOk="0">
                  <a:moveTo>
                    <a:pt x="495" y="0"/>
                  </a:moveTo>
                  <a:lnTo>
                    <a:pt x="382" y="45"/>
                  </a:lnTo>
                  <a:lnTo>
                    <a:pt x="270" y="90"/>
                  </a:lnTo>
                  <a:lnTo>
                    <a:pt x="180" y="158"/>
                  </a:lnTo>
                  <a:lnTo>
                    <a:pt x="112" y="248"/>
                  </a:lnTo>
                  <a:lnTo>
                    <a:pt x="45" y="338"/>
                  </a:lnTo>
                  <a:lnTo>
                    <a:pt x="23" y="473"/>
                  </a:lnTo>
                  <a:lnTo>
                    <a:pt x="0" y="585"/>
                  </a:lnTo>
                  <a:lnTo>
                    <a:pt x="23" y="720"/>
                  </a:lnTo>
                  <a:lnTo>
                    <a:pt x="382" y="2024"/>
                  </a:lnTo>
                  <a:lnTo>
                    <a:pt x="719" y="3305"/>
                  </a:lnTo>
                  <a:lnTo>
                    <a:pt x="1057" y="4586"/>
                  </a:lnTo>
                  <a:lnTo>
                    <a:pt x="1214" y="5238"/>
                  </a:lnTo>
                  <a:lnTo>
                    <a:pt x="1349" y="5890"/>
                  </a:lnTo>
                  <a:lnTo>
                    <a:pt x="1394" y="6025"/>
                  </a:lnTo>
                  <a:lnTo>
                    <a:pt x="1461" y="6137"/>
                  </a:lnTo>
                  <a:lnTo>
                    <a:pt x="1529" y="6227"/>
                  </a:lnTo>
                  <a:lnTo>
                    <a:pt x="1619" y="6295"/>
                  </a:lnTo>
                  <a:lnTo>
                    <a:pt x="1731" y="6340"/>
                  </a:lnTo>
                  <a:lnTo>
                    <a:pt x="1843" y="6362"/>
                  </a:lnTo>
                  <a:lnTo>
                    <a:pt x="1956" y="6362"/>
                  </a:lnTo>
                  <a:lnTo>
                    <a:pt x="2068" y="6340"/>
                  </a:lnTo>
                  <a:lnTo>
                    <a:pt x="2181" y="6317"/>
                  </a:lnTo>
                  <a:lnTo>
                    <a:pt x="2293" y="6250"/>
                  </a:lnTo>
                  <a:lnTo>
                    <a:pt x="2383" y="6182"/>
                  </a:lnTo>
                  <a:lnTo>
                    <a:pt x="2450" y="6115"/>
                  </a:lnTo>
                  <a:lnTo>
                    <a:pt x="2518" y="6002"/>
                  </a:lnTo>
                  <a:lnTo>
                    <a:pt x="2563" y="5890"/>
                  </a:lnTo>
                  <a:lnTo>
                    <a:pt x="2585" y="5755"/>
                  </a:lnTo>
                  <a:lnTo>
                    <a:pt x="2563" y="5620"/>
                  </a:lnTo>
                  <a:lnTo>
                    <a:pt x="2428" y="4968"/>
                  </a:lnTo>
                  <a:lnTo>
                    <a:pt x="2270" y="4316"/>
                  </a:lnTo>
                  <a:lnTo>
                    <a:pt x="1933" y="3035"/>
                  </a:lnTo>
                  <a:lnTo>
                    <a:pt x="1574" y="1731"/>
                  </a:lnTo>
                  <a:lnTo>
                    <a:pt x="1236" y="450"/>
                  </a:lnTo>
                  <a:lnTo>
                    <a:pt x="1191" y="315"/>
                  </a:lnTo>
                  <a:lnTo>
                    <a:pt x="1124" y="203"/>
                  </a:lnTo>
                  <a:lnTo>
                    <a:pt x="1034" y="135"/>
                  </a:lnTo>
                  <a:lnTo>
                    <a:pt x="944" y="68"/>
                  </a:lnTo>
                  <a:lnTo>
                    <a:pt x="832" y="23"/>
                  </a:lnTo>
                  <a:lnTo>
                    <a:pt x="719" y="0"/>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73" name="Google Shape;153;p15">
              <a:extLst>
                <a:ext uri="{FF2B5EF4-FFF2-40B4-BE49-F238E27FC236}">
                  <a16:creationId xmlns:a16="http://schemas.microsoft.com/office/drawing/2014/main" id="{B132AA36-8EE0-56FD-F46F-671B9C5EF1FA}"/>
                </a:ext>
              </a:extLst>
            </p:cNvPr>
            <p:cNvSpPr/>
            <p:nvPr/>
          </p:nvSpPr>
          <p:spPr>
            <a:xfrm>
              <a:off x="4306750" y="2265175"/>
              <a:ext cx="68600" cy="144450"/>
            </a:xfrm>
            <a:custGeom>
              <a:avLst/>
              <a:gdLst/>
              <a:ahLst/>
              <a:cxnLst/>
              <a:rect l="l" t="t" r="r" b="b"/>
              <a:pathLst>
                <a:path w="2744" h="5778" extrusionOk="0">
                  <a:moveTo>
                    <a:pt x="473" y="0"/>
                  </a:moveTo>
                  <a:lnTo>
                    <a:pt x="361" y="45"/>
                  </a:lnTo>
                  <a:lnTo>
                    <a:pt x="248" y="90"/>
                  </a:lnTo>
                  <a:lnTo>
                    <a:pt x="181" y="157"/>
                  </a:lnTo>
                  <a:lnTo>
                    <a:pt x="91" y="247"/>
                  </a:lnTo>
                  <a:lnTo>
                    <a:pt x="46" y="337"/>
                  </a:lnTo>
                  <a:lnTo>
                    <a:pt x="23" y="450"/>
                  </a:lnTo>
                  <a:lnTo>
                    <a:pt x="1" y="585"/>
                  </a:lnTo>
                  <a:lnTo>
                    <a:pt x="46" y="719"/>
                  </a:lnTo>
                  <a:lnTo>
                    <a:pt x="406" y="1911"/>
                  </a:lnTo>
                  <a:lnTo>
                    <a:pt x="765" y="3080"/>
                  </a:lnTo>
                  <a:lnTo>
                    <a:pt x="1170" y="4271"/>
                  </a:lnTo>
                  <a:lnTo>
                    <a:pt x="1597" y="5418"/>
                  </a:lnTo>
                  <a:lnTo>
                    <a:pt x="1664" y="5552"/>
                  </a:lnTo>
                  <a:lnTo>
                    <a:pt x="1732" y="5642"/>
                  </a:lnTo>
                  <a:lnTo>
                    <a:pt x="1844" y="5710"/>
                  </a:lnTo>
                  <a:lnTo>
                    <a:pt x="1934" y="5755"/>
                  </a:lnTo>
                  <a:lnTo>
                    <a:pt x="2047" y="5777"/>
                  </a:lnTo>
                  <a:lnTo>
                    <a:pt x="2159" y="5755"/>
                  </a:lnTo>
                  <a:lnTo>
                    <a:pt x="2271" y="5732"/>
                  </a:lnTo>
                  <a:lnTo>
                    <a:pt x="2361" y="5687"/>
                  </a:lnTo>
                  <a:lnTo>
                    <a:pt x="2474" y="5620"/>
                  </a:lnTo>
                  <a:lnTo>
                    <a:pt x="2564" y="5552"/>
                  </a:lnTo>
                  <a:lnTo>
                    <a:pt x="2631" y="5462"/>
                  </a:lnTo>
                  <a:lnTo>
                    <a:pt x="2698" y="5350"/>
                  </a:lnTo>
                  <a:lnTo>
                    <a:pt x="2721" y="5238"/>
                  </a:lnTo>
                  <a:lnTo>
                    <a:pt x="2743" y="5125"/>
                  </a:lnTo>
                  <a:lnTo>
                    <a:pt x="2743" y="4990"/>
                  </a:lnTo>
                  <a:lnTo>
                    <a:pt x="2698" y="4856"/>
                  </a:lnTo>
                  <a:lnTo>
                    <a:pt x="2294" y="3754"/>
                  </a:lnTo>
                  <a:lnTo>
                    <a:pt x="1934" y="2653"/>
                  </a:lnTo>
                  <a:lnTo>
                    <a:pt x="1574" y="1551"/>
                  </a:lnTo>
                  <a:lnTo>
                    <a:pt x="1237" y="450"/>
                  </a:lnTo>
                  <a:lnTo>
                    <a:pt x="1192" y="315"/>
                  </a:lnTo>
                  <a:lnTo>
                    <a:pt x="1125" y="202"/>
                  </a:lnTo>
                  <a:lnTo>
                    <a:pt x="1035" y="112"/>
                  </a:lnTo>
                  <a:lnTo>
                    <a:pt x="923" y="67"/>
                  </a:lnTo>
                  <a:lnTo>
                    <a:pt x="810" y="23"/>
                  </a:lnTo>
                  <a:lnTo>
                    <a:pt x="698" y="0"/>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74" name="Google Shape;154;p15">
              <a:extLst>
                <a:ext uri="{FF2B5EF4-FFF2-40B4-BE49-F238E27FC236}">
                  <a16:creationId xmlns:a16="http://schemas.microsoft.com/office/drawing/2014/main" id="{D166B634-371C-4896-366A-3A291DF4F151}"/>
                </a:ext>
              </a:extLst>
            </p:cNvPr>
            <p:cNvSpPr/>
            <p:nvPr/>
          </p:nvSpPr>
          <p:spPr>
            <a:xfrm>
              <a:off x="4420275" y="1824000"/>
              <a:ext cx="68600" cy="136025"/>
            </a:xfrm>
            <a:custGeom>
              <a:avLst/>
              <a:gdLst/>
              <a:ahLst/>
              <a:cxnLst/>
              <a:rect l="l" t="t" r="r" b="b"/>
              <a:pathLst>
                <a:path w="2744" h="5441" extrusionOk="0">
                  <a:moveTo>
                    <a:pt x="563" y="1"/>
                  </a:moveTo>
                  <a:lnTo>
                    <a:pt x="450" y="46"/>
                  </a:lnTo>
                  <a:lnTo>
                    <a:pt x="338" y="91"/>
                  </a:lnTo>
                  <a:lnTo>
                    <a:pt x="248" y="136"/>
                  </a:lnTo>
                  <a:lnTo>
                    <a:pt x="158" y="226"/>
                  </a:lnTo>
                  <a:lnTo>
                    <a:pt x="91" y="316"/>
                  </a:lnTo>
                  <a:lnTo>
                    <a:pt x="46" y="406"/>
                  </a:lnTo>
                  <a:lnTo>
                    <a:pt x="1" y="518"/>
                  </a:lnTo>
                  <a:lnTo>
                    <a:pt x="1" y="630"/>
                  </a:lnTo>
                  <a:lnTo>
                    <a:pt x="23" y="765"/>
                  </a:lnTo>
                  <a:lnTo>
                    <a:pt x="91" y="900"/>
                  </a:lnTo>
                  <a:lnTo>
                    <a:pt x="315" y="1372"/>
                  </a:lnTo>
                  <a:lnTo>
                    <a:pt x="540" y="1889"/>
                  </a:lnTo>
                  <a:lnTo>
                    <a:pt x="720" y="2384"/>
                  </a:lnTo>
                  <a:lnTo>
                    <a:pt x="900" y="2901"/>
                  </a:lnTo>
                  <a:lnTo>
                    <a:pt x="1192" y="3957"/>
                  </a:lnTo>
                  <a:lnTo>
                    <a:pt x="1507" y="4991"/>
                  </a:lnTo>
                  <a:lnTo>
                    <a:pt x="1552" y="5126"/>
                  </a:lnTo>
                  <a:lnTo>
                    <a:pt x="1619" y="5239"/>
                  </a:lnTo>
                  <a:lnTo>
                    <a:pt x="1709" y="5306"/>
                  </a:lnTo>
                  <a:lnTo>
                    <a:pt x="1822" y="5373"/>
                  </a:lnTo>
                  <a:lnTo>
                    <a:pt x="1934" y="5418"/>
                  </a:lnTo>
                  <a:lnTo>
                    <a:pt x="2046" y="5441"/>
                  </a:lnTo>
                  <a:lnTo>
                    <a:pt x="2159" y="5441"/>
                  </a:lnTo>
                  <a:lnTo>
                    <a:pt x="2271" y="5418"/>
                  </a:lnTo>
                  <a:lnTo>
                    <a:pt x="2383" y="5396"/>
                  </a:lnTo>
                  <a:lnTo>
                    <a:pt x="2496" y="5351"/>
                  </a:lnTo>
                  <a:lnTo>
                    <a:pt x="2586" y="5284"/>
                  </a:lnTo>
                  <a:lnTo>
                    <a:pt x="2653" y="5194"/>
                  </a:lnTo>
                  <a:lnTo>
                    <a:pt x="2698" y="5104"/>
                  </a:lnTo>
                  <a:lnTo>
                    <a:pt x="2721" y="4991"/>
                  </a:lnTo>
                  <a:lnTo>
                    <a:pt x="2743" y="4856"/>
                  </a:lnTo>
                  <a:lnTo>
                    <a:pt x="2698" y="4722"/>
                  </a:lnTo>
                  <a:lnTo>
                    <a:pt x="2159" y="2833"/>
                  </a:lnTo>
                  <a:lnTo>
                    <a:pt x="1866" y="1889"/>
                  </a:lnTo>
                  <a:lnTo>
                    <a:pt x="1687" y="1440"/>
                  </a:lnTo>
                  <a:lnTo>
                    <a:pt x="1507" y="990"/>
                  </a:lnTo>
                  <a:lnTo>
                    <a:pt x="1507" y="878"/>
                  </a:lnTo>
                  <a:lnTo>
                    <a:pt x="1484" y="743"/>
                  </a:lnTo>
                  <a:lnTo>
                    <a:pt x="1417" y="630"/>
                  </a:lnTo>
                  <a:lnTo>
                    <a:pt x="1327" y="518"/>
                  </a:lnTo>
                  <a:lnTo>
                    <a:pt x="1170" y="316"/>
                  </a:lnTo>
                  <a:lnTo>
                    <a:pt x="1102" y="203"/>
                  </a:lnTo>
                  <a:lnTo>
                    <a:pt x="990" y="113"/>
                  </a:lnTo>
                  <a:lnTo>
                    <a:pt x="900" y="46"/>
                  </a:lnTo>
                  <a:lnTo>
                    <a:pt x="787" y="23"/>
                  </a:lnTo>
                  <a:lnTo>
                    <a:pt x="675" y="1"/>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75" name="Google Shape;155;p15">
              <a:extLst>
                <a:ext uri="{FF2B5EF4-FFF2-40B4-BE49-F238E27FC236}">
                  <a16:creationId xmlns:a16="http://schemas.microsoft.com/office/drawing/2014/main" id="{597B2B1A-1BB5-6AEC-8C44-35F9765EFC65}"/>
                </a:ext>
              </a:extLst>
            </p:cNvPr>
            <p:cNvSpPr/>
            <p:nvPr/>
          </p:nvSpPr>
          <p:spPr>
            <a:xfrm>
              <a:off x="4552900" y="2328675"/>
              <a:ext cx="57925" cy="112975"/>
            </a:xfrm>
            <a:custGeom>
              <a:avLst/>
              <a:gdLst/>
              <a:ahLst/>
              <a:cxnLst/>
              <a:rect l="l" t="t" r="r" b="b"/>
              <a:pathLst>
                <a:path w="2317" h="4519" extrusionOk="0">
                  <a:moveTo>
                    <a:pt x="608" y="0"/>
                  </a:moveTo>
                  <a:lnTo>
                    <a:pt x="495" y="45"/>
                  </a:lnTo>
                  <a:lnTo>
                    <a:pt x="383" y="90"/>
                  </a:lnTo>
                  <a:lnTo>
                    <a:pt x="293" y="135"/>
                  </a:lnTo>
                  <a:lnTo>
                    <a:pt x="203" y="225"/>
                  </a:lnTo>
                  <a:lnTo>
                    <a:pt x="113" y="315"/>
                  </a:lnTo>
                  <a:lnTo>
                    <a:pt x="68" y="427"/>
                  </a:lnTo>
                  <a:lnTo>
                    <a:pt x="23" y="540"/>
                  </a:lnTo>
                  <a:lnTo>
                    <a:pt x="1" y="652"/>
                  </a:lnTo>
                  <a:lnTo>
                    <a:pt x="23" y="787"/>
                  </a:lnTo>
                  <a:lnTo>
                    <a:pt x="46" y="922"/>
                  </a:lnTo>
                  <a:lnTo>
                    <a:pt x="338" y="1709"/>
                  </a:lnTo>
                  <a:lnTo>
                    <a:pt x="585" y="2495"/>
                  </a:lnTo>
                  <a:lnTo>
                    <a:pt x="1080" y="4069"/>
                  </a:lnTo>
                  <a:lnTo>
                    <a:pt x="1147" y="4204"/>
                  </a:lnTo>
                  <a:lnTo>
                    <a:pt x="1215" y="4316"/>
                  </a:lnTo>
                  <a:lnTo>
                    <a:pt x="1305" y="4384"/>
                  </a:lnTo>
                  <a:lnTo>
                    <a:pt x="1417" y="4451"/>
                  </a:lnTo>
                  <a:lnTo>
                    <a:pt x="1529" y="4496"/>
                  </a:lnTo>
                  <a:lnTo>
                    <a:pt x="1642" y="4518"/>
                  </a:lnTo>
                  <a:lnTo>
                    <a:pt x="1754" y="4518"/>
                  </a:lnTo>
                  <a:lnTo>
                    <a:pt x="1867" y="4496"/>
                  </a:lnTo>
                  <a:lnTo>
                    <a:pt x="1979" y="4474"/>
                  </a:lnTo>
                  <a:lnTo>
                    <a:pt x="2091" y="4429"/>
                  </a:lnTo>
                  <a:lnTo>
                    <a:pt x="2181" y="4361"/>
                  </a:lnTo>
                  <a:lnTo>
                    <a:pt x="2249" y="4271"/>
                  </a:lnTo>
                  <a:lnTo>
                    <a:pt x="2294" y="4181"/>
                  </a:lnTo>
                  <a:lnTo>
                    <a:pt x="2316" y="4069"/>
                  </a:lnTo>
                  <a:lnTo>
                    <a:pt x="2316" y="3934"/>
                  </a:lnTo>
                  <a:lnTo>
                    <a:pt x="2294" y="3799"/>
                  </a:lnTo>
                  <a:lnTo>
                    <a:pt x="1732" y="2068"/>
                  </a:lnTo>
                  <a:lnTo>
                    <a:pt x="1462" y="1214"/>
                  </a:lnTo>
                  <a:lnTo>
                    <a:pt x="1147" y="337"/>
                  </a:lnTo>
                  <a:lnTo>
                    <a:pt x="1080" y="225"/>
                  </a:lnTo>
                  <a:lnTo>
                    <a:pt x="1012" y="135"/>
                  </a:lnTo>
                  <a:lnTo>
                    <a:pt x="922" y="68"/>
                  </a:lnTo>
                  <a:lnTo>
                    <a:pt x="810" y="23"/>
                  </a:lnTo>
                  <a:lnTo>
                    <a:pt x="698" y="0"/>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76" name="Google Shape;156;p15">
              <a:extLst>
                <a:ext uri="{FF2B5EF4-FFF2-40B4-BE49-F238E27FC236}">
                  <a16:creationId xmlns:a16="http://schemas.microsoft.com/office/drawing/2014/main" id="{F8F0E733-AA6C-E8AC-E4EB-0C72EF60692A}"/>
                </a:ext>
              </a:extLst>
            </p:cNvPr>
            <p:cNvSpPr/>
            <p:nvPr/>
          </p:nvSpPr>
          <p:spPr>
            <a:xfrm>
              <a:off x="4320800" y="1435675"/>
              <a:ext cx="85450" cy="191675"/>
            </a:xfrm>
            <a:custGeom>
              <a:avLst/>
              <a:gdLst/>
              <a:ahLst/>
              <a:cxnLst/>
              <a:rect l="l" t="t" r="r" b="b"/>
              <a:pathLst>
                <a:path w="3418" h="7667" extrusionOk="0">
                  <a:moveTo>
                    <a:pt x="585" y="1"/>
                  </a:moveTo>
                  <a:lnTo>
                    <a:pt x="495" y="23"/>
                  </a:lnTo>
                  <a:lnTo>
                    <a:pt x="383" y="68"/>
                  </a:lnTo>
                  <a:lnTo>
                    <a:pt x="293" y="136"/>
                  </a:lnTo>
                  <a:lnTo>
                    <a:pt x="203" y="226"/>
                  </a:lnTo>
                  <a:lnTo>
                    <a:pt x="113" y="316"/>
                  </a:lnTo>
                  <a:lnTo>
                    <a:pt x="68" y="406"/>
                  </a:lnTo>
                  <a:lnTo>
                    <a:pt x="23" y="540"/>
                  </a:lnTo>
                  <a:lnTo>
                    <a:pt x="1" y="653"/>
                  </a:lnTo>
                  <a:lnTo>
                    <a:pt x="1" y="788"/>
                  </a:lnTo>
                  <a:lnTo>
                    <a:pt x="46" y="923"/>
                  </a:lnTo>
                  <a:lnTo>
                    <a:pt x="630" y="2474"/>
                  </a:lnTo>
                  <a:lnTo>
                    <a:pt x="1192" y="4047"/>
                  </a:lnTo>
                  <a:lnTo>
                    <a:pt x="1485" y="4834"/>
                  </a:lnTo>
                  <a:lnTo>
                    <a:pt x="1732" y="5621"/>
                  </a:lnTo>
                  <a:lnTo>
                    <a:pt x="1979" y="6407"/>
                  </a:lnTo>
                  <a:lnTo>
                    <a:pt x="2181" y="7217"/>
                  </a:lnTo>
                  <a:lnTo>
                    <a:pt x="2226" y="7352"/>
                  </a:lnTo>
                  <a:lnTo>
                    <a:pt x="2294" y="7464"/>
                  </a:lnTo>
                  <a:lnTo>
                    <a:pt x="2384" y="7554"/>
                  </a:lnTo>
                  <a:lnTo>
                    <a:pt x="2474" y="7599"/>
                  </a:lnTo>
                  <a:lnTo>
                    <a:pt x="2586" y="7644"/>
                  </a:lnTo>
                  <a:lnTo>
                    <a:pt x="2698" y="7666"/>
                  </a:lnTo>
                  <a:lnTo>
                    <a:pt x="2923" y="7666"/>
                  </a:lnTo>
                  <a:lnTo>
                    <a:pt x="3036" y="7621"/>
                  </a:lnTo>
                  <a:lnTo>
                    <a:pt x="3148" y="7576"/>
                  </a:lnTo>
                  <a:lnTo>
                    <a:pt x="3238" y="7509"/>
                  </a:lnTo>
                  <a:lnTo>
                    <a:pt x="3305" y="7419"/>
                  </a:lnTo>
                  <a:lnTo>
                    <a:pt x="3373" y="7329"/>
                  </a:lnTo>
                  <a:lnTo>
                    <a:pt x="3395" y="7217"/>
                  </a:lnTo>
                  <a:lnTo>
                    <a:pt x="3418" y="7082"/>
                  </a:lnTo>
                  <a:lnTo>
                    <a:pt x="3395" y="6947"/>
                  </a:lnTo>
                  <a:lnTo>
                    <a:pt x="3170" y="6093"/>
                  </a:lnTo>
                  <a:lnTo>
                    <a:pt x="2923" y="5261"/>
                  </a:lnTo>
                  <a:lnTo>
                    <a:pt x="2653" y="4429"/>
                  </a:lnTo>
                  <a:lnTo>
                    <a:pt x="2361" y="3620"/>
                  </a:lnTo>
                  <a:lnTo>
                    <a:pt x="1754" y="1979"/>
                  </a:lnTo>
                  <a:lnTo>
                    <a:pt x="1147" y="338"/>
                  </a:lnTo>
                  <a:lnTo>
                    <a:pt x="1080" y="226"/>
                  </a:lnTo>
                  <a:lnTo>
                    <a:pt x="990" y="136"/>
                  </a:lnTo>
                  <a:lnTo>
                    <a:pt x="900" y="68"/>
                  </a:lnTo>
                  <a:lnTo>
                    <a:pt x="810" y="23"/>
                  </a:lnTo>
                  <a:lnTo>
                    <a:pt x="698" y="1"/>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77" name="Google Shape;157;p15">
              <a:extLst>
                <a:ext uri="{FF2B5EF4-FFF2-40B4-BE49-F238E27FC236}">
                  <a16:creationId xmlns:a16="http://schemas.microsoft.com/office/drawing/2014/main" id="{F476AC17-67B5-4946-5509-317757AE54DE}"/>
                </a:ext>
              </a:extLst>
            </p:cNvPr>
            <p:cNvSpPr/>
            <p:nvPr/>
          </p:nvSpPr>
          <p:spPr>
            <a:xfrm>
              <a:off x="4122425" y="1617775"/>
              <a:ext cx="60725" cy="158500"/>
            </a:xfrm>
            <a:custGeom>
              <a:avLst/>
              <a:gdLst/>
              <a:ahLst/>
              <a:cxnLst/>
              <a:rect l="l" t="t" r="r" b="b"/>
              <a:pathLst>
                <a:path w="2429" h="6340" extrusionOk="0">
                  <a:moveTo>
                    <a:pt x="495" y="0"/>
                  </a:moveTo>
                  <a:lnTo>
                    <a:pt x="383" y="45"/>
                  </a:lnTo>
                  <a:lnTo>
                    <a:pt x="293" y="90"/>
                  </a:lnTo>
                  <a:lnTo>
                    <a:pt x="203" y="158"/>
                  </a:lnTo>
                  <a:lnTo>
                    <a:pt x="113" y="247"/>
                  </a:lnTo>
                  <a:lnTo>
                    <a:pt x="68" y="360"/>
                  </a:lnTo>
                  <a:lnTo>
                    <a:pt x="23" y="472"/>
                  </a:lnTo>
                  <a:lnTo>
                    <a:pt x="1" y="585"/>
                  </a:lnTo>
                  <a:lnTo>
                    <a:pt x="23" y="742"/>
                  </a:lnTo>
                  <a:lnTo>
                    <a:pt x="271" y="2046"/>
                  </a:lnTo>
                  <a:lnTo>
                    <a:pt x="518" y="3327"/>
                  </a:lnTo>
                  <a:lnTo>
                    <a:pt x="675" y="3979"/>
                  </a:lnTo>
                  <a:lnTo>
                    <a:pt x="833" y="4631"/>
                  </a:lnTo>
                  <a:lnTo>
                    <a:pt x="990" y="5260"/>
                  </a:lnTo>
                  <a:lnTo>
                    <a:pt x="1192" y="5890"/>
                  </a:lnTo>
                  <a:lnTo>
                    <a:pt x="1237" y="6025"/>
                  </a:lnTo>
                  <a:lnTo>
                    <a:pt x="1305" y="6137"/>
                  </a:lnTo>
                  <a:lnTo>
                    <a:pt x="1395" y="6227"/>
                  </a:lnTo>
                  <a:lnTo>
                    <a:pt x="1507" y="6272"/>
                  </a:lnTo>
                  <a:lnTo>
                    <a:pt x="1619" y="6317"/>
                  </a:lnTo>
                  <a:lnTo>
                    <a:pt x="1732" y="6339"/>
                  </a:lnTo>
                  <a:lnTo>
                    <a:pt x="1844" y="6339"/>
                  </a:lnTo>
                  <a:lnTo>
                    <a:pt x="1957" y="6317"/>
                  </a:lnTo>
                  <a:lnTo>
                    <a:pt x="2069" y="6294"/>
                  </a:lnTo>
                  <a:lnTo>
                    <a:pt x="2181" y="6249"/>
                  </a:lnTo>
                  <a:lnTo>
                    <a:pt x="2271" y="6182"/>
                  </a:lnTo>
                  <a:lnTo>
                    <a:pt x="2339" y="6092"/>
                  </a:lnTo>
                  <a:lnTo>
                    <a:pt x="2384" y="6002"/>
                  </a:lnTo>
                  <a:lnTo>
                    <a:pt x="2429" y="5890"/>
                  </a:lnTo>
                  <a:lnTo>
                    <a:pt x="2429" y="5755"/>
                  </a:lnTo>
                  <a:lnTo>
                    <a:pt x="2384" y="5620"/>
                  </a:lnTo>
                  <a:lnTo>
                    <a:pt x="2204" y="4991"/>
                  </a:lnTo>
                  <a:lnTo>
                    <a:pt x="2024" y="4339"/>
                  </a:lnTo>
                  <a:lnTo>
                    <a:pt x="1889" y="3709"/>
                  </a:lnTo>
                  <a:lnTo>
                    <a:pt x="1732" y="3057"/>
                  </a:lnTo>
                  <a:lnTo>
                    <a:pt x="1462" y="1754"/>
                  </a:lnTo>
                  <a:lnTo>
                    <a:pt x="1215" y="450"/>
                  </a:lnTo>
                  <a:lnTo>
                    <a:pt x="1192" y="315"/>
                  </a:lnTo>
                  <a:lnTo>
                    <a:pt x="1125" y="202"/>
                  </a:lnTo>
                  <a:lnTo>
                    <a:pt x="1035" y="135"/>
                  </a:lnTo>
                  <a:lnTo>
                    <a:pt x="945" y="68"/>
                  </a:lnTo>
                  <a:lnTo>
                    <a:pt x="855" y="23"/>
                  </a:lnTo>
                  <a:lnTo>
                    <a:pt x="743" y="0"/>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78" name="Google Shape;158;p15">
              <a:extLst>
                <a:ext uri="{FF2B5EF4-FFF2-40B4-BE49-F238E27FC236}">
                  <a16:creationId xmlns:a16="http://schemas.microsoft.com/office/drawing/2014/main" id="{B6B979A8-6153-CADB-A818-B419FF0CC693}"/>
                </a:ext>
              </a:extLst>
            </p:cNvPr>
            <p:cNvSpPr/>
            <p:nvPr/>
          </p:nvSpPr>
          <p:spPr>
            <a:xfrm>
              <a:off x="4168525" y="1983625"/>
              <a:ext cx="43850" cy="84875"/>
            </a:xfrm>
            <a:custGeom>
              <a:avLst/>
              <a:gdLst/>
              <a:ahLst/>
              <a:cxnLst/>
              <a:rect l="l" t="t" r="r" b="b"/>
              <a:pathLst>
                <a:path w="1754" h="3395" extrusionOk="0">
                  <a:moveTo>
                    <a:pt x="585" y="0"/>
                  </a:moveTo>
                  <a:lnTo>
                    <a:pt x="472" y="23"/>
                  </a:lnTo>
                  <a:lnTo>
                    <a:pt x="360" y="67"/>
                  </a:lnTo>
                  <a:lnTo>
                    <a:pt x="270" y="112"/>
                  </a:lnTo>
                  <a:lnTo>
                    <a:pt x="180" y="180"/>
                  </a:lnTo>
                  <a:lnTo>
                    <a:pt x="90" y="270"/>
                  </a:lnTo>
                  <a:lnTo>
                    <a:pt x="45" y="360"/>
                  </a:lnTo>
                  <a:lnTo>
                    <a:pt x="0" y="472"/>
                  </a:lnTo>
                  <a:lnTo>
                    <a:pt x="0" y="607"/>
                  </a:lnTo>
                  <a:lnTo>
                    <a:pt x="23" y="742"/>
                  </a:lnTo>
                  <a:lnTo>
                    <a:pt x="540" y="2922"/>
                  </a:lnTo>
                  <a:lnTo>
                    <a:pt x="585" y="3057"/>
                  </a:lnTo>
                  <a:lnTo>
                    <a:pt x="652" y="3170"/>
                  </a:lnTo>
                  <a:lnTo>
                    <a:pt x="742" y="3259"/>
                  </a:lnTo>
                  <a:lnTo>
                    <a:pt x="832" y="3327"/>
                  </a:lnTo>
                  <a:lnTo>
                    <a:pt x="944" y="3372"/>
                  </a:lnTo>
                  <a:lnTo>
                    <a:pt x="1057" y="3394"/>
                  </a:lnTo>
                  <a:lnTo>
                    <a:pt x="1169" y="3394"/>
                  </a:lnTo>
                  <a:lnTo>
                    <a:pt x="1281" y="3372"/>
                  </a:lnTo>
                  <a:lnTo>
                    <a:pt x="1394" y="3349"/>
                  </a:lnTo>
                  <a:lnTo>
                    <a:pt x="1484" y="3282"/>
                  </a:lnTo>
                  <a:lnTo>
                    <a:pt x="1596" y="3215"/>
                  </a:lnTo>
                  <a:lnTo>
                    <a:pt x="1664" y="3147"/>
                  </a:lnTo>
                  <a:lnTo>
                    <a:pt x="1709" y="3035"/>
                  </a:lnTo>
                  <a:lnTo>
                    <a:pt x="1753" y="2922"/>
                  </a:lnTo>
                  <a:lnTo>
                    <a:pt x="1753" y="2787"/>
                  </a:lnTo>
                  <a:lnTo>
                    <a:pt x="1753" y="2653"/>
                  </a:lnTo>
                  <a:lnTo>
                    <a:pt x="1214" y="472"/>
                  </a:lnTo>
                  <a:lnTo>
                    <a:pt x="1169" y="337"/>
                  </a:lnTo>
                  <a:lnTo>
                    <a:pt x="1102" y="225"/>
                  </a:lnTo>
                  <a:lnTo>
                    <a:pt x="1034" y="135"/>
                  </a:lnTo>
                  <a:lnTo>
                    <a:pt x="922" y="67"/>
                  </a:lnTo>
                  <a:lnTo>
                    <a:pt x="832" y="23"/>
                  </a:lnTo>
                  <a:lnTo>
                    <a:pt x="719" y="0"/>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79" name="Google Shape;159;p15">
              <a:extLst>
                <a:ext uri="{FF2B5EF4-FFF2-40B4-BE49-F238E27FC236}">
                  <a16:creationId xmlns:a16="http://schemas.microsoft.com/office/drawing/2014/main" id="{0B459B3D-8779-AF49-2DD0-81E5052AB81A}"/>
                </a:ext>
              </a:extLst>
            </p:cNvPr>
            <p:cNvSpPr/>
            <p:nvPr/>
          </p:nvSpPr>
          <p:spPr>
            <a:xfrm>
              <a:off x="4554025" y="2198300"/>
              <a:ext cx="59025" cy="107925"/>
            </a:xfrm>
            <a:custGeom>
              <a:avLst/>
              <a:gdLst/>
              <a:ahLst/>
              <a:cxnLst/>
              <a:rect l="l" t="t" r="r" b="b"/>
              <a:pathLst>
                <a:path w="2361" h="4317" extrusionOk="0">
                  <a:moveTo>
                    <a:pt x="585" y="0"/>
                  </a:moveTo>
                  <a:lnTo>
                    <a:pt x="473" y="23"/>
                  </a:lnTo>
                  <a:lnTo>
                    <a:pt x="360" y="45"/>
                  </a:lnTo>
                  <a:lnTo>
                    <a:pt x="248" y="90"/>
                  </a:lnTo>
                  <a:lnTo>
                    <a:pt x="158" y="157"/>
                  </a:lnTo>
                  <a:lnTo>
                    <a:pt x="91" y="247"/>
                  </a:lnTo>
                  <a:lnTo>
                    <a:pt x="46" y="360"/>
                  </a:lnTo>
                  <a:lnTo>
                    <a:pt x="1" y="472"/>
                  </a:lnTo>
                  <a:lnTo>
                    <a:pt x="1" y="584"/>
                  </a:lnTo>
                  <a:lnTo>
                    <a:pt x="23" y="719"/>
                  </a:lnTo>
                  <a:lnTo>
                    <a:pt x="270" y="1529"/>
                  </a:lnTo>
                  <a:lnTo>
                    <a:pt x="540" y="2315"/>
                  </a:lnTo>
                  <a:lnTo>
                    <a:pt x="1125" y="3866"/>
                  </a:lnTo>
                  <a:lnTo>
                    <a:pt x="1192" y="4001"/>
                  </a:lnTo>
                  <a:lnTo>
                    <a:pt x="1260" y="4114"/>
                  </a:lnTo>
                  <a:lnTo>
                    <a:pt x="1349" y="4181"/>
                  </a:lnTo>
                  <a:lnTo>
                    <a:pt x="1462" y="4249"/>
                  </a:lnTo>
                  <a:lnTo>
                    <a:pt x="1574" y="4294"/>
                  </a:lnTo>
                  <a:lnTo>
                    <a:pt x="1687" y="4316"/>
                  </a:lnTo>
                  <a:lnTo>
                    <a:pt x="1822" y="4316"/>
                  </a:lnTo>
                  <a:lnTo>
                    <a:pt x="1934" y="4294"/>
                  </a:lnTo>
                  <a:lnTo>
                    <a:pt x="2046" y="4249"/>
                  </a:lnTo>
                  <a:lnTo>
                    <a:pt x="2136" y="4204"/>
                  </a:lnTo>
                  <a:lnTo>
                    <a:pt x="2226" y="4136"/>
                  </a:lnTo>
                  <a:lnTo>
                    <a:pt x="2294" y="4069"/>
                  </a:lnTo>
                  <a:lnTo>
                    <a:pt x="2339" y="3956"/>
                  </a:lnTo>
                  <a:lnTo>
                    <a:pt x="2361" y="3844"/>
                  </a:lnTo>
                  <a:lnTo>
                    <a:pt x="2361" y="3732"/>
                  </a:lnTo>
                  <a:lnTo>
                    <a:pt x="2339" y="3597"/>
                  </a:lnTo>
                  <a:lnTo>
                    <a:pt x="1754" y="2023"/>
                  </a:lnTo>
                  <a:lnTo>
                    <a:pt x="1484" y="1236"/>
                  </a:lnTo>
                  <a:lnTo>
                    <a:pt x="1237" y="450"/>
                  </a:lnTo>
                  <a:lnTo>
                    <a:pt x="1170" y="315"/>
                  </a:lnTo>
                  <a:lnTo>
                    <a:pt x="1102" y="202"/>
                  </a:lnTo>
                  <a:lnTo>
                    <a:pt x="1012" y="135"/>
                  </a:lnTo>
                  <a:lnTo>
                    <a:pt x="922" y="67"/>
                  </a:lnTo>
                  <a:lnTo>
                    <a:pt x="810" y="23"/>
                  </a:lnTo>
                  <a:lnTo>
                    <a:pt x="698" y="0"/>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80" name="Google Shape;160;p15">
              <a:extLst>
                <a:ext uri="{FF2B5EF4-FFF2-40B4-BE49-F238E27FC236}">
                  <a16:creationId xmlns:a16="http://schemas.microsoft.com/office/drawing/2014/main" id="{F6462F0C-29E3-A0D2-C9BE-E7F1374B949C}"/>
                </a:ext>
              </a:extLst>
            </p:cNvPr>
            <p:cNvSpPr/>
            <p:nvPr/>
          </p:nvSpPr>
          <p:spPr>
            <a:xfrm>
              <a:off x="2300500" y="1218200"/>
              <a:ext cx="796925" cy="1893900"/>
            </a:xfrm>
            <a:custGeom>
              <a:avLst/>
              <a:gdLst/>
              <a:ahLst/>
              <a:cxnLst/>
              <a:rect l="l" t="t" r="r" b="b"/>
              <a:pathLst>
                <a:path w="31877" h="75756" extrusionOk="0">
                  <a:moveTo>
                    <a:pt x="24930" y="1"/>
                  </a:moveTo>
                  <a:lnTo>
                    <a:pt x="24436" y="45"/>
                  </a:lnTo>
                  <a:lnTo>
                    <a:pt x="23941" y="135"/>
                  </a:lnTo>
                  <a:lnTo>
                    <a:pt x="23446" y="270"/>
                  </a:lnTo>
                  <a:lnTo>
                    <a:pt x="22974" y="428"/>
                  </a:lnTo>
                  <a:lnTo>
                    <a:pt x="22502" y="652"/>
                  </a:lnTo>
                  <a:lnTo>
                    <a:pt x="22053" y="900"/>
                  </a:lnTo>
                  <a:lnTo>
                    <a:pt x="21581" y="1169"/>
                  </a:lnTo>
                  <a:lnTo>
                    <a:pt x="21131" y="1484"/>
                  </a:lnTo>
                  <a:lnTo>
                    <a:pt x="20704" y="1821"/>
                  </a:lnTo>
                  <a:lnTo>
                    <a:pt x="20277" y="2203"/>
                  </a:lnTo>
                  <a:lnTo>
                    <a:pt x="19850" y="2586"/>
                  </a:lnTo>
                  <a:lnTo>
                    <a:pt x="19423" y="2990"/>
                  </a:lnTo>
                  <a:lnTo>
                    <a:pt x="19041" y="3417"/>
                  </a:lnTo>
                  <a:lnTo>
                    <a:pt x="18636" y="3844"/>
                  </a:lnTo>
                  <a:lnTo>
                    <a:pt x="18254" y="4294"/>
                  </a:lnTo>
                  <a:lnTo>
                    <a:pt x="17894" y="4744"/>
                  </a:lnTo>
                  <a:lnTo>
                    <a:pt x="17197" y="5665"/>
                  </a:lnTo>
                  <a:lnTo>
                    <a:pt x="16545" y="6609"/>
                  </a:lnTo>
                  <a:lnTo>
                    <a:pt x="15939" y="7509"/>
                  </a:lnTo>
                  <a:lnTo>
                    <a:pt x="15421" y="8385"/>
                  </a:lnTo>
                  <a:lnTo>
                    <a:pt x="14949" y="9194"/>
                  </a:lnTo>
                  <a:lnTo>
                    <a:pt x="14522" y="9914"/>
                  </a:lnTo>
                  <a:lnTo>
                    <a:pt x="13668" y="11532"/>
                  </a:lnTo>
                  <a:lnTo>
                    <a:pt x="12836" y="13173"/>
                  </a:lnTo>
                  <a:lnTo>
                    <a:pt x="12027" y="14837"/>
                  </a:lnTo>
                  <a:lnTo>
                    <a:pt x="11263" y="16523"/>
                  </a:lnTo>
                  <a:lnTo>
                    <a:pt x="10521" y="18254"/>
                  </a:lnTo>
                  <a:lnTo>
                    <a:pt x="9824" y="19984"/>
                  </a:lnTo>
                  <a:lnTo>
                    <a:pt x="9150" y="21738"/>
                  </a:lnTo>
                  <a:lnTo>
                    <a:pt x="8498" y="23514"/>
                  </a:lnTo>
                  <a:lnTo>
                    <a:pt x="7869" y="25289"/>
                  </a:lnTo>
                  <a:lnTo>
                    <a:pt x="7284" y="27065"/>
                  </a:lnTo>
                  <a:lnTo>
                    <a:pt x="6722" y="28841"/>
                  </a:lnTo>
                  <a:lnTo>
                    <a:pt x="6160" y="30640"/>
                  </a:lnTo>
                  <a:lnTo>
                    <a:pt x="5643" y="32438"/>
                  </a:lnTo>
                  <a:lnTo>
                    <a:pt x="5149" y="34214"/>
                  </a:lnTo>
                  <a:lnTo>
                    <a:pt x="4654" y="35990"/>
                  </a:lnTo>
                  <a:lnTo>
                    <a:pt x="4182" y="37765"/>
                  </a:lnTo>
                  <a:lnTo>
                    <a:pt x="3710" y="39699"/>
                  </a:lnTo>
                  <a:lnTo>
                    <a:pt x="3283" y="41654"/>
                  </a:lnTo>
                  <a:lnTo>
                    <a:pt x="2878" y="43610"/>
                  </a:lnTo>
                  <a:lnTo>
                    <a:pt x="2519" y="45566"/>
                  </a:lnTo>
                  <a:lnTo>
                    <a:pt x="2204" y="47544"/>
                  </a:lnTo>
                  <a:lnTo>
                    <a:pt x="1889" y="49522"/>
                  </a:lnTo>
                  <a:lnTo>
                    <a:pt x="1619" y="51500"/>
                  </a:lnTo>
                  <a:lnTo>
                    <a:pt x="1350" y="53478"/>
                  </a:lnTo>
                  <a:lnTo>
                    <a:pt x="878" y="57277"/>
                  </a:lnTo>
                  <a:lnTo>
                    <a:pt x="630" y="59165"/>
                  </a:lnTo>
                  <a:lnTo>
                    <a:pt x="428" y="61076"/>
                  </a:lnTo>
                  <a:lnTo>
                    <a:pt x="248" y="62987"/>
                  </a:lnTo>
                  <a:lnTo>
                    <a:pt x="113" y="64898"/>
                  </a:lnTo>
                  <a:lnTo>
                    <a:pt x="46" y="65864"/>
                  </a:lnTo>
                  <a:lnTo>
                    <a:pt x="23" y="66808"/>
                  </a:lnTo>
                  <a:lnTo>
                    <a:pt x="1" y="67775"/>
                  </a:lnTo>
                  <a:lnTo>
                    <a:pt x="1" y="68742"/>
                  </a:lnTo>
                  <a:lnTo>
                    <a:pt x="23" y="69236"/>
                  </a:lnTo>
                  <a:lnTo>
                    <a:pt x="46" y="69731"/>
                  </a:lnTo>
                  <a:lnTo>
                    <a:pt x="136" y="70697"/>
                  </a:lnTo>
                  <a:lnTo>
                    <a:pt x="248" y="71574"/>
                  </a:lnTo>
                  <a:lnTo>
                    <a:pt x="406" y="72383"/>
                  </a:lnTo>
                  <a:lnTo>
                    <a:pt x="608" y="73058"/>
                  </a:lnTo>
                  <a:lnTo>
                    <a:pt x="698" y="73372"/>
                  </a:lnTo>
                  <a:lnTo>
                    <a:pt x="810" y="73642"/>
                  </a:lnTo>
                  <a:lnTo>
                    <a:pt x="923" y="73889"/>
                  </a:lnTo>
                  <a:lnTo>
                    <a:pt x="1035" y="74092"/>
                  </a:lnTo>
                  <a:lnTo>
                    <a:pt x="1125" y="74271"/>
                  </a:lnTo>
                  <a:lnTo>
                    <a:pt x="1237" y="74406"/>
                  </a:lnTo>
                  <a:lnTo>
                    <a:pt x="1350" y="74496"/>
                  </a:lnTo>
                  <a:lnTo>
                    <a:pt x="1462" y="74564"/>
                  </a:lnTo>
                  <a:lnTo>
                    <a:pt x="1777" y="74743"/>
                  </a:lnTo>
                  <a:lnTo>
                    <a:pt x="2181" y="74901"/>
                  </a:lnTo>
                  <a:lnTo>
                    <a:pt x="2676" y="75036"/>
                  </a:lnTo>
                  <a:lnTo>
                    <a:pt x="3238" y="75171"/>
                  </a:lnTo>
                  <a:lnTo>
                    <a:pt x="3867" y="75283"/>
                  </a:lnTo>
                  <a:lnTo>
                    <a:pt x="4564" y="75395"/>
                  </a:lnTo>
                  <a:lnTo>
                    <a:pt x="5306" y="75508"/>
                  </a:lnTo>
                  <a:lnTo>
                    <a:pt x="6115" y="75575"/>
                  </a:lnTo>
                  <a:lnTo>
                    <a:pt x="6947" y="75643"/>
                  </a:lnTo>
                  <a:lnTo>
                    <a:pt x="7824" y="75710"/>
                  </a:lnTo>
                  <a:lnTo>
                    <a:pt x="8745" y="75733"/>
                  </a:lnTo>
                  <a:lnTo>
                    <a:pt x="9667" y="75755"/>
                  </a:lnTo>
                  <a:lnTo>
                    <a:pt x="10589" y="75755"/>
                  </a:lnTo>
                  <a:lnTo>
                    <a:pt x="11555" y="75733"/>
                  </a:lnTo>
                  <a:lnTo>
                    <a:pt x="12499" y="75710"/>
                  </a:lnTo>
                  <a:lnTo>
                    <a:pt x="13443" y="75643"/>
                  </a:lnTo>
                  <a:lnTo>
                    <a:pt x="14365" y="75553"/>
                  </a:lnTo>
                  <a:lnTo>
                    <a:pt x="15287" y="75463"/>
                  </a:lnTo>
                  <a:lnTo>
                    <a:pt x="16163" y="75328"/>
                  </a:lnTo>
                  <a:lnTo>
                    <a:pt x="17017" y="75171"/>
                  </a:lnTo>
                  <a:lnTo>
                    <a:pt x="17827" y="74991"/>
                  </a:lnTo>
                  <a:lnTo>
                    <a:pt x="18591" y="74788"/>
                  </a:lnTo>
                  <a:lnTo>
                    <a:pt x="19310" y="74541"/>
                  </a:lnTo>
                  <a:lnTo>
                    <a:pt x="19962" y="74294"/>
                  </a:lnTo>
                  <a:lnTo>
                    <a:pt x="20254" y="74137"/>
                  </a:lnTo>
                  <a:lnTo>
                    <a:pt x="20547" y="74002"/>
                  </a:lnTo>
                  <a:lnTo>
                    <a:pt x="20816" y="73844"/>
                  </a:lnTo>
                  <a:lnTo>
                    <a:pt x="21064" y="73664"/>
                  </a:lnTo>
                  <a:lnTo>
                    <a:pt x="21289" y="73507"/>
                  </a:lnTo>
                  <a:lnTo>
                    <a:pt x="21491" y="73327"/>
                  </a:lnTo>
                  <a:lnTo>
                    <a:pt x="21671" y="73125"/>
                  </a:lnTo>
                  <a:lnTo>
                    <a:pt x="21828" y="72923"/>
                  </a:lnTo>
                  <a:lnTo>
                    <a:pt x="21963" y="72720"/>
                  </a:lnTo>
                  <a:lnTo>
                    <a:pt x="22075" y="72518"/>
                  </a:lnTo>
                  <a:lnTo>
                    <a:pt x="22165" y="72293"/>
                  </a:lnTo>
                  <a:lnTo>
                    <a:pt x="22233" y="72068"/>
                  </a:lnTo>
                  <a:lnTo>
                    <a:pt x="22255" y="71821"/>
                  </a:lnTo>
                  <a:lnTo>
                    <a:pt x="22278" y="71574"/>
                  </a:lnTo>
                  <a:lnTo>
                    <a:pt x="22233" y="69843"/>
                  </a:lnTo>
                  <a:lnTo>
                    <a:pt x="22255" y="68135"/>
                  </a:lnTo>
                  <a:lnTo>
                    <a:pt x="22300" y="66426"/>
                  </a:lnTo>
                  <a:lnTo>
                    <a:pt x="22390" y="64740"/>
                  </a:lnTo>
                  <a:lnTo>
                    <a:pt x="22525" y="63054"/>
                  </a:lnTo>
                  <a:lnTo>
                    <a:pt x="22682" y="61368"/>
                  </a:lnTo>
                  <a:lnTo>
                    <a:pt x="22885" y="59705"/>
                  </a:lnTo>
                  <a:lnTo>
                    <a:pt x="23109" y="58042"/>
                  </a:lnTo>
                  <a:lnTo>
                    <a:pt x="23379" y="56401"/>
                  </a:lnTo>
                  <a:lnTo>
                    <a:pt x="23671" y="54737"/>
                  </a:lnTo>
                  <a:lnTo>
                    <a:pt x="24008" y="53096"/>
                  </a:lnTo>
                  <a:lnTo>
                    <a:pt x="24346" y="51433"/>
                  </a:lnTo>
                  <a:lnTo>
                    <a:pt x="24728" y="49792"/>
                  </a:lnTo>
                  <a:lnTo>
                    <a:pt x="25132" y="48128"/>
                  </a:lnTo>
                  <a:lnTo>
                    <a:pt x="25582" y="46465"/>
                  </a:lnTo>
                  <a:lnTo>
                    <a:pt x="26032" y="44801"/>
                  </a:lnTo>
                  <a:lnTo>
                    <a:pt x="26279" y="43835"/>
                  </a:lnTo>
                  <a:lnTo>
                    <a:pt x="26571" y="42598"/>
                  </a:lnTo>
                  <a:lnTo>
                    <a:pt x="27290" y="39474"/>
                  </a:lnTo>
                  <a:lnTo>
                    <a:pt x="28077" y="35742"/>
                  </a:lnTo>
                  <a:lnTo>
                    <a:pt x="28886" y="31674"/>
                  </a:lnTo>
                  <a:lnTo>
                    <a:pt x="29696" y="27605"/>
                  </a:lnTo>
                  <a:lnTo>
                    <a:pt x="30393" y="23851"/>
                  </a:lnTo>
                  <a:lnTo>
                    <a:pt x="30954" y="20704"/>
                  </a:lnTo>
                  <a:lnTo>
                    <a:pt x="31157" y="19467"/>
                  </a:lnTo>
                  <a:lnTo>
                    <a:pt x="31292" y="18478"/>
                  </a:lnTo>
                  <a:lnTo>
                    <a:pt x="31427" y="17399"/>
                  </a:lnTo>
                  <a:lnTo>
                    <a:pt x="31584" y="16230"/>
                  </a:lnTo>
                  <a:lnTo>
                    <a:pt x="31696" y="14994"/>
                  </a:lnTo>
                  <a:lnTo>
                    <a:pt x="31809" y="13690"/>
                  </a:lnTo>
                  <a:lnTo>
                    <a:pt x="31854" y="12342"/>
                  </a:lnTo>
                  <a:lnTo>
                    <a:pt x="31876" y="11667"/>
                  </a:lnTo>
                  <a:lnTo>
                    <a:pt x="31876" y="10970"/>
                  </a:lnTo>
                  <a:lnTo>
                    <a:pt x="31854" y="10296"/>
                  </a:lnTo>
                  <a:lnTo>
                    <a:pt x="31831" y="9622"/>
                  </a:lnTo>
                  <a:lnTo>
                    <a:pt x="31786" y="8947"/>
                  </a:lnTo>
                  <a:lnTo>
                    <a:pt x="31719" y="8273"/>
                  </a:lnTo>
                  <a:lnTo>
                    <a:pt x="31629" y="7598"/>
                  </a:lnTo>
                  <a:lnTo>
                    <a:pt x="31516" y="6969"/>
                  </a:lnTo>
                  <a:lnTo>
                    <a:pt x="31404" y="6317"/>
                  </a:lnTo>
                  <a:lnTo>
                    <a:pt x="31247" y="5710"/>
                  </a:lnTo>
                  <a:lnTo>
                    <a:pt x="31067" y="5103"/>
                  </a:lnTo>
                  <a:lnTo>
                    <a:pt x="30842" y="4519"/>
                  </a:lnTo>
                  <a:lnTo>
                    <a:pt x="30617" y="3957"/>
                  </a:lnTo>
                  <a:lnTo>
                    <a:pt x="30348" y="3440"/>
                  </a:lnTo>
                  <a:lnTo>
                    <a:pt x="30055" y="2923"/>
                  </a:lnTo>
                  <a:lnTo>
                    <a:pt x="29718" y="2451"/>
                  </a:lnTo>
                  <a:lnTo>
                    <a:pt x="29358" y="2001"/>
                  </a:lnTo>
                  <a:lnTo>
                    <a:pt x="28954" y="1597"/>
                  </a:lnTo>
                  <a:lnTo>
                    <a:pt x="28504" y="1214"/>
                  </a:lnTo>
                  <a:lnTo>
                    <a:pt x="28279" y="1057"/>
                  </a:lnTo>
                  <a:lnTo>
                    <a:pt x="28032" y="900"/>
                  </a:lnTo>
                  <a:lnTo>
                    <a:pt x="27785" y="742"/>
                  </a:lnTo>
                  <a:lnTo>
                    <a:pt x="27515" y="607"/>
                  </a:lnTo>
                  <a:lnTo>
                    <a:pt x="27245" y="473"/>
                  </a:lnTo>
                  <a:lnTo>
                    <a:pt x="26953" y="360"/>
                  </a:lnTo>
                  <a:lnTo>
                    <a:pt x="26706" y="248"/>
                  </a:lnTo>
                  <a:lnTo>
                    <a:pt x="26436" y="180"/>
                  </a:lnTo>
                  <a:lnTo>
                    <a:pt x="26189" y="113"/>
                  </a:lnTo>
                  <a:lnTo>
                    <a:pt x="25942" y="68"/>
                  </a:lnTo>
                  <a:lnTo>
                    <a:pt x="25425" y="1"/>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81" name="Google Shape;161;p15">
              <a:extLst>
                <a:ext uri="{FF2B5EF4-FFF2-40B4-BE49-F238E27FC236}">
                  <a16:creationId xmlns:a16="http://schemas.microsoft.com/office/drawing/2014/main" id="{B3F05BE5-A3A2-8809-7817-F84AF43230DA}"/>
                </a:ext>
              </a:extLst>
            </p:cNvPr>
            <p:cNvSpPr/>
            <p:nvPr/>
          </p:nvSpPr>
          <p:spPr>
            <a:xfrm>
              <a:off x="2480900" y="1219875"/>
              <a:ext cx="497375" cy="1891650"/>
            </a:xfrm>
            <a:custGeom>
              <a:avLst/>
              <a:gdLst/>
              <a:ahLst/>
              <a:cxnLst/>
              <a:rect l="l" t="t" r="r" b="b"/>
              <a:pathLst>
                <a:path w="19895" h="75666" extrusionOk="0">
                  <a:moveTo>
                    <a:pt x="18681" y="1"/>
                  </a:moveTo>
                  <a:lnTo>
                    <a:pt x="18209" y="1125"/>
                  </a:lnTo>
                  <a:lnTo>
                    <a:pt x="17692" y="2226"/>
                  </a:lnTo>
                  <a:lnTo>
                    <a:pt x="17197" y="3350"/>
                  </a:lnTo>
                  <a:lnTo>
                    <a:pt x="16725" y="4474"/>
                  </a:lnTo>
                  <a:lnTo>
                    <a:pt x="16230" y="5711"/>
                  </a:lnTo>
                  <a:lnTo>
                    <a:pt x="15781" y="6969"/>
                  </a:lnTo>
                  <a:lnTo>
                    <a:pt x="15331" y="8228"/>
                  </a:lnTo>
                  <a:lnTo>
                    <a:pt x="14927" y="9487"/>
                  </a:lnTo>
                  <a:lnTo>
                    <a:pt x="14117" y="12050"/>
                  </a:lnTo>
                  <a:lnTo>
                    <a:pt x="13353" y="14590"/>
                  </a:lnTo>
                  <a:lnTo>
                    <a:pt x="12499" y="17400"/>
                  </a:lnTo>
                  <a:lnTo>
                    <a:pt x="11645" y="20210"/>
                  </a:lnTo>
                  <a:lnTo>
                    <a:pt x="10836" y="23042"/>
                  </a:lnTo>
                  <a:lnTo>
                    <a:pt x="10049" y="25852"/>
                  </a:lnTo>
                  <a:lnTo>
                    <a:pt x="9262" y="28707"/>
                  </a:lnTo>
                  <a:lnTo>
                    <a:pt x="8520" y="31539"/>
                  </a:lnTo>
                  <a:lnTo>
                    <a:pt x="7801" y="34394"/>
                  </a:lnTo>
                  <a:lnTo>
                    <a:pt x="7104" y="37249"/>
                  </a:lnTo>
                  <a:lnTo>
                    <a:pt x="5688" y="43273"/>
                  </a:lnTo>
                  <a:lnTo>
                    <a:pt x="5013" y="46285"/>
                  </a:lnTo>
                  <a:lnTo>
                    <a:pt x="4339" y="49298"/>
                  </a:lnTo>
                  <a:lnTo>
                    <a:pt x="3687" y="52332"/>
                  </a:lnTo>
                  <a:lnTo>
                    <a:pt x="3080" y="55367"/>
                  </a:lnTo>
                  <a:lnTo>
                    <a:pt x="2496" y="58402"/>
                  </a:lnTo>
                  <a:lnTo>
                    <a:pt x="1934" y="61436"/>
                  </a:lnTo>
                  <a:lnTo>
                    <a:pt x="1642" y="63190"/>
                  </a:lnTo>
                  <a:lnTo>
                    <a:pt x="1372" y="64966"/>
                  </a:lnTo>
                  <a:lnTo>
                    <a:pt x="1125" y="66741"/>
                  </a:lnTo>
                  <a:lnTo>
                    <a:pt x="877" y="68517"/>
                  </a:lnTo>
                  <a:lnTo>
                    <a:pt x="428" y="72046"/>
                  </a:lnTo>
                  <a:lnTo>
                    <a:pt x="1" y="75598"/>
                  </a:lnTo>
                  <a:lnTo>
                    <a:pt x="1215" y="75666"/>
                  </a:lnTo>
                  <a:lnTo>
                    <a:pt x="1664" y="72024"/>
                  </a:lnTo>
                  <a:lnTo>
                    <a:pt x="2136" y="68405"/>
                  </a:lnTo>
                  <a:lnTo>
                    <a:pt x="2383" y="66584"/>
                  </a:lnTo>
                  <a:lnTo>
                    <a:pt x="2653" y="64786"/>
                  </a:lnTo>
                  <a:lnTo>
                    <a:pt x="2923" y="62965"/>
                  </a:lnTo>
                  <a:lnTo>
                    <a:pt x="3238" y="61167"/>
                  </a:lnTo>
                  <a:lnTo>
                    <a:pt x="3777" y="58199"/>
                  </a:lnTo>
                  <a:lnTo>
                    <a:pt x="4362" y="55255"/>
                  </a:lnTo>
                  <a:lnTo>
                    <a:pt x="4969" y="52287"/>
                  </a:lnTo>
                  <a:lnTo>
                    <a:pt x="5598" y="49343"/>
                  </a:lnTo>
                  <a:lnTo>
                    <a:pt x="6250" y="46398"/>
                  </a:lnTo>
                  <a:lnTo>
                    <a:pt x="6924" y="43453"/>
                  </a:lnTo>
                  <a:lnTo>
                    <a:pt x="8295" y="37586"/>
                  </a:lnTo>
                  <a:lnTo>
                    <a:pt x="9015" y="34664"/>
                  </a:lnTo>
                  <a:lnTo>
                    <a:pt x="9757" y="31741"/>
                  </a:lnTo>
                  <a:lnTo>
                    <a:pt x="10521" y="28819"/>
                  </a:lnTo>
                  <a:lnTo>
                    <a:pt x="11308" y="25919"/>
                  </a:lnTo>
                  <a:lnTo>
                    <a:pt x="12117" y="23020"/>
                  </a:lnTo>
                  <a:lnTo>
                    <a:pt x="12971" y="20120"/>
                  </a:lnTo>
                  <a:lnTo>
                    <a:pt x="13825" y="17242"/>
                  </a:lnTo>
                  <a:lnTo>
                    <a:pt x="14702" y="14365"/>
                  </a:lnTo>
                  <a:lnTo>
                    <a:pt x="15601" y="11533"/>
                  </a:lnTo>
                  <a:lnTo>
                    <a:pt x="16051" y="10139"/>
                  </a:lnTo>
                  <a:lnTo>
                    <a:pt x="16500" y="8745"/>
                  </a:lnTo>
                  <a:lnTo>
                    <a:pt x="16995" y="7352"/>
                  </a:lnTo>
                  <a:lnTo>
                    <a:pt x="17489" y="5958"/>
                  </a:lnTo>
                  <a:lnTo>
                    <a:pt x="18051" y="4587"/>
                  </a:lnTo>
                  <a:lnTo>
                    <a:pt x="18613" y="3238"/>
                  </a:lnTo>
                  <a:lnTo>
                    <a:pt x="19265" y="1777"/>
                  </a:lnTo>
                  <a:lnTo>
                    <a:pt x="19895" y="338"/>
                  </a:lnTo>
                  <a:lnTo>
                    <a:pt x="19737" y="271"/>
                  </a:lnTo>
                  <a:lnTo>
                    <a:pt x="19467" y="181"/>
                  </a:lnTo>
                  <a:lnTo>
                    <a:pt x="19220" y="113"/>
                  </a:lnTo>
                  <a:lnTo>
                    <a:pt x="18950" y="46"/>
                  </a:lnTo>
                  <a:lnTo>
                    <a:pt x="18681" y="1"/>
                  </a:lnTo>
                  <a:close/>
                </a:path>
              </a:pathLst>
            </a:custGeom>
            <a:solidFill>
              <a:srgbClr val="A6CC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82" name="Google Shape;162;p15">
              <a:extLst>
                <a:ext uri="{FF2B5EF4-FFF2-40B4-BE49-F238E27FC236}">
                  <a16:creationId xmlns:a16="http://schemas.microsoft.com/office/drawing/2014/main" id="{36F6C94D-E93D-66B5-AA45-2529D9A943C4}"/>
                </a:ext>
              </a:extLst>
            </p:cNvPr>
            <p:cNvSpPr/>
            <p:nvPr/>
          </p:nvSpPr>
          <p:spPr>
            <a:xfrm>
              <a:off x="2563525" y="2992925"/>
              <a:ext cx="34850" cy="65775"/>
            </a:xfrm>
            <a:custGeom>
              <a:avLst/>
              <a:gdLst/>
              <a:ahLst/>
              <a:cxnLst/>
              <a:rect l="l" t="t" r="r" b="b"/>
              <a:pathLst>
                <a:path w="1394" h="2631" extrusionOk="0">
                  <a:moveTo>
                    <a:pt x="787" y="0"/>
                  </a:moveTo>
                  <a:lnTo>
                    <a:pt x="652" y="23"/>
                  </a:lnTo>
                  <a:lnTo>
                    <a:pt x="540" y="68"/>
                  </a:lnTo>
                  <a:lnTo>
                    <a:pt x="427" y="113"/>
                  </a:lnTo>
                  <a:lnTo>
                    <a:pt x="360" y="203"/>
                  </a:lnTo>
                  <a:lnTo>
                    <a:pt x="270" y="293"/>
                  </a:lnTo>
                  <a:lnTo>
                    <a:pt x="225" y="383"/>
                  </a:lnTo>
                  <a:lnTo>
                    <a:pt x="180" y="495"/>
                  </a:lnTo>
                  <a:lnTo>
                    <a:pt x="157" y="630"/>
                  </a:lnTo>
                  <a:lnTo>
                    <a:pt x="0" y="2024"/>
                  </a:lnTo>
                  <a:lnTo>
                    <a:pt x="23" y="2136"/>
                  </a:lnTo>
                  <a:lnTo>
                    <a:pt x="45" y="2248"/>
                  </a:lnTo>
                  <a:lnTo>
                    <a:pt x="112" y="2361"/>
                  </a:lnTo>
                  <a:lnTo>
                    <a:pt x="180" y="2451"/>
                  </a:lnTo>
                  <a:lnTo>
                    <a:pt x="292" y="2541"/>
                  </a:lnTo>
                  <a:lnTo>
                    <a:pt x="405" y="2586"/>
                  </a:lnTo>
                  <a:lnTo>
                    <a:pt x="517" y="2631"/>
                  </a:lnTo>
                  <a:lnTo>
                    <a:pt x="764" y="2631"/>
                  </a:lnTo>
                  <a:lnTo>
                    <a:pt x="877" y="2586"/>
                  </a:lnTo>
                  <a:lnTo>
                    <a:pt x="967" y="2541"/>
                  </a:lnTo>
                  <a:lnTo>
                    <a:pt x="1057" y="2451"/>
                  </a:lnTo>
                  <a:lnTo>
                    <a:pt x="1124" y="2361"/>
                  </a:lnTo>
                  <a:lnTo>
                    <a:pt x="1191" y="2248"/>
                  </a:lnTo>
                  <a:lnTo>
                    <a:pt x="1214" y="2136"/>
                  </a:lnTo>
                  <a:lnTo>
                    <a:pt x="1236" y="2024"/>
                  </a:lnTo>
                  <a:lnTo>
                    <a:pt x="1394" y="630"/>
                  </a:lnTo>
                  <a:lnTo>
                    <a:pt x="1394" y="495"/>
                  </a:lnTo>
                  <a:lnTo>
                    <a:pt x="1371" y="383"/>
                  </a:lnTo>
                  <a:lnTo>
                    <a:pt x="1304" y="293"/>
                  </a:lnTo>
                  <a:lnTo>
                    <a:pt x="1214" y="180"/>
                  </a:lnTo>
                  <a:lnTo>
                    <a:pt x="1124" y="113"/>
                  </a:lnTo>
                  <a:lnTo>
                    <a:pt x="1012" y="68"/>
                  </a:lnTo>
                  <a:lnTo>
                    <a:pt x="899" y="23"/>
                  </a:lnTo>
                  <a:lnTo>
                    <a:pt x="787" y="0"/>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83" name="Google Shape;163;p15">
              <a:extLst>
                <a:ext uri="{FF2B5EF4-FFF2-40B4-BE49-F238E27FC236}">
                  <a16:creationId xmlns:a16="http://schemas.microsoft.com/office/drawing/2014/main" id="{BE5A46EE-0D3E-73C9-EF57-0B71DCDD15F7}"/>
                </a:ext>
              </a:extLst>
            </p:cNvPr>
            <p:cNvSpPr/>
            <p:nvPr/>
          </p:nvSpPr>
          <p:spPr>
            <a:xfrm>
              <a:off x="2684900" y="2747350"/>
              <a:ext cx="36000" cy="151175"/>
            </a:xfrm>
            <a:custGeom>
              <a:avLst/>
              <a:gdLst/>
              <a:ahLst/>
              <a:cxnLst/>
              <a:rect l="l" t="t" r="r" b="b"/>
              <a:pathLst>
                <a:path w="1440" h="6047" extrusionOk="0">
                  <a:moveTo>
                    <a:pt x="473" y="0"/>
                  </a:moveTo>
                  <a:lnTo>
                    <a:pt x="360" y="45"/>
                  </a:lnTo>
                  <a:lnTo>
                    <a:pt x="270" y="90"/>
                  </a:lnTo>
                  <a:lnTo>
                    <a:pt x="180" y="157"/>
                  </a:lnTo>
                  <a:lnTo>
                    <a:pt x="90" y="225"/>
                  </a:lnTo>
                  <a:lnTo>
                    <a:pt x="45" y="337"/>
                  </a:lnTo>
                  <a:lnTo>
                    <a:pt x="1" y="450"/>
                  </a:lnTo>
                  <a:lnTo>
                    <a:pt x="1" y="585"/>
                  </a:lnTo>
                  <a:lnTo>
                    <a:pt x="113" y="3012"/>
                  </a:lnTo>
                  <a:lnTo>
                    <a:pt x="203" y="5440"/>
                  </a:lnTo>
                  <a:lnTo>
                    <a:pt x="225" y="5575"/>
                  </a:lnTo>
                  <a:lnTo>
                    <a:pt x="270" y="5710"/>
                  </a:lnTo>
                  <a:lnTo>
                    <a:pt x="338" y="5800"/>
                  </a:lnTo>
                  <a:lnTo>
                    <a:pt x="428" y="5890"/>
                  </a:lnTo>
                  <a:lnTo>
                    <a:pt x="518" y="5957"/>
                  </a:lnTo>
                  <a:lnTo>
                    <a:pt x="607" y="6002"/>
                  </a:lnTo>
                  <a:lnTo>
                    <a:pt x="720" y="6024"/>
                  </a:lnTo>
                  <a:lnTo>
                    <a:pt x="855" y="6047"/>
                  </a:lnTo>
                  <a:lnTo>
                    <a:pt x="967" y="6024"/>
                  </a:lnTo>
                  <a:lnTo>
                    <a:pt x="1080" y="6002"/>
                  </a:lnTo>
                  <a:lnTo>
                    <a:pt x="1169" y="5957"/>
                  </a:lnTo>
                  <a:lnTo>
                    <a:pt x="1259" y="5890"/>
                  </a:lnTo>
                  <a:lnTo>
                    <a:pt x="1349" y="5800"/>
                  </a:lnTo>
                  <a:lnTo>
                    <a:pt x="1394" y="5710"/>
                  </a:lnTo>
                  <a:lnTo>
                    <a:pt x="1439" y="5575"/>
                  </a:lnTo>
                  <a:lnTo>
                    <a:pt x="1439" y="5440"/>
                  </a:lnTo>
                  <a:lnTo>
                    <a:pt x="1349" y="3012"/>
                  </a:lnTo>
                  <a:lnTo>
                    <a:pt x="1237" y="585"/>
                  </a:lnTo>
                  <a:lnTo>
                    <a:pt x="1214" y="450"/>
                  </a:lnTo>
                  <a:lnTo>
                    <a:pt x="1169" y="337"/>
                  </a:lnTo>
                  <a:lnTo>
                    <a:pt x="1102" y="225"/>
                  </a:lnTo>
                  <a:lnTo>
                    <a:pt x="1035" y="157"/>
                  </a:lnTo>
                  <a:lnTo>
                    <a:pt x="922" y="90"/>
                  </a:lnTo>
                  <a:lnTo>
                    <a:pt x="832" y="45"/>
                  </a:lnTo>
                  <a:lnTo>
                    <a:pt x="720" y="0"/>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84" name="Google Shape;164;p15">
              <a:extLst>
                <a:ext uri="{FF2B5EF4-FFF2-40B4-BE49-F238E27FC236}">
                  <a16:creationId xmlns:a16="http://schemas.microsoft.com/office/drawing/2014/main" id="{DCC6D7A9-9B9F-CCB9-F56D-8823279C020A}"/>
                </a:ext>
              </a:extLst>
            </p:cNvPr>
            <p:cNvSpPr/>
            <p:nvPr/>
          </p:nvSpPr>
          <p:spPr>
            <a:xfrm>
              <a:off x="2705700" y="2538275"/>
              <a:ext cx="48350" cy="135475"/>
            </a:xfrm>
            <a:custGeom>
              <a:avLst/>
              <a:gdLst/>
              <a:ahLst/>
              <a:cxnLst/>
              <a:rect l="l" t="t" r="r" b="b"/>
              <a:pathLst>
                <a:path w="1934" h="5419" extrusionOk="0">
                  <a:moveTo>
                    <a:pt x="1102" y="1"/>
                  </a:moveTo>
                  <a:lnTo>
                    <a:pt x="989" y="46"/>
                  </a:lnTo>
                  <a:lnTo>
                    <a:pt x="899" y="113"/>
                  </a:lnTo>
                  <a:lnTo>
                    <a:pt x="832" y="203"/>
                  </a:lnTo>
                  <a:lnTo>
                    <a:pt x="765" y="293"/>
                  </a:lnTo>
                  <a:lnTo>
                    <a:pt x="742" y="428"/>
                  </a:lnTo>
                  <a:lnTo>
                    <a:pt x="652" y="990"/>
                  </a:lnTo>
                  <a:lnTo>
                    <a:pt x="540" y="1529"/>
                  </a:lnTo>
                  <a:lnTo>
                    <a:pt x="315" y="2631"/>
                  </a:lnTo>
                  <a:lnTo>
                    <a:pt x="225" y="3170"/>
                  </a:lnTo>
                  <a:lnTo>
                    <a:pt x="113" y="3732"/>
                  </a:lnTo>
                  <a:lnTo>
                    <a:pt x="45" y="4272"/>
                  </a:lnTo>
                  <a:lnTo>
                    <a:pt x="0" y="4834"/>
                  </a:lnTo>
                  <a:lnTo>
                    <a:pt x="0" y="4969"/>
                  </a:lnTo>
                  <a:lnTo>
                    <a:pt x="45" y="5104"/>
                  </a:lnTo>
                  <a:lnTo>
                    <a:pt x="90" y="5194"/>
                  </a:lnTo>
                  <a:lnTo>
                    <a:pt x="158" y="5283"/>
                  </a:lnTo>
                  <a:lnTo>
                    <a:pt x="248" y="5351"/>
                  </a:lnTo>
                  <a:lnTo>
                    <a:pt x="360" y="5396"/>
                  </a:lnTo>
                  <a:lnTo>
                    <a:pt x="472" y="5418"/>
                  </a:lnTo>
                  <a:lnTo>
                    <a:pt x="697" y="5418"/>
                  </a:lnTo>
                  <a:lnTo>
                    <a:pt x="809" y="5396"/>
                  </a:lnTo>
                  <a:lnTo>
                    <a:pt x="922" y="5351"/>
                  </a:lnTo>
                  <a:lnTo>
                    <a:pt x="1012" y="5283"/>
                  </a:lnTo>
                  <a:lnTo>
                    <a:pt x="1102" y="5194"/>
                  </a:lnTo>
                  <a:lnTo>
                    <a:pt x="1169" y="5081"/>
                  </a:lnTo>
                  <a:lnTo>
                    <a:pt x="1214" y="4969"/>
                  </a:lnTo>
                  <a:lnTo>
                    <a:pt x="1237" y="4834"/>
                  </a:lnTo>
                  <a:lnTo>
                    <a:pt x="1282" y="4317"/>
                  </a:lnTo>
                  <a:lnTo>
                    <a:pt x="1349" y="3800"/>
                  </a:lnTo>
                  <a:lnTo>
                    <a:pt x="1439" y="3305"/>
                  </a:lnTo>
                  <a:lnTo>
                    <a:pt x="1551" y="2788"/>
                  </a:lnTo>
                  <a:lnTo>
                    <a:pt x="1754" y="1777"/>
                  </a:lnTo>
                  <a:lnTo>
                    <a:pt x="1844" y="1282"/>
                  </a:lnTo>
                  <a:lnTo>
                    <a:pt x="1933" y="765"/>
                  </a:lnTo>
                  <a:lnTo>
                    <a:pt x="1933" y="630"/>
                  </a:lnTo>
                  <a:lnTo>
                    <a:pt x="1911" y="495"/>
                  </a:lnTo>
                  <a:lnTo>
                    <a:pt x="1866" y="383"/>
                  </a:lnTo>
                  <a:lnTo>
                    <a:pt x="1821" y="271"/>
                  </a:lnTo>
                  <a:lnTo>
                    <a:pt x="1731" y="181"/>
                  </a:lnTo>
                  <a:lnTo>
                    <a:pt x="1641" y="113"/>
                  </a:lnTo>
                  <a:lnTo>
                    <a:pt x="1529" y="46"/>
                  </a:lnTo>
                  <a:lnTo>
                    <a:pt x="1416" y="23"/>
                  </a:lnTo>
                  <a:lnTo>
                    <a:pt x="1304" y="1"/>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85" name="Google Shape;165;p15">
              <a:extLst>
                <a:ext uri="{FF2B5EF4-FFF2-40B4-BE49-F238E27FC236}">
                  <a16:creationId xmlns:a16="http://schemas.microsoft.com/office/drawing/2014/main" id="{5FC5C1D8-F87C-A58B-2391-2412AD43E0EB}"/>
                </a:ext>
              </a:extLst>
            </p:cNvPr>
            <p:cNvSpPr/>
            <p:nvPr/>
          </p:nvSpPr>
          <p:spPr>
            <a:xfrm>
              <a:off x="2801800" y="2336525"/>
              <a:ext cx="29800" cy="30950"/>
            </a:xfrm>
            <a:custGeom>
              <a:avLst/>
              <a:gdLst/>
              <a:ahLst/>
              <a:cxnLst/>
              <a:rect l="l" t="t" r="r" b="b"/>
              <a:pathLst>
                <a:path w="1192" h="1238" extrusionOk="0">
                  <a:moveTo>
                    <a:pt x="585" y="1"/>
                  </a:moveTo>
                  <a:lnTo>
                    <a:pt x="450" y="23"/>
                  </a:lnTo>
                  <a:lnTo>
                    <a:pt x="337" y="68"/>
                  </a:lnTo>
                  <a:lnTo>
                    <a:pt x="225" y="113"/>
                  </a:lnTo>
                  <a:lnTo>
                    <a:pt x="135" y="203"/>
                  </a:lnTo>
                  <a:lnTo>
                    <a:pt x="68" y="293"/>
                  </a:lnTo>
                  <a:lnTo>
                    <a:pt x="23" y="406"/>
                  </a:lnTo>
                  <a:lnTo>
                    <a:pt x="0" y="518"/>
                  </a:lnTo>
                  <a:lnTo>
                    <a:pt x="0" y="630"/>
                  </a:lnTo>
                  <a:lnTo>
                    <a:pt x="0" y="743"/>
                  </a:lnTo>
                  <a:lnTo>
                    <a:pt x="23" y="855"/>
                  </a:lnTo>
                  <a:lnTo>
                    <a:pt x="68" y="945"/>
                  </a:lnTo>
                  <a:lnTo>
                    <a:pt x="135" y="1057"/>
                  </a:lnTo>
                  <a:lnTo>
                    <a:pt x="225" y="1125"/>
                  </a:lnTo>
                  <a:lnTo>
                    <a:pt x="337" y="1192"/>
                  </a:lnTo>
                  <a:lnTo>
                    <a:pt x="450" y="1237"/>
                  </a:lnTo>
                  <a:lnTo>
                    <a:pt x="719" y="1237"/>
                  </a:lnTo>
                  <a:lnTo>
                    <a:pt x="854" y="1192"/>
                  </a:lnTo>
                  <a:lnTo>
                    <a:pt x="944" y="1125"/>
                  </a:lnTo>
                  <a:lnTo>
                    <a:pt x="1034" y="1057"/>
                  </a:lnTo>
                  <a:lnTo>
                    <a:pt x="1102" y="945"/>
                  </a:lnTo>
                  <a:lnTo>
                    <a:pt x="1147" y="855"/>
                  </a:lnTo>
                  <a:lnTo>
                    <a:pt x="1169" y="743"/>
                  </a:lnTo>
                  <a:lnTo>
                    <a:pt x="1192" y="630"/>
                  </a:lnTo>
                  <a:lnTo>
                    <a:pt x="1169" y="518"/>
                  </a:lnTo>
                  <a:lnTo>
                    <a:pt x="1147" y="406"/>
                  </a:lnTo>
                  <a:lnTo>
                    <a:pt x="1102" y="293"/>
                  </a:lnTo>
                  <a:lnTo>
                    <a:pt x="1034" y="203"/>
                  </a:lnTo>
                  <a:lnTo>
                    <a:pt x="944" y="113"/>
                  </a:lnTo>
                  <a:lnTo>
                    <a:pt x="854" y="68"/>
                  </a:lnTo>
                  <a:lnTo>
                    <a:pt x="719" y="23"/>
                  </a:lnTo>
                  <a:lnTo>
                    <a:pt x="585" y="1"/>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86" name="Google Shape;166;p15">
              <a:extLst>
                <a:ext uri="{FF2B5EF4-FFF2-40B4-BE49-F238E27FC236}">
                  <a16:creationId xmlns:a16="http://schemas.microsoft.com/office/drawing/2014/main" id="{0E695646-AA14-E55E-530C-E654AF40E3BE}"/>
                </a:ext>
              </a:extLst>
            </p:cNvPr>
            <p:cNvSpPr/>
            <p:nvPr/>
          </p:nvSpPr>
          <p:spPr>
            <a:xfrm>
              <a:off x="2741650" y="2741725"/>
              <a:ext cx="48925" cy="146125"/>
            </a:xfrm>
            <a:custGeom>
              <a:avLst/>
              <a:gdLst/>
              <a:ahLst/>
              <a:cxnLst/>
              <a:rect l="l" t="t" r="r" b="b"/>
              <a:pathLst>
                <a:path w="1957" h="5845" extrusionOk="0">
                  <a:moveTo>
                    <a:pt x="1237" y="0"/>
                  </a:moveTo>
                  <a:lnTo>
                    <a:pt x="1125" y="23"/>
                  </a:lnTo>
                  <a:lnTo>
                    <a:pt x="1035" y="68"/>
                  </a:lnTo>
                  <a:lnTo>
                    <a:pt x="923" y="113"/>
                  </a:lnTo>
                  <a:lnTo>
                    <a:pt x="855" y="203"/>
                  </a:lnTo>
                  <a:lnTo>
                    <a:pt x="788" y="315"/>
                  </a:lnTo>
                  <a:lnTo>
                    <a:pt x="743" y="450"/>
                  </a:lnTo>
                  <a:lnTo>
                    <a:pt x="518" y="1641"/>
                  </a:lnTo>
                  <a:lnTo>
                    <a:pt x="338" y="2855"/>
                  </a:lnTo>
                  <a:lnTo>
                    <a:pt x="158" y="4047"/>
                  </a:lnTo>
                  <a:lnTo>
                    <a:pt x="1" y="5260"/>
                  </a:lnTo>
                  <a:lnTo>
                    <a:pt x="1" y="5395"/>
                  </a:lnTo>
                  <a:lnTo>
                    <a:pt x="23" y="5508"/>
                  </a:lnTo>
                  <a:lnTo>
                    <a:pt x="68" y="5620"/>
                  </a:lnTo>
                  <a:lnTo>
                    <a:pt x="136" y="5710"/>
                  </a:lnTo>
                  <a:lnTo>
                    <a:pt x="226" y="5755"/>
                  </a:lnTo>
                  <a:lnTo>
                    <a:pt x="316" y="5800"/>
                  </a:lnTo>
                  <a:lnTo>
                    <a:pt x="428" y="5845"/>
                  </a:lnTo>
                  <a:lnTo>
                    <a:pt x="653" y="5845"/>
                  </a:lnTo>
                  <a:lnTo>
                    <a:pt x="788" y="5800"/>
                  </a:lnTo>
                  <a:lnTo>
                    <a:pt x="878" y="5755"/>
                  </a:lnTo>
                  <a:lnTo>
                    <a:pt x="990" y="5688"/>
                  </a:lnTo>
                  <a:lnTo>
                    <a:pt x="1080" y="5620"/>
                  </a:lnTo>
                  <a:lnTo>
                    <a:pt x="1147" y="5508"/>
                  </a:lnTo>
                  <a:lnTo>
                    <a:pt x="1215" y="5395"/>
                  </a:lnTo>
                  <a:lnTo>
                    <a:pt x="1237" y="5260"/>
                  </a:lnTo>
                  <a:lnTo>
                    <a:pt x="1395" y="4136"/>
                  </a:lnTo>
                  <a:lnTo>
                    <a:pt x="1552" y="3013"/>
                  </a:lnTo>
                  <a:lnTo>
                    <a:pt x="1732" y="1889"/>
                  </a:lnTo>
                  <a:lnTo>
                    <a:pt x="1934" y="787"/>
                  </a:lnTo>
                  <a:lnTo>
                    <a:pt x="1957" y="630"/>
                  </a:lnTo>
                  <a:lnTo>
                    <a:pt x="1934" y="517"/>
                  </a:lnTo>
                  <a:lnTo>
                    <a:pt x="1912" y="382"/>
                  </a:lnTo>
                  <a:lnTo>
                    <a:pt x="1844" y="293"/>
                  </a:lnTo>
                  <a:lnTo>
                    <a:pt x="1777" y="203"/>
                  </a:lnTo>
                  <a:lnTo>
                    <a:pt x="1687" y="135"/>
                  </a:lnTo>
                  <a:lnTo>
                    <a:pt x="1574" y="68"/>
                  </a:lnTo>
                  <a:lnTo>
                    <a:pt x="1462" y="23"/>
                  </a:lnTo>
                  <a:lnTo>
                    <a:pt x="1350" y="0"/>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87" name="Google Shape;167;p15">
              <a:extLst>
                <a:ext uri="{FF2B5EF4-FFF2-40B4-BE49-F238E27FC236}">
                  <a16:creationId xmlns:a16="http://schemas.microsoft.com/office/drawing/2014/main" id="{44F99E9C-C4B5-37B0-7808-6BCCAFB023EE}"/>
                </a:ext>
              </a:extLst>
            </p:cNvPr>
            <p:cNvSpPr/>
            <p:nvPr/>
          </p:nvSpPr>
          <p:spPr>
            <a:xfrm>
              <a:off x="2515175" y="1949900"/>
              <a:ext cx="38250" cy="74750"/>
            </a:xfrm>
            <a:custGeom>
              <a:avLst/>
              <a:gdLst/>
              <a:ahLst/>
              <a:cxnLst/>
              <a:rect l="l" t="t" r="r" b="b"/>
              <a:pathLst>
                <a:path w="1530" h="2990" extrusionOk="0">
                  <a:moveTo>
                    <a:pt x="833" y="0"/>
                  </a:moveTo>
                  <a:lnTo>
                    <a:pt x="720" y="23"/>
                  </a:lnTo>
                  <a:lnTo>
                    <a:pt x="608" y="68"/>
                  </a:lnTo>
                  <a:lnTo>
                    <a:pt x="495" y="135"/>
                  </a:lnTo>
                  <a:lnTo>
                    <a:pt x="405" y="225"/>
                  </a:lnTo>
                  <a:lnTo>
                    <a:pt x="361" y="337"/>
                  </a:lnTo>
                  <a:lnTo>
                    <a:pt x="316" y="450"/>
                  </a:lnTo>
                  <a:lnTo>
                    <a:pt x="1" y="2203"/>
                  </a:lnTo>
                  <a:lnTo>
                    <a:pt x="1" y="2316"/>
                  </a:lnTo>
                  <a:lnTo>
                    <a:pt x="1" y="2451"/>
                  </a:lnTo>
                  <a:lnTo>
                    <a:pt x="23" y="2563"/>
                  </a:lnTo>
                  <a:lnTo>
                    <a:pt x="68" y="2675"/>
                  </a:lnTo>
                  <a:lnTo>
                    <a:pt x="136" y="2765"/>
                  </a:lnTo>
                  <a:lnTo>
                    <a:pt x="226" y="2855"/>
                  </a:lnTo>
                  <a:lnTo>
                    <a:pt x="316" y="2923"/>
                  </a:lnTo>
                  <a:lnTo>
                    <a:pt x="428" y="2968"/>
                  </a:lnTo>
                  <a:lnTo>
                    <a:pt x="563" y="2990"/>
                  </a:lnTo>
                  <a:lnTo>
                    <a:pt x="675" y="2968"/>
                  </a:lnTo>
                  <a:lnTo>
                    <a:pt x="788" y="2945"/>
                  </a:lnTo>
                  <a:lnTo>
                    <a:pt x="900" y="2900"/>
                  </a:lnTo>
                  <a:lnTo>
                    <a:pt x="1012" y="2833"/>
                  </a:lnTo>
                  <a:lnTo>
                    <a:pt x="1102" y="2743"/>
                  </a:lnTo>
                  <a:lnTo>
                    <a:pt x="1170" y="2653"/>
                  </a:lnTo>
                  <a:lnTo>
                    <a:pt x="1192" y="2540"/>
                  </a:lnTo>
                  <a:lnTo>
                    <a:pt x="1507" y="787"/>
                  </a:lnTo>
                  <a:lnTo>
                    <a:pt x="1529" y="652"/>
                  </a:lnTo>
                  <a:lnTo>
                    <a:pt x="1507" y="540"/>
                  </a:lnTo>
                  <a:lnTo>
                    <a:pt x="1484" y="405"/>
                  </a:lnTo>
                  <a:lnTo>
                    <a:pt x="1440" y="315"/>
                  </a:lnTo>
                  <a:lnTo>
                    <a:pt x="1372" y="203"/>
                  </a:lnTo>
                  <a:lnTo>
                    <a:pt x="1305" y="135"/>
                  </a:lnTo>
                  <a:lnTo>
                    <a:pt x="1192" y="68"/>
                  </a:lnTo>
                  <a:lnTo>
                    <a:pt x="1080" y="23"/>
                  </a:lnTo>
                  <a:lnTo>
                    <a:pt x="967" y="0"/>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88" name="Google Shape;168;p15">
              <a:extLst>
                <a:ext uri="{FF2B5EF4-FFF2-40B4-BE49-F238E27FC236}">
                  <a16:creationId xmlns:a16="http://schemas.microsoft.com/office/drawing/2014/main" id="{09D93923-9041-1757-CEF4-F286ECEF8E36}"/>
                </a:ext>
              </a:extLst>
            </p:cNvPr>
            <p:cNvSpPr/>
            <p:nvPr/>
          </p:nvSpPr>
          <p:spPr>
            <a:xfrm>
              <a:off x="2419075" y="2277525"/>
              <a:ext cx="66900" cy="202900"/>
            </a:xfrm>
            <a:custGeom>
              <a:avLst/>
              <a:gdLst/>
              <a:ahLst/>
              <a:cxnLst/>
              <a:rect l="l" t="t" r="r" b="b"/>
              <a:pathLst>
                <a:path w="2676" h="8116" extrusionOk="0">
                  <a:moveTo>
                    <a:pt x="1979" y="1"/>
                  </a:moveTo>
                  <a:lnTo>
                    <a:pt x="1867" y="23"/>
                  </a:lnTo>
                  <a:lnTo>
                    <a:pt x="1754" y="68"/>
                  </a:lnTo>
                  <a:lnTo>
                    <a:pt x="1664" y="113"/>
                  </a:lnTo>
                  <a:lnTo>
                    <a:pt x="1574" y="203"/>
                  </a:lnTo>
                  <a:lnTo>
                    <a:pt x="1530" y="315"/>
                  </a:lnTo>
                  <a:lnTo>
                    <a:pt x="1485" y="450"/>
                  </a:lnTo>
                  <a:lnTo>
                    <a:pt x="1282" y="1304"/>
                  </a:lnTo>
                  <a:lnTo>
                    <a:pt x="1125" y="2181"/>
                  </a:lnTo>
                  <a:lnTo>
                    <a:pt x="788" y="3912"/>
                  </a:lnTo>
                  <a:lnTo>
                    <a:pt x="451" y="5643"/>
                  </a:lnTo>
                  <a:lnTo>
                    <a:pt x="248" y="6497"/>
                  </a:lnTo>
                  <a:lnTo>
                    <a:pt x="23" y="7351"/>
                  </a:lnTo>
                  <a:lnTo>
                    <a:pt x="1" y="7509"/>
                  </a:lnTo>
                  <a:lnTo>
                    <a:pt x="23" y="7621"/>
                  </a:lnTo>
                  <a:lnTo>
                    <a:pt x="46" y="7733"/>
                  </a:lnTo>
                  <a:lnTo>
                    <a:pt x="91" y="7846"/>
                  </a:lnTo>
                  <a:lnTo>
                    <a:pt x="181" y="7936"/>
                  </a:lnTo>
                  <a:lnTo>
                    <a:pt x="271" y="8003"/>
                  </a:lnTo>
                  <a:lnTo>
                    <a:pt x="361" y="8071"/>
                  </a:lnTo>
                  <a:lnTo>
                    <a:pt x="473" y="8093"/>
                  </a:lnTo>
                  <a:lnTo>
                    <a:pt x="585" y="8116"/>
                  </a:lnTo>
                  <a:lnTo>
                    <a:pt x="810" y="8116"/>
                  </a:lnTo>
                  <a:lnTo>
                    <a:pt x="923" y="8071"/>
                  </a:lnTo>
                  <a:lnTo>
                    <a:pt x="1013" y="8003"/>
                  </a:lnTo>
                  <a:lnTo>
                    <a:pt x="1102" y="7936"/>
                  </a:lnTo>
                  <a:lnTo>
                    <a:pt x="1170" y="7823"/>
                  </a:lnTo>
                  <a:lnTo>
                    <a:pt x="1215" y="7688"/>
                  </a:lnTo>
                  <a:lnTo>
                    <a:pt x="1440" y="6834"/>
                  </a:lnTo>
                  <a:lnTo>
                    <a:pt x="1642" y="5980"/>
                  </a:lnTo>
                  <a:lnTo>
                    <a:pt x="1979" y="4249"/>
                  </a:lnTo>
                  <a:lnTo>
                    <a:pt x="2316" y="2496"/>
                  </a:lnTo>
                  <a:lnTo>
                    <a:pt x="2496" y="1642"/>
                  </a:lnTo>
                  <a:lnTo>
                    <a:pt x="2676" y="765"/>
                  </a:lnTo>
                  <a:lnTo>
                    <a:pt x="2676" y="630"/>
                  </a:lnTo>
                  <a:lnTo>
                    <a:pt x="2676" y="495"/>
                  </a:lnTo>
                  <a:lnTo>
                    <a:pt x="2631" y="383"/>
                  </a:lnTo>
                  <a:lnTo>
                    <a:pt x="2586" y="293"/>
                  </a:lnTo>
                  <a:lnTo>
                    <a:pt x="2496" y="203"/>
                  </a:lnTo>
                  <a:lnTo>
                    <a:pt x="2406" y="113"/>
                  </a:lnTo>
                  <a:lnTo>
                    <a:pt x="2316" y="68"/>
                  </a:lnTo>
                  <a:lnTo>
                    <a:pt x="2204" y="23"/>
                  </a:lnTo>
                  <a:lnTo>
                    <a:pt x="2092" y="1"/>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89" name="Google Shape;169;p15">
              <a:extLst>
                <a:ext uri="{FF2B5EF4-FFF2-40B4-BE49-F238E27FC236}">
                  <a16:creationId xmlns:a16="http://schemas.microsoft.com/office/drawing/2014/main" id="{33886272-9129-8904-4130-F5CA209AE18E}"/>
                </a:ext>
              </a:extLst>
            </p:cNvPr>
            <p:cNvSpPr/>
            <p:nvPr/>
          </p:nvSpPr>
          <p:spPr>
            <a:xfrm>
              <a:off x="2517425" y="2179750"/>
              <a:ext cx="48925" cy="91625"/>
            </a:xfrm>
            <a:custGeom>
              <a:avLst/>
              <a:gdLst/>
              <a:ahLst/>
              <a:cxnLst/>
              <a:rect l="l" t="t" r="r" b="b"/>
              <a:pathLst>
                <a:path w="1957" h="3665" extrusionOk="0">
                  <a:moveTo>
                    <a:pt x="1282" y="0"/>
                  </a:moveTo>
                  <a:lnTo>
                    <a:pt x="1170" y="23"/>
                  </a:lnTo>
                  <a:lnTo>
                    <a:pt x="1057" y="68"/>
                  </a:lnTo>
                  <a:lnTo>
                    <a:pt x="945" y="113"/>
                  </a:lnTo>
                  <a:lnTo>
                    <a:pt x="855" y="203"/>
                  </a:lnTo>
                  <a:lnTo>
                    <a:pt x="788" y="315"/>
                  </a:lnTo>
                  <a:lnTo>
                    <a:pt x="743" y="427"/>
                  </a:lnTo>
                  <a:lnTo>
                    <a:pt x="23" y="2923"/>
                  </a:lnTo>
                  <a:lnTo>
                    <a:pt x="1" y="3057"/>
                  </a:lnTo>
                  <a:lnTo>
                    <a:pt x="1" y="3170"/>
                  </a:lnTo>
                  <a:lnTo>
                    <a:pt x="23" y="3282"/>
                  </a:lnTo>
                  <a:lnTo>
                    <a:pt x="68" y="3395"/>
                  </a:lnTo>
                  <a:lnTo>
                    <a:pt x="158" y="3484"/>
                  </a:lnTo>
                  <a:lnTo>
                    <a:pt x="248" y="3552"/>
                  </a:lnTo>
                  <a:lnTo>
                    <a:pt x="338" y="3619"/>
                  </a:lnTo>
                  <a:lnTo>
                    <a:pt x="450" y="3642"/>
                  </a:lnTo>
                  <a:lnTo>
                    <a:pt x="563" y="3664"/>
                  </a:lnTo>
                  <a:lnTo>
                    <a:pt x="788" y="3664"/>
                  </a:lnTo>
                  <a:lnTo>
                    <a:pt x="900" y="3619"/>
                  </a:lnTo>
                  <a:lnTo>
                    <a:pt x="990" y="3552"/>
                  </a:lnTo>
                  <a:lnTo>
                    <a:pt x="1080" y="3484"/>
                  </a:lnTo>
                  <a:lnTo>
                    <a:pt x="1170" y="3372"/>
                  </a:lnTo>
                  <a:lnTo>
                    <a:pt x="1215" y="3237"/>
                  </a:lnTo>
                  <a:lnTo>
                    <a:pt x="1934" y="765"/>
                  </a:lnTo>
                  <a:lnTo>
                    <a:pt x="1956" y="630"/>
                  </a:lnTo>
                  <a:lnTo>
                    <a:pt x="1956" y="495"/>
                  </a:lnTo>
                  <a:lnTo>
                    <a:pt x="1934" y="382"/>
                  </a:lnTo>
                  <a:lnTo>
                    <a:pt x="1867" y="292"/>
                  </a:lnTo>
                  <a:lnTo>
                    <a:pt x="1799" y="203"/>
                  </a:lnTo>
                  <a:lnTo>
                    <a:pt x="1709" y="113"/>
                  </a:lnTo>
                  <a:lnTo>
                    <a:pt x="1619" y="68"/>
                  </a:lnTo>
                  <a:lnTo>
                    <a:pt x="1507" y="23"/>
                  </a:lnTo>
                  <a:lnTo>
                    <a:pt x="1394" y="0"/>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90" name="Google Shape;170;p15">
              <a:extLst>
                <a:ext uri="{FF2B5EF4-FFF2-40B4-BE49-F238E27FC236}">
                  <a16:creationId xmlns:a16="http://schemas.microsoft.com/office/drawing/2014/main" id="{7D385B6C-3AD1-6C42-FEB7-EC0BE0997718}"/>
                </a:ext>
              </a:extLst>
            </p:cNvPr>
            <p:cNvSpPr/>
            <p:nvPr/>
          </p:nvSpPr>
          <p:spPr>
            <a:xfrm>
              <a:off x="2398850" y="2697875"/>
              <a:ext cx="53425" cy="120850"/>
            </a:xfrm>
            <a:custGeom>
              <a:avLst/>
              <a:gdLst/>
              <a:ahLst/>
              <a:cxnLst/>
              <a:rect l="l" t="t" r="r" b="b"/>
              <a:pathLst>
                <a:path w="2137" h="4834" extrusionOk="0">
                  <a:moveTo>
                    <a:pt x="1417" y="1"/>
                  </a:moveTo>
                  <a:lnTo>
                    <a:pt x="1304" y="23"/>
                  </a:lnTo>
                  <a:lnTo>
                    <a:pt x="1192" y="68"/>
                  </a:lnTo>
                  <a:lnTo>
                    <a:pt x="1102" y="113"/>
                  </a:lnTo>
                  <a:lnTo>
                    <a:pt x="1035" y="203"/>
                  </a:lnTo>
                  <a:lnTo>
                    <a:pt x="990" y="316"/>
                  </a:lnTo>
                  <a:lnTo>
                    <a:pt x="945" y="451"/>
                  </a:lnTo>
                  <a:lnTo>
                    <a:pt x="855" y="900"/>
                  </a:lnTo>
                  <a:lnTo>
                    <a:pt x="743" y="1372"/>
                  </a:lnTo>
                  <a:lnTo>
                    <a:pt x="495" y="2249"/>
                  </a:lnTo>
                  <a:lnTo>
                    <a:pt x="248" y="3148"/>
                  </a:lnTo>
                  <a:lnTo>
                    <a:pt x="113" y="3598"/>
                  </a:lnTo>
                  <a:lnTo>
                    <a:pt x="23" y="4070"/>
                  </a:lnTo>
                  <a:lnTo>
                    <a:pt x="1" y="4205"/>
                  </a:lnTo>
                  <a:lnTo>
                    <a:pt x="23" y="4339"/>
                  </a:lnTo>
                  <a:lnTo>
                    <a:pt x="46" y="4452"/>
                  </a:lnTo>
                  <a:lnTo>
                    <a:pt x="113" y="4542"/>
                  </a:lnTo>
                  <a:lnTo>
                    <a:pt x="181" y="4632"/>
                  </a:lnTo>
                  <a:lnTo>
                    <a:pt x="270" y="4722"/>
                  </a:lnTo>
                  <a:lnTo>
                    <a:pt x="383" y="4767"/>
                  </a:lnTo>
                  <a:lnTo>
                    <a:pt x="495" y="4811"/>
                  </a:lnTo>
                  <a:lnTo>
                    <a:pt x="608" y="4834"/>
                  </a:lnTo>
                  <a:lnTo>
                    <a:pt x="720" y="4834"/>
                  </a:lnTo>
                  <a:lnTo>
                    <a:pt x="832" y="4811"/>
                  </a:lnTo>
                  <a:lnTo>
                    <a:pt x="922" y="4767"/>
                  </a:lnTo>
                  <a:lnTo>
                    <a:pt x="1035" y="4722"/>
                  </a:lnTo>
                  <a:lnTo>
                    <a:pt x="1102" y="4632"/>
                  </a:lnTo>
                  <a:lnTo>
                    <a:pt x="1170" y="4519"/>
                  </a:lnTo>
                  <a:lnTo>
                    <a:pt x="1215" y="4384"/>
                  </a:lnTo>
                  <a:lnTo>
                    <a:pt x="1304" y="3935"/>
                  </a:lnTo>
                  <a:lnTo>
                    <a:pt x="1439" y="3485"/>
                  </a:lnTo>
                  <a:lnTo>
                    <a:pt x="1687" y="2586"/>
                  </a:lnTo>
                  <a:lnTo>
                    <a:pt x="1934" y="1687"/>
                  </a:lnTo>
                  <a:lnTo>
                    <a:pt x="2046" y="1237"/>
                  </a:lnTo>
                  <a:lnTo>
                    <a:pt x="2136" y="788"/>
                  </a:lnTo>
                  <a:lnTo>
                    <a:pt x="2136" y="630"/>
                  </a:lnTo>
                  <a:lnTo>
                    <a:pt x="2136" y="518"/>
                  </a:lnTo>
                  <a:lnTo>
                    <a:pt x="2091" y="383"/>
                  </a:lnTo>
                  <a:lnTo>
                    <a:pt x="2024" y="293"/>
                  </a:lnTo>
                  <a:lnTo>
                    <a:pt x="1934" y="203"/>
                  </a:lnTo>
                  <a:lnTo>
                    <a:pt x="1844" y="136"/>
                  </a:lnTo>
                  <a:lnTo>
                    <a:pt x="1754" y="68"/>
                  </a:lnTo>
                  <a:lnTo>
                    <a:pt x="1642" y="23"/>
                  </a:lnTo>
                  <a:lnTo>
                    <a:pt x="1529" y="1"/>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91" name="Google Shape;171;p15">
              <a:extLst>
                <a:ext uri="{FF2B5EF4-FFF2-40B4-BE49-F238E27FC236}">
                  <a16:creationId xmlns:a16="http://schemas.microsoft.com/office/drawing/2014/main" id="{A1FB84DC-EE5F-3FB4-BA89-8623C5D33D12}"/>
                </a:ext>
              </a:extLst>
            </p:cNvPr>
            <p:cNvSpPr/>
            <p:nvPr/>
          </p:nvSpPr>
          <p:spPr>
            <a:xfrm>
              <a:off x="2753450" y="2126925"/>
              <a:ext cx="46125" cy="122525"/>
            </a:xfrm>
            <a:custGeom>
              <a:avLst/>
              <a:gdLst/>
              <a:ahLst/>
              <a:cxnLst/>
              <a:rect l="l" t="t" r="r" b="b"/>
              <a:pathLst>
                <a:path w="1845" h="4901" extrusionOk="0">
                  <a:moveTo>
                    <a:pt x="1013" y="0"/>
                  </a:moveTo>
                  <a:lnTo>
                    <a:pt x="923" y="45"/>
                  </a:lnTo>
                  <a:lnTo>
                    <a:pt x="833" y="113"/>
                  </a:lnTo>
                  <a:lnTo>
                    <a:pt x="743" y="203"/>
                  </a:lnTo>
                  <a:lnTo>
                    <a:pt x="675" y="292"/>
                  </a:lnTo>
                  <a:lnTo>
                    <a:pt x="630" y="427"/>
                  </a:lnTo>
                  <a:lnTo>
                    <a:pt x="451" y="1394"/>
                  </a:lnTo>
                  <a:lnTo>
                    <a:pt x="271" y="2361"/>
                  </a:lnTo>
                  <a:lnTo>
                    <a:pt x="113" y="3327"/>
                  </a:lnTo>
                  <a:lnTo>
                    <a:pt x="1" y="4316"/>
                  </a:lnTo>
                  <a:lnTo>
                    <a:pt x="1" y="4451"/>
                  </a:lnTo>
                  <a:lnTo>
                    <a:pt x="23" y="4563"/>
                  </a:lnTo>
                  <a:lnTo>
                    <a:pt x="68" y="4676"/>
                  </a:lnTo>
                  <a:lnTo>
                    <a:pt x="136" y="4766"/>
                  </a:lnTo>
                  <a:lnTo>
                    <a:pt x="226" y="4811"/>
                  </a:lnTo>
                  <a:lnTo>
                    <a:pt x="316" y="4856"/>
                  </a:lnTo>
                  <a:lnTo>
                    <a:pt x="428" y="4901"/>
                  </a:lnTo>
                  <a:lnTo>
                    <a:pt x="653" y="4901"/>
                  </a:lnTo>
                  <a:lnTo>
                    <a:pt x="765" y="4856"/>
                  </a:lnTo>
                  <a:lnTo>
                    <a:pt x="878" y="4811"/>
                  </a:lnTo>
                  <a:lnTo>
                    <a:pt x="990" y="4743"/>
                  </a:lnTo>
                  <a:lnTo>
                    <a:pt x="1080" y="4676"/>
                  </a:lnTo>
                  <a:lnTo>
                    <a:pt x="1147" y="4563"/>
                  </a:lnTo>
                  <a:lnTo>
                    <a:pt x="1192" y="4451"/>
                  </a:lnTo>
                  <a:lnTo>
                    <a:pt x="1237" y="4316"/>
                  </a:lnTo>
                  <a:lnTo>
                    <a:pt x="1350" y="3417"/>
                  </a:lnTo>
                  <a:lnTo>
                    <a:pt x="1485" y="2540"/>
                  </a:lnTo>
                  <a:lnTo>
                    <a:pt x="1642" y="1641"/>
                  </a:lnTo>
                  <a:lnTo>
                    <a:pt x="1822" y="764"/>
                  </a:lnTo>
                  <a:lnTo>
                    <a:pt x="1844" y="630"/>
                  </a:lnTo>
                  <a:lnTo>
                    <a:pt x="1844" y="495"/>
                  </a:lnTo>
                  <a:lnTo>
                    <a:pt x="1799" y="382"/>
                  </a:lnTo>
                  <a:lnTo>
                    <a:pt x="1732" y="270"/>
                  </a:lnTo>
                  <a:lnTo>
                    <a:pt x="1664" y="180"/>
                  </a:lnTo>
                  <a:lnTo>
                    <a:pt x="1574" y="113"/>
                  </a:lnTo>
                  <a:lnTo>
                    <a:pt x="1462" y="45"/>
                  </a:lnTo>
                  <a:lnTo>
                    <a:pt x="1350" y="23"/>
                  </a:lnTo>
                  <a:lnTo>
                    <a:pt x="1237" y="0"/>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92" name="Google Shape;172;p15">
              <a:extLst>
                <a:ext uri="{FF2B5EF4-FFF2-40B4-BE49-F238E27FC236}">
                  <a16:creationId xmlns:a16="http://schemas.microsoft.com/office/drawing/2014/main" id="{B93C4735-A7B1-3DD2-64AE-DAA58E85AC3C}"/>
                </a:ext>
              </a:extLst>
            </p:cNvPr>
            <p:cNvSpPr/>
            <p:nvPr/>
          </p:nvSpPr>
          <p:spPr>
            <a:xfrm>
              <a:off x="2583175" y="2718675"/>
              <a:ext cx="34875" cy="154000"/>
            </a:xfrm>
            <a:custGeom>
              <a:avLst/>
              <a:gdLst/>
              <a:ahLst/>
              <a:cxnLst/>
              <a:rect l="l" t="t" r="r" b="b"/>
              <a:pathLst>
                <a:path w="1395" h="6160" extrusionOk="0">
                  <a:moveTo>
                    <a:pt x="765" y="1"/>
                  </a:moveTo>
                  <a:lnTo>
                    <a:pt x="653" y="23"/>
                  </a:lnTo>
                  <a:lnTo>
                    <a:pt x="540" y="46"/>
                  </a:lnTo>
                  <a:lnTo>
                    <a:pt x="428" y="91"/>
                  </a:lnTo>
                  <a:lnTo>
                    <a:pt x="338" y="158"/>
                  </a:lnTo>
                  <a:lnTo>
                    <a:pt x="271" y="248"/>
                  </a:lnTo>
                  <a:lnTo>
                    <a:pt x="203" y="338"/>
                  </a:lnTo>
                  <a:lnTo>
                    <a:pt x="158" y="473"/>
                  </a:lnTo>
                  <a:lnTo>
                    <a:pt x="158" y="608"/>
                  </a:lnTo>
                  <a:lnTo>
                    <a:pt x="136" y="1844"/>
                  </a:lnTo>
                  <a:lnTo>
                    <a:pt x="91" y="3080"/>
                  </a:lnTo>
                  <a:lnTo>
                    <a:pt x="46" y="4317"/>
                  </a:lnTo>
                  <a:lnTo>
                    <a:pt x="1" y="5553"/>
                  </a:lnTo>
                  <a:lnTo>
                    <a:pt x="1" y="5710"/>
                  </a:lnTo>
                  <a:lnTo>
                    <a:pt x="46" y="5823"/>
                  </a:lnTo>
                  <a:lnTo>
                    <a:pt x="113" y="5935"/>
                  </a:lnTo>
                  <a:lnTo>
                    <a:pt x="181" y="6003"/>
                  </a:lnTo>
                  <a:lnTo>
                    <a:pt x="271" y="6070"/>
                  </a:lnTo>
                  <a:lnTo>
                    <a:pt x="383" y="6115"/>
                  </a:lnTo>
                  <a:lnTo>
                    <a:pt x="495" y="6160"/>
                  </a:lnTo>
                  <a:lnTo>
                    <a:pt x="608" y="6160"/>
                  </a:lnTo>
                  <a:lnTo>
                    <a:pt x="720" y="6137"/>
                  </a:lnTo>
                  <a:lnTo>
                    <a:pt x="833" y="6115"/>
                  </a:lnTo>
                  <a:lnTo>
                    <a:pt x="945" y="6070"/>
                  </a:lnTo>
                  <a:lnTo>
                    <a:pt x="1035" y="6003"/>
                  </a:lnTo>
                  <a:lnTo>
                    <a:pt x="1102" y="5935"/>
                  </a:lnTo>
                  <a:lnTo>
                    <a:pt x="1170" y="5823"/>
                  </a:lnTo>
                  <a:lnTo>
                    <a:pt x="1215" y="5710"/>
                  </a:lnTo>
                  <a:lnTo>
                    <a:pt x="1237" y="5553"/>
                  </a:lnTo>
                  <a:lnTo>
                    <a:pt x="1282" y="4317"/>
                  </a:lnTo>
                  <a:lnTo>
                    <a:pt x="1327" y="3080"/>
                  </a:lnTo>
                  <a:lnTo>
                    <a:pt x="1372" y="1844"/>
                  </a:lnTo>
                  <a:lnTo>
                    <a:pt x="1395" y="608"/>
                  </a:lnTo>
                  <a:lnTo>
                    <a:pt x="1372" y="473"/>
                  </a:lnTo>
                  <a:lnTo>
                    <a:pt x="1327" y="338"/>
                  </a:lnTo>
                  <a:lnTo>
                    <a:pt x="1282" y="248"/>
                  </a:lnTo>
                  <a:lnTo>
                    <a:pt x="1192" y="158"/>
                  </a:lnTo>
                  <a:lnTo>
                    <a:pt x="1102" y="91"/>
                  </a:lnTo>
                  <a:lnTo>
                    <a:pt x="990" y="46"/>
                  </a:lnTo>
                  <a:lnTo>
                    <a:pt x="878" y="23"/>
                  </a:lnTo>
                  <a:lnTo>
                    <a:pt x="765" y="1"/>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93" name="Google Shape;173;p15">
              <a:extLst>
                <a:ext uri="{FF2B5EF4-FFF2-40B4-BE49-F238E27FC236}">
                  <a16:creationId xmlns:a16="http://schemas.microsoft.com/office/drawing/2014/main" id="{53FEAD43-8957-3CE1-0562-703C58A66D6D}"/>
                </a:ext>
              </a:extLst>
            </p:cNvPr>
            <p:cNvSpPr/>
            <p:nvPr/>
          </p:nvSpPr>
          <p:spPr>
            <a:xfrm>
              <a:off x="2602850" y="1700375"/>
              <a:ext cx="49475" cy="70275"/>
            </a:xfrm>
            <a:custGeom>
              <a:avLst/>
              <a:gdLst/>
              <a:ahLst/>
              <a:cxnLst/>
              <a:rect l="l" t="t" r="r" b="b"/>
              <a:pathLst>
                <a:path w="1979" h="2811" extrusionOk="0">
                  <a:moveTo>
                    <a:pt x="1327" y="1"/>
                  </a:moveTo>
                  <a:lnTo>
                    <a:pt x="1214" y="23"/>
                  </a:lnTo>
                  <a:lnTo>
                    <a:pt x="1102" y="46"/>
                  </a:lnTo>
                  <a:lnTo>
                    <a:pt x="1012" y="113"/>
                  </a:lnTo>
                  <a:lnTo>
                    <a:pt x="922" y="203"/>
                  </a:lnTo>
                  <a:lnTo>
                    <a:pt x="832" y="315"/>
                  </a:lnTo>
                  <a:lnTo>
                    <a:pt x="68" y="1866"/>
                  </a:lnTo>
                  <a:lnTo>
                    <a:pt x="23" y="2001"/>
                  </a:lnTo>
                  <a:lnTo>
                    <a:pt x="1" y="2136"/>
                  </a:lnTo>
                  <a:lnTo>
                    <a:pt x="1" y="2248"/>
                  </a:lnTo>
                  <a:lnTo>
                    <a:pt x="46" y="2361"/>
                  </a:lnTo>
                  <a:lnTo>
                    <a:pt x="91" y="2473"/>
                  </a:lnTo>
                  <a:lnTo>
                    <a:pt x="158" y="2563"/>
                  </a:lnTo>
                  <a:lnTo>
                    <a:pt x="248" y="2653"/>
                  </a:lnTo>
                  <a:lnTo>
                    <a:pt x="338" y="2721"/>
                  </a:lnTo>
                  <a:lnTo>
                    <a:pt x="450" y="2766"/>
                  </a:lnTo>
                  <a:lnTo>
                    <a:pt x="540" y="2810"/>
                  </a:lnTo>
                  <a:lnTo>
                    <a:pt x="765" y="2810"/>
                  </a:lnTo>
                  <a:lnTo>
                    <a:pt x="877" y="2766"/>
                  </a:lnTo>
                  <a:lnTo>
                    <a:pt x="967" y="2698"/>
                  </a:lnTo>
                  <a:lnTo>
                    <a:pt x="1057" y="2608"/>
                  </a:lnTo>
                  <a:lnTo>
                    <a:pt x="1147" y="2496"/>
                  </a:lnTo>
                  <a:lnTo>
                    <a:pt x="1911" y="945"/>
                  </a:lnTo>
                  <a:lnTo>
                    <a:pt x="1956" y="810"/>
                  </a:lnTo>
                  <a:lnTo>
                    <a:pt x="1979" y="697"/>
                  </a:lnTo>
                  <a:lnTo>
                    <a:pt x="1979" y="563"/>
                  </a:lnTo>
                  <a:lnTo>
                    <a:pt x="1934" y="450"/>
                  </a:lnTo>
                  <a:lnTo>
                    <a:pt x="1889" y="338"/>
                  </a:lnTo>
                  <a:lnTo>
                    <a:pt x="1821" y="248"/>
                  </a:lnTo>
                  <a:lnTo>
                    <a:pt x="1731" y="180"/>
                  </a:lnTo>
                  <a:lnTo>
                    <a:pt x="1642" y="113"/>
                  </a:lnTo>
                  <a:lnTo>
                    <a:pt x="1529" y="46"/>
                  </a:lnTo>
                  <a:lnTo>
                    <a:pt x="1439" y="23"/>
                  </a:lnTo>
                  <a:lnTo>
                    <a:pt x="1327" y="1"/>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94" name="Google Shape;174;p15">
              <a:extLst>
                <a:ext uri="{FF2B5EF4-FFF2-40B4-BE49-F238E27FC236}">
                  <a16:creationId xmlns:a16="http://schemas.microsoft.com/office/drawing/2014/main" id="{89E11D61-8E14-D886-B946-1204DD60E9C1}"/>
                </a:ext>
              </a:extLst>
            </p:cNvPr>
            <p:cNvSpPr/>
            <p:nvPr/>
          </p:nvSpPr>
          <p:spPr>
            <a:xfrm>
              <a:off x="4618650" y="1496375"/>
              <a:ext cx="604725" cy="1495450"/>
            </a:xfrm>
            <a:custGeom>
              <a:avLst/>
              <a:gdLst/>
              <a:ahLst/>
              <a:cxnLst/>
              <a:rect l="l" t="t" r="r" b="b"/>
              <a:pathLst>
                <a:path w="24189" h="59818" extrusionOk="0">
                  <a:moveTo>
                    <a:pt x="7981" y="1"/>
                  </a:moveTo>
                  <a:lnTo>
                    <a:pt x="7621" y="23"/>
                  </a:lnTo>
                  <a:lnTo>
                    <a:pt x="7239" y="68"/>
                  </a:lnTo>
                  <a:lnTo>
                    <a:pt x="6834" y="113"/>
                  </a:lnTo>
                  <a:lnTo>
                    <a:pt x="6475" y="180"/>
                  </a:lnTo>
                  <a:lnTo>
                    <a:pt x="6115" y="248"/>
                  </a:lnTo>
                  <a:lnTo>
                    <a:pt x="5755" y="360"/>
                  </a:lnTo>
                  <a:lnTo>
                    <a:pt x="5441" y="450"/>
                  </a:lnTo>
                  <a:lnTo>
                    <a:pt x="5104" y="563"/>
                  </a:lnTo>
                  <a:lnTo>
                    <a:pt x="4789" y="698"/>
                  </a:lnTo>
                  <a:lnTo>
                    <a:pt x="4497" y="832"/>
                  </a:lnTo>
                  <a:lnTo>
                    <a:pt x="4204" y="990"/>
                  </a:lnTo>
                  <a:lnTo>
                    <a:pt x="3935" y="1147"/>
                  </a:lnTo>
                  <a:lnTo>
                    <a:pt x="3665" y="1304"/>
                  </a:lnTo>
                  <a:lnTo>
                    <a:pt x="3418" y="1484"/>
                  </a:lnTo>
                  <a:lnTo>
                    <a:pt x="3170" y="1687"/>
                  </a:lnTo>
                  <a:lnTo>
                    <a:pt x="2946" y="1866"/>
                  </a:lnTo>
                  <a:lnTo>
                    <a:pt x="2721" y="2091"/>
                  </a:lnTo>
                  <a:lnTo>
                    <a:pt x="2496" y="2294"/>
                  </a:lnTo>
                  <a:lnTo>
                    <a:pt x="2114" y="2766"/>
                  </a:lnTo>
                  <a:lnTo>
                    <a:pt x="1754" y="3238"/>
                  </a:lnTo>
                  <a:lnTo>
                    <a:pt x="1439" y="3755"/>
                  </a:lnTo>
                  <a:lnTo>
                    <a:pt x="1147" y="4317"/>
                  </a:lnTo>
                  <a:lnTo>
                    <a:pt x="900" y="4879"/>
                  </a:lnTo>
                  <a:lnTo>
                    <a:pt x="698" y="5463"/>
                  </a:lnTo>
                  <a:lnTo>
                    <a:pt x="518" y="6070"/>
                  </a:lnTo>
                  <a:lnTo>
                    <a:pt x="360" y="6699"/>
                  </a:lnTo>
                  <a:lnTo>
                    <a:pt x="226" y="7351"/>
                  </a:lnTo>
                  <a:lnTo>
                    <a:pt x="136" y="8003"/>
                  </a:lnTo>
                  <a:lnTo>
                    <a:pt x="68" y="8655"/>
                  </a:lnTo>
                  <a:lnTo>
                    <a:pt x="23" y="9329"/>
                  </a:lnTo>
                  <a:lnTo>
                    <a:pt x="1" y="10004"/>
                  </a:lnTo>
                  <a:lnTo>
                    <a:pt x="1" y="10678"/>
                  </a:lnTo>
                  <a:lnTo>
                    <a:pt x="23" y="11353"/>
                  </a:lnTo>
                  <a:lnTo>
                    <a:pt x="68" y="12049"/>
                  </a:lnTo>
                  <a:lnTo>
                    <a:pt x="113" y="12701"/>
                  </a:lnTo>
                  <a:lnTo>
                    <a:pt x="203" y="13376"/>
                  </a:lnTo>
                  <a:lnTo>
                    <a:pt x="293" y="14028"/>
                  </a:lnTo>
                  <a:lnTo>
                    <a:pt x="383" y="14680"/>
                  </a:lnTo>
                  <a:lnTo>
                    <a:pt x="495" y="15309"/>
                  </a:lnTo>
                  <a:lnTo>
                    <a:pt x="630" y="15916"/>
                  </a:lnTo>
                  <a:lnTo>
                    <a:pt x="900" y="17107"/>
                  </a:lnTo>
                  <a:lnTo>
                    <a:pt x="1215" y="18321"/>
                  </a:lnTo>
                  <a:lnTo>
                    <a:pt x="1552" y="19513"/>
                  </a:lnTo>
                  <a:lnTo>
                    <a:pt x="2249" y="21940"/>
                  </a:lnTo>
                  <a:lnTo>
                    <a:pt x="3665" y="26751"/>
                  </a:lnTo>
                  <a:lnTo>
                    <a:pt x="4362" y="29179"/>
                  </a:lnTo>
                  <a:lnTo>
                    <a:pt x="4676" y="30392"/>
                  </a:lnTo>
                  <a:lnTo>
                    <a:pt x="4991" y="31606"/>
                  </a:lnTo>
                  <a:lnTo>
                    <a:pt x="5306" y="32820"/>
                  </a:lnTo>
                  <a:lnTo>
                    <a:pt x="5576" y="34034"/>
                  </a:lnTo>
                  <a:lnTo>
                    <a:pt x="5845" y="35270"/>
                  </a:lnTo>
                  <a:lnTo>
                    <a:pt x="6093" y="36507"/>
                  </a:lnTo>
                  <a:lnTo>
                    <a:pt x="6205" y="37249"/>
                  </a:lnTo>
                  <a:lnTo>
                    <a:pt x="6317" y="38238"/>
                  </a:lnTo>
                  <a:lnTo>
                    <a:pt x="6452" y="39429"/>
                  </a:lnTo>
                  <a:lnTo>
                    <a:pt x="6565" y="40778"/>
                  </a:lnTo>
                  <a:lnTo>
                    <a:pt x="6812" y="43790"/>
                  </a:lnTo>
                  <a:lnTo>
                    <a:pt x="7037" y="46959"/>
                  </a:lnTo>
                  <a:lnTo>
                    <a:pt x="7419" y="52534"/>
                  </a:lnTo>
                  <a:lnTo>
                    <a:pt x="7554" y="54940"/>
                  </a:lnTo>
                  <a:lnTo>
                    <a:pt x="8228" y="55546"/>
                  </a:lnTo>
                  <a:lnTo>
                    <a:pt x="8902" y="56086"/>
                  </a:lnTo>
                  <a:lnTo>
                    <a:pt x="9599" y="56581"/>
                  </a:lnTo>
                  <a:lnTo>
                    <a:pt x="10319" y="57008"/>
                  </a:lnTo>
                  <a:lnTo>
                    <a:pt x="11016" y="57390"/>
                  </a:lnTo>
                  <a:lnTo>
                    <a:pt x="11757" y="57749"/>
                  </a:lnTo>
                  <a:lnTo>
                    <a:pt x="12499" y="58042"/>
                  </a:lnTo>
                  <a:lnTo>
                    <a:pt x="13241" y="58311"/>
                  </a:lnTo>
                  <a:lnTo>
                    <a:pt x="14028" y="58559"/>
                  </a:lnTo>
                  <a:lnTo>
                    <a:pt x="14814" y="58761"/>
                  </a:lnTo>
                  <a:lnTo>
                    <a:pt x="15624" y="58963"/>
                  </a:lnTo>
                  <a:lnTo>
                    <a:pt x="16455" y="59121"/>
                  </a:lnTo>
                  <a:lnTo>
                    <a:pt x="17310" y="59278"/>
                  </a:lnTo>
                  <a:lnTo>
                    <a:pt x="18186" y="59435"/>
                  </a:lnTo>
                  <a:lnTo>
                    <a:pt x="20007" y="59728"/>
                  </a:lnTo>
                  <a:lnTo>
                    <a:pt x="20614" y="59818"/>
                  </a:lnTo>
                  <a:lnTo>
                    <a:pt x="21154" y="59818"/>
                  </a:lnTo>
                  <a:lnTo>
                    <a:pt x="21401" y="59795"/>
                  </a:lnTo>
                  <a:lnTo>
                    <a:pt x="21648" y="59773"/>
                  </a:lnTo>
                  <a:lnTo>
                    <a:pt x="21873" y="59728"/>
                  </a:lnTo>
                  <a:lnTo>
                    <a:pt x="22075" y="59683"/>
                  </a:lnTo>
                  <a:lnTo>
                    <a:pt x="22277" y="59615"/>
                  </a:lnTo>
                  <a:lnTo>
                    <a:pt x="22457" y="59525"/>
                  </a:lnTo>
                  <a:lnTo>
                    <a:pt x="22637" y="59435"/>
                  </a:lnTo>
                  <a:lnTo>
                    <a:pt x="22795" y="59345"/>
                  </a:lnTo>
                  <a:lnTo>
                    <a:pt x="22952" y="59211"/>
                  </a:lnTo>
                  <a:lnTo>
                    <a:pt x="23087" y="59098"/>
                  </a:lnTo>
                  <a:lnTo>
                    <a:pt x="23222" y="58941"/>
                  </a:lnTo>
                  <a:lnTo>
                    <a:pt x="23334" y="58806"/>
                  </a:lnTo>
                  <a:lnTo>
                    <a:pt x="23446" y="58649"/>
                  </a:lnTo>
                  <a:lnTo>
                    <a:pt x="23536" y="58469"/>
                  </a:lnTo>
                  <a:lnTo>
                    <a:pt x="23716" y="58109"/>
                  </a:lnTo>
                  <a:lnTo>
                    <a:pt x="23851" y="57704"/>
                  </a:lnTo>
                  <a:lnTo>
                    <a:pt x="23963" y="57255"/>
                  </a:lnTo>
                  <a:lnTo>
                    <a:pt x="24053" y="56783"/>
                  </a:lnTo>
                  <a:lnTo>
                    <a:pt x="24121" y="56288"/>
                  </a:lnTo>
                  <a:lnTo>
                    <a:pt x="24143" y="55749"/>
                  </a:lnTo>
                  <a:lnTo>
                    <a:pt x="24166" y="55187"/>
                  </a:lnTo>
                  <a:lnTo>
                    <a:pt x="24188" y="53096"/>
                  </a:lnTo>
                  <a:lnTo>
                    <a:pt x="24166" y="51006"/>
                  </a:lnTo>
                  <a:lnTo>
                    <a:pt x="24121" y="48915"/>
                  </a:lnTo>
                  <a:lnTo>
                    <a:pt x="24031" y="46825"/>
                  </a:lnTo>
                  <a:lnTo>
                    <a:pt x="23918" y="44734"/>
                  </a:lnTo>
                  <a:lnTo>
                    <a:pt x="23761" y="42666"/>
                  </a:lnTo>
                  <a:lnTo>
                    <a:pt x="23581" y="40575"/>
                  </a:lnTo>
                  <a:lnTo>
                    <a:pt x="23356" y="38485"/>
                  </a:lnTo>
                  <a:lnTo>
                    <a:pt x="23109" y="36417"/>
                  </a:lnTo>
                  <a:lnTo>
                    <a:pt x="22839" y="34326"/>
                  </a:lnTo>
                  <a:lnTo>
                    <a:pt x="22525" y="32258"/>
                  </a:lnTo>
                  <a:lnTo>
                    <a:pt x="22210" y="30190"/>
                  </a:lnTo>
                  <a:lnTo>
                    <a:pt x="21850" y="28122"/>
                  </a:lnTo>
                  <a:lnTo>
                    <a:pt x="21468" y="26076"/>
                  </a:lnTo>
                  <a:lnTo>
                    <a:pt x="21086" y="24031"/>
                  </a:lnTo>
                  <a:lnTo>
                    <a:pt x="20659" y="21985"/>
                  </a:lnTo>
                  <a:lnTo>
                    <a:pt x="20434" y="20974"/>
                  </a:lnTo>
                  <a:lnTo>
                    <a:pt x="20209" y="19962"/>
                  </a:lnTo>
                  <a:lnTo>
                    <a:pt x="19940" y="18951"/>
                  </a:lnTo>
                  <a:lnTo>
                    <a:pt x="19670" y="17961"/>
                  </a:lnTo>
                  <a:lnTo>
                    <a:pt x="19400" y="16972"/>
                  </a:lnTo>
                  <a:lnTo>
                    <a:pt x="19108" y="15961"/>
                  </a:lnTo>
                  <a:lnTo>
                    <a:pt x="18793" y="14994"/>
                  </a:lnTo>
                  <a:lnTo>
                    <a:pt x="18456" y="14005"/>
                  </a:lnTo>
                  <a:lnTo>
                    <a:pt x="17782" y="12049"/>
                  </a:lnTo>
                  <a:lnTo>
                    <a:pt x="17062" y="10094"/>
                  </a:lnTo>
                  <a:lnTo>
                    <a:pt x="16276" y="8183"/>
                  </a:lnTo>
                  <a:lnTo>
                    <a:pt x="15466" y="6272"/>
                  </a:lnTo>
                  <a:lnTo>
                    <a:pt x="15174" y="5643"/>
                  </a:lnTo>
                  <a:lnTo>
                    <a:pt x="14859" y="5014"/>
                  </a:lnTo>
                  <a:lnTo>
                    <a:pt x="14500" y="4384"/>
                  </a:lnTo>
                  <a:lnTo>
                    <a:pt x="14140" y="3777"/>
                  </a:lnTo>
                  <a:lnTo>
                    <a:pt x="13735" y="3215"/>
                  </a:lnTo>
                  <a:lnTo>
                    <a:pt x="13286" y="2676"/>
                  </a:lnTo>
                  <a:lnTo>
                    <a:pt x="12836" y="2159"/>
                  </a:lnTo>
                  <a:lnTo>
                    <a:pt x="12342" y="1687"/>
                  </a:lnTo>
                  <a:lnTo>
                    <a:pt x="12072" y="1484"/>
                  </a:lnTo>
                  <a:lnTo>
                    <a:pt x="11825" y="1259"/>
                  </a:lnTo>
                  <a:lnTo>
                    <a:pt x="11533" y="1080"/>
                  </a:lnTo>
                  <a:lnTo>
                    <a:pt x="11263" y="900"/>
                  </a:lnTo>
                  <a:lnTo>
                    <a:pt x="10971" y="742"/>
                  </a:lnTo>
                  <a:lnTo>
                    <a:pt x="10678" y="585"/>
                  </a:lnTo>
                  <a:lnTo>
                    <a:pt x="10364" y="450"/>
                  </a:lnTo>
                  <a:lnTo>
                    <a:pt x="10049" y="338"/>
                  </a:lnTo>
                  <a:lnTo>
                    <a:pt x="9734" y="225"/>
                  </a:lnTo>
                  <a:lnTo>
                    <a:pt x="9397" y="158"/>
                  </a:lnTo>
                  <a:lnTo>
                    <a:pt x="9060" y="91"/>
                  </a:lnTo>
                  <a:lnTo>
                    <a:pt x="8700" y="46"/>
                  </a:lnTo>
                  <a:lnTo>
                    <a:pt x="8363" y="23"/>
                  </a:lnTo>
                  <a:lnTo>
                    <a:pt x="7981" y="1"/>
                  </a:lnTo>
                  <a:close/>
                </a:path>
              </a:pathLst>
            </a:custGeom>
            <a:solidFill>
              <a:srgbClr val="759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95" name="Google Shape;175;p15">
              <a:extLst>
                <a:ext uri="{FF2B5EF4-FFF2-40B4-BE49-F238E27FC236}">
                  <a16:creationId xmlns:a16="http://schemas.microsoft.com/office/drawing/2014/main" id="{E9C9CDCB-B081-5064-7201-041FB6BDA208}"/>
                </a:ext>
              </a:extLst>
            </p:cNvPr>
            <p:cNvSpPr/>
            <p:nvPr/>
          </p:nvSpPr>
          <p:spPr>
            <a:xfrm>
              <a:off x="4760825" y="1498625"/>
              <a:ext cx="271475" cy="1476350"/>
            </a:xfrm>
            <a:custGeom>
              <a:avLst/>
              <a:gdLst/>
              <a:ahLst/>
              <a:cxnLst/>
              <a:rect l="l" t="t" r="r" b="b"/>
              <a:pathLst>
                <a:path w="10859" h="59054" extrusionOk="0">
                  <a:moveTo>
                    <a:pt x="1260" y="1"/>
                  </a:moveTo>
                  <a:lnTo>
                    <a:pt x="608" y="113"/>
                  </a:lnTo>
                  <a:lnTo>
                    <a:pt x="1" y="270"/>
                  </a:lnTo>
                  <a:lnTo>
                    <a:pt x="203" y="945"/>
                  </a:lnTo>
                  <a:lnTo>
                    <a:pt x="428" y="1619"/>
                  </a:lnTo>
                  <a:lnTo>
                    <a:pt x="653" y="2293"/>
                  </a:lnTo>
                  <a:lnTo>
                    <a:pt x="900" y="2968"/>
                  </a:lnTo>
                  <a:lnTo>
                    <a:pt x="1417" y="4294"/>
                  </a:lnTo>
                  <a:lnTo>
                    <a:pt x="1957" y="5620"/>
                  </a:lnTo>
                  <a:lnTo>
                    <a:pt x="2496" y="6924"/>
                  </a:lnTo>
                  <a:lnTo>
                    <a:pt x="2991" y="8250"/>
                  </a:lnTo>
                  <a:lnTo>
                    <a:pt x="3238" y="8925"/>
                  </a:lnTo>
                  <a:lnTo>
                    <a:pt x="3463" y="9599"/>
                  </a:lnTo>
                  <a:lnTo>
                    <a:pt x="3665" y="10274"/>
                  </a:lnTo>
                  <a:lnTo>
                    <a:pt x="3845" y="10948"/>
                  </a:lnTo>
                  <a:lnTo>
                    <a:pt x="4474" y="13488"/>
                  </a:lnTo>
                  <a:lnTo>
                    <a:pt x="5081" y="16051"/>
                  </a:lnTo>
                  <a:lnTo>
                    <a:pt x="5666" y="18613"/>
                  </a:lnTo>
                  <a:lnTo>
                    <a:pt x="6228" y="21176"/>
                  </a:lnTo>
                  <a:lnTo>
                    <a:pt x="6722" y="23738"/>
                  </a:lnTo>
                  <a:lnTo>
                    <a:pt x="7194" y="26324"/>
                  </a:lnTo>
                  <a:lnTo>
                    <a:pt x="7397" y="27627"/>
                  </a:lnTo>
                  <a:lnTo>
                    <a:pt x="7599" y="28909"/>
                  </a:lnTo>
                  <a:lnTo>
                    <a:pt x="7779" y="30212"/>
                  </a:lnTo>
                  <a:lnTo>
                    <a:pt x="7936" y="31516"/>
                  </a:lnTo>
                  <a:lnTo>
                    <a:pt x="8206" y="33922"/>
                  </a:lnTo>
                  <a:lnTo>
                    <a:pt x="8431" y="36327"/>
                  </a:lnTo>
                  <a:lnTo>
                    <a:pt x="8633" y="38732"/>
                  </a:lnTo>
                  <a:lnTo>
                    <a:pt x="8790" y="41137"/>
                  </a:lnTo>
                  <a:lnTo>
                    <a:pt x="8925" y="43543"/>
                  </a:lnTo>
                  <a:lnTo>
                    <a:pt x="9038" y="45948"/>
                  </a:lnTo>
                  <a:lnTo>
                    <a:pt x="9262" y="50781"/>
                  </a:lnTo>
                  <a:lnTo>
                    <a:pt x="9442" y="54782"/>
                  </a:lnTo>
                  <a:lnTo>
                    <a:pt x="9600" y="58783"/>
                  </a:lnTo>
                  <a:lnTo>
                    <a:pt x="10858" y="59053"/>
                  </a:lnTo>
                  <a:lnTo>
                    <a:pt x="10679" y="55164"/>
                  </a:lnTo>
                  <a:lnTo>
                    <a:pt x="10521" y="51253"/>
                  </a:lnTo>
                  <a:lnTo>
                    <a:pt x="10296" y="46285"/>
                  </a:lnTo>
                  <a:lnTo>
                    <a:pt x="10184" y="43812"/>
                  </a:lnTo>
                  <a:lnTo>
                    <a:pt x="10049" y="41340"/>
                  </a:lnTo>
                  <a:lnTo>
                    <a:pt x="9892" y="38844"/>
                  </a:lnTo>
                  <a:lnTo>
                    <a:pt x="9689" y="36372"/>
                  </a:lnTo>
                  <a:lnTo>
                    <a:pt x="9465" y="33899"/>
                  </a:lnTo>
                  <a:lnTo>
                    <a:pt x="9172" y="31426"/>
                  </a:lnTo>
                  <a:lnTo>
                    <a:pt x="8880" y="29156"/>
                  </a:lnTo>
                  <a:lnTo>
                    <a:pt x="8521" y="26863"/>
                  </a:lnTo>
                  <a:lnTo>
                    <a:pt x="8138" y="24593"/>
                  </a:lnTo>
                  <a:lnTo>
                    <a:pt x="7711" y="22322"/>
                  </a:lnTo>
                  <a:lnTo>
                    <a:pt x="7239" y="20074"/>
                  </a:lnTo>
                  <a:lnTo>
                    <a:pt x="6745" y="17804"/>
                  </a:lnTo>
                  <a:lnTo>
                    <a:pt x="6228" y="15556"/>
                  </a:lnTo>
                  <a:lnTo>
                    <a:pt x="5688" y="13331"/>
                  </a:lnTo>
                  <a:lnTo>
                    <a:pt x="5194" y="11240"/>
                  </a:lnTo>
                  <a:lnTo>
                    <a:pt x="4924" y="10184"/>
                  </a:lnTo>
                  <a:lnTo>
                    <a:pt x="4632" y="9150"/>
                  </a:lnTo>
                  <a:lnTo>
                    <a:pt x="4339" y="8116"/>
                  </a:lnTo>
                  <a:lnTo>
                    <a:pt x="4025" y="7081"/>
                  </a:lnTo>
                  <a:lnTo>
                    <a:pt x="3665" y="6070"/>
                  </a:lnTo>
                  <a:lnTo>
                    <a:pt x="3260" y="5081"/>
                  </a:lnTo>
                  <a:lnTo>
                    <a:pt x="2204" y="2563"/>
                  </a:lnTo>
                  <a:lnTo>
                    <a:pt x="1687" y="1282"/>
                  </a:lnTo>
                  <a:lnTo>
                    <a:pt x="1462" y="652"/>
                  </a:lnTo>
                  <a:lnTo>
                    <a:pt x="1260" y="1"/>
                  </a:lnTo>
                  <a:close/>
                </a:path>
              </a:pathLst>
            </a:custGeom>
            <a:solidFill>
              <a:srgbClr val="7EA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96" name="Google Shape;176;p15">
              <a:extLst>
                <a:ext uri="{FF2B5EF4-FFF2-40B4-BE49-F238E27FC236}">
                  <a16:creationId xmlns:a16="http://schemas.microsoft.com/office/drawing/2014/main" id="{75145282-C8A9-ECD9-C6D1-1684BED8B614}"/>
                </a:ext>
              </a:extLst>
            </p:cNvPr>
            <p:cNvSpPr/>
            <p:nvPr/>
          </p:nvSpPr>
          <p:spPr>
            <a:xfrm>
              <a:off x="5141850" y="2564700"/>
              <a:ext cx="39925" cy="151750"/>
            </a:xfrm>
            <a:custGeom>
              <a:avLst/>
              <a:gdLst/>
              <a:ahLst/>
              <a:cxnLst/>
              <a:rect l="l" t="t" r="r" b="b"/>
              <a:pathLst>
                <a:path w="1597" h="6070" extrusionOk="0">
                  <a:moveTo>
                    <a:pt x="585" y="0"/>
                  </a:moveTo>
                  <a:lnTo>
                    <a:pt x="473" y="23"/>
                  </a:lnTo>
                  <a:lnTo>
                    <a:pt x="360" y="45"/>
                  </a:lnTo>
                  <a:lnTo>
                    <a:pt x="271" y="113"/>
                  </a:lnTo>
                  <a:lnTo>
                    <a:pt x="181" y="180"/>
                  </a:lnTo>
                  <a:lnTo>
                    <a:pt x="91" y="270"/>
                  </a:lnTo>
                  <a:lnTo>
                    <a:pt x="46" y="360"/>
                  </a:lnTo>
                  <a:lnTo>
                    <a:pt x="1" y="495"/>
                  </a:lnTo>
                  <a:lnTo>
                    <a:pt x="1" y="630"/>
                  </a:lnTo>
                  <a:lnTo>
                    <a:pt x="136" y="3080"/>
                  </a:lnTo>
                  <a:lnTo>
                    <a:pt x="226" y="4316"/>
                  </a:lnTo>
                  <a:lnTo>
                    <a:pt x="293" y="4923"/>
                  </a:lnTo>
                  <a:lnTo>
                    <a:pt x="360" y="5530"/>
                  </a:lnTo>
                  <a:lnTo>
                    <a:pt x="383" y="5665"/>
                  </a:lnTo>
                  <a:lnTo>
                    <a:pt x="450" y="5778"/>
                  </a:lnTo>
                  <a:lnTo>
                    <a:pt x="518" y="5867"/>
                  </a:lnTo>
                  <a:lnTo>
                    <a:pt x="608" y="5957"/>
                  </a:lnTo>
                  <a:lnTo>
                    <a:pt x="720" y="6002"/>
                  </a:lnTo>
                  <a:lnTo>
                    <a:pt x="832" y="6047"/>
                  </a:lnTo>
                  <a:lnTo>
                    <a:pt x="945" y="6070"/>
                  </a:lnTo>
                  <a:lnTo>
                    <a:pt x="1057" y="6070"/>
                  </a:lnTo>
                  <a:lnTo>
                    <a:pt x="1170" y="6047"/>
                  </a:lnTo>
                  <a:lnTo>
                    <a:pt x="1282" y="6025"/>
                  </a:lnTo>
                  <a:lnTo>
                    <a:pt x="1372" y="5957"/>
                  </a:lnTo>
                  <a:lnTo>
                    <a:pt x="1462" y="5890"/>
                  </a:lnTo>
                  <a:lnTo>
                    <a:pt x="1529" y="5800"/>
                  </a:lnTo>
                  <a:lnTo>
                    <a:pt x="1574" y="5710"/>
                  </a:lnTo>
                  <a:lnTo>
                    <a:pt x="1597" y="5575"/>
                  </a:lnTo>
                  <a:lnTo>
                    <a:pt x="1597" y="5440"/>
                  </a:lnTo>
                  <a:lnTo>
                    <a:pt x="1529" y="4833"/>
                  </a:lnTo>
                  <a:lnTo>
                    <a:pt x="1462" y="4226"/>
                  </a:lnTo>
                  <a:lnTo>
                    <a:pt x="1372" y="2990"/>
                  </a:lnTo>
                  <a:lnTo>
                    <a:pt x="1237" y="540"/>
                  </a:lnTo>
                  <a:lnTo>
                    <a:pt x="1215" y="405"/>
                  </a:lnTo>
                  <a:lnTo>
                    <a:pt x="1170" y="293"/>
                  </a:lnTo>
                  <a:lnTo>
                    <a:pt x="1102" y="203"/>
                  </a:lnTo>
                  <a:lnTo>
                    <a:pt x="1012" y="113"/>
                  </a:lnTo>
                  <a:lnTo>
                    <a:pt x="922" y="45"/>
                  </a:lnTo>
                  <a:lnTo>
                    <a:pt x="810" y="23"/>
                  </a:lnTo>
                  <a:lnTo>
                    <a:pt x="698" y="0"/>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97" name="Google Shape;177;p15">
              <a:extLst>
                <a:ext uri="{FF2B5EF4-FFF2-40B4-BE49-F238E27FC236}">
                  <a16:creationId xmlns:a16="http://schemas.microsoft.com/office/drawing/2014/main" id="{2E593189-7DEA-63E3-B20A-F783A0B380F1}"/>
                </a:ext>
              </a:extLst>
            </p:cNvPr>
            <p:cNvSpPr/>
            <p:nvPr/>
          </p:nvSpPr>
          <p:spPr>
            <a:xfrm>
              <a:off x="5107025" y="2348900"/>
              <a:ext cx="34850" cy="63525"/>
            </a:xfrm>
            <a:custGeom>
              <a:avLst/>
              <a:gdLst/>
              <a:ahLst/>
              <a:cxnLst/>
              <a:rect l="l" t="t" r="r" b="b"/>
              <a:pathLst>
                <a:path w="1394" h="2541" extrusionOk="0">
                  <a:moveTo>
                    <a:pt x="562" y="0"/>
                  </a:moveTo>
                  <a:lnTo>
                    <a:pt x="450" y="23"/>
                  </a:lnTo>
                  <a:lnTo>
                    <a:pt x="337" y="68"/>
                  </a:lnTo>
                  <a:lnTo>
                    <a:pt x="247" y="113"/>
                  </a:lnTo>
                  <a:lnTo>
                    <a:pt x="157" y="180"/>
                  </a:lnTo>
                  <a:lnTo>
                    <a:pt x="90" y="270"/>
                  </a:lnTo>
                  <a:lnTo>
                    <a:pt x="23" y="383"/>
                  </a:lnTo>
                  <a:lnTo>
                    <a:pt x="0" y="517"/>
                  </a:lnTo>
                  <a:lnTo>
                    <a:pt x="0" y="652"/>
                  </a:lnTo>
                  <a:lnTo>
                    <a:pt x="157" y="1979"/>
                  </a:lnTo>
                  <a:lnTo>
                    <a:pt x="180" y="2113"/>
                  </a:lnTo>
                  <a:lnTo>
                    <a:pt x="225" y="2248"/>
                  </a:lnTo>
                  <a:lnTo>
                    <a:pt x="315" y="2338"/>
                  </a:lnTo>
                  <a:lnTo>
                    <a:pt x="405" y="2406"/>
                  </a:lnTo>
                  <a:lnTo>
                    <a:pt x="495" y="2473"/>
                  </a:lnTo>
                  <a:lnTo>
                    <a:pt x="607" y="2518"/>
                  </a:lnTo>
                  <a:lnTo>
                    <a:pt x="719" y="2541"/>
                  </a:lnTo>
                  <a:lnTo>
                    <a:pt x="832" y="2541"/>
                  </a:lnTo>
                  <a:lnTo>
                    <a:pt x="944" y="2518"/>
                  </a:lnTo>
                  <a:lnTo>
                    <a:pt x="1057" y="2473"/>
                  </a:lnTo>
                  <a:lnTo>
                    <a:pt x="1169" y="2428"/>
                  </a:lnTo>
                  <a:lnTo>
                    <a:pt x="1236" y="2361"/>
                  </a:lnTo>
                  <a:lnTo>
                    <a:pt x="1326" y="2271"/>
                  </a:lnTo>
                  <a:lnTo>
                    <a:pt x="1371" y="2158"/>
                  </a:lnTo>
                  <a:lnTo>
                    <a:pt x="1394" y="2046"/>
                  </a:lnTo>
                  <a:lnTo>
                    <a:pt x="1394" y="1889"/>
                  </a:lnTo>
                  <a:lnTo>
                    <a:pt x="1236" y="562"/>
                  </a:lnTo>
                  <a:lnTo>
                    <a:pt x="1214" y="428"/>
                  </a:lnTo>
                  <a:lnTo>
                    <a:pt x="1169" y="293"/>
                  </a:lnTo>
                  <a:lnTo>
                    <a:pt x="1079" y="203"/>
                  </a:lnTo>
                  <a:lnTo>
                    <a:pt x="1012" y="135"/>
                  </a:lnTo>
                  <a:lnTo>
                    <a:pt x="899" y="68"/>
                  </a:lnTo>
                  <a:lnTo>
                    <a:pt x="787" y="23"/>
                  </a:lnTo>
                  <a:lnTo>
                    <a:pt x="674" y="0"/>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98" name="Google Shape;178;p15">
              <a:extLst>
                <a:ext uri="{FF2B5EF4-FFF2-40B4-BE49-F238E27FC236}">
                  <a16:creationId xmlns:a16="http://schemas.microsoft.com/office/drawing/2014/main" id="{F0B37149-EC0B-3DD8-0E08-72763DBE91A2}"/>
                </a:ext>
              </a:extLst>
            </p:cNvPr>
            <p:cNvSpPr/>
            <p:nvPr/>
          </p:nvSpPr>
          <p:spPr>
            <a:xfrm>
              <a:off x="4924925" y="2520300"/>
              <a:ext cx="30375" cy="30925"/>
            </a:xfrm>
            <a:custGeom>
              <a:avLst/>
              <a:gdLst/>
              <a:ahLst/>
              <a:cxnLst/>
              <a:rect l="l" t="t" r="r" b="b"/>
              <a:pathLst>
                <a:path w="1215" h="1237" extrusionOk="0">
                  <a:moveTo>
                    <a:pt x="518" y="1"/>
                  </a:moveTo>
                  <a:lnTo>
                    <a:pt x="405" y="46"/>
                  </a:lnTo>
                  <a:lnTo>
                    <a:pt x="293" y="90"/>
                  </a:lnTo>
                  <a:lnTo>
                    <a:pt x="203" y="180"/>
                  </a:lnTo>
                  <a:lnTo>
                    <a:pt x="136" y="270"/>
                  </a:lnTo>
                  <a:lnTo>
                    <a:pt x="68" y="360"/>
                  </a:lnTo>
                  <a:lnTo>
                    <a:pt x="46" y="473"/>
                  </a:lnTo>
                  <a:lnTo>
                    <a:pt x="23" y="585"/>
                  </a:lnTo>
                  <a:lnTo>
                    <a:pt x="1" y="697"/>
                  </a:lnTo>
                  <a:lnTo>
                    <a:pt x="23" y="810"/>
                  </a:lnTo>
                  <a:lnTo>
                    <a:pt x="68" y="922"/>
                  </a:lnTo>
                  <a:lnTo>
                    <a:pt x="136" y="1012"/>
                  </a:lnTo>
                  <a:lnTo>
                    <a:pt x="226" y="1102"/>
                  </a:lnTo>
                  <a:lnTo>
                    <a:pt x="338" y="1169"/>
                  </a:lnTo>
                  <a:lnTo>
                    <a:pt x="473" y="1237"/>
                  </a:lnTo>
                  <a:lnTo>
                    <a:pt x="720" y="1237"/>
                  </a:lnTo>
                  <a:lnTo>
                    <a:pt x="833" y="1192"/>
                  </a:lnTo>
                  <a:lnTo>
                    <a:pt x="922" y="1147"/>
                  </a:lnTo>
                  <a:lnTo>
                    <a:pt x="1012" y="1080"/>
                  </a:lnTo>
                  <a:lnTo>
                    <a:pt x="1102" y="990"/>
                  </a:lnTo>
                  <a:lnTo>
                    <a:pt x="1147" y="877"/>
                  </a:lnTo>
                  <a:lnTo>
                    <a:pt x="1192" y="787"/>
                  </a:lnTo>
                  <a:lnTo>
                    <a:pt x="1215" y="675"/>
                  </a:lnTo>
                  <a:lnTo>
                    <a:pt x="1215" y="563"/>
                  </a:lnTo>
                  <a:lnTo>
                    <a:pt x="1215" y="450"/>
                  </a:lnTo>
                  <a:lnTo>
                    <a:pt x="1170" y="338"/>
                  </a:lnTo>
                  <a:lnTo>
                    <a:pt x="1102" y="225"/>
                  </a:lnTo>
                  <a:lnTo>
                    <a:pt x="1012" y="135"/>
                  </a:lnTo>
                  <a:lnTo>
                    <a:pt x="900" y="68"/>
                  </a:lnTo>
                  <a:lnTo>
                    <a:pt x="765" y="23"/>
                  </a:lnTo>
                  <a:lnTo>
                    <a:pt x="630" y="1"/>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99" name="Google Shape;179;p15">
              <a:extLst>
                <a:ext uri="{FF2B5EF4-FFF2-40B4-BE49-F238E27FC236}">
                  <a16:creationId xmlns:a16="http://schemas.microsoft.com/office/drawing/2014/main" id="{86487123-3D45-0AC6-5417-877803F5278D}"/>
                </a:ext>
              </a:extLst>
            </p:cNvPr>
            <p:cNvSpPr/>
            <p:nvPr/>
          </p:nvSpPr>
          <p:spPr>
            <a:xfrm>
              <a:off x="4839525" y="2051050"/>
              <a:ext cx="47225" cy="120300"/>
            </a:xfrm>
            <a:custGeom>
              <a:avLst/>
              <a:gdLst/>
              <a:ahLst/>
              <a:cxnLst/>
              <a:rect l="l" t="t" r="r" b="b"/>
              <a:pathLst>
                <a:path w="1889" h="4812" extrusionOk="0">
                  <a:moveTo>
                    <a:pt x="540" y="1"/>
                  </a:moveTo>
                  <a:lnTo>
                    <a:pt x="427" y="23"/>
                  </a:lnTo>
                  <a:lnTo>
                    <a:pt x="315" y="45"/>
                  </a:lnTo>
                  <a:lnTo>
                    <a:pt x="225" y="113"/>
                  </a:lnTo>
                  <a:lnTo>
                    <a:pt x="135" y="180"/>
                  </a:lnTo>
                  <a:lnTo>
                    <a:pt x="67" y="270"/>
                  </a:lnTo>
                  <a:lnTo>
                    <a:pt x="23" y="360"/>
                  </a:lnTo>
                  <a:lnTo>
                    <a:pt x="0" y="495"/>
                  </a:lnTo>
                  <a:lnTo>
                    <a:pt x="23" y="630"/>
                  </a:lnTo>
                  <a:lnTo>
                    <a:pt x="652" y="4272"/>
                  </a:lnTo>
                  <a:lnTo>
                    <a:pt x="674" y="4406"/>
                  </a:lnTo>
                  <a:lnTo>
                    <a:pt x="742" y="4519"/>
                  </a:lnTo>
                  <a:lnTo>
                    <a:pt x="809" y="4631"/>
                  </a:lnTo>
                  <a:lnTo>
                    <a:pt x="899" y="4699"/>
                  </a:lnTo>
                  <a:lnTo>
                    <a:pt x="1012" y="4766"/>
                  </a:lnTo>
                  <a:lnTo>
                    <a:pt x="1124" y="4789"/>
                  </a:lnTo>
                  <a:lnTo>
                    <a:pt x="1236" y="4811"/>
                  </a:lnTo>
                  <a:lnTo>
                    <a:pt x="1461" y="4811"/>
                  </a:lnTo>
                  <a:lnTo>
                    <a:pt x="1574" y="4766"/>
                  </a:lnTo>
                  <a:lnTo>
                    <a:pt x="1663" y="4721"/>
                  </a:lnTo>
                  <a:lnTo>
                    <a:pt x="1753" y="4631"/>
                  </a:lnTo>
                  <a:lnTo>
                    <a:pt x="1821" y="4564"/>
                  </a:lnTo>
                  <a:lnTo>
                    <a:pt x="1866" y="4451"/>
                  </a:lnTo>
                  <a:lnTo>
                    <a:pt x="1888" y="4317"/>
                  </a:lnTo>
                  <a:lnTo>
                    <a:pt x="1866" y="4182"/>
                  </a:lnTo>
                  <a:lnTo>
                    <a:pt x="1259" y="540"/>
                  </a:lnTo>
                  <a:lnTo>
                    <a:pt x="1214" y="405"/>
                  </a:lnTo>
                  <a:lnTo>
                    <a:pt x="1146" y="293"/>
                  </a:lnTo>
                  <a:lnTo>
                    <a:pt x="1079" y="203"/>
                  </a:lnTo>
                  <a:lnTo>
                    <a:pt x="989" y="113"/>
                  </a:lnTo>
                  <a:lnTo>
                    <a:pt x="877" y="68"/>
                  </a:lnTo>
                  <a:lnTo>
                    <a:pt x="764" y="23"/>
                  </a:lnTo>
                  <a:lnTo>
                    <a:pt x="652" y="1"/>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00" name="Google Shape;180;p15">
              <a:extLst>
                <a:ext uri="{FF2B5EF4-FFF2-40B4-BE49-F238E27FC236}">
                  <a16:creationId xmlns:a16="http://schemas.microsoft.com/office/drawing/2014/main" id="{B11F4B53-C94C-3928-2380-87EDB14CF704}"/>
                </a:ext>
              </a:extLst>
            </p:cNvPr>
            <p:cNvSpPr/>
            <p:nvPr/>
          </p:nvSpPr>
          <p:spPr>
            <a:xfrm>
              <a:off x="4796250" y="2344975"/>
              <a:ext cx="40475" cy="78700"/>
            </a:xfrm>
            <a:custGeom>
              <a:avLst/>
              <a:gdLst/>
              <a:ahLst/>
              <a:cxnLst/>
              <a:rect l="l" t="t" r="r" b="b"/>
              <a:pathLst>
                <a:path w="1619" h="3148" extrusionOk="0">
                  <a:moveTo>
                    <a:pt x="517" y="0"/>
                  </a:moveTo>
                  <a:lnTo>
                    <a:pt x="405" y="23"/>
                  </a:lnTo>
                  <a:lnTo>
                    <a:pt x="270" y="68"/>
                  </a:lnTo>
                  <a:lnTo>
                    <a:pt x="180" y="157"/>
                  </a:lnTo>
                  <a:lnTo>
                    <a:pt x="113" y="247"/>
                  </a:lnTo>
                  <a:lnTo>
                    <a:pt x="45" y="337"/>
                  </a:lnTo>
                  <a:lnTo>
                    <a:pt x="0" y="450"/>
                  </a:lnTo>
                  <a:lnTo>
                    <a:pt x="0" y="562"/>
                  </a:lnTo>
                  <a:lnTo>
                    <a:pt x="0" y="674"/>
                  </a:lnTo>
                  <a:lnTo>
                    <a:pt x="0" y="809"/>
                  </a:lnTo>
                  <a:lnTo>
                    <a:pt x="427" y="2743"/>
                  </a:lnTo>
                  <a:lnTo>
                    <a:pt x="472" y="2855"/>
                  </a:lnTo>
                  <a:lnTo>
                    <a:pt x="540" y="2945"/>
                  </a:lnTo>
                  <a:lnTo>
                    <a:pt x="652" y="3035"/>
                  </a:lnTo>
                  <a:lnTo>
                    <a:pt x="742" y="3102"/>
                  </a:lnTo>
                  <a:lnTo>
                    <a:pt x="877" y="3147"/>
                  </a:lnTo>
                  <a:lnTo>
                    <a:pt x="1102" y="3147"/>
                  </a:lnTo>
                  <a:lnTo>
                    <a:pt x="1214" y="3125"/>
                  </a:lnTo>
                  <a:lnTo>
                    <a:pt x="1349" y="3080"/>
                  </a:lnTo>
                  <a:lnTo>
                    <a:pt x="1439" y="3012"/>
                  </a:lnTo>
                  <a:lnTo>
                    <a:pt x="1506" y="2922"/>
                  </a:lnTo>
                  <a:lnTo>
                    <a:pt x="1574" y="2810"/>
                  </a:lnTo>
                  <a:lnTo>
                    <a:pt x="1619" y="2698"/>
                  </a:lnTo>
                  <a:lnTo>
                    <a:pt x="1619" y="2585"/>
                  </a:lnTo>
                  <a:lnTo>
                    <a:pt x="1619" y="2473"/>
                  </a:lnTo>
                  <a:lnTo>
                    <a:pt x="1619" y="2338"/>
                  </a:lnTo>
                  <a:lnTo>
                    <a:pt x="1192" y="405"/>
                  </a:lnTo>
                  <a:lnTo>
                    <a:pt x="1147" y="292"/>
                  </a:lnTo>
                  <a:lnTo>
                    <a:pt x="1079" y="202"/>
                  </a:lnTo>
                  <a:lnTo>
                    <a:pt x="989" y="112"/>
                  </a:lnTo>
                  <a:lnTo>
                    <a:pt x="877" y="45"/>
                  </a:lnTo>
                  <a:lnTo>
                    <a:pt x="764" y="23"/>
                  </a:lnTo>
                  <a:lnTo>
                    <a:pt x="630" y="0"/>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01" name="Google Shape;181;p15">
              <a:extLst>
                <a:ext uri="{FF2B5EF4-FFF2-40B4-BE49-F238E27FC236}">
                  <a16:creationId xmlns:a16="http://schemas.microsoft.com/office/drawing/2014/main" id="{E3388D02-E31A-B08F-64C0-EF525B26AAD2}"/>
                </a:ext>
              </a:extLst>
            </p:cNvPr>
            <p:cNvSpPr/>
            <p:nvPr/>
          </p:nvSpPr>
          <p:spPr>
            <a:xfrm>
              <a:off x="4858050" y="2697325"/>
              <a:ext cx="38250" cy="85450"/>
            </a:xfrm>
            <a:custGeom>
              <a:avLst/>
              <a:gdLst/>
              <a:ahLst/>
              <a:cxnLst/>
              <a:rect l="l" t="t" r="r" b="b"/>
              <a:pathLst>
                <a:path w="1530" h="3418" extrusionOk="0">
                  <a:moveTo>
                    <a:pt x="563" y="0"/>
                  </a:moveTo>
                  <a:lnTo>
                    <a:pt x="450" y="23"/>
                  </a:lnTo>
                  <a:lnTo>
                    <a:pt x="338" y="68"/>
                  </a:lnTo>
                  <a:lnTo>
                    <a:pt x="248" y="135"/>
                  </a:lnTo>
                  <a:lnTo>
                    <a:pt x="136" y="225"/>
                  </a:lnTo>
                  <a:lnTo>
                    <a:pt x="68" y="315"/>
                  </a:lnTo>
                  <a:lnTo>
                    <a:pt x="23" y="428"/>
                  </a:lnTo>
                  <a:lnTo>
                    <a:pt x="1" y="540"/>
                  </a:lnTo>
                  <a:lnTo>
                    <a:pt x="1" y="652"/>
                  </a:lnTo>
                  <a:lnTo>
                    <a:pt x="91" y="1214"/>
                  </a:lnTo>
                  <a:lnTo>
                    <a:pt x="158" y="1776"/>
                  </a:lnTo>
                  <a:lnTo>
                    <a:pt x="293" y="2878"/>
                  </a:lnTo>
                  <a:lnTo>
                    <a:pt x="316" y="3013"/>
                  </a:lnTo>
                  <a:lnTo>
                    <a:pt x="361" y="3125"/>
                  </a:lnTo>
                  <a:lnTo>
                    <a:pt x="450" y="3237"/>
                  </a:lnTo>
                  <a:lnTo>
                    <a:pt x="518" y="3305"/>
                  </a:lnTo>
                  <a:lnTo>
                    <a:pt x="630" y="3372"/>
                  </a:lnTo>
                  <a:lnTo>
                    <a:pt x="743" y="3395"/>
                  </a:lnTo>
                  <a:lnTo>
                    <a:pt x="855" y="3417"/>
                  </a:lnTo>
                  <a:lnTo>
                    <a:pt x="1080" y="3417"/>
                  </a:lnTo>
                  <a:lnTo>
                    <a:pt x="1192" y="3372"/>
                  </a:lnTo>
                  <a:lnTo>
                    <a:pt x="1282" y="3327"/>
                  </a:lnTo>
                  <a:lnTo>
                    <a:pt x="1372" y="3237"/>
                  </a:lnTo>
                  <a:lnTo>
                    <a:pt x="1440" y="3148"/>
                  </a:lnTo>
                  <a:lnTo>
                    <a:pt x="1507" y="3058"/>
                  </a:lnTo>
                  <a:lnTo>
                    <a:pt x="1529" y="2923"/>
                  </a:lnTo>
                  <a:lnTo>
                    <a:pt x="1529" y="2788"/>
                  </a:lnTo>
                  <a:lnTo>
                    <a:pt x="1395" y="1686"/>
                  </a:lnTo>
                  <a:lnTo>
                    <a:pt x="1327" y="1124"/>
                  </a:lnTo>
                  <a:lnTo>
                    <a:pt x="1237" y="585"/>
                  </a:lnTo>
                  <a:lnTo>
                    <a:pt x="1192" y="450"/>
                  </a:lnTo>
                  <a:lnTo>
                    <a:pt x="1147" y="338"/>
                  </a:lnTo>
                  <a:lnTo>
                    <a:pt x="1080" y="248"/>
                  </a:lnTo>
                  <a:lnTo>
                    <a:pt x="1012" y="158"/>
                  </a:lnTo>
                  <a:lnTo>
                    <a:pt x="922" y="90"/>
                  </a:lnTo>
                  <a:lnTo>
                    <a:pt x="810" y="23"/>
                  </a:lnTo>
                  <a:lnTo>
                    <a:pt x="698" y="0"/>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02" name="Google Shape;182;p15">
              <a:extLst>
                <a:ext uri="{FF2B5EF4-FFF2-40B4-BE49-F238E27FC236}">
                  <a16:creationId xmlns:a16="http://schemas.microsoft.com/office/drawing/2014/main" id="{7C1E17B2-294B-2371-2FF1-6EC1AEFBA847}"/>
                </a:ext>
              </a:extLst>
            </p:cNvPr>
            <p:cNvSpPr/>
            <p:nvPr/>
          </p:nvSpPr>
          <p:spPr>
            <a:xfrm>
              <a:off x="5012600" y="1977425"/>
              <a:ext cx="66350" cy="168625"/>
            </a:xfrm>
            <a:custGeom>
              <a:avLst/>
              <a:gdLst/>
              <a:ahLst/>
              <a:cxnLst/>
              <a:rect l="l" t="t" r="r" b="b"/>
              <a:pathLst>
                <a:path w="2654" h="6745" extrusionOk="0">
                  <a:moveTo>
                    <a:pt x="652" y="1"/>
                  </a:moveTo>
                  <a:lnTo>
                    <a:pt x="518" y="23"/>
                  </a:lnTo>
                  <a:lnTo>
                    <a:pt x="405" y="46"/>
                  </a:lnTo>
                  <a:lnTo>
                    <a:pt x="315" y="91"/>
                  </a:lnTo>
                  <a:lnTo>
                    <a:pt x="203" y="158"/>
                  </a:lnTo>
                  <a:lnTo>
                    <a:pt x="135" y="226"/>
                  </a:lnTo>
                  <a:lnTo>
                    <a:pt x="68" y="315"/>
                  </a:lnTo>
                  <a:lnTo>
                    <a:pt x="23" y="428"/>
                  </a:lnTo>
                  <a:lnTo>
                    <a:pt x="1" y="540"/>
                  </a:lnTo>
                  <a:lnTo>
                    <a:pt x="1" y="675"/>
                  </a:lnTo>
                  <a:lnTo>
                    <a:pt x="23" y="810"/>
                  </a:lnTo>
                  <a:lnTo>
                    <a:pt x="248" y="1484"/>
                  </a:lnTo>
                  <a:lnTo>
                    <a:pt x="450" y="2159"/>
                  </a:lnTo>
                  <a:lnTo>
                    <a:pt x="630" y="2856"/>
                  </a:lnTo>
                  <a:lnTo>
                    <a:pt x="787" y="3552"/>
                  </a:lnTo>
                  <a:lnTo>
                    <a:pt x="1102" y="4946"/>
                  </a:lnTo>
                  <a:lnTo>
                    <a:pt x="1259" y="5643"/>
                  </a:lnTo>
                  <a:lnTo>
                    <a:pt x="1439" y="6340"/>
                  </a:lnTo>
                  <a:lnTo>
                    <a:pt x="1507" y="6452"/>
                  </a:lnTo>
                  <a:lnTo>
                    <a:pt x="1574" y="6565"/>
                  </a:lnTo>
                  <a:lnTo>
                    <a:pt x="1664" y="6655"/>
                  </a:lnTo>
                  <a:lnTo>
                    <a:pt x="1754" y="6700"/>
                  </a:lnTo>
                  <a:lnTo>
                    <a:pt x="1866" y="6744"/>
                  </a:lnTo>
                  <a:lnTo>
                    <a:pt x="2091" y="6744"/>
                  </a:lnTo>
                  <a:lnTo>
                    <a:pt x="2204" y="6700"/>
                  </a:lnTo>
                  <a:lnTo>
                    <a:pt x="2316" y="6655"/>
                  </a:lnTo>
                  <a:lnTo>
                    <a:pt x="2406" y="6610"/>
                  </a:lnTo>
                  <a:lnTo>
                    <a:pt x="2496" y="6520"/>
                  </a:lnTo>
                  <a:lnTo>
                    <a:pt x="2563" y="6430"/>
                  </a:lnTo>
                  <a:lnTo>
                    <a:pt x="2608" y="6317"/>
                  </a:lnTo>
                  <a:lnTo>
                    <a:pt x="2653" y="6205"/>
                  </a:lnTo>
                  <a:lnTo>
                    <a:pt x="2653" y="6070"/>
                  </a:lnTo>
                  <a:lnTo>
                    <a:pt x="2631" y="5935"/>
                  </a:lnTo>
                  <a:lnTo>
                    <a:pt x="2428" y="5238"/>
                  </a:lnTo>
                  <a:lnTo>
                    <a:pt x="2271" y="4542"/>
                  </a:lnTo>
                  <a:lnTo>
                    <a:pt x="1956" y="3148"/>
                  </a:lnTo>
                  <a:lnTo>
                    <a:pt x="1799" y="2473"/>
                  </a:lnTo>
                  <a:lnTo>
                    <a:pt x="1619" y="1777"/>
                  </a:lnTo>
                  <a:lnTo>
                    <a:pt x="1417" y="1080"/>
                  </a:lnTo>
                  <a:lnTo>
                    <a:pt x="1192" y="405"/>
                  </a:lnTo>
                  <a:lnTo>
                    <a:pt x="1147" y="271"/>
                  </a:lnTo>
                  <a:lnTo>
                    <a:pt x="1057" y="181"/>
                  </a:lnTo>
                  <a:lnTo>
                    <a:pt x="967" y="91"/>
                  </a:lnTo>
                  <a:lnTo>
                    <a:pt x="877" y="46"/>
                  </a:lnTo>
                  <a:lnTo>
                    <a:pt x="765" y="23"/>
                  </a:lnTo>
                  <a:lnTo>
                    <a:pt x="652" y="1"/>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03" name="Google Shape;183;p15">
              <a:extLst>
                <a:ext uri="{FF2B5EF4-FFF2-40B4-BE49-F238E27FC236}">
                  <a16:creationId xmlns:a16="http://schemas.microsoft.com/office/drawing/2014/main" id="{48E00614-98C6-A830-E9DC-B52CF3EFE582}"/>
                </a:ext>
              </a:extLst>
            </p:cNvPr>
            <p:cNvSpPr/>
            <p:nvPr/>
          </p:nvSpPr>
          <p:spPr>
            <a:xfrm>
              <a:off x="4994625" y="2145475"/>
              <a:ext cx="66325" cy="142200"/>
            </a:xfrm>
            <a:custGeom>
              <a:avLst/>
              <a:gdLst/>
              <a:ahLst/>
              <a:cxnLst/>
              <a:rect l="l" t="t" r="r" b="b"/>
              <a:pathLst>
                <a:path w="2653" h="5688" extrusionOk="0">
                  <a:moveTo>
                    <a:pt x="517" y="0"/>
                  </a:moveTo>
                  <a:lnTo>
                    <a:pt x="405" y="45"/>
                  </a:lnTo>
                  <a:lnTo>
                    <a:pt x="315" y="90"/>
                  </a:lnTo>
                  <a:lnTo>
                    <a:pt x="203" y="157"/>
                  </a:lnTo>
                  <a:lnTo>
                    <a:pt x="135" y="225"/>
                  </a:lnTo>
                  <a:lnTo>
                    <a:pt x="68" y="315"/>
                  </a:lnTo>
                  <a:lnTo>
                    <a:pt x="23" y="427"/>
                  </a:lnTo>
                  <a:lnTo>
                    <a:pt x="0" y="540"/>
                  </a:lnTo>
                  <a:lnTo>
                    <a:pt x="0" y="674"/>
                  </a:lnTo>
                  <a:lnTo>
                    <a:pt x="23" y="809"/>
                  </a:lnTo>
                  <a:lnTo>
                    <a:pt x="225" y="1349"/>
                  </a:lnTo>
                  <a:lnTo>
                    <a:pt x="405" y="1911"/>
                  </a:lnTo>
                  <a:lnTo>
                    <a:pt x="742" y="3035"/>
                  </a:lnTo>
                  <a:lnTo>
                    <a:pt x="1079" y="4181"/>
                  </a:lnTo>
                  <a:lnTo>
                    <a:pt x="1259" y="4743"/>
                  </a:lnTo>
                  <a:lnTo>
                    <a:pt x="1439" y="5283"/>
                  </a:lnTo>
                  <a:lnTo>
                    <a:pt x="1506" y="5417"/>
                  </a:lnTo>
                  <a:lnTo>
                    <a:pt x="1574" y="5530"/>
                  </a:lnTo>
                  <a:lnTo>
                    <a:pt x="1664" y="5597"/>
                  </a:lnTo>
                  <a:lnTo>
                    <a:pt x="1776" y="5642"/>
                  </a:lnTo>
                  <a:lnTo>
                    <a:pt x="1888" y="5687"/>
                  </a:lnTo>
                  <a:lnTo>
                    <a:pt x="2113" y="5687"/>
                  </a:lnTo>
                  <a:lnTo>
                    <a:pt x="2226" y="5665"/>
                  </a:lnTo>
                  <a:lnTo>
                    <a:pt x="2338" y="5620"/>
                  </a:lnTo>
                  <a:lnTo>
                    <a:pt x="2428" y="5552"/>
                  </a:lnTo>
                  <a:lnTo>
                    <a:pt x="2518" y="5462"/>
                  </a:lnTo>
                  <a:lnTo>
                    <a:pt x="2585" y="5373"/>
                  </a:lnTo>
                  <a:lnTo>
                    <a:pt x="2630" y="5283"/>
                  </a:lnTo>
                  <a:lnTo>
                    <a:pt x="2653" y="5148"/>
                  </a:lnTo>
                  <a:lnTo>
                    <a:pt x="2653" y="5035"/>
                  </a:lnTo>
                  <a:lnTo>
                    <a:pt x="2608" y="4900"/>
                  </a:lnTo>
                  <a:lnTo>
                    <a:pt x="2428" y="4338"/>
                  </a:lnTo>
                  <a:lnTo>
                    <a:pt x="2248" y="3776"/>
                  </a:lnTo>
                  <a:lnTo>
                    <a:pt x="1911" y="2653"/>
                  </a:lnTo>
                  <a:lnTo>
                    <a:pt x="1574" y="1529"/>
                  </a:lnTo>
                  <a:lnTo>
                    <a:pt x="1394" y="967"/>
                  </a:lnTo>
                  <a:lnTo>
                    <a:pt x="1192" y="405"/>
                  </a:lnTo>
                  <a:lnTo>
                    <a:pt x="1147" y="270"/>
                  </a:lnTo>
                  <a:lnTo>
                    <a:pt x="1057" y="180"/>
                  </a:lnTo>
                  <a:lnTo>
                    <a:pt x="967" y="90"/>
                  </a:lnTo>
                  <a:lnTo>
                    <a:pt x="877" y="45"/>
                  </a:lnTo>
                  <a:lnTo>
                    <a:pt x="765" y="22"/>
                  </a:lnTo>
                  <a:lnTo>
                    <a:pt x="630" y="0"/>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04" name="Google Shape;184;p15">
              <a:extLst>
                <a:ext uri="{FF2B5EF4-FFF2-40B4-BE49-F238E27FC236}">
                  <a16:creationId xmlns:a16="http://schemas.microsoft.com/office/drawing/2014/main" id="{7BAAD765-65D3-C014-BDF0-F4F2BA9D3471}"/>
                </a:ext>
              </a:extLst>
            </p:cNvPr>
            <p:cNvSpPr/>
            <p:nvPr/>
          </p:nvSpPr>
          <p:spPr>
            <a:xfrm>
              <a:off x="4686650" y="1807150"/>
              <a:ext cx="89950" cy="172550"/>
            </a:xfrm>
            <a:custGeom>
              <a:avLst/>
              <a:gdLst/>
              <a:ahLst/>
              <a:cxnLst/>
              <a:rect l="l" t="t" r="r" b="b"/>
              <a:pathLst>
                <a:path w="3598" h="6902" extrusionOk="0">
                  <a:moveTo>
                    <a:pt x="630" y="1"/>
                  </a:moveTo>
                  <a:lnTo>
                    <a:pt x="540" y="23"/>
                  </a:lnTo>
                  <a:lnTo>
                    <a:pt x="428" y="68"/>
                  </a:lnTo>
                  <a:lnTo>
                    <a:pt x="315" y="113"/>
                  </a:lnTo>
                  <a:lnTo>
                    <a:pt x="226" y="180"/>
                  </a:lnTo>
                  <a:lnTo>
                    <a:pt x="158" y="270"/>
                  </a:lnTo>
                  <a:lnTo>
                    <a:pt x="91" y="383"/>
                  </a:lnTo>
                  <a:lnTo>
                    <a:pt x="46" y="495"/>
                  </a:lnTo>
                  <a:lnTo>
                    <a:pt x="1" y="608"/>
                  </a:lnTo>
                  <a:lnTo>
                    <a:pt x="1" y="720"/>
                  </a:lnTo>
                  <a:lnTo>
                    <a:pt x="23" y="855"/>
                  </a:lnTo>
                  <a:lnTo>
                    <a:pt x="91" y="990"/>
                  </a:lnTo>
                  <a:lnTo>
                    <a:pt x="428" y="1664"/>
                  </a:lnTo>
                  <a:lnTo>
                    <a:pt x="743" y="2338"/>
                  </a:lnTo>
                  <a:lnTo>
                    <a:pt x="1057" y="3013"/>
                  </a:lnTo>
                  <a:lnTo>
                    <a:pt x="1350" y="3710"/>
                  </a:lnTo>
                  <a:lnTo>
                    <a:pt x="1642" y="4407"/>
                  </a:lnTo>
                  <a:lnTo>
                    <a:pt x="1889" y="5103"/>
                  </a:lnTo>
                  <a:lnTo>
                    <a:pt x="2406" y="6497"/>
                  </a:lnTo>
                  <a:lnTo>
                    <a:pt x="2451" y="6632"/>
                  </a:lnTo>
                  <a:lnTo>
                    <a:pt x="2541" y="6744"/>
                  </a:lnTo>
                  <a:lnTo>
                    <a:pt x="2631" y="6812"/>
                  </a:lnTo>
                  <a:lnTo>
                    <a:pt x="2721" y="6879"/>
                  </a:lnTo>
                  <a:lnTo>
                    <a:pt x="2833" y="6902"/>
                  </a:lnTo>
                  <a:lnTo>
                    <a:pt x="3058" y="6902"/>
                  </a:lnTo>
                  <a:lnTo>
                    <a:pt x="3170" y="6879"/>
                  </a:lnTo>
                  <a:lnTo>
                    <a:pt x="3283" y="6834"/>
                  </a:lnTo>
                  <a:lnTo>
                    <a:pt x="3373" y="6767"/>
                  </a:lnTo>
                  <a:lnTo>
                    <a:pt x="3463" y="6677"/>
                  </a:lnTo>
                  <a:lnTo>
                    <a:pt x="3530" y="6587"/>
                  </a:lnTo>
                  <a:lnTo>
                    <a:pt x="3575" y="6497"/>
                  </a:lnTo>
                  <a:lnTo>
                    <a:pt x="3597" y="6362"/>
                  </a:lnTo>
                  <a:lnTo>
                    <a:pt x="3597" y="6250"/>
                  </a:lnTo>
                  <a:lnTo>
                    <a:pt x="3575" y="6115"/>
                  </a:lnTo>
                  <a:lnTo>
                    <a:pt x="3305" y="5351"/>
                  </a:lnTo>
                  <a:lnTo>
                    <a:pt x="3035" y="4631"/>
                  </a:lnTo>
                  <a:lnTo>
                    <a:pt x="2766" y="3889"/>
                  </a:lnTo>
                  <a:lnTo>
                    <a:pt x="2451" y="3148"/>
                  </a:lnTo>
                  <a:lnTo>
                    <a:pt x="2136" y="2428"/>
                  </a:lnTo>
                  <a:lnTo>
                    <a:pt x="1822" y="1709"/>
                  </a:lnTo>
                  <a:lnTo>
                    <a:pt x="1462" y="1012"/>
                  </a:lnTo>
                  <a:lnTo>
                    <a:pt x="1125" y="315"/>
                  </a:lnTo>
                  <a:lnTo>
                    <a:pt x="1035" y="180"/>
                  </a:lnTo>
                  <a:lnTo>
                    <a:pt x="945" y="113"/>
                  </a:lnTo>
                  <a:lnTo>
                    <a:pt x="855" y="46"/>
                  </a:lnTo>
                  <a:lnTo>
                    <a:pt x="743" y="23"/>
                  </a:lnTo>
                  <a:lnTo>
                    <a:pt x="630" y="1"/>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05" name="Google Shape;185;p15">
              <a:extLst>
                <a:ext uri="{FF2B5EF4-FFF2-40B4-BE49-F238E27FC236}">
                  <a16:creationId xmlns:a16="http://schemas.microsoft.com/office/drawing/2014/main" id="{D272858D-14AA-BBAD-C740-11A5D5089922}"/>
                </a:ext>
              </a:extLst>
            </p:cNvPr>
            <p:cNvSpPr/>
            <p:nvPr/>
          </p:nvSpPr>
          <p:spPr>
            <a:xfrm>
              <a:off x="4746800" y="2079700"/>
              <a:ext cx="61275" cy="126475"/>
            </a:xfrm>
            <a:custGeom>
              <a:avLst/>
              <a:gdLst/>
              <a:ahLst/>
              <a:cxnLst/>
              <a:rect l="l" t="t" r="r" b="b"/>
              <a:pathLst>
                <a:path w="2451" h="5059" extrusionOk="0">
                  <a:moveTo>
                    <a:pt x="517" y="1"/>
                  </a:moveTo>
                  <a:lnTo>
                    <a:pt x="405" y="23"/>
                  </a:lnTo>
                  <a:lnTo>
                    <a:pt x="315" y="68"/>
                  </a:lnTo>
                  <a:lnTo>
                    <a:pt x="202" y="136"/>
                  </a:lnTo>
                  <a:lnTo>
                    <a:pt x="135" y="226"/>
                  </a:lnTo>
                  <a:lnTo>
                    <a:pt x="67" y="316"/>
                  </a:lnTo>
                  <a:lnTo>
                    <a:pt x="22" y="406"/>
                  </a:lnTo>
                  <a:lnTo>
                    <a:pt x="0" y="540"/>
                  </a:lnTo>
                  <a:lnTo>
                    <a:pt x="0" y="653"/>
                  </a:lnTo>
                  <a:lnTo>
                    <a:pt x="22" y="788"/>
                  </a:lnTo>
                  <a:lnTo>
                    <a:pt x="202" y="1282"/>
                  </a:lnTo>
                  <a:lnTo>
                    <a:pt x="337" y="1754"/>
                  </a:lnTo>
                  <a:lnTo>
                    <a:pt x="629" y="2721"/>
                  </a:lnTo>
                  <a:lnTo>
                    <a:pt x="922" y="3710"/>
                  </a:lnTo>
                  <a:lnTo>
                    <a:pt x="1057" y="4182"/>
                  </a:lnTo>
                  <a:lnTo>
                    <a:pt x="1236" y="4654"/>
                  </a:lnTo>
                  <a:lnTo>
                    <a:pt x="1281" y="4789"/>
                  </a:lnTo>
                  <a:lnTo>
                    <a:pt x="1371" y="4901"/>
                  </a:lnTo>
                  <a:lnTo>
                    <a:pt x="1461" y="4969"/>
                  </a:lnTo>
                  <a:lnTo>
                    <a:pt x="1574" y="5014"/>
                  </a:lnTo>
                  <a:lnTo>
                    <a:pt x="1686" y="5059"/>
                  </a:lnTo>
                  <a:lnTo>
                    <a:pt x="1911" y="5059"/>
                  </a:lnTo>
                  <a:lnTo>
                    <a:pt x="2023" y="5036"/>
                  </a:lnTo>
                  <a:lnTo>
                    <a:pt x="2136" y="4991"/>
                  </a:lnTo>
                  <a:lnTo>
                    <a:pt x="2225" y="4924"/>
                  </a:lnTo>
                  <a:lnTo>
                    <a:pt x="2315" y="4834"/>
                  </a:lnTo>
                  <a:lnTo>
                    <a:pt x="2383" y="4744"/>
                  </a:lnTo>
                  <a:lnTo>
                    <a:pt x="2428" y="4654"/>
                  </a:lnTo>
                  <a:lnTo>
                    <a:pt x="2450" y="4519"/>
                  </a:lnTo>
                  <a:lnTo>
                    <a:pt x="2428" y="4407"/>
                  </a:lnTo>
                  <a:lnTo>
                    <a:pt x="2405" y="4272"/>
                  </a:lnTo>
                  <a:lnTo>
                    <a:pt x="2248" y="3777"/>
                  </a:lnTo>
                  <a:lnTo>
                    <a:pt x="2091" y="3305"/>
                  </a:lnTo>
                  <a:lnTo>
                    <a:pt x="1798" y="2339"/>
                  </a:lnTo>
                  <a:lnTo>
                    <a:pt x="1506" y="1350"/>
                  </a:lnTo>
                  <a:lnTo>
                    <a:pt x="1371" y="878"/>
                  </a:lnTo>
                  <a:lnTo>
                    <a:pt x="1191" y="406"/>
                  </a:lnTo>
                  <a:lnTo>
                    <a:pt x="1146" y="271"/>
                  </a:lnTo>
                  <a:lnTo>
                    <a:pt x="1057" y="158"/>
                  </a:lnTo>
                  <a:lnTo>
                    <a:pt x="967" y="91"/>
                  </a:lnTo>
                  <a:lnTo>
                    <a:pt x="877" y="46"/>
                  </a:lnTo>
                  <a:lnTo>
                    <a:pt x="764" y="1"/>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06" name="Google Shape;186;p15">
              <a:extLst>
                <a:ext uri="{FF2B5EF4-FFF2-40B4-BE49-F238E27FC236}">
                  <a16:creationId xmlns:a16="http://schemas.microsoft.com/office/drawing/2014/main" id="{A3FBC780-AF6D-240D-DD90-7721A91ED63C}"/>
                </a:ext>
              </a:extLst>
            </p:cNvPr>
            <p:cNvSpPr/>
            <p:nvPr/>
          </p:nvSpPr>
          <p:spPr>
            <a:xfrm>
              <a:off x="4924925" y="1280025"/>
              <a:ext cx="872225" cy="1785975"/>
            </a:xfrm>
            <a:custGeom>
              <a:avLst/>
              <a:gdLst/>
              <a:ahLst/>
              <a:cxnLst/>
              <a:rect l="l" t="t" r="r" b="b"/>
              <a:pathLst>
                <a:path w="34889" h="71439" extrusionOk="0">
                  <a:moveTo>
                    <a:pt x="5643" y="0"/>
                  </a:moveTo>
                  <a:lnTo>
                    <a:pt x="5171" y="23"/>
                  </a:lnTo>
                  <a:lnTo>
                    <a:pt x="4676" y="68"/>
                  </a:lnTo>
                  <a:lnTo>
                    <a:pt x="4204" y="135"/>
                  </a:lnTo>
                  <a:lnTo>
                    <a:pt x="3710" y="247"/>
                  </a:lnTo>
                  <a:lnTo>
                    <a:pt x="3260" y="382"/>
                  </a:lnTo>
                  <a:lnTo>
                    <a:pt x="2833" y="562"/>
                  </a:lnTo>
                  <a:lnTo>
                    <a:pt x="2451" y="787"/>
                  </a:lnTo>
                  <a:lnTo>
                    <a:pt x="2091" y="1057"/>
                  </a:lnTo>
                  <a:lnTo>
                    <a:pt x="1777" y="1371"/>
                  </a:lnTo>
                  <a:lnTo>
                    <a:pt x="1462" y="1709"/>
                  </a:lnTo>
                  <a:lnTo>
                    <a:pt x="1215" y="2113"/>
                  </a:lnTo>
                  <a:lnTo>
                    <a:pt x="967" y="2518"/>
                  </a:lnTo>
                  <a:lnTo>
                    <a:pt x="765" y="2990"/>
                  </a:lnTo>
                  <a:lnTo>
                    <a:pt x="585" y="3484"/>
                  </a:lnTo>
                  <a:lnTo>
                    <a:pt x="428" y="4001"/>
                  </a:lnTo>
                  <a:lnTo>
                    <a:pt x="293" y="4563"/>
                  </a:lnTo>
                  <a:lnTo>
                    <a:pt x="181" y="5148"/>
                  </a:lnTo>
                  <a:lnTo>
                    <a:pt x="113" y="5755"/>
                  </a:lnTo>
                  <a:lnTo>
                    <a:pt x="46" y="6407"/>
                  </a:lnTo>
                  <a:lnTo>
                    <a:pt x="1" y="7059"/>
                  </a:lnTo>
                  <a:lnTo>
                    <a:pt x="1" y="7756"/>
                  </a:lnTo>
                  <a:lnTo>
                    <a:pt x="1" y="8475"/>
                  </a:lnTo>
                  <a:lnTo>
                    <a:pt x="23" y="9217"/>
                  </a:lnTo>
                  <a:lnTo>
                    <a:pt x="68" y="9981"/>
                  </a:lnTo>
                  <a:lnTo>
                    <a:pt x="136" y="10768"/>
                  </a:lnTo>
                  <a:lnTo>
                    <a:pt x="203" y="11577"/>
                  </a:lnTo>
                  <a:lnTo>
                    <a:pt x="316" y="12386"/>
                  </a:lnTo>
                  <a:lnTo>
                    <a:pt x="428" y="13218"/>
                  </a:lnTo>
                  <a:lnTo>
                    <a:pt x="698" y="14949"/>
                  </a:lnTo>
                  <a:lnTo>
                    <a:pt x="1035" y="16702"/>
                  </a:lnTo>
                  <a:lnTo>
                    <a:pt x="1395" y="18501"/>
                  </a:lnTo>
                  <a:lnTo>
                    <a:pt x="1822" y="20344"/>
                  </a:lnTo>
                  <a:lnTo>
                    <a:pt x="2271" y="22187"/>
                  </a:lnTo>
                  <a:lnTo>
                    <a:pt x="2766" y="24053"/>
                  </a:lnTo>
                  <a:lnTo>
                    <a:pt x="3260" y="25919"/>
                  </a:lnTo>
                  <a:lnTo>
                    <a:pt x="3800" y="27784"/>
                  </a:lnTo>
                  <a:lnTo>
                    <a:pt x="4339" y="29605"/>
                  </a:lnTo>
                  <a:lnTo>
                    <a:pt x="4879" y="31403"/>
                  </a:lnTo>
                  <a:lnTo>
                    <a:pt x="5958" y="34865"/>
                  </a:lnTo>
                  <a:lnTo>
                    <a:pt x="7891" y="40980"/>
                  </a:lnTo>
                  <a:lnTo>
                    <a:pt x="8655" y="43475"/>
                  </a:lnTo>
                  <a:lnTo>
                    <a:pt x="8970" y="44531"/>
                  </a:lnTo>
                  <a:lnTo>
                    <a:pt x="9217" y="45475"/>
                  </a:lnTo>
                  <a:lnTo>
                    <a:pt x="9689" y="47251"/>
                  </a:lnTo>
                  <a:lnTo>
                    <a:pt x="10184" y="49027"/>
                  </a:lnTo>
                  <a:lnTo>
                    <a:pt x="10723" y="50780"/>
                  </a:lnTo>
                  <a:lnTo>
                    <a:pt x="11263" y="52511"/>
                  </a:lnTo>
                  <a:lnTo>
                    <a:pt x="11825" y="54265"/>
                  </a:lnTo>
                  <a:lnTo>
                    <a:pt x="12409" y="55996"/>
                  </a:lnTo>
                  <a:lnTo>
                    <a:pt x="13016" y="57727"/>
                  </a:lnTo>
                  <a:lnTo>
                    <a:pt x="13623" y="59457"/>
                  </a:lnTo>
                  <a:lnTo>
                    <a:pt x="13960" y="60469"/>
                  </a:lnTo>
                  <a:lnTo>
                    <a:pt x="14365" y="61818"/>
                  </a:lnTo>
                  <a:lnTo>
                    <a:pt x="14837" y="63391"/>
                  </a:lnTo>
                  <a:lnTo>
                    <a:pt x="15354" y="65055"/>
                  </a:lnTo>
                  <a:lnTo>
                    <a:pt x="15871" y="66673"/>
                  </a:lnTo>
                  <a:lnTo>
                    <a:pt x="16141" y="67415"/>
                  </a:lnTo>
                  <a:lnTo>
                    <a:pt x="16411" y="68112"/>
                  </a:lnTo>
                  <a:lnTo>
                    <a:pt x="16658" y="68719"/>
                  </a:lnTo>
                  <a:lnTo>
                    <a:pt x="16883" y="69258"/>
                  </a:lnTo>
                  <a:lnTo>
                    <a:pt x="17107" y="69663"/>
                  </a:lnTo>
                  <a:lnTo>
                    <a:pt x="17220" y="69820"/>
                  </a:lnTo>
                  <a:lnTo>
                    <a:pt x="17310" y="69933"/>
                  </a:lnTo>
                  <a:lnTo>
                    <a:pt x="17647" y="70270"/>
                  </a:lnTo>
                  <a:lnTo>
                    <a:pt x="18007" y="70540"/>
                  </a:lnTo>
                  <a:lnTo>
                    <a:pt x="18366" y="70787"/>
                  </a:lnTo>
                  <a:lnTo>
                    <a:pt x="18748" y="70967"/>
                  </a:lnTo>
                  <a:lnTo>
                    <a:pt x="19130" y="71124"/>
                  </a:lnTo>
                  <a:lnTo>
                    <a:pt x="19535" y="71259"/>
                  </a:lnTo>
                  <a:lnTo>
                    <a:pt x="19940" y="71349"/>
                  </a:lnTo>
                  <a:lnTo>
                    <a:pt x="20367" y="71394"/>
                  </a:lnTo>
                  <a:lnTo>
                    <a:pt x="20794" y="71439"/>
                  </a:lnTo>
                  <a:lnTo>
                    <a:pt x="21671" y="71439"/>
                  </a:lnTo>
                  <a:lnTo>
                    <a:pt x="22098" y="71416"/>
                  </a:lnTo>
                  <a:lnTo>
                    <a:pt x="22974" y="71304"/>
                  </a:lnTo>
                  <a:lnTo>
                    <a:pt x="23829" y="71169"/>
                  </a:lnTo>
                  <a:lnTo>
                    <a:pt x="24570" y="71034"/>
                  </a:lnTo>
                  <a:lnTo>
                    <a:pt x="25357" y="70877"/>
                  </a:lnTo>
                  <a:lnTo>
                    <a:pt x="26211" y="70674"/>
                  </a:lnTo>
                  <a:lnTo>
                    <a:pt x="27111" y="70450"/>
                  </a:lnTo>
                  <a:lnTo>
                    <a:pt x="28931" y="69955"/>
                  </a:lnTo>
                  <a:lnTo>
                    <a:pt x="29853" y="69685"/>
                  </a:lnTo>
                  <a:lnTo>
                    <a:pt x="30730" y="69416"/>
                  </a:lnTo>
                  <a:lnTo>
                    <a:pt x="31584" y="69123"/>
                  </a:lnTo>
                  <a:lnTo>
                    <a:pt x="32348" y="68854"/>
                  </a:lnTo>
                  <a:lnTo>
                    <a:pt x="33067" y="68606"/>
                  </a:lnTo>
                  <a:lnTo>
                    <a:pt x="33674" y="68337"/>
                  </a:lnTo>
                  <a:lnTo>
                    <a:pt x="34191" y="68112"/>
                  </a:lnTo>
                  <a:lnTo>
                    <a:pt x="34574" y="67887"/>
                  </a:lnTo>
                  <a:lnTo>
                    <a:pt x="34708" y="67797"/>
                  </a:lnTo>
                  <a:lnTo>
                    <a:pt x="34798" y="67707"/>
                  </a:lnTo>
                  <a:lnTo>
                    <a:pt x="34866" y="67617"/>
                  </a:lnTo>
                  <a:lnTo>
                    <a:pt x="34888" y="67527"/>
                  </a:lnTo>
                  <a:lnTo>
                    <a:pt x="34866" y="66965"/>
                  </a:lnTo>
                  <a:lnTo>
                    <a:pt x="34843" y="66358"/>
                  </a:lnTo>
                  <a:lnTo>
                    <a:pt x="34776" y="65752"/>
                  </a:lnTo>
                  <a:lnTo>
                    <a:pt x="34686" y="65145"/>
                  </a:lnTo>
                  <a:lnTo>
                    <a:pt x="34574" y="64515"/>
                  </a:lnTo>
                  <a:lnTo>
                    <a:pt x="34461" y="63863"/>
                  </a:lnTo>
                  <a:lnTo>
                    <a:pt x="34169" y="62604"/>
                  </a:lnTo>
                  <a:lnTo>
                    <a:pt x="33854" y="61323"/>
                  </a:lnTo>
                  <a:lnTo>
                    <a:pt x="33517" y="60087"/>
                  </a:lnTo>
                  <a:lnTo>
                    <a:pt x="32865" y="57771"/>
                  </a:lnTo>
                  <a:lnTo>
                    <a:pt x="31157" y="51657"/>
                  </a:lnTo>
                  <a:lnTo>
                    <a:pt x="29853" y="46959"/>
                  </a:lnTo>
                  <a:lnTo>
                    <a:pt x="28392" y="41699"/>
                  </a:lnTo>
                  <a:lnTo>
                    <a:pt x="26841" y="36304"/>
                  </a:lnTo>
                  <a:lnTo>
                    <a:pt x="25357" y="31156"/>
                  </a:lnTo>
                  <a:lnTo>
                    <a:pt x="24660" y="28818"/>
                  </a:lnTo>
                  <a:lnTo>
                    <a:pt x="24008" y="26683"/>
                  </a:lnTo>
                  <a:lnTo>
                    <a:pt x="23424" y="24817"/>
                  </a:lnTo>
                  <a:lnTo>
                    <a:pt x="22907" y="23289"/>
                  </a:lnTo>
                  <a:lnTo>
                    <a:pt x="22457" y="22007"/>
                  </a:lnTo>
                  <a:lnTo>
                    <a:pt x="21918" y="20456"/>
                  </a:lnTo>
                  <a:lnTo>
                    <a:pt x="21266" y="18703"/>
                  </a:lnTo>
                  <a:lnTo>
                    <a:pt x="20524" y="16792"/>
                  </a:lnTo>
                  <a:lnTo>
                    <a:pt x="20097" y="15781"/>
                  </a:lnTo>
                  <a:lnTo>
                    <a:pt x="19648" y="14746"/>
                  </a:lnTo>
                  <a:lnTo>
                    <a:pt x="19198" y="13712"/>
                  </a:lnTo>
                  <a:lnTo>
                    <a:pt x="18703" y="12656"/>
                  </a:lnTo>
                  <a:lnTo>
                    <a:pt x="18186" y="11622"/>
                  </a:lnTo>
                  <a:lnTo>
                    <a:pt x="17647" y="10565"/>
                  </a:lnTo>
                  <a:lnTo>
                    <a:pt x="17062" y="9531"/>
                  </a:lnTo>
                  <a:lnTo>
                    <a:pt x="16478" y="8520"/>
                  </a:lnTo>
                  <a:lnTo>
                    <a:pt x="15871" y="7531"/>
                  </a:lnTo>
                  <a:lnTo>
                    <a:pt x="15219" y="6587"/>
                  </a:lnTo>
                  <a:lnTo>
                    <a:pt x="14545" y="5665"/>
                  </a:lnTo>
                  <a:lnTo>
                    <a:pt x="13870" y="4788"/>
                  </a:lnTo>
                  <a:lnTo>
                    <a:pt x="13511" y="4384"/>
                  </a:lnTo>
                  <a:lnTo>
                    <a:pt x="13151" y="3979"/>
                  </a:lnTo>
                  <a:lnTo>
                    <a:pt x="12769" y="3574"/>
                  </a:lnTo>
                  <a:lnTo>
                    <a:pt x="12409" y="3215"/>
                  </a:lnTo>
                  <a:lnTo>
                    <a:pt x="12027" y="2855"/>
                  </a:lnTo>
                  <a:lnTo>
                    <a:pt x="11645" y="2518"/>
                  </a:lnTo>
                  <a:lnTo>
                    <a:pt x="11263" y="2181"/>
                  </a:lnTo>
                  <a:lnTo>
                    <a:pt x="10858" y="1888"/>
                  </a:lnTo>
                  <a:lnTo>
                    <a:pt x="10454" y="1596"/>
                  </a:lnTo>
                  <a:lnTo>
                    <a:pt x="10049" y="1349"/>
                  </a:lnTo>
                  <a:lnTo>
                    <a:pt x="9622" y="1102"/>
                  </a:lnTo>
                  <a:lnTo>
                    <a:pt x="9217" y="877"/>
                  </a:lnTo>
                  <a:lnTo>
                    <a:pt x="8790" y="675"/>
                  </a:lnTo>
                  <a:lnTo>
                    <a:pt x="8341" y="495"/>
                  </a:lnTo>
                  <a:lnTo>
                    <a:pt x="7913" y="360"/>
                  </a:lnTo>
                  <a:lnTo>
                    <a:pt x="7464" y="225"/>
                  </a:lnTo>
                  <a:lnTo>
                    <a:pt x="7014" y="135"/>
                  </a:lnTo>
                  <a:lnTo>
                    <a:pt x="6565" y="68"/>
                  </a:lnTo>
                  <a:lnTo>
                    <a:pt x="6093" y="23"/>
                  </a:lnTo>
                  <a:lnTo>
                    <a:pt x="5643" y="0"/>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07" name="Google Shape;187;p15">
              <a:extLst>
                <a:ext uri="{FF2B5EF4-FFF2-40B4-BE49-F238E27FC236}">
                  <a16:creationId xmlns:a16="http://schemas.microsoft.com/office/drawing/2014/main" id="{975E0BE4-F90F-DE06-0361-1CA24878BEEC}"/>
                </a:ext>
              </a:extLst>
            </p:cNvPr>
            <p:cNvSpPr/>
            <p:nvPr/>
          </p:nvSpPr>
          <p:spPr>
            <a:xfrm>
              <a:off x="5012050" y="1281700"/>
              <a:ext cx="572100" cy="1771375"/>
            </a:xfrm>
            <a:custGeom>
              <a:avLst/>
              <a:gdLst/>
              <a:ahLst/>
              <a:cxnLst/>
              <a:rect l="l" t="t" r="r" b="b"/>
              <a:pathLst>
                <a:path w="22884" h="70855" extrusionOk="0">
                  <a:moveTo>
                    <a:pt x="1236" y="1"/>
                  </a:moveTo>
                  <a:lnTo>
                    <a:pt x="742" y="68"/>
                  </a:lnTo>
                  <a:lnTo>
                    <a:pt x="225" y="180"/>
                  </a:lnTo>
                  <a:lnTo>
                    <a:pt x="0" y="225"/>
                  </a:lnTo>
                  <a:lnTo>
                    <a:pt x="719" y="2361"/>
                  </a:lnTo>
                  <a:lnTo>
                    <a:pt x="1461" y="4496"/>
                  </a:lnTo>
                  <a:lnTo>
                    <a:pt x="2226" y="6610"/>
                  </a:lnTo>
                  <a:lnTo>
                    <a:pt x="3012" y="8723"/>
                  </a:lnTo>
                  <a:lnTo>
                    <a:pt x="4586" y="12949"/>
                  </a:lnTo>
                  <a:lnTo>
                    <a:pt x="5373" y="15062"/>
                  </a:lnTo>
                  <a:lnTo>
                    <a:pt x="6114" y="17175"/>
                  </a:lnTo>
                  <a:lnTo>
                    <a:pt x="7868" y="22300"/>
                  </a:lnTo>
                  <a:lnTo>
                    <a:pt x="9576" y="27425"/>
                  </a:lnTo>
                  <a:lnTo>
                    <a:pt x="10408" y="30010"/>
                  </a:lnTo>
                  <a:lnTo>
                    <a:pt x="11240" y="32595"/>
                  </a:lnTo>
                  <a:lnTo>
                    <a:pt x="12049" y="35180"/>
                  </a:lnTo>
                  <a:lnTo>
                    <a:pt x="12836" y="37766"/>
                  </a:lnTo>
                  <a:lnTo>
                    <a:pt x="14319" y="42711"/>
                  </a:lnTo>
                  <a:lnTo>
                    <a:pt x="15061" y="45184"/>
                  </a:lnTo>
                  <a:lnTo>
                    <a:pt x="15758" y="47656"/>
                  </a:lnTo>
                  <a:lnTo>
                    <a:pt x="16455" y="50151"/>
                  </a:lnTo>
                  <a:lnTo>
                    <a:pt x="17129" y="52647"/>
                  </a:lnTo>
                  <a:lnTo>
                    <a:pt x="17759" y="55142"/>
                  </a:lnTo>
                  <a:lnTo>
                    <a:pt x="18388" y="57660"/>
                  </a:lnTo>
                  <a:lnTo>
                    <a:pt x="19152" y="60964"/>
                  </a:lnTo>
                  <a:lnTo>
                    <a:pt x="19939" y="64268"/>
                  </a:lnTo>
                  <a:lnTo>
                    <a:pt x="20344" y="65932"/>
                  </a:lnTo>
                  <a:lnTo>
                    <a:pt x="20771" y="67573"/>
                  </a:lnTo>
                  <a:lnTo>
                    <a:pt x="21220" y="69214"/>
                  </a:lnTo>
                  <a:lnTo>
                    <a:pt x="21670" y="70855"/>
                  </a:lnTo>
                  <a:lnTo>
                    <a:pt x="22884" y="70562"/>
                  </a:lnTo>
                  <a:lnTo>
                    <a:pt x="22434" y="68989"/>
                  </a:lnTo>
                  <a:lnTo>
                    <a:pt x="22007" y="67415"/>
                  </a:lnTo>
                  <a:lnTo>
                    <a:pt x="21602" y="65819"/>
                  </a:lnTo>
                  <a:lnTo>
                    <a:pt x="21198" y="64246"/>
                  </a:lnTo>
                  <a:lnTo>
                    <a:pt x="20456" y="61054"/>
                  </a:lnTo>
                  <a:lnTo>
                    <a:pt x="19692" y="57884"/>
                  </a:lnTo>
                  <a:lnTo>
                    <a:pt x="19062" y="55299"/>
                  </a:lnTo>
                  <a:lnTo>
                    <a:pt x="18410" y="52714"/>
                  </a:lnTo>
                  <a:lnTo>
                    <a:pt x="17736" y="50174"/>
                  </a:lnTo>
                  <a:lnTo>
                    <a:pt x="17017" y="47611"/>
                  </a:lnTo>
                  <a:lnTo>
                    <a:pt x="16297" y="45049"/>
                  </a:lnTo>
                  <a:lnTo>
                    <a:pt x="15556" y="42509"/>
                  </a:lnTo>
                  <a:lnTo>
                    <a:pt x="14027" y="37428"/>
                  </a:lnTo>
                  <a:lnTo>
                    <a:pt x="13263" y="34911"/>
                  </a:lnTo>
                  <a:lnTo>
                    <a:pt x="12476" y="32393"/>
                  </a:lnTo>
                  <a:lnTo>
                    <a:pt x="11689" y="29898"/>
                  </a:lnTo>
                  <a:lnTo>
                    <a:pt x="10880" y="27380"/>
                  </a:lnTo>
                  <a:lnTo>
                    <a:pt x="9216" y="22390"/>
                  </a:lnTo>
                  <a:lnTo>
                    <a:pt x="7508" y="17399"/>
                  </a:lnTo>
                  <a:lnTo>
                    <a:pt x="6721" y="15219"/>
                  </a:lnTo>
                  <a:lnTo>
                    <a:pt x="5935" y="13061"/>
                  </a:lnTo>
                  <a:lnTo>
                    <a:pt x="4316" y="8723"/>
                  </a:lnTo>
                  <a:lnTo>
                    <a:pt x="3507" y="6542"/>
                  </a:lnTo>
                  <a:lnTo>
                    <a:pt x="2720" y="4362"/>
                  </a:lnTo>
                  <a:lnTo>
                    <a:pt x="1956" y="2181"/>
                  </a:lnTo>
                  <a:lnTo>
                    <a:pt x="1236" y="1"/>
                  </a:lnTo>
                  <a:close/>
                </a:path>
              </a:pathLst>
            </a:custGeom>
            <a:solidFill>
              <a:srgbClr val="A6CC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08" name="Google Shape;188;p15">
              <a:extLst>
                <a:ext uri="{FF2B5EF4-FFF2-40B4-BE49-F238E27FC236}">
                  <a16:creationId xmlns:a16="http://schemas.microsoft.com/office/drawing/2014/main" id="{C08F591B-F459-41C0-00F2-86061CFBA739}"/>
                </a:ext>
              </a:extLst>
            </p:cNvPr>
            <p:cNvSpPr/>
            <p:nvPr/>
          </p:nvSpPr>
          <p:spPr>
            <a:xfrm>
              <a:off x="5590875" y="2649000"/>
              <a:ext cx="77575" cy="200075"/>
            </a:xfrm>
            <a:custGeom>
              <a:avLst/>
              <a:gdLst/>
              <a:ahLst/>
              <a:cxnLst/>
              <a:rect l="l" t="t" r="r" b="b"/>
              <a:pathLst>
                <a:path w="3103" h="8003" extrusionOk="0">
                  <a:moveTo>
                    <a:pt x="585" y="0"/>
                  </a:moveTo>
                  <a:lnTo>
                    <a:pt x="473" y="23"/>
                  </a:lnTo>
                  <a:lnTo>
                    <a:pt x="360" y="68"/>
                  </a:lnTo>
                  <a:lnTo>
                    <a:pt x="248" y="135"/>
                  </a:lnTo>
                  <a:lnTo>
                    <a:pt x="158" y="203"/>
                  </a:lnTo>
                  <a:lnTo>
                    <a:pt x="90" y="292"/>
                  </a:lnTo>
                  <a:lnTo>
                    <a:pt x="45" y="382"/>
                  </a:lnTo>
                  <a:lnTo>
                    <a:pt x="0" y="495"/>
                  </a:lnTo>
                  <a:lnTo>
                    <a:pt x="0" y="630"/>
                  </a:lnTo>
                  <a:lnTo>
                    <a:pt x="23" y="765"/>
                  </a:lnTo>
                  <a:lnTo>
                    <a:pt x="450" y="2473"/>
                  </a:lnTo>
                  <a:lnTo>
                    <a:pt x="877" y="4204"/>
                  </a:lnTo>
                  <a:lnTo>
                    <a:pt x="1102" y="5058"/>
                  </a:lnTo>
                  <a:lnTo>
                    <a:pt x="1349" y="5890"/>
                  </a:lnTo>
                  <a:lnTo>
                    <a:pt x="1596" y="6744"/>
                  </a:lnTo>
                  <a:lnTo>
                    <a:pt x="1889" y="7576"/>
                  </a:lnTo>
                  <a:lnTo>
                    <a:pt x="1934" y="7711"/>
                  </a:lnTo>
                  <a:lnTo>
                    <a:pt x="2024" y="7801"/>
                  </a:lnTo>
                  <a:lnTo>
                    <a:pt x="2114" y="7890"/>
                  </a:lnTo>
                  <a:lnTo>
                    <a:pt x="2203" y="7958"/>
                  </a:lnTo>
                  <a:lnTo>
                    <a:pt x="2316" y="7980"/>
                  </a:lnTo>
                  <a:lnTo>
                    <a:pt x="2451" y="8003"/>
                  </a:lnTo>
                  <a:lnTo>
                    <a:pt x="2563" y="8003"/>
                  </a:lnTo>
                  <a:lnTo>
                    <a:pt x="2675" y="7980"/>
                  </a:lnTo>
                  <a:lnTo>
                    <a:pt x="2788" y="7935"/>
                  </a:lnTo>
                  <a:lnTo>
                    <a:pt x="2878" y="7890"/>
                  </a:lnTo>
                  <a:lnTo>
                    <a:pt x="2968" y="7801"/>
                  </a:lnTo>
                  <a:lnTo>
                    <a:pt x="3035" y="7733"/>
                  </a:lnTo>
                  <a:lnTo>
                    <a:pt x="3080" y="7621"/>
                  </a:lnTo>
                  <a:lnTo>
                    <a:pt x="3103" y="7508"/>
                  </a:lnTo>
                  <a:lnTo>
                    <a:pt x="3103" y="7396"/>
                  </a:lnTo>
                  <a:lnTo>
                    <a:pt x="3080" y="7261"/>
                  </a:lnTo>
                  <a:lnTo>
                    <a:pt x="2788" y="6407"/>
                  </a:lnTo>
                  <a:lnTo>
                    <a:pt x="2541" y="5575"/>
                  </a:lnTo>
                  <a:lnTo>
                    <a:pt x="2293" y="4721"/>
                  </a:lnTo>
                  <a:lnTo>
                    <a:pt x="2069" y="3867"/>
                  </a:lnTo>
                  <a:lnTo>
                    <a:pt x="1641" y="2158"/>
                  </a:lnTo>
                  <a:lnTo>
                    <a:pt x="1214" y="450"/>
                  </a:lnTo>
                  <a:lnTo>
                    <a:pt x="1169" y="315"/>
                  </a:lnTo>
                  <a:lnTo>
                    <a:pt x="1102" y="203"/>
                  </a:lnTo>
                  <a:lnTo>
                    <a:pt x="1012" y="113"/>
                  </a:lnTo>
                  <a:lnTo>
                    <a:pt x="922" y="68"/>
                  </a:lnTo>
                  <a:lnTo>
                    <a:pt x="810" y="23"/>
                  </a:lnTo>
                  <a:lnTo>
                    <a:pt x="697" y="0"/>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09" name="Google Shape;189;p15">
              <a:extLst>
                <a:ext uri="{FF2B5EF4-FFF2-40B4-BE49-F238E27FC236}">
                  <a16:creationId xmlns:a16="http://schemas.microsoft.com/office/drawing/2014/main" id="{4A2729CF-C9F4-968C-F571-630223E152F9}"/>
                </a:ext>
              </a:extLst>
            </p:cNvPr>
            <p:cNvSpPr/>
            <p:nvPr/>
          </p:nvSpPr>
          <p:spPr>
            <a:xfrm>
              <a:off x="5354275" y="2865925"/>
              <a:ext cx="66350" cy="138275"/>
            </a:xfrm>
            <a:custGeom>
              <a:avLst/>
              <a:gdLst/>
              <a:ahLst/>
              <a:cxnLst/>
              <a:rect l="l" t="t" r="r" b="b"/>
              <a:pathLst>
                <a:path w="2654" h="5531" extrusionOk="0">
                  <a:moveTo>
                    <a:pt x="675" y="0"/>
                  </a:moveTo>
                  <a:lnTo>
                    <a:pt x="563" y="23"/>
                  </a:lnTo>
                  <a:lnTo>
                    <a:pt x="428" y="45"/>
                  </a:lnTo>
                  <a:lnTo>
                    <a:pt x="338" y="68"/>
                  </a:lnTo>
                  <a:lnTo>
                    <a:pt x="226" y="135"/>
                  </a:lnTo>
                  <a:lnTo>
                    <a:pt x="136" y="203"/>
                  </a:lnTo>
                  <a:lnTo>
                    <a:pt x="68" y="292"/>
                  </a:lnTo>
                  <a:lnTo>
                    <a:pt x="23" y="382"/>
                  </a:lnTo>
                  <a:lnTo>
                    <a:pt x="1" y="495"/>
                  </a:lnTo>
                  <a:lnTo>
                    <a:pt x="1" y="630"/>
                  </a:lnTo>
                  <a:lnTo>
                    <a:pt x="46" y="764"/>
                  </a:lnTo>
                  <a:lnTo>
                    <a:pt x="428" y="1843"/>
                  </a:lnTo>
                  <a:lnTo>
                    <a:pt x="788" y="2900"/>
                  </a:lnTo>
                  <a:lnTo>
                    <a:pt x="1125" y="4001"/>
                  </a:lnTo>
                  <a:lnTo>
                    <a:pt x="1439" y="5103"/>
                  </a:lnTo>
                  <a:lnTo>
                    <a:pt x="1484" y="5215"/>
                  </a:lnTo>
                  <a:lnTo>
                    <a:pt x="1552" y="5328"/>
                  </a:lnTo>
                  <a:lnTo>
                    <a:pt x="1642" y="5418"/>
                  </a:lnTo>
                  <a:lnTo>
                    <a:pt x="1732" y="5485"/>
                  </a:lnTo>
                  <a:lnTo>
                    <a:pt x="1844" y="5508"/>
                  </a:lnTo>
                  <a:lnTo>
                    <a:pt x="1956" y="5530"/>
                  </a:lnTo>
                  <a:lnTo>
                    <a:pt x="2069" y="5530"/>
                  </a:lnTo>
                  <a:lnTo>
                    <a:pt x="2181" y="5508"/>
                  </a:lnTo>
                  <a:lnTo>
                    <a:pt x="2294" y="5463"/>
                  </a:lnTo>
                  <a:lnTo>
                    <a:pt x="2384" y="5418"/>
                  </a:lnTo>
                  <a:lnTo>
                    <a:pt x="2474" y="5328"/>
                  </a:lnTo>
                  <a:lnTo>
                    <a:pt x="2563" y="5260"/>
                  </a:lnTo>
                  <a:lnTo>
                    <a:pt x="2608" y="5148"/>
                  </a:lnTo>
                  <a:lnTo>
                    <a:pt x="2653" y="5036"/>
                  </a:lnTo>
                  <a:lnTo>
                    <a:pt x="2653" y="4901"/>
                  </a:lnTo>
                  <a:lnTo>
                    <a:pt x="2631" y="4766"/>
                  </a:lnTo>
                  <a:lnTo>
                    <a:pt x="2316" y="3664"/>
                  </a:lnTo>
                  <a:lnTo>
                    <a:pt x="1979" y="2585"/>
                  </a:lnTo>
                  <a:lnTo>
                    <a:pt x="1619" y="1506"/>
                  </a:lnTo>
                  <a:lnTo>
                    <a:pt x="1237" y="427"/>
                  </a:lnTo>
                  <a:lnTo>
                    <a:pt x="1170" y="292"/>
                  </a:lnTo>
                  <a:lnTo>
                    <a:pt x="1102" y="203"/>
                  </a:lnTo>
                  <a:lnTo>
                    <a:pt x="1012" y="113"/>
                  </a:lnTo>
                  <a:lnTo>
                    <a:pt x="900" y="68"/>
                  </a:lnTo>
                  <a:lnTo>
                    <a:pt x="788" y="23"/>
                  </a:lnTo>
                  <a:lnTo>
                    <a:pt x="675" y="0"/>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10" name="Google Shape;190;p15">
              <a:extLst>
                <a:ext uri="{FF2B5EF4-FFF2-40B4-BE49-F238E27FC236}">
                  <a16:creationId xmlns:a16="http://schemas.microsoft.com/office/drawing/2014/main" id="{CC11719B-FDC6-B494-2391-2E13090BF11D}"/>
                </a:ext>
              </a:extLst>
            </p:cNvPr>
            <p:cNvSpPr/>
            <p:nvPr/>
          </p:nvSpPr>
          <p:spPr>
            <a:xfrm>
              <a:off x="5327875" y="2675975"/>
              <a:ext cx="38225" cy="65200"/>
            </a:xfrm>
            <a:custGeom>
              <a:avLst/>
              <a:gdLst/>
              <a:ahLst/>
              <a:cxnLst/>
              <a:rect l="l" t="t" r="r" b="b"/>
              <a:pathLst>
                <a:path w="1529" h="2608" extrusionOk="0">
                  <a:moveTo>
                    <a:pt x="607" y="0"/>
                  </a:moveTo>
                  <a:lnTo>
                    <a:pt x="495" y="23"/>
                  </a:lnTo>
                  <a:lnTo>
                    <a:pt x="382" y="68"/>
                  </a:lnTo>
                  <a:lnTo>
                    <a:pt x="270" y="113"/>
                  </a:lnTo>
                  <a:lnTo>
                    <a:pt x="180" y="203"/>
                  </a:lnTo>
                  <a:lnTo>
                    <a:pt x="113" y="292"/>
                  </a:lnTo>
                  <a:lnTo>
                    <a:pt x="45" y="382"/>
                  </a:lnTo>
                  <a:lnTo>
                    <a:pt x="0" y="495"/>
                  </a:lnTo>
                  <a:lnTo>
                    <a:pt x="0" y="630"/>
                  </a:lnTo>
                  <a:lnTo>
                    <a:pt x="23" y="765"/>
                  </a:lnTo>
                  <a:lnTo>
                    <a:pt x="315" y="2158"/>
                  </a:lnTo>
                  <a:lnTo>
                    <a:pt x="360" y="2293"/>
                  </a:lnTo>
                  <a:lnTo>
                    <a:pt x="427" y="2406"/>
                  </a:lnTo>
                  <a:lnTo>
                    <a:pt x="517" y="2495"/>
                  </a:lnTo>
                  <a:lnTo>
                    <a:pt x="607" y="2563"/>
                  </a:lnTo>
                  <a:lnTo>
                    <a:pt x="720" y="2585"/>
                  </a:lnTo>
                  <a:lnTo>
                    <a:pt x="832" y="2608"/>
                  </a:lnTo>
                  <a:lnTo>
                    <a:pt x="944" y="2608"/>
                  </a:lnTo>
                  <a:lnTo>
                    <a:pt x="1057" y="2585"/>
                  </a:lnTo>
                  <a:lnTo>
                    <a:pt x="1169" y="2540"/>
                  </a:lnTo>
                  <a:lnTo>
                    <a:pt x="1259" y="2495"/>
                  </a:lnTo>
                  <a:lnTo>
                    <a:pt x="1349" y="2406"/>
                  </a:lnTo>
                  <a:lnTo>
                    <a:pt x="1439" y="2316"/>
                  </a:lnTo>
                  <a:lnTo>
                    <a:pt x="1484" y="2226"/>
                  </a:lnTo>
                  <a:lnTo>
                    <a:pt x="1529" y="2113"/>
                  </a:lnTo>
                  <a:lnTo>
                    <a:pt x="1529" y="1978"/>
                  </a:lnTo>
                  <a:lnTo>
                    <a:pt x="1529" y="1844"/>
                  </a:lnTo>
                  <a:lnTo>
                    <a:pt x="1214" y="450"/>
                  </a:lnTo>
                  <a:lnTo>
                    <a:pt x="1169" y="315"/>
                  </a:lnTo>
                  <a:lnTo>
                    <a:pt x="1102" y="203"/>
                  </a:lnTo>
                  <a:lnTo>
                    <a:pt x="1012" y="113"/>
                  </a:lnTo>
                  <a:lnTo>
                    <a:pt x="922" y="68"/>
                  </a:lnTo>
                  <a:lnTo>
                    <a:pt x="832" y="23"/>
                  </a:lnTo>
                  <a:lnTo>
                    <a:pt x="720" y="0"/>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11" name="Google Shape;191;p15">
              <a:extLst>
                <a:ext uri="{FF2B5EF4-FFF2-40B4-BE49-F238E27FC236}">
                  <a16:creationId xmlns:a16="http://schemas.microsoft.com/office/drawing/2014/main" id="{7D350539-9CFF-D04F-3D1E-5534FEC7C7E8}"/>
                </a:ext>
              </a:extLst>
            </p:cNvPr>
            <p:cNvSpPr/>
            <p:nvPr/>
          </p:nvSpPr>
          <p:spPr>
            <a:xfrm>
              <a:off x="5389675" y="2796225"/>
              <a:ext cx="69725" cy="157950"/>
            </a:xfrm>
            <a:custGeom>
              <a:avLst/>
              <a:gdLst/>
              <a:ahLst/>
              <a:cxnLst/>
              <a:rect l="l" t="t" r="r" b="b"/>
              <a:pathLst>
                <a:path w="2789" h="6318" extrusionOk="0">
                  <a:moveTo>
                    <a:pt x="563" y="1"/>
                  </a:moveTo>
                  <a:lnTo>
                    <a:pt x="451" y="23"/>
                  </a:lnTo>
                  <a:lnTo>
                    <a:pt x="338" y="68"/>
                  </a:lnTo>
                  <a:lnTo>
                    <a:pt x="226" y="113"/>
                  </a:lnTo>
                  <a:lnTo>
                    <a:pt x="158" y="203"/>
                  </a:lnTo>
                  <a:lnTo>
                    <a:pt x="68" y="271"/>
                  </a:lnTo>
                  <a:lnTo>
                    <a:pt x="23" y="383"/>
                  </a:lnTo>
                  <a:lnTo>
                    <a:pt x="1" y="495"/>
                  </a:lnTo>
                  <a:lnTo>
                    <a:pt x="1" y="630"/>
                  </a:lnTo>
                  <a:lnTo>
                    <a:pt x="23" y="765"/>
                  </a:lnTo>
                  <a:lnTo>
                    <a:pt x="428" y="2046"/>
                  </a:lnTo>
                  <a:lnTo>
                    <a:pt x="833" y="3305"/>
                  </a:lnTo>
                  <a:lnTo>
                    <a:pt x="1215" y="4587"/>
                  </a:lnTo>
                  <a:lnTo>
                    <a:pt x="1395" y="5216"/>
                  </a:lnTo>
                  <a:lnTo>
                    <a:pt x="1575" y="5868"/>
                  </a:lnTo>
                  <a:lnTo>
                    <a:pt x="1619" y="6003"/>
                  </a:lnTo>
                  <a:lnTo>
                    <a:pt x="1687" y="6115"/>
                  </a:lnTo>
                  <a:lnTo>
                    <a:pt x="1754" y="6183"/>
                  </a:lnTo>
                  <a:lnTo>
                    <a:pt x="1867" y="6250"/>
                  </a:lnTo>
                  <a:lnTo>
                    <a:pt x="1979" y="6295"/>
                  </a:lnTo>
                  <a:lnTo>
                    <a:pt x="2069" y="6317"/>
                  </a:lnTo>
                  <a:lnTo>
                    <a:pt x="2204" y="6317"/>
                  </a:lnTo>
                  <a:lnTo>
                    <a:pt x="2316" y="6295"/>
                  </a:lnTo>
                  <a:lnTo>
                    <a:pt x="2406" y="6250"/>
                  </a:lnTo>
                  <a:lnTo>
                    <a:pt x="2519" y="6183"/>
                  </a:lnTo>
                  <a:lnTo>
                    <a:pt x="2609" y="6115"/>
                  </a:lnTo>
                  <a:lnTo>
                    <a:pt x="2676" y="6025"/>
                  </a:lnTo>
                  <a:lnTo>
                    <a:pt x="2743" y="5935"/>
                  </a:lnTo>
                  <a:lnTo>
                    <a:pt x="2766" y="5800"/>
                  </a:lnTo>
                  <a:lnTo>
                    <a:pt x="2788" y="5688"/>
                  </a:lnTo>
                  <a:lnTo>
                    <a:pt x="2766" y="5531"/>
                  </a:lnTo>
                  <a:lnTo>
                    <a:pt x="2586" y="4901"/>
                  </a:lnTo>
                  <a:lnTo>
                    <a:pt x="2406" y="4249"/>
                  </a:lnTo>
                  <a:lnTo>
                    <a:pt x="2024" y="2968"/>
                  </a:lnTo>
                  <a:lnTo>
                    <a:pt x="1619" y="1709"/>
                  </a:lnTo>
                  <a:lnTo>
                    <a:pt x="1215" y="428"/>
                  </a:lnTo>
                  <a:lnTo>
                    <a:pt x="1170" y="293"/>
                  </a:lnTo>
                  <a:lnTo>
                    <a:pt x="1080" y="203"/>
                  </a:lnTo>
                  <a:lnTo>
                    <a:pt x="990" y="113"/>
                  </a:lnTo>
                  <a:lnTo>
                    <a:pt x="900" y="46"/>
                  </a:lnTo>
                  <a:lnTo>
                    <a:pt x="788" y="23"/>
                  </a:lnTo>
                  <a:lnTo>
                    <a:pt x="675" y="1"/>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12" name="Google Shape;192;p15">
              <a:extLst>
                <a:ext uri="{FF2B5EF4-FFF2-40B4-BE49-F238E27FC236}">
                  <a16:creationId xmlns:a16="http://schemas.microsoft.com/office/drawing/2014/main" id="{0CBECADC-6834-884B-FFB0-E89CE213548D}"/>
                </a:ext>
              </a:extLst>
            </p:cNvPr>
            <p:cNvSpPr/>
            <p:nvPr/>
          </p:nvSpPr>
          <p:spPr>
            <a:xfrm>
              <a:off x="5281225" y="2382625"/>
              <a:ext cx="73075" cy="142750"/>
            </a:xfrm>
            <a:custGeom>
              <a:avLst/>
              <a:gdLst/>
              <a:ahLst/>
              <a:cxnLst/>
              <a:rect l="l" t="t" r="r" b="b"/>
              <a:pathLst>
                <a:path w="2923" h="5710" extrusionOk="0">
                  <a:moveTo>
                    <a:pt x="540" y="0"/>
                  </a:moveTo>
                  <a:lnTo>
                    <a:pt x="428" y="23"/>
                  </a:lnTo>
                  <a:lnTo>
                    <a:pt x="315" y="68"/>
                  </a:lnTo>
                  <a:lnTo>
                    <a:pt x="225" y="113"/>
                  </a:lnTo>
                  <a:lnTo>
                    <a:pt x="135" y="180"/>
                  </a:lnTo>
                  <a:lnTo>
                    <a:pt x="68" y="270"/>
                  </a:lnTo>
                  <a:lnTo>
                    <a:pt x="23" y="382"/>
                  </a:lnTo>
                  <a:lnTo>
                    <a:pt x="1" y="495"/>
                  </a:lnTo>
                  <a:lnTo>
                    <a:pt x="1" y="607"/>
                  </a:lnTo>
                  <a:lnTo>
                    <a:pt x="23" y="742"/>
                  </a:lnTo>
                  <a:lnTo>
                    <a:pt x="428" y="1911"/>
                  </a:lnTo>
                  <a:lnTo>
                    <a:pt x="855" y="3080"/>
                  </a:lnTo>
                  <a:lnTo>
                    <a:pt x="1304" y="4249"/>
                  </a:lnTo>
                  <a:lnTo>
                    <a:pt x="1799" y="5373"/>
                  </a:lnTo>
                  <a:lnTo>
                    <a:pt x="1866" y="5508"/>
                  </a:lnTo>
                  <a:lnTo>
                    <a:pt x="1934" y="5597"/>
                  </a:lnTo>
                  <a:lnTo>
                    <a:pt x="2046" y="5665"/>
                  </a:lnTo>
                  <a:lnTo>
                    <a:pt x="2136" y="5687"/>
                  </a:lnTo>
                  <a:lnTo>
                    <a:pt x="2248" y="5710"/>
                  </a:lnTo>
                  <a:lnTo>
                    <a:pt x="2361" y="5687"/>
                  </a:lnTo>
                  <a:lnTo>
                    <a:pt x="2473" y="5665"/>
                  </a:lnTo>
                  <a:lnTo>
                    <a:pt x="2563" y="5620"/>
                  </a:lnTo>
                  <a:lnTo>
                    <a:pt x="2653" y="5553"/>
                  </a:lnTo>
                  <a:lnTo>
                    <a:pt x="2743" y="5463"/>
                  </a:lnTo>
                  <a:lnTo>
                    <a:pt x="2810" y="5373"/>
                  </a:lnTo>
                  <a:lnTo>
                    <a:pt x="2878" y="5260"/>
                  </a:lnTo>
                  <a:lnTo>
                    <a:pt x="2900" y="5148"/>
                  </a:lnTo>
                  <a:lnTo>
                    <a:pt x="2923" y="5013"/>
                  </a:lnTo>
                  <a:lnTo>
                    <a:pt x="2900" y="4901"/>
                  </a:lnTo>
                  <a:lnTo>
                    <a:pt x="2855" y="4766"/>
                  </a:lnTo>
                  <a:lnTo>
                    <a:pt x="2406" y="3687"/>
                  </a:lnTo>
                  <a:lnTo>
                    <a:pt x="2001" y="2608"/>
                  </a:lnTo>
                  <a:lnTo>
                    <a:pt x="1597" y="1506"/>
                  </a:lnTo>
                  <a:lnTo>
                    <a:pt x="1214" y="427"/>
                  </a:lnTo>
                  <a:lnTo>
                    <a:pt x="1169" y="292"/>
                  </a:lnTo>
                  <a:lnTo>
                    <a:pt x="1080" y="180"/>
                  </a:lnTo>
                  <a:lnTo>
                    <a:pt x="990" y="113"/>
                  </a:lnTo>
                  <a:lnTo>
                    <a:pt x="877" y="45"/>
                  </a:lnTo>
                  <a:lnTo>
                    <a:pt x="765" y="0"/>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13" name="Google Shape;193;p15">
              <a:extLst>
                <a:ext uri="{FF2B5EF4-FFF2-40B4-BE49-F238E27FC236}">
                  <a16:creationId xmlns:a16="http://schemas.microsoft.com/office/drawing/2014/main" id="{1181B896-7EBD-40C2-76AD-15A524026B71}"/>
                </a:ext>
              </a:extLst>
            </p:cNvPr>
            <p:cNvSpPr/>
            <p:nvPr/>
          </p:nvSpPr>
          <p:spPr>
            <a:xfrm>
              <a:off x="5375075" y="1936975"/>
              <a:ext cx="73075" cy="134325"/>
            </a:xfrm>
            <a:custGeom>
              <a:avLst/>
              <a:gdLst/>
              <a:ahLst/>
              <a:cxnLst/>
              <a:rect l="l" t="t" r="r" b="b"/>
              <a:pathLst>
                <a:path w="2923" h="5373" extrusionOk="0">
                  <a:moveTo>
                    <a:pt x="630" y="0"/>
                  </a:moveTo>
                  <a:lnTo>
                    <a:pt x="518" y="23"/>
                  </a:lnTo>
                  <a:lnTo>
                    <a:pt x="405" y="45"/>
                  </a:lnTo>
                  <a:lnTo>
                    <a:pt x="315" y="90"/>
                  </a:lnTo>
                  <a:lnTo>
                    <a:pt x="225" y="158"/>
                  </a:lnTo>
                  <a:lnTo>
                    <a:pt x="135" y="248"/>
                  </a:lnTo>
                  <a:lnTo>
                    <a:pt x="68" y="337"/>
                  </a:lnTo>
                  <a:lnTo>
                    <a:pt x="23" y="427"/>
                  </a:lnTo>
                  <a:lnTo>
                    <a:pt x="1" y="540"/>
                  </a:lnTo>
                  <a:lnTo>
                    <a:pt x="1" y="652"/>
                  </a:lnTo>
                  <a:lnTo>
                    <a:pt x="23" y="787"/>
                  </a:lnTo>
                  <a:lnTo>
                    <a:pt x="90" y="922"/>
                  </a:lnTo>
                  <a:lnTo>
                    <a:pt x="360" y="1394"/>
                  </a:lnTo>
                  <a:lnTo>
                    <a:pt x="585" y="1889"/>
                  </a:lnTo>
                  <a:lnTo>
                    <a:pt x="810" y="2383"/>
                  </a:lnTo>
                  <a:lnTo>
                    <a:pt x="990" y="2900"/>
                  </a:lnTo>
                  <a:lnTo>
                    <a:pt x="1349" y="3912"/>
                  </a:lnTo>
                  <a:lnTo>
                    <a:pt x="1686" y="4946"/>
                  </a:lnTo>
                  <a:lnTo>
                    <a:pt x="1754" y="5081"/>
                  </a:lnTo>
                  <a:lnTo>
                    <a:pt x="1821" y="5193"/>
                  </a:lnTo>
                  <a:lnTo>
                    <a:pt x="1911" y="5260"/>
                  </a:lnTo>
                  <a:lnTo>
                    <a:pt x="2024" y="5328"/>
                  </a:lnTo>
                  <a:lnTo>
                    <a:pt x="2136" y="5350"/>
                  </a:lnTo>
                  <a:lnTo>
                    <a:pt x="2248" y="5373"/>
                  </a:lnTo>
                  <a:lnTo>
                    <a:pt x="2361" y="5373"/>
                  </a:lnTo>
                  <a:lnTo>
                    <a:pt x="2473" y="5350"/>
                  </a:lnTo>
                  <a:lnTo>
                    <a:pt x="2586" y="5305"/>
                  </a:lnTo>
                  <a:lnTo>
                    <a:pt x="2698" y="5260"/>
                  </a:lnTo>
                  <a:lnTo>
                    <a:pt x="2765" y="5193"/>
                  </a:lnTo>
                  <a:lnTo>
                    <a:pt x="2855" y="5103"/>
                  </a:lnTo>
                  <a:lnTo>
                    <a:pt x="2900" y="4991"/>
                  </a:lnTo>
                  <a:lnTo>
                    <a:pt x="2923" y="4878"/>
                  </a:lnTo>
                  <a:lnTo>
                    <a:pt x="2923" y="4766"/>
                  </a:lnTo>
                  <a:lnTo>
                    <a:pt x="2878" y="4631"/>
                  </a:lnTo>
                  <a:lnTo>
                    <a:pt x="2248" y="2765"/>
                  </a:lnTo>
                  <a:lnTo>
                    <a:pt x="1911" y="1844"/>
                  </a:lnTo>
                  <a:lnTo>
                    <a:pt x="1731" y="1394"/>
                  </a:lnTo>
                  <a:lnTo>
                    <a:pt x="1507" y="944"/>
                  </a:lnTo>
                  <a:lnTo>
                    <a:pt x="1507" y="832"/>
                  </a:lnTo>
                  <a:lnTo>
                    <a:pt x="1484" y="720"/>
                  </a:lnTo>
                  <a:lnTo>
                    <a:pt x="1417" y="585"/>
                  </a:lnTo>
                  <a:lnTo>
                    <a:pt x="1327" y="472"/>
                  </a:lnTo>
                  <a:lnTo>
                    <a:pt x="1169" y="292"/>
                  </a:lnTo>
                  <a:lnTo>
                    <a:pt x="1080" y="180"/>
                  </a:lnTo>
                  <a:lnTo>
                    <a:pt x="967" y="90"/>
                  </a:lnTo>
                  <a:lnTo>
                    <a:pt x="877" y="45"/>
                  </a:lnTo>
                  <a:lnTo>
                    <a:pt x="765" y="0"/>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14" name="Google Shape;194;p15">
              <a:extLst>
                <a:ext uri="{FF2B5EF4-FFF2-40B4-BE49-F238E27FC236}">
                  <a16:creationId xmlns:a16="http://schemas.microsoft.com/office/drawing/2014/main" id="{9722E974-1C5A-1F6A-C876-AE598A5CAE80}"/>
                </a:ext>
              </a:extLst>
            </p:cNvPr>
            <p:cNvSpPr/>
            <p:nvPr/>
          </p:nvSpPr>
          <p:spPr>
            <a:xfrm>
              <a:off x="5529625" y="2435450"/>
              <a:ext cx="61825" cy="111850"/>
            </a:xfrm>
            <a:custGeom>
              <a:avLst/>
              <a:gdLst/>
              <a:ahLst/>
              <a:cxnLst/>
              <a:rect l="l" t="t" r="r" b="b"/>
              <a:pathLst>
                <a:path w="2473" h="4474" extrusionOk="0">
                  <a:moveTo>
                    <a:pt x="562" y="0"/>
                  </a:moveTo>
                  <a:lnTo>
                    <a:pt x="450" y="45"/>
                  </a:lnTo>
                  <a:lnTo>
                    <a:pt x="360" y="90"/>
                  </a:lnTo>
                  <a:lnTo>
                    <a:pt x="270" y="158"/>
                  </a:lnTo>
                  <a:lnTo>
                    <a:pt x="180" y="247"/>
                  </a:lnTo>
                  <a:lnTo>
                    <a:pt x="113" y="337"/>
                  </a:lnTo>
                  <a:lnTo>
                    <a:pt x="45" y="450"/>
                  </a:lnTo>
                  <a:lnTo>
                    <a:pt x="23" y="562"/>
                  </a:lnTo>
                  <a:lnTo>
                    <a:pt x="0" y="675"/>
                  </a:lnTo>
                  <a:lnTo>
                    <a:pt x="23" y="809"/>
                  </a:lnTo>
                  <a:lnTo>
                    <a:pt x="45" y="944"/>
                  </a:lnTo>
                  <a:lnTo>
                    <a:pt x="360" y="1709"/>
                  </a:lnTo>
                  <a:lnTo>
                    <a:pt x="675" y="2495"/>
                  </a:lnTo>
                  <a:lnTo>
                    <a:pt x="1237" y="4046"/>
                  </a:lnTo>
                  <a:lnTo>
                    <a:pt x="1304" y="4181"/>
                  </a:lnTo>
                  <a:lnTo>
                    <a:pt x="1371" y="4271"/>
                  </a:lnTo>
                  <a:lnTo>
                    <a:pt x="1461" y="4361"/>
                  </a:lnTo>
                  <a:lnTo>
                    <a:pt x="1574" y="4406"/>
                  </a:lnTo>
                  <a:lnTo>
                    <a:pt x="1686" y="4451"/>
                  </a:lnTo>
                  <a:lnTo>
                    <a:pt x="1799" y="4474"/>
                  </a:lnTo>
                  <a:lnTo>
                    <a:pt x="1933" y="4474"/>
                  </a:lnTo>
                  <a:lnTo>
                    <a:pt x="2046" y="4451"/>
                  </a:lnTo>
                  <a:lnTo>
                    <a:pt x="2136" y="4406"/>
                  </a:lnTo>
                  <a:lnTo>
                    <a:pt x="2248" y="4339"/>
                  </a:lnTo>
                  <a:lnTo>
                    <a:pt x="2338" y="4271"/>
                  </a:lnTo>
                  <a:lnTo>
                    <a:pt x="2406" y="4181"/>
                  </a:lnTo>
                  <a:lnTo>
                    <a:pt x="2450" y="4091"/>
                  </a:lnTo>
                  <a:lnTo>
                    <a:pt x="2473" y="3979"/>
                  </a:lnTo>
                  <a:lnTo>
                    <a:pt x="2473" y="3867"/>
                  </a:lnTo>
                  <a:lnTo>
                    <a:pt x="2428" y="3732"/>
                  </a:lnTo>
                  <a:lnTo>
                    <a:pt x="1799" y="2023"/>
                  </a:lnTo>
                  <a:lnTo>
                    <a:pt x="1461" y="1169"/>
                  </a:lnTo>
                  <a:lnTo>
                    <a:pt x="1124" y="315"/>
                  </a:lnTo>
                  <a:lnTo>
                    <a:pt x="1057" y="203"/>
                  </a:lnTo>
                  <a:lnTo>
                    <a:pt x="967" y="113"/>
                  </a:lnTo>
                  <a:lnTo>
                    <a:pt x="877" y="45"/>
                  </a:lnTo>
                  <a:lnTo>
                    <a:pt x="787" y="0"/>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15" name="Google Shape;195;p15">
              <a:extLst>
                <a:ext uri="{FF2B5EF4-FFF2-40B4-BE49-F238E27FC236}">
                  <a16:creationId xmlns:a16="http://schemas.microsoft.com/office/drawing/2014/main" id="{23D8E8F7-F836-693A-0096-A09F189B0B9E}"/>
                </a:ext>
              </a:extLst>
            </p:cNvPr>
            <p:cNvSpPr/>
            <p:nvPr/>
          </p:nvSpPr>
          <p:spPr>
            <a:xfrm>
              <a:off x="5258750" y="1553150"/>
              <a:ext cx="92175" cy="189400"/>
            </a:xfrm>
            <a:custGeom>
              <a:avLst/>
              <a:gdLst/>
              <a:ahLst/>
              <a:cxnLst/>
              <a:rect l="l" t="t" r="r" b="b"/>
              <a:pathLst>
                <a:path w="3687" h="7576" extrusionOk="0">
                  <a:moveTo>
                    <a:pt x="675" y="0"/>
                  </a:moveTo>
                  <a:lnTo>
                    <a:pt x="562" y="23"/>
                  </a:lnTo>
                  <a:lnTo>
                    <a:pt x="472" y="45"/>
                  </a:lnTo>
                  <a:lnTo>
                    <a:pt x="360" y="90"/>
                  </a:lnTo>
                  <a:lnTo>
                    <a:pt x="270" y="157"/>
                  </a:lnTo>
                  <a:lnTo>
                    <a:pt x="180" y="247"/>
                  </a:lnTo>
                  <a:lnTo>
                    <a:pt x="113" y="337"/>
                  </a:lnTo>
                  <a:lnTo>
                    <a:pt x="45" y="450"/>
                  </a:lnTo>
                  <a:lnTo>
                    <a:pt x="23" y="562"/>
                  </a:lnTo>
                  <a:lnTo>
                    <a:pt x="0" y="697"/>
                  </a:lnTo>
                  <a:lnTo>
                    <a:pt x="23" y="809"/>
                  </a:lnTo>
                  <a:lnTo>
                    <a:pt x="68" y="944"/>
                  </a:lnTo>
                  <a:lnTo>
                    <a:pt x="720" y="2473"/>
                  </a:lnTo>
                  <a:lnTo>
                    <a:pt x="1349" y="4024"/>
                  </a:lnTo>
                  <a:lnTo>
                    <a:pt x="1664" y="4788"/>
                  </a:lnTo>
                  <a:lnTo>
                    <a:pt x="1956" y="5575"/>
                  </a:lnTo>
                  <a:lnTo>
                    <a:pt x="2226" y="6362"/>
                  </a:lnTo>
                  <a:lnTo>
                    <a:pt x="2473" y="7148"/>
                  </a:lnTo>
                  <a:lnTo>
                    <a:pt x="2518" y="7283"/>
                  </a:lnTo>
                  <a:lnTo>
                    <a:pt x="2608" y="7396"/>
                  </a:lnTo>
                  <a:lnTo>
                    <a:pt x="2675" y="7463"/>
                  </a:lnTo>
                  <a:lnTo>
                    <a:pt x="2788" y="7531"/>
                  </a:lnTo>
                  <a:lnTo>
                    <a:pt x="2900" y="7576"/>
                  </a:lnTo>
                  <a:lnTo>
                    <a:pt x="3125" y="7576"/>
                  </a:lnTo>
                  <a:lnTo>
                    <a:pt x="3237" y="7553"/>
                  </a:lnTo>
                  <a:lnTo>
                    <a:pt x="3350" y="7531"/>
                  </a:lnTo>
                  <a:lnTo>
                    <a:pt x="3440" y="7463"/>
                  </a:lnTo>
                  <a:lnTo>
                    <a:pt x="3530" y="7396"/>
                  </a:lnTo>
                  <a:lnTo>
                    <a:pt x="3597" y="7306"/>
                  </a:lnTo>
                  <a:lnTo>
                    <a:pt x="3664" y="7193"/>
                  </a:lnTo>
                  <a:lnTo>
                    <a:pt x="3687" y="7081"/>
                  </a:lnTo>
                  <a:lnTo>
                    <a:pt x="3687" y="6969"/>
                  </a:lnTo>
                  <a:lnTo>
                    <a:pt x="3664" y="6811"/>
                  </a:lnTo>
                  <a:lnTo>
                    <a:pt x="3395" y="5979"/>
                  </a:lnTo>
                  <a:lnTo>
                    <a:pt x="3125" y="5170"/>
                  </a:lnTo>
                  <a:lnTo>
                    <a:pt x="2810" y="4339"/>
                  </a:lnTo>
                  <a:lnTo>
                    <a:pt x="2496" y="3529"/>
                  </a:lnTo>
                  <a:lnTo>
                    <a:pt x="1821" y="1933"/>
                  </a:lnTo>
                  <a:lnTo>
                    <a:pt x="1124" y="337"/>
                  </a:lnTo>
                  <a:lnTo>
                    <a:pt x="1057" y="202"/>
                  </a:lnTo>
                  <a:lnTo>
                    <a:pt x="989" y="112"/>
                  </a:lnTo>
                  <a:lnTo>
                    <a:pt x="877" y="45"/>
                  </a:lnTo>
                  <a:lnTo>
                    <a:pt x="787" y="23"/>
                  </a:lnTo>
                  <a:lnTo>
                    <a:pt x="675" y="0"/>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16" name="Google Shape;196;p15">
              <a:extLst>
                <a:ext uri="{FF2B5EF4-FFF2-40B4-BE49-F238E27FC236}">
                  <a16:creationId xmlns:a16="http://schemas.microsoft.com/office/drawing/2014/main" id="{DFD938CE-18B9-1DDC-DD85-F848C2402342}"/>
                </a:ext>
              </a:extLst>
            </p:cNvPr>
            <p:cNvSpPr/>
            <p:nvPr/>
          </p:nvSpPr>
          <p:spPr>
            <a:xfrm>
              <a:off x="5068800" y="1743650"/>
              <a:ext cx="65775" cy="157375"/>
            </a:xfrm>
            <a:custGeom>
              <a:avLst/>
              <a:gdLst/>
              <a:ahLst/>
              <a:cxnLst/>
              <a:rect l="l" t="t" r="r" b="b"/>
              <a:pathLst>
                <a:path w="2631" h="6295" extrusionOk="0">
                  <a:moveTo>
                    <a:pt x="585" y="0"/>
                  </a:moveTo>
                  <a:lnTo>
                    <a:pt x="473" y="23"/>
                  </a:lnTo>
                  <a:lnTo>
                    <a:pt x="360" y="68"/>
                  </a:lnTo>
                  <a:lnTo>
                    <a:pt x="248" y="113"/>
                  </a:lnTo>
                  <a:lnTo>
                    <a:pt x="158" y="203"/>
                  </a:lnTo>
                  <a:lnTo>
                    <a:pt x="90" y="270"/>
                  </a:lnTo>
                  <a:lnTo>
                    <a:pt x="45" y="383"/>
                  </a:lnTo>
                  <a:lnTo>
                    <a:pt x="0" y="495"/>
                  </a:lnTo>
                  <a:lnTo>
                    <a:pt x="0" y="630"/>
                  </a:lnTo>
                  <a:lnTo>
                    <a:pt x="0" y="765"/>
                  </a:lnTo>
                  <a:lnTo>
                    <a:pt x="315" y="2069"/>
                  </a:lnTo>
                  <a:lnTo>
                    <a:pt x="630" y="3350"/>
                  </a:lnTo>
                  <a:lnTo>
                    <a:pt x="810" y="3979"/>
                  </a:lnTo>
                  <a:lnTo>
                    <a:pt x="990" y="4609"/>
                  </a:lnTo>
                  <a:lnTo>
                    <a:pt x="1192" y="5238"/>
                  </a:lnTo>
                  <a:lnTo>
                    <a:pt x="1394" y="5868"/>
                  </a:lnTo>
                  <a:lnTo>
                    <a:pt x="1462" y="6002"/>
                  </a:lnTo>
                  <a:lnTo>
                    <a:pt x="1552" y="6115"/>
                  </a:lnTo>
                  <a:lnTo>
                    <a:pt x="1641" y="6182"/>
                  </a:lnTo>
                  <a:lnTo>
                    <a:pt x="1731" y="6250"/>
                  </a:lnTo>
                  <a:lnTo>
                    <a:pt x="1844" y="6272"/>
                  </a:lnTo>
                  <a:lnTo>
                    <a:pt x="1979" y="6295"/>
                  </a:lnTo>
                  <a:lnTo>
                    <a:pt x="2091" y="6295"/>
                  </a:lnTo>
                  <a:lnTo>
                    <a:pt x="2203" y="6272"/>
                  </a:lnTo>
                  <a:lnTo>
                    <a:pt x="2316" y="6227"/>
                  </a:lnTo>
                  <a:lnTo>
                    <a:pt x="2406" y="6182"/>
                  </a:lnTo>
                  <a:lnTo>
                    <a:pt x="2496" y="6115"/>
                  </a:lnTo>
                  <a:lnTo>
                    <a:pt x="2563" y="6025"/>
                  </a:lnTo>
                  <a:lnTo>
                    <a:pt x="2608" y="5912"/>
                  </a:lnTo>
                  <a:lnTo>
                    <a:pt x="2631" y="5800"/>
                  </a:lnTo>
                  <a:lnTo>
                    <a:pt x="2631" y="5688"/>
                  </a:lnTo>
                  <a:lnTo>
                    <a:pt x="2608" y="5553"/>
                  </a:lnTo>
                  <a:lnTo>
                    <a:pt x="2383" y="4923"/>
                  </a:lnTo>
                  <a:lnTo>
                    <a:pt x="2181" y="4294"/>
                  </a:lnTo>
                  <a:lnTo>
                    <a:pt x="2001" y="3642"/>
                  </a:lnTo>
                  <a:lnTo>
                    <a:pt x="1821" y="3013"/>
                  </a:lnTo>
                  <a:lnTo>
                    <a:pt x="1507" y="1731"/>
                  </a:lnTo>
                  <a:lnTo>
                    <a:pt x="1214" y="450"/>
                  </a:lnTo>
                  <a:lnTo>
                    <a:pt x="1147" y="315"/>
                  </a:lnTo>
                  <a:lnTo>
                    <a:pt x="1102" y="203"/>
                  </a:lnTo>
                  <a:lnTo>
                    <a:pt x="1012" y="113"/>
                  </a:lnTo>
                  <a:lnTo>
                    <a:pt x="922" y="45"/>
                  </a:lnTo>
                  <a:lnTo>
                    <a:pt x="810" y="23"/>
                  </a:lnTo>
                  <a:lnTo>
                    <a:pt x="697" y="0"/>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17" name="Google Shape;197;p15">
              <a:extLst>
                <a:ext uri="{FF2B5EF4-FFF2-40B4-BE49-F238E27FC236}">
                  <a16:creationId xmlns:a16="http://schemas.microsoft.com/office/drawing/2014/main" id="{C27B5F91-9590-DC75-F05F-B79F060ADF85}"/>
                </a:ext>
              </a:extLst>
            </p:cNvPr>
            <p:cNvSpPr/>
            <p:nvPr/>
          </p:nvSpPr>
          <p:spPr>
            <a:xfrm>
              <a:off x="5130050" y="2107250"/>
              <a:ext cx="46675" cy="84325"/>
            </a:xfrm>
            <a:custGeom>
              <a:avLst/>
              <a:gdLst/>
              <a:ahLst/>
              <a:cxnLst/>
              <a:rect l="l" t="t" r="r" b="b"/>
              <a:pathLst>
                <a:path w="1867" h="3373" extrusionOk="0">
                  <a:moveTo>
                    <a:pt x="585" y="0"/>
                  </a:moveTo>
                  <a:lnTo>
                    <a:pt x="473" y="23"/>
                  </a:lnTo>
                  <a:lnTo>
                    <a:pt x="360" y="68"/>
                  </a:lnTo>
                  <a:lnTo>
                    <a:pt x="270" y="135"/>
                  </a:lnTo>
                  <a:lnTo>
                    <a:pt x="181" y="203"/>
                  </a:lnTo>
                  <a:lnTo>
                    <a:pt x="91" y="293"/>
                  </a:lnTo>
                  <a:lnTo>
                    <a:pt x="46" y="383"/>
                  </a:lnTo>
                  <a:lnTo>
                    <a:pt x="23" y="517"/>
                  </a:lnTo>
                  <a:lnTo>
                    <a:pt x="1" y="630"/>
                  </a:lnTo>
                  <a:lnTo>
                    <a:pt x="46" y="765"/>
                  </a:lnTo>
                  <a:lnTo>
                    <a:pt x="653" y="2945"/>
                  </a:lnTo>
                  <a:lnTo>
                    <a:pt x="698" y="3080"/>
                  </a:lnTo>
                  <a:lnTo>
                    <a:pt x="787" y="3170"/>
                  </a:lnTo>
                  <a:lnTo>
                    <a:pt x="855" y="3260"/>
                  </a:lnTo>
                  <a:lnTo>
                    <a:pt x="967" y="3327"/>
                  </a:lnTo>
                  <a:lnTo>
                    <a:pt x="1080" y="3350"/>
                  </a:lnTo>
                  <a:lnTo>
                    <a:pt x="1192" y="3372"/>
                  </a:lnTo>
                  <a:lnTo>
                    <a:pt x="1304" y="3372"/>
                  </a:lnTo>
                  <a:lnTo>
                    <a:pt x="1417" y="3350"/>
                  </a:lnTo>
                  <a:lnTo>
                    <a:pt x="1529" y="3305"/>
                  </a:lnTo>
                  <a:lnTo>
                    <a:pt x="1619" y="3260"/>
                  </a:lnTo>
                  <a:lnTo>
                    <a:pt x="1709" y="3192"/>
                  </a:lnTo>
                  <a:lnTo>
                    <a:pt x="1777" y="3103"/>
                  </a:lnTo>
                  <a:lnTo>
                    <a:pt x="1844" y="2990"/>
                  </a:lnTo>
                  <a:lnTo>
                    <a:pt x="1866" y="2878"/>
                  </a:lnTo>
                  <a:lnTo>
                    <a:pt x="1866" y="2743"/>
                  </a:lnTo>
                  <a:lnTo>
                    <a:pt x="1844" y="2608"/>
                  </a:lnTo>
                  <a:lnTo>
                    <a:pt x="1237" y="450"/>
                  </a:lnTo>
                  <a:lnTo>
                    <a:pt x="1170" y="315"/>
                  </a:lnTo>
                  <a:lnTo>
                    <a:pt x="1102" y="203"/>
                  </a:lnTo>
                  <a:lnTo>
                    <a:pt x="1012" y="135"/>
                  </a:lnTo>
                  <a:lnTo>
                    <a:pt x="922" y="68"/>
                  </a:lnTo>
                  <a:lnTo>
                    <a:pt x="810" y="23"/>
                  </a:lnTo>
                  <a:lnTo>
                    <a:pt x="698" y="0"/>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18" name="Google Shape;198;p15">
              <a:extLst>
                <a:ext uri="{FF2B5EF4-FFF2-40B4-BE49-F238E27FC236}">
                  <a16:creationId xmlns:a16="http://schemas.microsoft.com/office/drawing/2014/main" id="{94872468-7BB2-D113-C3EE-74A358464BD8}"/>
                </a:ext>
              </a:extLst>
            </p:cNvPr>
            <p:cNvSpPr/>
            <p:nvPr/>
          </p:nvSpPr>
          <p:spPr>
            <a:xfrm>
              <a:off x="5524550" y="2305075"/>
              <a:ext cx="62975" cy="106225"/>
            </a:xfrm>
            <a:custGeom>
              <a:avLst/>
              <a:gdLst/>
              <a:ahLst/>
              <a:cxnLst/>
              <a:rect l="l" t="t" r="r" b="b"/>
              <a:pathLst>
                <a:path w="2519" h="4249" extrusionOk="0">
                  <a:moveTo>
                    <a:pt x="563" y="0"/>
                  </a:moveTo>
                  <a:lnTo>
                    <a:pt x="451" y="23"/>
                  </a:lnTo>
                  <a:lnTo>
                    <a:pt x="338" y="68"/>
                  </a:lnTo>
                  <a:lnTo>
                    <a:pt x="248" y="112"/>
                  </a:lnTo>
                  <a:lnTo>
                    <a:pt x="158" y="180"/>
                  </a:lnTo>
                  <a:lnTo>
                    <a:pt x="91" y="270"/>
                  </a:lnTo>
                  <a:lnTo>
                    <a:pt x="46" y="382"/>
                  </a:lnTo>
                  <a:lnTo>
                    <a:pt x="1" y="495"/>
                  </a:lnTo>
                  <a:lnTo>
                    <a:pt x="1" y="607"/>
                  </a:lnTo>
                  <a:lnTo>
                    <a:pt x="46" y="742"/>
                  </a:lnTo>
                  <a:lnTo>
                    <a:pt x="316" y="1529"/>
                  </a:lnTo>
                  <a:lnTo>
                    <a:pt x="630" y="2315"/>
                  </a:lnTo>
                  <a:lnTo>
                    <a:pt x="1282" y="3844"/>
                  </a:lnTo>
                  <a:lnTo>
                    <a:pt x="1350" y="3979"/>
                  </a:lnTo>
                  <a:lnTo>
                    <a:pt x="1440" y="4069"/>
                  </a:lnTo>
                  <a:lnTo>
                    <a:pt x="1530" y="4159"/>
                  </a:lnTo>
                  <a:lnTo>
                    <a:pt x="1642" y="4204"/>
                  </a:lnTo>
                  <a:lnTo>
                    <a:pt x="1754" y="4249"/>
                  </a:lnTo>
                  <a:lnTo>
                    <a:pt x="1979" y="4249"/>
                  </a:lnTo>
                  <a:lnTo>
                    <a:pt x="2092" y="4226"/>
                  </a:lnTo>
                  <a:lnTo>
                    <a:pt x="2204" y="4204"/>
                  </a:lnTo>
                  <a:lnTo>
                    <a:pt x="2316" y="4136"/>
                  </a:lnTo>
                  <a:lnTo>
                    <a:pt x="2384" y="4069"/>
                  </a:lnTo>
                  <a:lnTo>
                    <a:pt x="2451" y="3979"/>
                  </a:lnTo>
                  <a:lnTo>
                    <a:pt x="2496" y="3889"/>
                  </a:lnTo>
                  <a:lnTo>
                    <a:pt x="2519" y="3777"/>
                  </a:lnTo>
                  <a:lnTo>
                    <a:pt x="2519" y="3642"/>
                  </a:lnTo>
                  <a:lnTo>
                    <a:pt x="2474" y="3529"/>
                  </a:lnTo>
                  <a:lnTo>
                    <a:pt x="1822" y="1978"/>
                  </a:lnTo>
                  <a:lnTo>
                    <a:pt x="1507" y="1214"/>
                  </a:lnTo>
                  <a:lnTo>
                    <a:pt x="1237" y="427"/>
                  </a:lnTo>
                  <a:lnTo>
                    <a:pt x="1170" y="292"/>
                  </a:lnTo>
                  <a:lnTo>
                    <a:pt x="1102" y="180"/>
                  </a:lnTo>
                  <a:lnTo>
                    <a:pt x="1013" y="112"/>
                  </a:lnTo>
                  <a:lnTo>
                    <a:pt x="900" y="45"/>
                  </a:lnTo>
                  <a:lnTo>
                    <a:pt x="788" y="23"/>
                  </a:lnTo>
                  <a:lnTo>
                    <a:pt x="675" y="0"/>
                  </a:lnTo>
                  <a:close/>
                </a:path>
              </a:pathLst>
            </a:custGeom>
            <a:solidFill>
              <a:srgbClr val="83A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19" name="Google Shape;199;p15">
              <a:extLst>
                <a:ext uri="{FF2B5EF4-FFF2-40B4-BE49-F238E27FC236}">
                  <a16:creationId xmlns:a16="http://schemas.microsoft.com/office/drawing/2014/main" id="{94DEACA9-1DE4-7A53-A050-5965E575ED43}"/>
                </a:ext>
              </a:extLst>
            </p:cNvPr>
            <p:cNvSpPr/>
            <p:nvPr/>
          </p:nvSpPr>
          <p:spPr>
            <a:xfrm>
              <a:off x="5431275" y="1218750"/>
              <a:ext cx="796900" cy="1894450"/>
            </a:xfrm>
            <a:custGeom>
              <a:avLst/>
              <a:gdLst/>
              <a:ahLst/>
              <a:cxnLst/>
              <a:rect l="l" t="t" r="r" b="b"/>
              <a:pathLst>
                <a:path w="31876" h="75778" extrusionOk="0">
                  <a:moveTo>
                    <a:pt x="24930" y="1"/>
                  </a:moveTo>
                  <a:lnTo>
                    <a:pt x="24435" y="46"/>
                  </a:lnTo>
                  <a:lnTo>
                    <a:pt x="23941" y="136"/>
                  </a:lnTo>
                  <a:lnTo>
                    <a:pt x="23446" y="271"/>
                  </a:lnTo>
                  <a:lnTo>
                    <a:pt x="22974" y="451"/>
                  </a:lnTo>
                  <a:lnTo>
                    <a:pt x="22502" y="653"/>
                  </a:lnTo>
                  <a:lnTo>
                    <a:pt x="22030" y="900"/>
                  </a:lnTo>
                  <a:lnTo>
                    <a:pt x="21580" y="1192"/>
                  </a:lnTo>
                  <a:lnTo>
                    <a:pt x="21131" y="1507"/>
                  </a:lnTo>
                  <a:lnTo>
                    <a:pt x="20704" y="1844"/>
                  </a:lnTo>
                  <a:lnTo>
                    <a:pt x="20254" y="2204"/>
                  </a:lnTo>
                  <a:lnTo>
                    <a:pt x="19849" y="2586"/>
                  </a:lnTo>
                  <a:lnTo>
                    <a:pt x="19422" y="2991"/>
                  </a:lnTo>
                  <a:lnTo>
                    <a:pt x="19018" y="3418"/>
                  </a:lnTo>
                  <a:lnTo>
                    <a:pt x="18636" y="3845"/>
                  </a:lnTo>
                  <a:lnTo>
                    <a:pt x="18253" y="4295"/>
                  </a:lnTo>
                  <a:lnTo>
                    <a:pt x="17894" y="4767"/>
                  </a:lnTo>
                  <a:lnTo>
                    <a:pt x="17197" y="5688"/>
                  </a:lnTo>
                  <a:lnTo>
                    <a:pt x="16545" y="6610"/>
                  </a:lnTo>
                  <a:lnTo>
                    <a:pt x="15938" y="7531"/>
                  </a:lnTo>
                  <a:lnTo>
                    <a:pt x="15399" y="8386"/>
                  </a:lnTo>
                  <a:lnTo>
                    <a:pt x="14927" y="9195"/>
                  </a:lnTo>
                  <a:lnTo>
                    <a:pt x="14522" y="9914"/>
                  </a:lnTo>
                  <a:lnTo>
                    <a:pt x="13645" y="11533"/>
                  </a:lnTo>
                  <a:lnTo>
                    <a:pt x="12813" y="13174"/>
                  </a:lnTo>
                  <a:lnTo>
                    <a:pt x="12027" y="14837"/>
                  </a:lnTo>
                  <a:lnTo>
                    <a:pt x="11240" y="16546"/>
                  </a:lnTo>
                  <a:lnTo>
                    <a:pt x="10521" y="18254"/>
                  </a:lnTo>
                  <a:lnTo>
                    <a:pt x="9801" y="19985"/>
                  </a:lnTo>
                  <a:lnTo>
                    <a:pt x="9127" y="21738"/>
                  </a:lnTo>
                  <a:lnTo>
                    <a:pt x="8498" y="23514"/>
                  </a:lnTo>
                  <a:lnTo>
                    <a:pt x="7868" y="25290"/>
                  </a:lnTo>
                  <a:lnTo>
                    <a:pt x="7284" y="27066"/>
                  </a:lnTo>
                  <a:lnTo>
                    <a:pt x="6699" y="28864"/>
                  </a:lnTo>
                  <a:lnTo>
                    <a:pt x="6160" y="30662"/>
                  </a:lnTo>
                  <a:lnTo>
                    <a:pt x="5643" y="32438"/>
                  </a:lnTo>
                  <a:lnTo>
                    <a:pt x="5126" y="34214"/>
                  </a:lnTo>
                  <a:lnTo>
                    <a:pt x="4654" y="36012"/>
                  </a:lnTo>
                  <a:lnTo>
                    <a:pt x="4182" y="37766"/>
                  </a:lnTo>
                  <a:lnTo>
                    <a:pt x="3709" y="39722"/>
                  </a:lnTo>
                  <a:lnTo>
                    <a:pt x="3282" y="41655"/>
                  </a:lnTo>
                  <a:lnTo>
                    <a:pt x="2878" y="43610"/>
                  </a:lnTo>
                  <a:lnTo>
                    <a:pt x="2518" y="45589"/>
                  </a:lnTo>
                  <a:lnTo>
                    <a:pt x="2181" y="47544"/>
                  </a:lnTo>
                  <a:lnTo>
                    <a:pt x="1889" y="49522"/>
                  </a:lnTo>
                  <a:lnTo>
                    <a:pt x="1619" y="51501"/>
                  </a:lnTo>
                  <a:lnTo>
                    <a:pt x="1349" y="53479"/>
                  </a:lnTo>
                  <a:lnTo>
                    <a:pt x="877" y="57278"/>
                  </a:lnTo>
                  <a:lnTo>
                    <a:pt x="630" y="59188"/>
                  </a:lnTo>
                  <a:lnTo>
                    <a:pt x="428" y="61099"/>
                  </a:lnTo>
                  <a:lnTo>
                    <a:pt x="248" y="63010"/>
                  </a:lnTo>
                  <a:lnTo>
                    <a:pt x="90" y="64921"/>
                  </a:lnTo>
                  <a:lnTo>
                    <a:pt x="45" y="65865"/>
                  </a:lnTo>
                  <a:lnTo>
                    <a:pt x="23" y="66831"/>
                  </a:lnTo>
                  <a:lnTo>
                    <a:pt x="0" y="67775"/>
                  </a:lnTo>
                  <a:lnTo>
                    <a:pt x="0" y="68742"/>
                  </a:lnTo>
                  <a:lnTo>
                    <a:pt x="0" y="69259"/>
                  </a:lnTo>
                  <a:lnTo>
                    <a:pt x="23" y="69754"/>
                  </a:lnTo>
                  <a:lnTo>
                    <a:pt x="113" y="70698"/>
                  </a:lnTo>
                  <a:lnTo>
                    <a:pt x="248" y="71574"/>
                  </a:lnTo>
                  <a:lnTo>
                    <a:pt x="405" y="72384"/>
                  </a:lnTo>
                  <a:lnTo>
                    <a:pt x="585" y="73080"/>
                  </a:lnTo>
                  <a:lnTo>
                    <a:pt x="697" y="73373"/>
                  </a:lnTo>
                  <a:lnTo>
                    <a:pt x="810" y="73665"/>
                  </a:lnTo>
                  <a:lnTo>
                    <a:pt x="900" y="73890"/>
                  </a:lnTo>
                  <a:lnTo>
                    <a:pt x="1012" y="74115"/>
                  </a:lnTo>
                  <a:lnTo>
                    <a:pt x="1124" y="74272"/>
                  </a:lnTo>
                  <a:lnTo>
                    <a:pt x="1237" y="74407"/>
                  </a:lnTo>
                  <a:lnTo>
                    <a:pt x="1327" y="74497"/>
                  </a:lnTo>
                  <a:lnTo>
                    <a:pt x="1462" y="74587"/>
                  </a:lnTo>
                  <a:lnTo>
                    <a:pt x="1776" y="74744"/>
                  </a:lnTo>
                  <a:lnTo>
                    <a:pt x="2181" y="74901"/>
                  </a:lnTo>
                  <a:lnTo>
                    <a:pt x="2675" y="75036"/>
                  </a:lnTo>
                  <a:lnTo>
                    <a:pt x="3237" y="75171"/>
                  </a:lnTo>
                  <a:lnTo>
                    <a:pt x="3867" y="75306"/>
                  </a:lnTo>
                  <a:lnTo>
                    <a:pt x="4564" y="75418"/>
                  </a:lnTo>
                  <a:lnTo>
                    <a:pt x="5305" y="75508"/>
                  </a:lnTo>
                  <a:lnTo>
                    <a:pt x="6115" y="75598"/>
                  </a:lnTo>
                  <a:lnTo>
                    <a:pt x="6946" y="75666"/>
                  </a:lnTo>
                  <a:lnTo>
                    <a:pt x="7823" y="75711"/>
                  </a:lnTo>
                  <a:lnTo>
                    <a:pt x="8722" y="75756"/>
                  </a:lnTo>
                  <a:lnTo>
                    <a:pt x="9644" y="75778"/>
                  </a:lnTo>
                  <a:lnTo>
                    <a:pt x="10588" y="75778"/>
                  </a:lnTo>
                  <a:lnTo>
                    <a:pt x="11532" y="75756"/>
                  </a:lnTo>
                  <a:lnTo>
                    <a:pt x="12499" y="75711"/>
                  </a:lnTo>
                  <a:lnTo>
                    <a:pt x="13443" y="75643"/>
                  </a:lnTo>
                  <a:lnTo>
                    <a:pt x="14365" y="75576"/>
                  </a:lnTo>
                  <a:lnTo>
                    <a:pt x="15264" y="75463"/>
                  </a:lnTo>
                  <a:lnTo>
                    <a:pt x="16163" y="75328"/>
                  </a:lnTo>
                  <a:lnTo>
                    <a:pt x="17017" y="75171"/>
                  </a:lnTo>
                  <a:lnTo>
                    <a:pt x="17826" y="74991"/>
                  </a:lnTo>
                  <a:lnTo>
                    <a:pt x="18591" y="74789"/>
                  </a:lnTo>
                  <a:lnTo>
                    <a:pt x="19310" y="74564"/>
                  </a:lnTo>
                  <a:lnTo>
                    <a:pt x="19962" y="74294"/>
                  </a:lnTo>
                  <a:lnTo>
                    <a:pt x="20254" y="74159"/>
                  </a:lnTo>
                  <a:lnTo>
                    <a:pt x="20546" y="74002"/>
                  </a:lnTo>
                  <a:lnTo>
                    <a:pt x="20794" y="73845"/>
                  </a:lnTo>
                  <a:lnTo>
                    <a:pt x="21041" y="73687"/>
                  </a:lnTo>
                  <a:lnTo>
                    <a:pt x="21266" y="73508"/>
                  </a:lnTo>
                  <a:lnTo>
                    <a:pt x="21490" y="73328"/>
                  </a:lnTo>
                  <a:lnTo>
                    <a:pt x="21670" y="73148"/>
                  </a:lnTo>
                  <a:lnTo>
                    <a:pt x="21828" y="72946"/>
                  </a:lnTo>
                  <a:lnTo>
                    <a:pt x="21962" y="72743"/>
                  </a:lnTo>
                  <a:lnTo>
                    <a:pt x="22075" y="72519"/>
                  </a:lnTo>
                  <a:lnTo>
                    <a:pt x="22165" y="72294"/>
                  </a:lnTo>
                  <a:lnTo>
                    <a:pt x="22232" y="72069"/>
                  </a:lnTo>
                  <a:lnTo>
                    <a:pt x="22255" y="71844"/>
                  </a:lnTo>
                  <a:lnTo>
                    <a:pt x="22277" y="71597"/>
                  </a:lnTo>
                  <a:lnTo>
                    <a:pt x="22232" y="69866"/>
                  </a:lnTo>
                  <a:lnTo>
                    <a:pt x="22255" y="68135"/>
                  </a:lnTo>
                  <a:lnTo>
                    <a:pt x="22300" y="66427"/>
                  </a:lnTo>
                  <a:lnTo>
                    <a:pt x="22390" y="64741"/>
                  </a:lnTo>
                  <a:lnTo>
                    <a:pt x="22524" y="63055"/>
                  </a:lnTo>
                  <a:lnTo>
                    <a:pt x="22682" y="61391"/>
                  </a:lnTo>
                  <a:lnTo>
                    <a:pt x="22884" y="59728"/>
                  </a:lnTo>
                  <a:lnTo>
                    <a:pt x="23109" y="58064"/>
                  </a:lnTo>
                  <a:lnTo>
                    <a:pt x="23379" y="56401"/>
                  </a:lnTo>
                  <a:lnTo>
                    <a:pt x="23671" y="54760"/>
                  </a:lnTo>
                  <a:lnTo>
                    <a:pt x="23986" y="53097"/>
                  </a:lnTo>
                  <a:lnTo>
                    <a:pt x="24345" y="51456"/>
                  </a:lnTo>
                  <a:lnTo>
                    <a:pt x="24727" y="49792"/>
                  </a:lnTo>
                  <a:lnTo>
                    <a:pt x="25132" y="48151"/>
                  </a:lnTo>
                  <a:lnTo>
                    <a:pt x="25559" y="46488"/>
                  </a:lnTo>
                  <a:lnTo>
                    <a:pt x="26031" y="44802"/>
                  </a:lnTo>
                  <a:lnTo>
                    <a:pt x="26278" y="43858"/>
                  </a:lnTo>
                  <a:lnTo>
                    <a:pt x="26571" y="42621"/>
                  </a:lnTo>
                  <a:lnTo>
                    <a:pt x="27267" y="39497"/>
                  </a:lnTo>
                  <a:lnTo>
                    <a:pt x="28077" y="35743"/>
                  </a:lnTo>
                  <a:lnTo>
                    <a:pt x="28886" y="31674"/>
                  </a:lnTo>
                  <a:lnTo>
                    <a:pt x="29695" y="27628"/>
                  </a:lnTo>
                  <a:lnTo>
                    <a:pt x="30392" y="23851"/>
                  </a:lnTo>
                  <a:lnTo>
                    <a:pt x="30954" y="20727"/>
                  </a:lnTo>
                  <a:lnTo>
                    <a:pt x="31156" y="19468"/>
                  </a:lnTo>
                  <a:lnTo>
                    <a:pt x="31291" y="18501"/>
                  </a:lnTo>
                  <a:lnTo>
                    <a:pt x="31426" y="17422"/>
                  </a:lnTo>
                  <a:lnTo>
                    <a:pt x="31561" y="16253"/>
                  </a:lnTo>
                  <a:lnTo>
                    <a:pt x="31696" y="14995"/>
                  </a:lnTo>
                  <a:lnTo>
                    <a:pt x="31786" y="13691"/>
                  </a:lnTo>
                  <a:lnTo>
                    <a:pt x="31853" y="12342"/>
                  </a:lnTo>
                  <a:lnTo>
                    <a:pt x="31876" y="11668"/>
                  </a:lnTo>
                  <a:lnTo>
                    <a:pt x="31876" y="10993"/>
                  </a:lnTo>
                  <a:lnTo>
                    <a:pt x="31853" y="10296"/>
                  </a:lnTo>
                  <a:lnTo>
                    <a:pt x="31831" y="9622"/>
                  </a:lnTo>
                  <a:lnTo>
                    <a:pt x="31786" y="8948"/>
                  </a:lnTo>
                  <a:lnTo>
                    <a:pt x="31718" y="8273"/>
                  </a:lnTo>
                  <a:lnTo>
                    <a:pt x="31628" y="7621"/>
                  </a:lnTo>
                  <a:lnTo>
                    <a:pt x="31516" y="6970"/>
                  </a:lnTo>
                  <a:lnTo>
                    <a:pt x="31381" y="6340"/>
                  </a:lnTo>
                  <a:lnTo>
                    <a:pt x="31224" y="5711"/>
                  </a:lnTo>
                  <a:lnTo>
                    <a:pt x="31044" y="5104"/>
                  </a:lnTo>
                  <a:lnTo>
                    <a:pt x="30842" y="4542"/>
                  </a:lnTo>
                  <a:lnTo>
                    <a:pt x="30617" y="3980"/>
                  </a:lnTo>
                  <a:lnTo>
                    <a:pt x="30347" y="3440"/>
                  </a:lnTo>
                  <a:lnTo>
                    <a:pt x="30032" y="2946"/>
                  </a:lnTo>
                  <a:lnTo>
                    <a:pt x="29718" y="2451"/>
                  </a:lnTo>
                  <a:lnTo>
                    <a:pt x="29336" y="2024"/>
                  </a:lnTo>
                  <a:lnTo>
                    <a:pt x="28931" y="1597"/>
                  </a:lnTo>
                  <a:lnTo>
                    <a:pt x="28504" y="1237"/>
                  </a:lnTo>
                  <a:lnTo>
                    <a:pt x="28279" y="1058"/>
                  </a:lnTo>
                  <a:lnTo>
                    <a:pt x="28032" y="900"/>
                  </a:lnTo>
                  <a:lnTo>
                    <a:pt x="27762" y="743"/>
                  </a:lnTo>
                  <a:lnTo>
                    <a:pt x="27515" y="608"/>
                  </a:lnTo>
                  <a:lnTo>
                    <a:pt x="27245" y="473"/>
                  </a:lnTo>
                  <a:lnTo>
                    <a:pt x="26953" y="361"/>
                  </a:lnTo>
                  <a:lnTo>
                    <a:pt x="26683" y="271"/>
                  </a:lnTo>
                  <a:lnTo>
                    <a:pt x="26436" y="181"/>
                  </a:lnTo>
                  <a:lnTo>
                    <a:pt x="26188" y="113"/>
                  </a:lnTo>
                  <a:lnTo>
                    <a:pt x="25919" y="68"/>
                  </a:lnTo>
                  <a:lnTo>
                    <a:pt x="25424" y="23"/>
                  </a:lnTo>
                  <a:lnTo>
                    <a:pt x="24930" y="1"/>
                  </a:lnTo>
                  <a:close/>
                </a:path>
              </a:pathLst>
            </a:custGeom>
            <a:solidFill>
              <a:srgbClr val="7EA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20" name="Google Shape;200;p15">
              <a:extLst>
                <a:ext uri="{FF2B5EF4-FFF2-40B4-BE49-F238E27FC236}">
                  <a16:creationId xmlns:a16="http://schemas.microsoft.com/office/drawing/2014/main" id="{8B055C10-B6F9-682D-97AD-4DEB2CCB8D9A}"/>
                </a:ext>
              </a:extLst>
            </p:cNvPr>
            <p:cNvSpPr/>
            <p:nvPr/>
          </p:nvSpPr>
          <p:spPr>
            <a:xfrm>
              <a:off x="5611100" y="1220450"/>
              <a:ext cx="497375" cy="1891650"/>
            </a:xfrm>
            <a:custGeom>
              <a:avLst/>
              <a:gdLst/>
              <a:ahLst/>
              <a:cxnLst/>
              <a:rect l="l" t="t" r="r" b="b"/>
              <a:pathLst>
                <a:path w="19895" h="75666" extrusionOk="0">
                  <a:moveTo>
                    <a:pt x="18703" y="0"/>
                  </a:moveTo>
                  <a:lnTo>
                    <a:pt x="18231" y="1124"/>
                  </a:lnTo>
                  <a:lnTo>
                    <a:pt x="17714" y="2248"/>
                  </a:lnTo>
                  <a:lnTo>
                    <a:pt x="17220" y="3372"/>
                  </a:lnTo>
                  <a:lnTo>
                    <a:pt x="16748" y="4496"/>
                  </a:lnTo>
                  <a:lnTo>
                    <a:pt x="16253" y="5733"/>
                  </a:lnTo>
                  <a:lnTo>
                    <a:pt x="15781" y="6969"/>
                  </a:lnTo>
                  <a:lnTo>
                    <a:pt x="15354" y="8228"/>
                  </a:lnTo>
                  <a:lnTo>
                    <a:pt x="14927" y="9509"/>
                  </a:lnTo>
                  <a:lnTo>
                    <a:pt x="14140" y="12049"/>
                  </a:lnTo>
                  <a:lnTo>
                    <a:pt x="13376" y="14589"/>
                  </a:lnTo>
                  <a:lnTo>
                    <a:pt x="12499" y="17399"/>
                  </a:lnTo>
                  <a:lnTo>
                    <a:pt x="11667" y="20209"/>
                  </a:lnTo>
                  <a:lnTo>
                    <a:pt x="10858" y="23041"/>
                  </a:lnTo>
                  <a:lnTo>
                    <a:pt x="10049" y="25874"/>
                  </a:lnTo>
                  <a:lnTo>
                    <a:pt x="9285" y="28706"/>
                  </a:lnTo>
                  <a:lnTo>
                    <a:pt x="8543" y="31561"/>
                  </a:lnTo>
                  <a:lnTo>
                    <a:pt x="7823" y="34393"/>
                  </a:lnTo>
                  <a:lnTo>
                    <a:pt x="7127" y="37248"/>
                  </a:lnTo>
                  <a:lnTo>
                    <a:pt x="5710" y="43273"/>
                  </a:lnTo>
                  <a:lnTo>
                    <a:pt x="5014" y="46285"/>
                  </a:lnTo>
                  <a:lnTo>
                    <a:pt x="4362" y="49320"/>
                  </a:lnTo>
                  <a:lnTo>
                    <a:pt x="3710" y="52332"/>
                  </a:lnTo>
                  <a:lnTo>
                    <a:pt x="3080" y="55366"/>
                  </a:lnTo>
                  <a:lnTo>
                    <a:pt x="2496" y="58401"/>
                  </a:lnTo>
                  <a:lnTo>
                    <a:pt x="1956" y="61436"/>
                  </a:lnTo>
                  <a:lnTo>
                    <a:pt x="1664" y="63212"/>
                  </a:lnTo>
                  <a:lnTo>
                    <a:pt x="1394" y="64965"/>
                  </a:lnTo>
                  <a:lnTo>
                    <a:pt x="1147" y="66741"/>
                  </a:lnTo>
                  <a:lnTo>
                    <a:pt x="900" y="68517"/>
                  </a:lnTo>
                  <a:lnTo>
                    <a:pt x="450" y="72068"/>
                  </a:lnTo>
                  <a:lnTo>
                    <a:pt x="1" y="75620"/>
                  </a:lnTo>
                  <a:lnTo>
                    <a:pt x="1237" y="75665"/>
                  </a:lnTo>
                  <a:lnTo>
                    <a:pt x="1687" y="72046"/>
                  </a:lnTo>
                  <a:lnTo>
                    <a:pt x="2159" y="68404"/>
                  </a:lnTo>
                  <a:lnTo>
                    <a:pt x="2406" y="66606"/>
                  </a:lnTo>
                  <a:lnTo>
                    <a:pt x="2676" y="64785"/>
                  </a:lnTo>
                  <a:lnTo>
                    <a:pt x="2945" y="62987"/>
                  </a:lnTo>
                  <a:lnTo>
                    <a:pt x="3260" y="61166"/>
                  </a:lnTo>
                  <a:lnTo>
                    <a:pt x="3800" y="58221"/>
                  </a:lnTo>
                  <a:lnTo>
                    <a:pt x="4384" y="55254"/>
                  </a:lnTo>
                  <a:lnTo>
                    <a:pt x="4991" y="52287"/>
                  </a:lnTo>
                  <a:lnTo>
                    <a:pt x="5620" y="49342"/>
                  </a:lnTo>
                  <a:lnTo>
                    <a:pt x="6272" y="46397"/>
                  </a:lnTo>
                  <a:lnTo>
                    <a:pt x="6947" y="43453"/>
                  </a:lnTo>
                  <a:lnTo>
                    <a:pt x="8318" y="37585"/>
                  </a:lnTo>
                  <a:lnTo>
                    <a:pt x="9037" y="34663"/>
                  </a:lnTo>
                  <a:lnTo>
                    <a:pt x="9779" y="31741"/>
                  </a:lnTo>
                  <a:lnTo>
                    <a:pt x="10543" y="28819"/>
                  </a:lnTo>
                  <a:lnTo>
                    <a:pt x="11330" y="25919"/>
                  </a:lnTo>
                  <a:lnTo>
                    <a:pt x="12139" y="23019"/>
                  </a:lnTo>
                  <a:lnTo>
                    <a:pt x="12971" y="20142"/>
                  </a:lnTo>
                  <a:lnTo>
                    <a:pt x="13848" y="17242"/>
                  </a:lnTo>
                  <a:lnTo>
                    <a:pt x="14724" y="14365"/>
                  </a:lnTo>
                  <a:lnTo>
                    <a:pt x="15601" y="11555"/>
                  </a:lnTo>
                  <a:lnTo>
                    <a:pt x="16051" y="10139"/>
                  </a:lnTo>
                  <a:lnTo>
                    <a:pt x="16523" y="8745"/>
                  </a:lnTo>
                  <a:lnTo>
                    <a:pt x="17017" y="7351"/>
                  </a:lnTo>
                  <a:lnTo>
                    <a:pt x="17512" y="5957"/>
                  </a:lnTo>
                  <a:lnTo>
                    <a:pt x="18051" y="4586"/>
                  </a:lnTo>
                  <a:lnTo>
                    <a:pt x="18636" y="3237"/>
                  </a:lnTo>
                  <a:lnTo>
                    <a:pt x="19288" y="1799"/>
                  </a:lnTo>
                  <a:lnTo>
                    <a:pt x="19895" y="360"/>
                  </a:lnTo>
                  <a:lnTo>
                    <a:pt x="19760" y="293"/>
                  </a:lnTo>
                  <a:lnTo>
                    <a:pt x="19490" y="203"/>
                  </a:lnTo>
                  <a:lnTo>
                    <a:pt x="19220" y="113"/>
                  </a:lnTo>
                  <a:lnTo>
                    <a:pt x="18973" y="45"/>
                  </a:lnTo>
                  <a:lnTo>
                    <a:pt x="18703" y="0"/>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21" name="Google Shape;201;p15">
              <a:extLst>
                <a:ext uri="{FF2B5EF4-FFF2-40B4-BE49-F238E27FC236}">
                  <a16:creationId xmlns:a16="http://schemas.microsoft.com/office/drawing/2014/main" id="{869F49B2-8046-F56A-CB01-D2044E752F19}"/>
                </a:ext>
              </a:extLst>
            </p:cNvPr>
            <p:cNvSpPr/>
            <p:nvPr/>
          </p:nvSpPr>
          <p:spPr>
            <a:xfrm>
              <a:off x="5694275" y="2994050"/>
              <a:ext cx="34875" cy="65775"/>
            </a:xfrm>
            <a:custGeom>
              <a:avLst/>
              <a:gdLst/>
              <a:ahLst/>
              <a:cxnLst/>
              <a:rect l="l" t="t" r="r" b="b"/>
              <a:pathLst>
                <a:path w="1395" h="2631" extrusionOk="0">
                  <a:moveTo>
                    <a:pt x="653" y="0"/>
                  </a:moveTo>
                  <a:lnTo>
                    <a:pt x="540" y="45"/>
                  </a:lnTo>
                  <a:lnTo>
                    <a:pt x="428" y="113"/>
                  </a:lnTo>
                  <a:lnTo>
                    <a:pt x="338" y="180"/>
                  </a:lnTo>
                  <a:lnTo>
                    <a:pt x="270" y="270"/>
                  </a:lnTo>
                  <a:lnTo>
                    <a:pt x="225" y="383"/>
                  </a:lnTo>
                  <a:lnTo>
                    <a:pt x="180" y="495"/>
                  </a:lnTo>
                  <a:lnTo>
                    <a:pt x="158" y="607"/>
                  </a:lnTo>
                  <a:lnTo>
                    <a:pt x="1" y="2001"/>
                  </a:lnTo>
                  <a:lnTo>
                    <a:pt x="1" y="2136"/>
                  </a:lnTo>
                  <a:lnTo>
                    <a:pt x="46" y="2248"/>
                  </a:lnTo>
                  <a:lnTo>
                    <a:pt x="113" y="2338"/>
                  </a:lnTo>
                  <a:lnTo>
                    <a:pt x="180" y="2451"/>
                  </a:lnTo>
                  <a:lnTo>
                    <a:pt x="293" y="2518"/>
                  </a:lnTo>
                  <a:lnTo>
                    <a:pt x="383" y="2586"/>
                  </a:lnTo>
                  <a:lnTo>
                    <a:pt x="518" y="2608"/>
                  </a:lnTo>
                  <a:lnTo>
                    <a:pt x="630" y="2630"/>
                  </a:lnTo>
                  <a:lnTo>
                    <a:pt x="742" y="2608"/>
                  </a:lnTo>
                  <a:lnTo>
                    <a:pt x="877" y="2586"/>
                  </a:lnTo>
                  <a:lnTo>
                    <a:pt x="967" y="2518"/>
                  </a:lnTo>
                  <a:lnTo>
                    <a:pt x="1057" y="2451"/>
                  </a:lnTo>
                  <a:lnTo>
                    <a:pt x="1125" y="2338"/>
                  </a:lnTo>
                  <a:lnTo>
                    <a:pt x="1192" y="2248"/>
                  </a:lnTo>
                  <a:lnTo>
                    <a:pt x="1214" y="2136"/>
                  </a:lnTo>
                  <a:lnTo>
                    <a:pt x="1237" y="2001"/>
                  </a:lnTo>
                  <a:lnTo>
                    <a:pt x="1394" y="607"/>
                  </a:lnTo>
                  <a:lnTo>
                    <a:pt x="1394" y="495"/>
                  </a:lnTo>
                  <a:lnTo>
                    <a:pt x="1349" y="383"/>
                  </a:lnTo>
                  <a:lnTo>
                    <a:pt x="1304" y="270"/>
                  </a:lnTo>
                  <a:lnTo>
                    <a:pt x="1214" y="180"/>
                  </a:lnTo>
                  <a:lnTo>
                    <a:pt x="1125" y="113"/>
                  </a:lnTo>
                  <a:lnTo>
                    <a:pt x="1012" y="45"/>
                  </a:lnTo>
                  <a:lnTo>
                    <a:pt x="900" y="0"/>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22" name="Google Shape;202;p15">
              <a:extLst>
                <a:ext uri="{FF2B5EF4-FFF2-40B4-BE49-F238E27FC236}">
                  <a16:creationId xmlns:a16="http://schemas.microsoft.com/office/drawing/2014/main" id="{B2A5917B-6211-AF73-3ACC-56002B73EBD3}"/>
                </a:ext>
              </a:extLst>
            </p:cNvPr>
            <p:cNvSpPr/>
            <p:nvPr/>
          </p:nvSpPr>
          <p:spPr>
            <a:xfrm>
              <a:off x="5815675" y="2747900"/>
              <a:ext cx="35975" cy="151200"/>
            </a:xfrm>
            <a:custGeom>
              <a:avLst/>
              <a:gdLst/>
              <a:ahLst/>
              <a:cxnLst/>
              <a:rect l="l" t="t" r="r" b="b"/>
              <a:pathLst>
                <a:path w="1439" h="6048" extrusionOk="0">
                  <a:moveTo>
                    <a:pt x="585" y="1"/>
                  </a:moveTo>
                  <a:lnTo>
                    <a:pt x="472" y="23"/>
                  </a:lnTo>
                  <a:lnTo>
                    <a:pt x="360" y="46"/>
                  </a:lnTo>
                  <a:lnTo>
                    <a:pt x="270" y="90"/>
                  </a:lnTo>
                  <a:lnTo>
                    <a:pt x="180" y="158"/>
                  </a:lnTo>
                  <a:lnTo>
                    <a:pt x="90" y="248"/>
                  </a:lnTo>
                  <a:lnTo>
                    <a:pt x="45" y="338"/>
                  </a:lnTo>
                  <a:lnTo>
                    <a:pt x="0" y="473"/>
                  </a:lnTo>
                  <a:lnTo>
                    <a:pt x="0" y="608"/>
                  </a:lnTo>
                  <a:lnTo>
                    <a:pt x="112" y="3035"/>
                  </a:lnTo>
                  <a:lnTo>
                    <a:pt x="202" y="5463"/>
                  </a:lnTo>
                  <a:lnTo>
                    <a:pt x="225" y="5598"/>
                  </a:lnTo>
                  <a:lnTo>
                    <a:pt x="270" y="5710"/>
                  </a:lnTo>
                  <a:lnTo>
                    <a:pt x="337" y="5823"/>
                  </a:lnTo>
                  <a:lnTo>
                    <a:pt x="405" y="5913"/>
                  </a:lnTo>
                  <a:lnTo>
                    <a:pt x="517" y="5958"/>
                  </a:lnTo>
                  <a:lnTo>
                    <a:pt x="607" y="6025"/>
                  </a:lnTo>
                  <a:lnTo>
                    <a:pt x="719" y="6047"/>
                  </a:lnTo>
                  <a:lnTo>
                    <a:pt x="967" y="6047"/>
                  </a:lnTo>
                  <a:lnTo>
                    <a:pt x="1057" y="6025"/>
                  </a:lnTo>
                  <a:lnTo>
                    <a:pt x="1169" y="5980"/>
                  </a:lnTo>
                  <a:lnTo>
                    <a:pt x="1259" y="5913"/>
                  </a:lnTo>
                  <a:lnTo>
                    <a:pt x="1349" y="5823"/>
                  </a:lnTo>
                  <a:lnTo>
                    <a:pt x="1394" y="5710"/>
                  </a:lnTo>
                  <a:lnTo>
                    <a:pt x="1439" y="5598"/>
                  </a:lnTo>
                  <a:lnTo>
                    <a:pt x="1439" y="5463"/>
                  </a:lnTo>
                  <a:lnTo>
                    <a:pt x="1349" y="3035"/>
                  </a:lnTo>
                  <a:lnTo>
                    <a:pt x="1236" y="608"/>
                  </a:lnTo>
                  <a:lnTo>
                    <a:pt x="1214" y="473"/>
                  </a:lnTo>
                  <a:lnTo>
                    <a:pt x="1169" y="338"/>
                  </a:lnTo>
                  <a:lnTo>
                    <a:pt x="1102" y="248"/>
                  </a:lnTo>
                  <a:lnTo>
                    <a:pt x="1012" y="158"/>
                  </a:lnTo>
                  <a:lnTo>
                    <a:pt x="922" y="90"/>
                  </a:lnTo>
                  <a:lnTo>
                    <a:pt x="809" y="46"/>
                  </a:lnTo>
                  <a:lnTo>
                    <a:pt x="697" y="23"/>
                  </a:lnTo>
                  <a:lnTo>
                    <a:pt x="585" y="1"/>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23" name="Google Shape;203;p15">
              <a:extLst>
                <a:ext uri="{FF2B5EF4-FFF2-40B4-BE49-F238E27FC236}">
                  <a16:creationId xmlns:a16="http://schemas.microsoft.com/office/drawing/2014/main" id="{A684EEFE-FA73-89B7-1C8B-D54A8E2CC299}"/>
                </a:ext>
              </a:extLst>
            </p:cNvPr>
            <p:cNvSpPr/>
            <p:nvPr/>
          </p:nvSpPr>
          <p:spPr>
            <a:xfrm>
              <a:off x="5836450" y="2538850"/>
              <a:ext cx="48350" cy="136025"/>
            </a:xfrm>
            <a:custGeom>
              <a:avLst/>
              <a:gdLst/>
              <a:ahLst/>
              <a:cxnLst/>
              <a:rect l="l" t="t" r="r" b="b"/>
              <a:pathLst>
                <a:path w="1934" h="5441" extrusionOk="0">
                  <a:moveTo>
                    <a:pt x="1192" y="0"/>
                  </a:moveTo>
                  <a:lnTo>
                    <a:pt x="1080" y="23"/>
                  </a:lnTo>
                  <a:lnTo>
                    <a:pt x="990" y="45"/>
                  </a:lnTo>
                  <a:lnTo>
                    <a:pt x="900" y="113"/>
                  </a:lnTo>
                  <a:lnTo>
                    <a:pt x="833" y="203"/>
                  </a:lnTo>
                  <a:lnTo>
                    <a:pt x="765" y="315"/>
                  </a:lnTo>
                  <a:lnTo>
                    <a:pt x="743" y="450"/>
                  </a:lnTo>
                  <a:lnTo>
                    <a:pt x="653" y="989"/>
                  </a:lnTo>
                  <a:lnTo>
                    <a:pt x="540" y="1551"/>
                  </a:lnTo>
                  <a:lnTo>
                    <a:pt x="316" y="2630"/>
                  </a:lnTo>
                  <a:lnTo>
                    <a:pt x="203" y="3192"/>
                  </a:lnTo>
                  <a:lnTo>
                    <a:pt x="113" y="3732"/>
                  </a:lnTo>
                  <a:lnTo>
                    <a:pt x="46" y="4294"/>
                  </a:lnTo>
                  <a:lnTo>
                    <a:pt x="1" y="4833"/>
                  </a:lnTo>
                  <a:lnTo>
                    <a:pt x="1" y="4991"/>
                  </a:lnTo>
                  <a:lnTo>
                    <a:pt x="23" y="5103"/>
                  </a:lnTo>
                  <a:lnTo>
                    <a:pt x="91" y="5216"/>
                  </a:lnTo>
                  <a:lnTo>
                    <a:pt x="158" y="5283"/>
                  </a:lnTo>
                  <a:lnTo>
                    <a:pt x="248" y="5350"/>
                  </a:lnTo>
                  <a:lnTo>
                    <a:pt x="360" y="5395"/>
                  </a:lnTo>
                  <a:lnTo>
                    <a:pt x="450" y="5418"/>
                  </a:lnTo>
                  <a:lnTo>
                    <a:pt x="585" y="5440"/>
                  </a:lnTo>
                  <a:lnTo>
                    <a:pt x="698" y="5418"/>
                  </a:lnTo>
                  <a:lnTo>
                    <a:pt x="810" y="5395"/>
                  </a:lnTo>
                  <a:lnTo>
                    <a:pt x="922" y="5350"/>
                  </a:lnTo>
                  <a:lnTo>
                    <a:pt x="1012" y="5283"/>
                  </a:lnTo>
                  <a:lnTo>
                    <a:pt x="1102" y="5193"/>
                  </a:lnTo>
                  <a:lnTo>
                    <a:pt x="1170" y="5103"/>
                  </a:lnTo>
                  <a:lnTo>
                    <a:pt x="1215" y="4991"/>
                  </a:lnTo>
                  <a:lnTo>
                    <a:pt x="1237" y="4833"/>
                  </a:lnTo>
                  <a:lnTo>
                    <a:pt x="1282" y="4316"/>
                  </a:lnTo>
                  <a:lnTo>
                    <a:pt x="1350" y="3822"/>
                  </a:lnTo>
                  <a:lnTo>
                    <a:pt x="1439" y="3305"/>
                  </a:lnTo>
                  <a:lnTo>
                    <a:pt x="1529" y="2810"/>
                  </a:lnTo>
                  <a:lnTo>
                    <a:pt x="1754" y="1799"/>
                  </a:lnTo>
                  <a:lnTo>
                    <a:pt x="1844" y="1282"/>
                  </a:lnTo>
                  <a:lnTo>
                    <a:pt x="1934" y="765"/>
                  </a:lnTo>
                  <a:lnTo>
                    <a:pt x="1934" y="630"/>
                  </a:lnTo>
                  <a:lnTo>
                    <a:pt x="1912" y="495"/>
                  </a:lnTo>
                  <a:lnTo>
                    <a:pt x="1867" y="383"/>
                  </a:lnTo>
                  <a:lnTo>
                    <a:pt x="1799" y="293"/>
                  </a:lnTo>
                  <a:lnTo>
                    <a:pt x="1732" y="203"/>
                  </a:lnTo>
                  <a:lnTo>
                    <a:pt x="1642" y="113"/>
                  </a:lnTo>
                  <a:lnTo>
                    <a:pt x="1529" y="68"/>
                  </a:lnTo>
                  <a:lnTo>
                    <a:pt x="1417" y="23"/>
                  </a:lnTo>
                  <a:lnTo>
                    <a:pt x="1305" y="0"/>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24" name="Google Shape;204;p15">
              <a:extLst>
                <a:ext uri="{FF2B5EF4-FFF2-40B4-BE49-F238E27FC236}">
                  <a16:creationId xmlns:a16="http://schemas.microsoft.com/office/drawing/2014/main" id="{E8657285-0C89-8DB5-EDF4-12732333C07D}"/>
                </a:ext>
              </a:extLst>
            </p:cNvPr>
            <p:cNvSpPr/>
            <p:nvPr/>
          </p:nvSpPr>
          <p:spPr>
            <a:xfrm>
              <a:off x="5932000" y="2337650"/>
              <a:ext cx="30375" cy="30950"/>
            </a:xfrm>
            <a:custGeom>
              <a:avLst/>
              <a:gdLst/>
              <a:ahLst/>
              <a:cxnLst/>
              <a:rect l="l" t="t" r="r" b="b"/>
              <a:pathLst>
                <a:path w="1215" h="1238" extrusionOk="0">
                  <a:moveTo>
                    <a:pt x="472" y="1"/>
                  </a:moveTo>
                  <a:lnTo>
                    <a:pt x="337" y="46"/>
                  </a:lnTo>
                  <a:lnTo>
                    <a:pt x="248" y="113"/>
                  </a:lnTo>
                  <a:lnTo>
                    <a:pt x="158" y="181"/>
                  </a:lnTo>
                  <a:lnTo>
                    <a:pt x="90" y="271"/>
                  </a:lnTo>
                  <a:lnTo>
                    <a:pt x="45" y="383"/>
                  </a:lnTo>
                  <a:lnTo>
                    <a:pt x="23" y="495"/>
                  </a:lnTo>
                  <a:lnTo>
                    <a:pt x="0" y="608"/>
                  </a:lnTo>
                  <a:lnTo>
                    <a:pt x="23" y="720"/>
                  </a:lnTo>
                  <a:lnTo>
                    <a:pt x="45" y="833"/>
                  </a:lnTo>
                  <a:lnTo>
                    <a:pt x="90" y="945"/>
                  </a:lnTo>
                  <a:lnTo>
                    <a:pt x="158" y="1035"/>
                  </a:lnTo>
                  <a:lnTo>
                    <a:pt x="248" y="1125"/>
                  </a:lnTo>
                  <a:lnTo>
                    <a:pt x="337" y="1170"/>
                  </a:lnTo>
                  <a:lnTo>
                    <a:pt x="472" y="1215"/>
                  </a:lnTo>
                  <a:lnTo>
                    <a:pt x="607" y="1237"/>
                  </a:lnTo>
                  <a:lnTo>
                    <a:pt x="742" y="1215"/>
                  </a:lnTo>
                  <a:lnTo>
                    <a:pt x="877" y="1170"/>
                  </a:lnTo>
                  <a:lnTo>
                    <a:pt x="967" y="1125"/>
                  </a:lnTo>
                  <a:lnTo>
                    <a:pt x="1057" y="1035"/>
                  </a:lnTo>
                  <a:lnTo>
                    <a:pt x="1124" y="945"/>
                  </a:lnTo>
                  <a:lnTo>
                    <a:pt x="1169" y="833"/>
                  </a:lnTo>
                  <a:lnTo>
                    <a:pt x="1192" y="720"/>
                  </a:lnTo>
                  <a:lnTo>
                    <a:pt x="1214" y="608"/>
                  </a:lnTo>
                  <a:lnTo>
                    <a:pt x="1192" y="495"/>
                  </a:lnTo>
                  <a:lnTo>
                    <a:pt x="1169" y="383"/>
                  </a:lnTo>
                  <a:lnTo>
                    <a:pt x="1124" y="271"/>
                  </a:lnTo>
                  <a:lnTo>
                    <a:pt x="1057" y="181"/>
                  </a:lnTo>
                  <a:lnTo>
                    <a:pt x="967" y="113"/>
                  </a:lnTo>
                  <a:lnTo>
                    <a:pt x="877" y="46"/>
                  </a:lnTo>
                  <a:lnTo>
                    <a:pt x="742" y="1"/>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25" name="Google Shape;205;p15">
              <a:extLst>
                <a:ext uri="{FF2B5EF4-FFF2-40B4-BE49-F238E27FC236}">
                  <a16:creationId xmlns:a16="http://schemas.microsoft.com/office/drawing/2014/main" id="{5B7AB013-C7B7-600F-DC0D-ADF572729656}"/>
                </a:ext>
              </a:extLst>
            </p:cNvPr>
            <p:cNvSpPr/>
            <p:nvPr/>
          </p:nvSpPr>
          <p:spPr>
            <a:xfrm>
              <a:off x="5872425" y="2742850"/>
              <a:ext cx="48925" cy="145575"/>
            </a:xfrm>
            <a:custGeom>
              <a:avLst/>
              <a:gdLst/>
              <a:ahLst/>
              <a:cxnLst/>
              <a:rect l="l" t="t" r="r" b="b"/>
              <a:pathLst>
                <a:path w="1957" h="5823" extrusionOk="0">
                  <a:moveTo>
                    <a:pt x="1124" y="0"/>
                  </a:moveTo>
                  <a:lnTo>
                    <a:pt x="1012" y="45"/>
                  </a:lnTo>
                  <a:lnTo>
                    <a:pt x="922" y="113"/>
                  </a:lnTo>
                  <a:lnTo>
                    <a:pt x="855" y="203"/>
                  </a:lnTo>
                  <a:lnTo>
                    <a:pt x="787" y="292"/>
                  </a:lnTo>
                  <a:lnTo>
                    <a:pt x="742" y="427"/>
                  </a:lnTo>
                  <a:lnTo>
                    <a:pt x="517" y="1641"/>
                  </a:lnTo>
                  <a:lnTo>
                    <a:pt x="315" y="2833"/>
                  </a:lnTo>
                  <a:lnTo>
                    <a:pt x="158" y="4047"/>
                  </a:lnTo>
                  <a:lnTo>
                    <a:pt x="0" y="5238"/>
                  </a:lnTo>
                  <a:lnTo>
                    <a:pt x="0" y="5373"/>
                  </a:lnTo>
                  <a:lnTo>
                    <a:pt x="23" y="5508"/>
                  </a:lnTo>
                  <a:lnTo>
                    <a:pt x="68" y="5598"/>
                  </a:lnTo>
                  <a:lnTo>
                    <a:pt x="135" y="5687"/>
                  </a:lnTo>
                  <a:lnTo>
                    <a:pt x="225" y="5755"/>
                  </a:lnTo>
                  <a:lnTo>
                    <a:pt x="315" y="5800"/>
                  </a:lnTo>
                  <a:lnTo>
                    <a:pt x="428" y="5822"/>
                  </a:lnTo>
                  <a:lnTo>
                    <a:pt x="652" y="5822"/>
                  </a:lnTo>
                  <a:lnTo>
                    <a:pt x="765" y="5800"/>
                  </a:lnTo>
                  <a:lnTo>
                    <a:pt x="877" y="5755"/>
                  </a:lnTo>
                  <a:lnTo>
                    <a:pt x="990" y="5687"/>
                  </a:lnTo>
                  <a:lnTo>
                    <a:pt x="1079" y="5598"/>
                  </a:lnTo>
                  <a:lnTo>
                    <a:pt x="1147" y="5508"/>
                  </a:lnTo>
                  <a:lnTo>
                    <a:pt x="1214" y="5373"/>
                  </a:lnTo>
                  <a:lnTo>
                    <a:pt x="1237" y="5238"/>
                  </a:lnTo>
                  <a:lnTo>
                    <a:pt x="1394" y="4114"/>
                  </a:lnTo>
                  <a:lnTo>
                    <a:pt x="1552" y="2990"/>
                  </a:lnTo>
                  <a:lnTo>
                    <a:pt x="1731" y="1889"/>
                  </a:lnTo>
                  <a:lnTo>
                    <a:pt x="1934" y="765"/>
                  </a:lnTo>
                  <a:lnTo>
                    <a:pt x="1956" y="630"/>
                  </a:lnTo>
                  <a:lnTo>
                    <a:pt x="1934" y="495"/>
                  </a:lnTo>
                  <a:lnTo>
                    <a:pt x="1889" y="382"/>
                  </a:lnTo>
                  <a:lnTo>
                    <a:pt x="1844" y="270"/>
                  </a:lnTo>
                  <a:lnTo>
                    <a:pt x="1754" y="180"/>
                  </a:lnTo>
                  <a:lnTo>
                    <a:pt x="1664" y="113"/>
                  </a:lnTo>
                  <a:lnTo>
                    <a:pt x="1574" y="68"/>
                  </a:lnTo>
                  <a:lnTo>
                    <a:pt x="1462" y="23"/>
                  </a:lnTo>
                  <a:lnTo>
                    <a:pt x="1349" y="0"/>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26" name="Google Shape;206;p15">
              <a:extLst>
                <a:ext uri="{FF2B5EF4-FFF2-40B4-BE49-F238E27FC236}">
                  <a16:creationId xmlns:a16="http://schemas.microsoft.com/office/drawing/2014/main" id="{DF13D3F2-0FC6-00AD-0027-24847A5D13CA}"/>
                </a:ext>
              </a:extLst>
            </p:cNvPr>
            <p:cNvSpPr/>
            <p:nvPr/>
          </p:nvSpPr>
          <p:spPr>
            <a:xfrm>
              <a:off x="5645375" y="1950450"/>
              <a:ext cx="38250" cy="74775"/>
            </a:xfrm>
            <a:custGeom>
              <a:avLst/>
              <a:gdLst/>
              <a:ahLst/>
              <a:cxnLst/>
              <a:rect l="l" t="t" r="r" b="b"/>
              <a:pathLst>
                <a:path w="1530" h="2991" extrusionOk="0">
                  <a:moveTo>
                    <a:pt x="855" y="1"/>
                  </a:moveTo>
                  <a:lnTo>
                    <a:pt x="743" y="46"/>
                  </a:lnTo>
                  <a:lnTo>
                    <a:pt x="630" y="91"/>
                  </a:lnTo>
                  <a:lnTo>
                    <a:pt x="518" y="158"/>
                  </a:lnTo>
                  <a:lnTo>
                    <a:pt x="428" y="248"/>
                  </a:lnTo>
                  <a:lnTo>
                    <a:pt x="361" y="338"/>
                  </a:lnTo>
                  <a:lnTo>
                    <a:pt x="338" y="450"/>
                  </a:lnTo>
                  <a:lnTo>
                    <a:pt x="23" y="2204"/>
                  </a:lnTo>
                  <a:lnTo>
                    <a:pt x="1" y="2339"/>
                  </a:lnTo>
                  <a:lnTo>
                    <a:pt x="23" y="2451"/>
                  </a:lnTo>
                  <a:lnTo>
                    <a:pt x="46" y="2563"/>
                  </a:lnTo>
                  <a:lnTo>
                    <a:pt x="91" y="2676"/>
                  </a:lnTo>
                  <a:lnTo>
                    <a:pt x="158" y="2788"/>
                  </a:lnTo>
                  <a:lnTo>
                    <a:pt x="226" y="2856"/>
                  </a:lnTo>
                  <a:lnTo>
                    <a:pt x="338" y="2923"/>
                  </a:lnTo>
                  <a:lnTo>
                    <a:pt x="451" y="2968"/>
                  </a:lnTo>
                  <a:lnTo>
                    <a:pt x="563" y="2990"/>
                  </a:lnTo>
                  <a:lnTo>
                    <a:pt x="698" y="2990"/>
                  </a:lnTo>
                  <a:lnTo>
                    <a:pt x="810" y="2968"/>
                  </a:lnTo>
                  <a:lnTo>
                    <a:pt x="923" y="2901"/>
                  </a:lnTo>
                  <a:lnTo>
                    <a:pt x="1035" y="2856"/>
                  </a:lnTo>
                  <a:lnTo>
                    <a:pt x="1125" y="2766"/>
                  </a:lnTo>
                  <a:lnTo>
                    <a:pt x="1170" y="2653"/>
                  </a:lnTo>
                  <a:lnTo>
                    <a:pt x="1215" y="2541"/>
                  </a:lnTo>
                  <a:lnTo>
                    <a:pt x="1530" y="788"/>
                  </a:lnTo>
                  <a:lnTo>
                    <a:pt x="1530" y="653"/>
                  </a:lnTo>
                  <a:lnTo>
                    <a:pt x="1530" y="540"/>
                  </a:lnTo>
                  <a:lnTo>
                    <a:pt x="1507" y="428"/>
                  </a:lnTo>
                  <a:lnTo>
                    <a:pt x="1462" y="315"/>
                  </a:lnTo>
                  <a:lnTo>
                    <a:pt x="1395" y="226"/>
                  </a:lnTo>
                  <a:lnTo>
                    <a:pt x="1305" y="136"/>
                  </a:lnTo>
                  <a:lnTo>
                    <a:pt x="1215" y="68"/>
                  </a:lnTo>
                  <a:lnTo>
                    <a:pt x="1102" y="23"/>
                  </a:lnTo>
                  <a:lnTo>
                    <a:pt x="968" y="1"/>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27" name="Google Shape;207;p15">
              <a:extLst>
                <a:ext uri="{FF2B5EF4-FFF2-40B4-BE49-F238E27FC236}">
                  <a16:creationId xmlns:a16="http://schemas.microsoft.com/office/drawing/2014/main" id="{CE7AB755-2754-5112-A400-4679CB6D1A7E}"/>
                </a:ext>
              </a:extLst>
            </p:cNvPr>
            <p:cNvSpPr/>
            <p:nvPr/>
          </p:nvSpPr>
          <p:spPr>
            <a:xfrm>
              <a:off x="5549850" y="2278650"/>
              <a:ext cx="66900" cy="202900"/>
            </a:xfrm>
            <a:custGeom>
              <a:avLst/>
              <a:gdLst/>
              <a:ahLst/>
              <a:cxnLst/>
              <a:rect l="l" t="t" r="r" b="b"/>
              <a:pathLst>
                <a:path w="2676" h="8116" extrusionOk="0">
                  <a:moveTo>
                    <a:pt x="1866" y="1"/>
                  </a:moveTo>
                  <a:lnTo>
                    <a:pt x="1754" y="46"/>
                  </a:lnTo>
                  <a:lnTo>
                    <a:pt x="1664" y="113"/>
                  </a:lnTo>
                  <a:lnTo>
                    <a:pt x="1574" y="203"/>
                  </a:lnTo>
                  <a:lnTo>
                    <a:pt x="1507" y="293"/>
                  </a:lnTo>
                  <a:lnTo>
                    <a:pt x="1462" y="428"/>
                  </a:lnTo>
                  <a:lnTo>
                    <a:pt x="1282" y="1304"/>
                  </a:lnTo>
                  <a:lnTo>
                    <a:pt x="1124" y="2159"/>
                  </a:lnTo>
                  <a:lnTo>
                    <a:pt x="787" y="3889"/>
                  </a:lnTo>
                  <a:lnTo>
                    <a:pt x="450" y="5620"/>
                  </a:lnTo>
                  <a:lnTo>
                    <a:pt x="248" y="6497"/>
                  </a:lnTo>
                  <a:lnTo>
                    <a:pt x="23" y="7351"/>
                  </a:lnTo>
                  <a:lnTo>
                    <a:pt x="1" y="7486"/>
                  </a:lnTo>
                  <a:lnTo>
                    <a:pt x="1" y="7621"/>
                  </a:lnTo>
                  <a:lnTo>
                    <a:pt x="45" y="7733"/>
                  </a:lnTo>
                  <a:lnTo>
                    <a:pt x="90" y="7823"/>
                  </a:lnTo>
                  <a:lnTo>
                    <a:pt x="158" y="7913"/>
                  </a:lnTo>
                  <a:lnTo>
                    <a:pt x="248" y="7981"/>
                  </a:lnTo>
                  <a:lnTo>
                    <a:pt x="360" y="8048"/>
                  </a:lnTo>
                  <a:lnTo>
                    <a:pt x="473" y="8093"/>
                  </a:lnTo>
                  <a:lnTo>
                    <a:pt x="585" y="8115"/>
                  </a:lnTo>
                  <a:lnTo>
                    <a:pt x="697" y="8115"/>
                  </a:lnTo>
                  <a:lnTo>
                    <a:pt x="810" y="8093"/>
                  </a:lnTo>
                  <a:lnTo>
                    <a:pt x="922" y="8048"/>
                  </a:lnTo>
                  <a:lnTo>
                    <a:pt x="1012" y="8003"/>
                  </a:lnTo>
                  <a:lnTo>
                    <a:pt x="1102" y="7913"/>
                  </a:lnTo>
                  <a:lnTo>
                    <a:pt x="1169" y="7801"/>
                  </a:lnTo>
                  <a:lnTo>
                    <a:pt x="1214" y="7666"/>
                  </a:lnTo>
                  <a:lnTo>
                    <a:pt x="1439" y="6812"/>
                  </a:lnTo>
                  <a:lnTo>
                    <a:pt x="1641" y="5958"/>
                  </a:lnTo>
                  <a:lnTo>
                    <a:pt x="1979" y="4227"/>
                  </a:lnTo>
                  <a:lnTo>
                    <a:pt x="2316" y="2496"/>
                  </a:lnTo>
                  <a:lnTo>
                    <a:pt x="2473" y="1619"/>
                  </a:lnTo>
                  <a:lnTo>
                    <a:pt x="2653" y="765"/>
                  </a:lnTo>
                  <a:lnTo>
                    <a:pt x="2676" y="630"/>
                  </a:lnTo>
                  <a:lnTo>
                    <a:pt x="2676" y="495"/>
                  </a:lnTo>
                  <a:lnTo>
                    <a:pt x="2631" y="383"/>
                  </a:lnTo>
                  <a:lnTo>
                    <a:pt x="2563" y="270"/>
                  </a:lnTo>
                  <a:lnTo>
                    <a:pt x="2496" y="180"/>
                  </a:lnTo>
                  <a:lnTo>
                    <a:pt x="2406" y="113"/>
                  </a:lnTo>
                  <a:lnTo>
                    <a:pt x="2316" y="46"/>
                  </a:lnTo>
                  <a:lnTo>
                    <a:pt x="2203" y="23"/>
                  </a:lnTo>
                  <a:lnTo>
                    <a:pt x="2091" y="1"/>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28" name="Google Shape;208;p15">
              <a:extLst>
                <a:ext uri="{FF2B5EF4-FFF2-40B4-BE49-F238E27FC236}">
                  <a16:creationId xmlns:a16="http://schemas.microsoft.com/office/drawing/2014/main" id="{E51E7B93-6928-3F6E-D43C-1B217A63A6EC}"/>
                </a:ext>
              </a:extLst>
            </p:cNvPr>
            <p:cNvSpPr/>
            <p:nvPr/>
          </p:nvSpPr>
          <p:spPr>
            <a:xfrm>
              <a:off x="5647625" y="2180875"/>
              <a:ext cx="49500" cy="91625"/>
            </a:xfrm>
            <a:custGeom>
              <a:avLst/>
              <a:gdLst/>
              <a:ahLst/>
              <a:cxnLst/>
              <a:rect l="l" t="t" r="r" b="b"/>
              <a:pathLst>
                <a:path w="1980" h="3665" extrusionOk="0">
                  <a:moveTo>
                    <a:pt x="1170" y="0"/>
                  </a:moveTo>
                  <a:lnTo>
                    <a:pt x="1080" y="45"/>
                  </a:lnTo>
                  <a:lnTo>
                    <a:pt x="967" y="113"/>
                  </a:lnTo>
                  <a:lnTo>
                    <a:pt x="878" y="180"/>
                  </a:lnTo>
                  <a:lnTo>
                    <a:pt x="810" y="292"/>
                  </a:lnTo>
                  <a:lnTo>
                    <a:pt x="765" y="427"/>
                  </a:lnTo>
                  <a:lnTo>
                    <a:pt x="46" y="2900"/>
                  </a:lnTo>
                  <a:lnTo>
                    <a:pt x="1" y="3035"/>
                  </a:lnTo>
                  <a:lnTo>
                    <a:pt x="23" y="3170"/>
                  </a:lnTo>
                  <a:lnTo>
                    <a:pt x="46" y="3282"/>
                  </a:lnTo>
                  <a:lnTo>
                    <a:pt x="91" y="3372"/>
                  </a:lnTo>
                  <a:lnTo>
                    <a:pt x="158" y="3462"/>
                  </a:lnTo>
                  <a:lnTo>
                    <a:pt x="248" y="3552"/>
                  </a:lnTo>
                  <a:lnTo>
                    <a:pt x="361" y="3597"/>
                  </a:lnTo>
                  <a:lnTo>
                    <a:pt x="473" y="3642"/>
                  </a:lnTo>
                  <a:lnTo>
                    <a:pt x="585" y="3664"/>
                  </a:lnTo>
                  <a:lnTo>
                    <a:pt x="698" y="3664"/>
                  </a:lnTo>
                  <a:lnTo>
                    <a:pt x="810" y="3642"/>
                  </a:lnTo>
                  <a:lnTo>
                    <a:pt x="923" y="3597"/>
                  </a:lnTo>
                  <a:lnTo>
                    <a:pt x="1012" y="3552"/>
                  </a:lnTo>
                  <a:lnTo>
                    <a:pt x="1102" y="3462"/>
                  </a:lnTo>
                  <a:lnTo>
                    <a:pt x="1170" y="3350"/>
                  </a:lnTo>
                  <a:lnTo>
                    <a:pt x="1237" y="3237"/>
                  </a:lnTo>
                  <a:lnTo>
                    <a:pt x="1957" y="742"/>
                  </a:lnTo>
                  <a:lnTo>
                    <a:pt x="1979" y="607"/>
                  </a:lnTo>
                  <a:lnTo>
                    <a:pt x="1979" y="495"/>
                  </a:lnTo>
                  <a:lnTo>
                    <a:pt x="1934" y="382"/>
                  </a:lnTo>
                  <a:lnTo>
                    <a:pt x="1889" y="270"/>
                  </a:lnTo>
                  <a:lnTo>
                    <a:pt x="1822" y="180"/>
                  </a:lnTo>
                  <a:lnTo>
                    <a:pt x="1732" y="113"/>
                  </a:lnTo>
                  <a:lnTo>
                    <a:pt x="1619" y="45"/>
                  </a:lnTo>
                  <a:lnTo>
                    <a:pt x="1529" y="23"/>
                  </a:lnTo>
                  <a:lnTo>
                    <a:pt x="1417" y="0"/>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29" name="Google Shape;209;p15">
              <a:extLst>
                <a:ext uri="{FF2B5EF4-FFF2-40B4-BE49-F238E27FC236}">
                  <a16:creationId xmlns:a16="http://schemas.microsoft.com/office/drawing/2014/main" id="{0677F393-AA3E-9A80-6505-7A4D8B1BB20D}"/>
                </a:ext>
              </a:extLst>
            </p:cNvPr>
            <p:cNvSpPr/>
            <p:nvPr/>
          </p:nvSpPr>
          <p:spPr>
            <a:xfrm>
              <a:off x="5529625" y="2699000"/>
              <a:ext cx="53400" cy="120300"/>
            </a:xfrm>
            <a:custGeom>
              <a:avLst/>
              <a:gdLst/>
              <a:ahLst/>
              <a:cxnLst/>
              <a:rect l="l" t="t" r="r" b="b"/>
              <a:pathLst>
                <a:path w="2136" h="4812" extrusionOk="0">
                  <a:moveTo>
                    <a:pt x="1304" y="1"/>
                  </a:moveTo>
                  <a:lnTo>
                    <a:pt x="1192" y="46"/>
                  </a:lnTo>
                  <a:lnTo>
                    <a:pt x="1102" y="113"/>
                  </a:lnTo>
                  <a:lnTo>
                    <a:pt x="1034" y="203"/>
                  </a:lnTo>
                  <a:lnTo>
                    <a:pt x="967" y="293"/>
                  </a:lnTo>
                  <a:lnTo>
                    <a:pt x="944" y="428"/>
                  </a:lnTo>
                  <a:lnTo>
                    <a:pt x="854" y="900"/>
                  </a:lnTo>
                  <a:lnTo>
                    <a:pt x="742" y="1350"/>
                  </a:lnTo>
                  <a:lnTo>
                    <a:pt x="495" y="2249"/>
                  </a:lnTo>
                  <a:lnTo>
                    <a:pt x="225" y="3148"/>
                  </a:lnTo>
                  <a:lnTo>
                    <a:pt x="113" y="3598"/>
                  </a:lnTo>
                  <a:lnTo>
                    <a:pt x="0" y="4047"/>
                  </a:lnTo>
                  <a:lnTo>
                    <a:pt x="0" y="4182"/>
                  </a:lnTo>
                  <a:lnTo>
                    <a:pt x="0" y="4317"/>
                  </a:lnTo>
                  <a:lnTo>
                    <a:pt x="45" y="4429"/>
                  </a:lnTo>
                  <a:lnTo>
                    <a:pt x="113" y="4542"/>
                  </a:lnTo>
                  <a:lnTo>
                    <a:pt x="180" y="4632"/>
                  </a:lnTo>
                  <a:lnTo>
                    <a:pt x="270" y="4699"/>
                  </a:lnTo>
                  <a:lnTo>
                    <a:pt x="382" y="4766"/>
                  </a:lnTo>
                  <a:lnTo>
                    <a:pt x="495" y="4789"/>
                  </a:lnTo>
                  <a:lnTo>
                    <a:pt x="607" y="4811"/>
                  </a:lnTo>
                  <a:lnTo>
                    <a:pt x="832" y="4811"/>
                  </a:lnTo>
                  <a:lnTo>
                    <a:pt x="922" y="4766"/>
                  </a:lnTo>
                  <a:lnTo>
                    <a:pt x="1012" y="4699"/>
                  </a:lnTo>
                  <a:lnTo>
                    <a:pt x="1102" y="4609"/>
                  </a:lnTo>
                  <a:lnTo>
                    <a:pt x="1169" y="4519"/>
                  </a:lnTo>
                  <a:lnTo>
                    <a:pt x="1214" y="4384"/>
                  </a:lnTo>
                  <a:lnTo>
                    <a:pt x="1304" y="3912"/>
                  </a:lnTo>
                  <a:lnTo>
                    <a:pt x="1416" y="3463"/>
                  </a:lnTo>
                  <a:lnTo>
                    <a:pt x="1686" y="2586"/>
                  </a:lnTo>
                  <a:lnTo>
                    <a:pt x="1933" y="1687"/>
                  </a:lnTo>
                  <a:lnTo>
                    <a:pt x="2046" y="1215"/>
                  </a:lnTo>
                  <a:lnTo>
                    <a:pt x="2136" y="765"/>
                  </a:lnTo>
                  <a:lnTo>
                    <a:pt x="2136" y="630"/>
                  </a:lnTo>
                  <a:lnTo>
                    <a:pt x="2113" y="495"/>
                  </a:lnTo>
                  <a:lnTo>
                    <a:pt x="2091" y="383"/>
                  </a:lnTo>
                  <a:lnTo>
                    <a:pt x="2023" y="271"/>
                  </a:lnTo>
                  <a:lnTo>
                    <a:pt x="1933" y="181"/>
                  </a:lnTo>
                  <a:lnTo>
                    <a:pt x="1844" y="113"/>
                  </a:lnTo>
                  <a:lnTo>
                    <a:pt x="1731" y="46"/>
                  </a:lnTo>
                  <a:lnTo>
                    <a:pt x="1641" y="23"/>
                  </a:lnTo>
                  <a:lnTo>
                    <a:pt x="1529" y="1"/>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30" name="Google Shape;210;p15">
              <a:extLst>
                <a:ext uri="{FF2B5EF4-FFF2-40B4-BE49-F238E27FC236}">
                  <a16:creationId xmlns:a16="http://schemas.microsoft.com/office/drawing/2014/main" id="{0EF8F468-0816-FA1D-23E8-5628A7CEFF3A}"/>
                </a:ext>
              </a:extLst>
            </p:cNvPr>
            <p:cNvSpPr/>
            <p:nvPr/>
          </p:nvSpPr>
          <p:spPr>
            <a:xfrm>
              <a:off x="5883675" y="2127475"/>
              <a:ext cx="46650" cy="123100"/>
            </a:xfrm>
            <a:custGeom>
              <a:avLst/>
              <a:gdLst/>
              <a:ahLst/>
              <a:cxnLst/>
              <a:rect l="l" t="t" r="r" b="b"/>
              <a:pathLst>
                <a:path w="1866" h="4924" extrusionOk="0">
                  <a:moveTo>
                    <a:pt x="1146" y="1"/>
                  </a:moveTo>
                  <a:lnTo>
                    <a:pt x="1034" y="23"/>
                  </a:lnTo>
                  <a:lnTo>
                    <a:pt x="944" y="68"/>
                  </a:lnTo>
                  <a:lnTo>
                    <a:pt x="832" y="113"/>
                  </a:lnTo>
                  <a:lnTo>
                    <a:pt x="764" y="203"/>
                  </a:lnTo>
                  <a:lnTo>
                    <a:pt x="697" y="315"/>
                  </a:lnTo>
                  <a:lnTo>
                    <a:pt x="652" y="450"/>
                  </a:lnTo>
                  <a:lnTo>
                    <a:pt x="450" y="1417"/>
                  </a:lnTo>
                  <a:lnTo>
                    <a:pt x="292" y="2383"/>
                  </a:lnTo>
                  <a:lnTo>
                    <a:pt x="135" y="3350"/>
                  </a:lnTo>
                  <a:lnTo>
                    <a:pt x="23" y="4317"/>
                  </a:lnTo>
                  <a:lnTo>
                    <a:pt x="0" y="4452"/>
                  </a:lnTo>
                  <a:lnTo>
                    <a:pt x="45" y="4586"/>
                  </a:lnTo>
                  <a:lnTo>
                    <a:pt x="90" y="4676"/>
                  </a:lnTo>
                  <a:lnTo>
                    <a:pt x="157" y="4766"/>
                  </a:lnTo>
                  <a:lnTo>
                    <a:pt x="247" y="4834"/>
                  </a:lnTo>
                  <a:lnTo>
                    <a:pt x="337" y="4879"/>
                  </a:lnTo>
                  <a:lnTo>
                    <a:pt x="450" y="4901"/>
                  </a:lnTo>
                  <a:lnTo>
                    <a:pt x="562" y="4924"/>
                  </a:lnTo>
                  <a:lnTo>
                    <a:pt x="674" y="4901"/>
                  </a:lnTo>
                  <a:lnTo>
                    <a:pt x="787" y="4879"/>
                  </a:lnTo>
                  <a:lnTo>
                    <a:pt x="899" y="4834"/>
                  </a:lnTo>
                  <a:lnTo>
                    <a:pt x="1012" y="4766"/>
                  </a:lnTo>
                  <a:lnTo>
                    <a:pt x="1102" y="4676"/>
                  </a:lnTo>
                  <a:lnTo>
                    <a:pt x="1169" y="4586"/>
                  </a:lnTo>
                  <a:lnTo>
                    <a:pt x="1214" y="4452"/>
                  </a:lnTo>
                  <a:lnTo>
                    <a:pt x="1259" y="4317"/>
                  </a:lnTo>
                  <a:lnTo>
                    <a:pt x="1371" y="3440"/>
                  </a:lnTo>
                  <a:lnTo>
                    <a:pt x="1506" y="2541"/>
                  </a:lnTo>
                  <a:lnTo>
                    <a:pt x="1663" y="1664"/>
                  </a:lnTo>
                  <a:lnTo>
                    <a:pt x="1843" y="765"/>
                  </a:lnTo>
                  <a:lnTo>
                    <a:pt x="1866" y="630"/>
                  </a:lnTo>
                  <a:lnTo>
                    <a:pt x="1843" y="495"/>
                  </a:lnTo>
                  <a:lnTo>
                    <a:pt x="1821" y="383"/>
                  </a:lnTo>
                  <a:lnTo>
                    <a:pt x="1753" y="293"/>
                  </a:lnTo>
                  <a:lnTo>
                    <a:pt x="1686" y="203"/>
                  </a:lnTo>
                  <a:lnTo>
                    <a:pt x="1596" y="113"/>
                  </a:lnTo>
                  <a:lnTo>
                    <a:pt x="1484" y="68"/>
                  </a:lnTo>
                  <a:lnTo>
                    <a:pt x="1371" y="23"/>
                  </a:lnTo>
                  <a:lnTo>
                    <a:pt x="1259" y="1"/>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31" name="Google Shape;211;p15">
              <a:extLst>
                <a:ext uri="{FF2B5EF4-FFF2-40B4-BE49-F238E27FC236}">
                  <a16:creationId xmlns:a16="http://schemas.microsoft.com/office/drawing/2014/main" id="{DA58A2F3-ED8E-D60B-3C71-36BCFB82AE2C}"/>
                </a:ext>
              </a:extLst>
            </p:cNvPr>
            <p:cNvSpPr/>
            <p:nvPr/>
          </p:nvSpPr>
          <p:spPr>
            <a:xfrm>
              <a:off x="5713950" y="2719800"/>
              <a:ext cx="34875" cy="153450"/>
            </a:xfrm>
            <a:custGeom>
              <a:avLst/>
              <a:gdLst/>
              <a:ahLst/>
              <a:cxnLst/>
              <a:rect l="l" t="t" r="r" b="b"/>
              <a:pathLst>
                <a:path w="1395" h="6138" extrusionOk="0">
                  <a:moveTo>
                    <a:pt x="652" y="1"/>
                  </a:moveTo>
                  <a:lnTo>
                    <a:pt x="540" y="46"/>
                  </a:lnTo>
                  <a:lnTo>
                    <a:pt x="427" y="91"/>
                  </a:lnTo>
                  <a:lnTo>
                    <a:pt x="338" y="136"/>
                  </a:lnTo>
                  <a:lnTo>
                    <a:pt x="248" y="225"/>
                  </a:lnTo>
                  <a:lnTo>
                    <a:pt x="203" y="338"/>
                  </a:lnTo>
                  <a:lnTo>
                    <a:pt x="158" y="450"/>
                  </a:lnTo>
                  <a:lnTo>
                    <a:pt x="135" y="585"/>
                  </a:lnTo>
                  <a:lnTo>
                    <a:pt x="135" y="1844"/>
                  </a:lnTo>
                  <a:lnTo>
                    <a:pt x="90" y="3080"/>
                  </a:lnTo>
                  <a:lnTo>
                    <a:pt x="23" y="4317"/>
                  </a:lnTo>
                  <a:lnTo>
                    <a:pt x="0" y="5553"/>
                  </a:lnTo>
                  <a:lnTo>
                    <a:pt x="0" y="5688"/>
                  </a:lnTo>
                  <a:lnTo>
                    <a:pt x="45" y="5800"/>
                  </a:lnTo>
                  <a:lnTo>
                    <a:pt x="90" y="5913"/>
                  </a:lnTo>
                  <a:lnTo>
                    <a:pt x="180" y="6003"/>
                  </a:lnTo>
                  <a:lnTo>
                    <a:pt x="270" y="6070"/>
                  </a:lnTo>
                  <a:lnTo>
                    <a:pt x="383" y="6115"/>
                  </a:lnTo>
                  <a:lnTo>
                    <a:pt x="472" y="6137"/>
                  </a:lnTo>
                  <a:lnTo>
                    <a:pt x="720" y="6137"/>
                  </a:lnTo>
                  <a:lnTo>
                    <a:pt x="832" y="6115"/>
                  </a:lnTo>
                  <a:lnTo>
                    <a:pt x="922" y="6070"/>
                  </a:lnTo>
                  <a:lnTo>
                    <a:pt x="1034" y="6003"/>
                  </a:lnTo>
                  <a:lnTo>
                    <a:pt x="1102" y="5913"/>
                  </a:lnTo>
                  <a:lnTo>
                    <a:pt x="1169" y="5800"/>
                  </a:lnTo>
                  <a:lnTo>
                    <a:pt x="1214" y="5688"/>
                  </a:lnTo>
                  <a:lnTo>
                    <a:pt x="1237" y="5553"/>
                  </a:lnTo>
                  <a:lnTo>
                    <a:pt x="1259" y="4317"/>
                  </a:lnTo>
                  <a:lnTo>
                    <a:pt x="1327" y="3080"/>
                  </a:lnTo>
                  <a:lnTo>
                    <a:pt x="1372" y="1844"/>
                  </a:lnTo>
                  <a:lnTo>
                    <a:pt x="1394" y="585"/>
                  </a:lnTo>
                  <a:lnTo>
                    <a:pt x="1372" y="450"/>
                  </a:lnTo>
                  <a:lnTo>
                    <a:pt x="1327" y="338"/>
                  </a:lnTo>
                  <a:lnTo>
                    <a:pt x="1259" y="225"/>
                  </a:lnTo>
                  <a:lnTo>
                    <a:pt x="1192" y="136"/>
                  </a:lnTo>
                  <a:lnTo>
                    <a:pt x="1102" y="91"/>
                  </a:lnTo>
                  <a:lnTo>
                    <a:pt x="989" y="46"/>
                  </a:lnTo>
                  <a:lnTo>
                    <a:pt x="877" y="1"/>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32" name="Google Shape;212;p15">
              <a:extLst>
                <a:ext uri="{FF2B5EF4-FFF2-40B4-BE49-F238E27FC236}">
                  <a16:creationId xmlns:a16="http://schemas.microsoft.com/office/drawing/2014/main" id="{844BA18C-7487-B222-D1F8-3E27771C0144}"/>
                </a:ext>
              </a:extLst>
            </p:cNvPr>
            <p:cNvSpPr/>
            <p:nvPr/>
          </p:nvSpPr>
          <p:spPr>
            <a:xfrm>
              <a:off x="5733625" y="1701500"/>
              <a:ext cx="49475" cy="69700"/>
            </a:xfrm>
            <a:custGeom>
              <a:avLst/>
              <a:gdLst/>
              <a:ahLst/>
              <a:cxnLst/>
              <a:rect l="l" t="t" r="r" b="b"/>
              <a:pathLst>
                <a:path w="1979" h="2788" extrusionOk="0">
                  <a:moveTo>
                    <a:pt x="1214" y="1"/>
                  </a:moveTo>
                  <a:lnTo>
                    <a:pt x="1102" y="45"/>
                  </a:lnTo>
                  <a:lnTo>
                    <a:pt x="989" y="113"/>
                  </a:lnTo>
                  <a:lnTo>
                    <a:pt x="922" y="203"/>
                  </a:lnTo>
                  <a:lnTo>
                    <a:pt x="832" y="315"/>
                  </a:lnTo>
                  <a:lnTo>
                    <a:pt x="68" y="1866"/>
                  </a:lnTo>
                  <a:lnTo>
                    <a:pt x="23" y="2001"/>
                  </a:lnTo>
                  <a:lnTo>
                    <a:pt x="0" y="2114"/>
                  </a:lnTo>
                  <a:lnTo>
                    <a:pt x="0" y="2248"/>
                  </a:lnTo>
                  <a:lnTo>
                    <a:pt x="23" y="2361"/>
                  </a:lnTo>
                  <a:lnTo>
                    <a:pt x="90" y="2473"/>
                  </a:lnTo>
                  <a:lnTo>
                    <a:pt x="158" y="2563"/>
                  </a:lnTo>
                  <a:lnTo>
                    <a:pt x="225" y="2631"/>
                  </a:lnTo>
                  <a:lnTo>
                    <a:pt x="337" y="2698"/>
                  </a:lnTo>
                  <a:lnTo>
                    <a:pt x="427" y="2765"/>
                  </a:lnTo>
                  <a:lnTo>
                    <a:pt x="540" y="2788"/>
                  </a:lnTo>
                  <a:lnTo>
                    <a:pt x="764" y="2788"/>
                  </a:lnTo>
                  <a:lnTo>
                    <a:pt x="877" y="2743"/>
                  </a:lnTo>
                  <a:lnTo>
                    <a:pt x="967" y="2698"/>
                  </a:lnTo>
                  <a:lnTo>
                    <a:pt x="1057" y="2608"/>
                  </a:lnTo>
                  <a:lnTo>
                    <a:pt x="1124" y="2473"/>
                  </a:lnTo>
                  <a:lnTo>
                    <a:pt x="1911" y="945"/>
                  </a:lnTo>
                  <a:lnTo>
                    <a:pt x="1956" y="810"/>
                  </a:lnTo>
                  <a:lnTo>
                    <a:pt x="1978" y="675"/>
                  </a:lnTo>
                  <a:lnTo>
                    <a:pt x="1978" y="563"/>
                  </a:lnTo>
                  <a:lnTo>
                    <a:pt x="1933" y="428"/>
                  </a:lnTo>
                  <a:lnTo>
                    <a:pt x="1888" y="338"/>
                  </a:lnTo>
                  <a:lnTo>
                    <a:pt x="1821" y="248"/>
                  </a:lnTo>
                  <a:lnTo>
                    <a:pt x="1731" y="158"/>
                  </a:lnTo>
                  <a:lnTo>
                    <a:pt x="1641" y="90"/>
                  </a:lnTo>
                  <a:lnTo>
                    <a:pt x="1529" y="45"/>
                  </a:lnTo>
                  <a:lnTo>
                    <a:pt x="1416" y="1"/>
                  </a:lnTo>
                  <a:close/>
                </a:path>
              </a:pathLst>
            </a:custGeom>
            <a:solidFill>
              <a:srgbClr val="769B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33" name="Google Shape;213;p15">
              <a:extLst>
                <a:ext uri="{FF2B5EF4-FFF2-40B4-BE49-F238E27FC236}">
                  <a16:creationId xmlns:a16="http://schemas.microsoft.com/office/drawing/2014/main" id="{D0CE963E-155F-6955-5FD8-CD8D135A3EA6}"/>
                </a:ext>
              </a:extLst>
            </p:cNvPr>
            <p:cNvSpPr/>
            <p:nvPr/>
          </p:nvSpPr>
          <p:spPr>
            <a:xfrm>
              <a:off x="4243250" y="1428375"/>
              <a:ext cx="925050" cy="1966375"/>
            </a:xfrm>
            <a:custGeom>
              <a:avLst/>
              <a:gdLst/>
              <a:ahLst/>
              <a:cxnLst/>
              <a:rect l="l" t="t" r="r" b="b"/>
              <a:pathLst>
                <a:path w="37002" h="78655" extrusionOk="0">
                  <a:moveTo>
                    <a:pt x="33922" y="1"/>
                  </a:moveTo>
                  <a:lnTo>
                    <a:pt x="33607" y="23"/>
                  </a:lnTo>
                  <a:lnTo>
                    <a:pt x="33315" y="46"/>
                  </a:lnTo>
                  <a:lnTo>
                    <a:pt x="33022" y="91"/>
                  </a:lnTo>
                  <a:lnTo>
                    <a:pt x="32730" y="158"/>
                  </a:lnTo>
                  <a:lnTo>
                    <a:pt x="32416" y="248"/>
                  </a:lnTo>
                  <a:lnTo>
                    <a:pt x="32123" y="360"/>
                  </a:lnTo>
                  <a:lnTo>
                    <a:pt x="31831" y="473"/>
                  </a:lnTo>
                  <a:lnTo>
                    <a:pt x="31539" y="608"/>
                  </a:lnTo>
                  <a:lnTo>
                    <a:pt x="30932" y="922"/>
                  </a:lnTo>
                  <a:lnTo>
                    <a:pt x="30370" y="1282"/>
                  </a:lnTo>
                  <a:lnTo>
                    <a:pt x="29808" y="1687"/>
                  </a:lnTo>
                  <a:lnTo>
                    <a:pt x="29268" y="2091"/>
                  </a:lnTo>
                  <a:lnTo>
                    <a:pt x="28751" y="2518"/>
                  </a:lnTo>
                  <a:lnTo>
                    <a:pt x="28257" y="2945"/>
                  </a:lnTo>
                  <a:lnTo>
                    <a:pt x="27807" y="3350"/>
                  </a:lnTo>
                  <a:lnTo>
                    <a:pt x="27021" y="4114"/>
                  </a:lnTo>
                  <a:lnTo>
                    <a:pt x="26661" y="4497"/>
                  </a:lnTo>
                  <a:lnTo>
                    <a:pt x="26301" y="4924"/>
                  </a:lnTo>
                  <a:lnTo>
                    <a:pt x="25942" y="5396"/>
                  </a:lnTo>
                  <a:lnTo>
                    <a:pt x="25604" y="5890"/>
                  </a:lnTo>
                  <a:lnTo>
                    <a:pt x="25267" y="6407"/>
                  </a:lnTo>
                  <a:lnTo>
                    <a:pt x="24930" y="6969"/>
                  </a:lnTo>
                  <a:lnTo>
                    <a:pt x="24593" y="7554"/>
                  </a:lnTo>
                  <a:lnTo>
                    <a:pt x="24278" y="8138"/>
                  </a:lnTo>
                  <a:lnTo>
                    <a:pt x="23963" y="8768"/>
                  </a:lnTo>
                  <a:lnTo>
                    <a:pt x="23671" y="9397"/>
                  </a:lnTo>
                  <a:lnTo>
                    <a:pt x="23109" y="10678"/>
                  </a:lnTo>
                  <a:lnTo>
                    <a:pt x="22570" y="11960"/>
                  </a:lnTo>
                  <a:lnTo>
                    <a:pt x="22098" y="13241"/>
                  </a:lnTo>
                  <a:lnTo>
                    <a:pt x="21648" y="14455"/>
                  </a:lnTo>
                  <a:lnTo>
                    <a:pt x="21266" y="15601"/>
                  </a:lnTo>
                  <a:lnTo>
                    <a:pt x="20951" y="16658"/>
                  </a:lnTo>
                  <a:lnTo>
                    <a:pt x="20682" y="17602"/>
                  </a:lnTo>
                  <a:lnTo>
                    <a:pt x="20479" y="18366"/>
                  </a:lnTo>
                  <a:lnTo>
                    <a:pt x="20344" y="18951"/>
                  </a:lnTo>
                  <a:lnTo>
                    <a:pt x="20277" y="19333"/>
                  </a:lnTo>
                  <a:lnTo>
                    <a:pt x="20277" y="19423"/>
                  </a:lnTo>
                  <a:lnTo>
                    <a:pt x="20277" y="19468"/>
                  </a:lnTo>
                  <a:lnTo>
                    <a:pt x="20052" y="19940"/>
                  </a:lnTo>
                  <a:lnTo>
                    <a:pt x="19603" y="20951"/>
                  </a:lnTo>
                  <a:lnTo>
                    <a:pt x="18996" y="22367"/>
                  </a:lnTo>
                  <a:lnTo>
                    <a:pt x="18299" y="24098"/>
                  </a:lnTo>
                  <a:lnTo>
                    <a:pt x="17557" y="25942"/>
                  </a:lnTo>
                  <a:lnTo>
                    <a:pt x="16860" y="27807"/>
                  </a:lnTo>
                  <a:lnTo>
                    <a:pt x="16545" y="28706"/>
                  </a:lnTo>
                  <a:lnTo>
                    <a:pt x="16253" y="29538"/>
                  </a:lnTo>
                  <a:lnTo>
                    <a:pt x="16028" y="30325"/>
                  </a:lnTo>
                  <a:lnTo>
                    <a:pt x="15826" y="30999"/>
                  </a:lnTo>
                  <a:lnTo>
                    <a:pt x="15759" y="30010"/>
                  </a:lnTo>
                  <a:lnTo>
                    <a:pt x="15714" y="28999"/>
                  </a:lnTo>
                  <a:lnTo>
                    <a:pt x="15714" y="28010"/>
                  </a:lnTo>
                  <a:lnTo>
                    <a:pt x="15736" y="26998"/>
                  </a:lnTo>
                  <a:lnTo>
                    <a:pt x="15781" y="25987"/>
                  </a:lnTo>
                  <a:lnTo>
                    <a:pt x="15849" y="24997"/>
                  </a:lnTo>
                  <a:lnTo>
                    <a:pt x="16006" y="22974"/>
                  </a:lnTo>
                  <a:lnTo>
                    <a:pt x="16141" y="20974"/>
                  </a:lnTo>
                  <a:lnTo>
                    <a:pt x="16208" y="19962"/>
                  </a:lnTo>
                  <a:lnTo>
                    <a:pt x="16231" y="18973"/>
                  </a:lnTo>
                  <a:lnTo>
                    <a:pt x="16253" y="17961"/>
                  </a:lnTo>
                  <a:lnTo>
                    <a:pt x="16208" y="16950"/>
                  </a:lnTo>
                  <a:lnTo>
                    <a:pt x="16141" y="15961"/>
                  </a:lnTo>
                  <a:lnTo>
                    <a:pt x="16028" y="14949"/>
                  </a:lnTo>
                  <a:lnTo>
                    <a:pt x="15916" y="14185"/>
                  </a:lnTo>
                  <a:lnTo>
                    <a:pt x="15759" y="13286"/>
                  </a:lnTo>
                  <a:lnTo>
                    <a:pt x="15646" y="12791"/>
                  </a:lnTo>
                  <a:lnTo>
                    <a:pt x="15511" y="12319"/>
                  </a:lnTo>
                  <a:lnTo>
                    <a:pt x="15354" y="11847"/>
                  </a:lnTo>
                  <a:lnTo>
                    <a:pt x="15174" y="11398"/>
                  </a:lnTo>
                  <a:lnTo>
                    <a:pt x="14972" y="10970"/>
                  </a:lnTo>
                  <a:lnTo>
                    <a:pt x="14725" y="10588"/>
                  </a:lnTo>
                  <a:lnTo>
                    <a:pt x="14590" y="10431"/>
                  </a:lnTo>
                  <a:lnTo>
                    <a:pt x="14455" y="10274"/>
                  </a:lnTo>
                  <a:lnTo>
                    <a:pt x="14297" y="10116"/>
                  </a:lnTo>
                  <a:lnTo>
                    <a:pt x="14140" y="10004"/>
                  </a:lnTo>
                  <a:lnTo>
                    <a:pt x="13983" y="9891"/>
                  </a:lnTo>
                  <a:lnTo>
                    <a:pt x="13803" y="9802"/>
                  </a:lnTo>
                  <a:lnTo>
                    <a:pt x="13601" y="9734"/>
                  </a:lnTo>
                  <a:lnTo>
                    <a:pt x="13398" y="9689"/>
                  </a:lnTo>
                  <a:lnTo>
                    <a:pt x="13196" y="9667"/>
                  </a:lnTo>
                  <a:lnTo>
                    <a:pt x="12971" y="9689"/>
                  </a:lnTo>
                  <a:lnTo>
                    <a:pt x="12724" y="9712"/>
                  </a:lnTo>
                  <a:lnTo>
                    <a:pt x="12477" y="9779"/>
                  </a:lnTo>
                  <a:lnTo>
                    <a:pt x="12139" y="9891"/>
                  </a:lnTo>
                  <a:lnTo>
                    <a:pt x="11825" y="10026"/>
                  </a:lnTo>
                  <a:lnTo>
                    <a:pt x="11533" y="10206"/>
                  </a:lnTo>
                  <a:lnTo>
                    <a:pt x="11263" y="10409"/>
                  </a:lnTo>
                  <a:lnTo>
                    <a:pt x="10993" y="10633"/>
                  </a:lnTo>
                  <a:lnTo>
                    <a:pt x="10746" y="10881"/>
                  </a:lnTo>
                  <a:lnTo>
                    <a:pt x="10521" y="11150"/>
                  </a:lnTo>
                  <a:lnTo>
                    <a:pt x="10296" y="11443"/>
                  </a:lnTo>
                  <a:lnTo>
                    <a:pt x="10094" y="11757"/>
                  </a:lnTo>
                  <a:lnTo>
                    <a:pt x="9914" y="12094"/>
                  </a:lnTo>
                  <a:lnTo>
                    <a:pt x="9734" y="12432"/>
                  </a:lnTo>
                  <a:lnTo>
                    <a:pt x="9577" y="12791"/>
                  </a:lnTo>
                  <a:lnTo>
                    <a:pt x="9420" y="13173"/>
                  </a:lnTo>
                  <a:lnTo>
                    <a:pt x="9307" y="13556"/>
                  </a:lnTo>
                  <a:lnTo>
                    <a:pt x="9172" y="13938"/>
                  </a:lnTo>
                  <a:lnTo>
                    <a:pt x="9060" y="14342"/>
                  </a:lnTo>
                  <a:lnTo>
                    <a:pt x="8880" y="15152"/>
                  </a:lnTo>
                  <a:lnTo>
                    <a:pt x="8745" y="15961"/>
                  </a:lnTo>
                  <a:lnTo>
                    <a:pt x="8633" y="16770"/>
                  </a:lnTo>
                  <a:lnTo>
                    <a:pt x="8565" y="17579"/>
                  </a:lnTo>
                  <a:lnTo>
                    <a:pt x="8543" y="18344"/>
                  </a:lnTo>
                  <a:lnTo>
                    <a:pt x="8520" y="19040"/>
                  </a:lnTo>
                  <a:lnTo>
                    <a:pt x="8543" y="19715"/>
                  </a:lnTo>
                  <a:lnTo>
                    <a:pt x="8588" y="20299"/>
                  </a:lnTo>
                  <a:lnTo>
                    <a:pt x="8655" y="20749"/>
                  </a:lnTo>
                  <a:lnTo>
                    <a:pt x="8745" y="21198"/>
                  </a:lnTo>
                  <a:lnTo>
                    <a:pt x="8858" y="21693"/>
                  </a:lnTo>
                  <a:lnTo>
                    <a:pt x="9015" y="22188"/>
                  </a:lnTo>
                  <a:lnTo>
                    <a:pt x="9172" y="22705"/>
                  </a:lnTo>
                  <a:lnTo>
                    <a:pt x="9375" y="23222"/>
                  </a:lnTo>
                  <a:lnTo>
                    <a:pt x="9577" y="23761"/>
                  </a:lnTo>
                  <a:lnTo>
                    <a:pt x="9802" y="24301"/>
                  </a:lnTo>
                  <a:lnTo>
                    <a:pt x="10319" y="25402"/>
                  </a:lnTo>
                  <a:lnTo>
                    <a:pt x="10858" y="26504"/>
                  </a:lnTo>
                  <a:lnTo>
                    <a:pt x="11443" y="27583"/>
                  </a:lnTo>
                  <a:lnTo>
                    <a:pt x="12027" y="28639"/>
                  </a:lnTo>
                  <a:lnTo>
                    <a:pt x="12634" y="29628"/>
                  </a:lnTo>
                  <a:lnTo>
                    <a:pt x="13196" y="30550"/>
                  </a:lnTo>
                  <a:lnTo>
                    <a:pt x="13735" y="31381"/>
                  </a:lnTo>
                  <a:lnTo>
                    <a:pt x="14208" y="32101"/>
                  </a:lnTo>
                  <a:lnTo>
                    <a:pt x="14949" y="33157"/>
                  </a:lnTo>
                  <a:lnTo>
                    <a:pt x="15152" y="33450"/>
                  </a:lnTo>
                  <a:lnTo>
                    <a:pt x="15264" y="33562"/>
                  </a:lnTo>
                  <a:lnTo>
                    <a:pt x="15084" y="34529"/>
                  </a:lnTo>
                  <a:lnTo>
                    <a:pt x="14904" y="35495"/>
                  </a:lnTo>
                  <a:lnTo>
                    <a:pt x="14770" y="36462"/>
                  </a:lnTo>
                  <a:lnTo>
                    <a:pt x="14635" y="37428"/>
                  </a:lnTo>
                  <a:lnTo>
                    <a:pt x="14477" y="38755"/>
                  </a:lnTo>
                  <a:lnTo>
                    <a:pt x="14342" y="40103"/>
                  </a:lnTo>
                  <a:lnTo>
                    <a:pt x="14208" y="41452"/>
                  </a:lnTo>
                  <a:lnTo>
                    <a:pt x="14118" y="42801"/>
                  </a:lnTo>
                  <a:lnTo>
                    <a:pt x="13938" y="45498"/>
                  </a:lnTo>
                  <a:lnTo>
                    <a:pt x="13780" y="48196"/>
                  </a:lnTo>
                  <a:lnTo>
                    <a:pt x="13556" y="47746"/>
                  </a:lnTo>
                  <a:lnTo>
                    <a:pt x="13353" y="47274"/>
                  </a:lnTo>
                  <a:lnTo>
                    <a:pt x="13174" y="46802"/>
                  </a:lnTo>
                  <a:lnTo>
                    <a:pt x="13016" y="46308"/>
                  </a:lnTo>
                  <a:lnTo>
                    <a:pt x="12859" y="45813"/>
                  </a:lnTo>
                  <a:lnTo>
                    <a:pt x="12724" y="45319"/>
                  </a:lnTo>
                  <a:lnTo>
                    <a:pt x="12477" y="44307"/>
                  </a:lnTo>
                  <a:lnTo>
                    <a:pt x="12027" y="42261"/>
                  </a:lnTo>
                  <a:lnTo>
                    <a:pt x="11802" y="41250"/>
                  </a:lnTo>
                  <a:lnTo>
                    <a:pt x="11510" y="40238"/>
                  </a:lnTo>
                  <a:lnTo>
                    <a:pt x="11308" y="39609"/>
                  </a:lnTo>
                  <a:lnTo>
                    <a:pt x="11105" y="39002"/>
                  </a:lnTo>
                  <a:lnTo>
                    <a:pt x="10858" y="38395"/>
                  </a:lnTo>
                  <a:lnTo>
                    <a:pt x="10611" y="37788"/>
                  </a:lnTo>
                  <a:lnTo>
                    <a:pt x="10341" y="37181"/>
                  </a:lnTo>
                  <a:lnTo>
                    <a:pt x="10071" y="36597"/>
                  </a:lnTo>
                  <a:lnTo>
                    <a:pt x="9487" y="35428"/>
                  </a:lnTo>
                  <a:lnTo>
                    <a:pt x="9015" y="34529"/>
                  </a:lnTo>
                  <a:lnTo>
                    <a:pt x="8745" y="34012"/>
                  </a:lnTo>
                  <a:lnTo>
                    <a:pt x="8430" y="33472"/>
                  </a:lnTo>
                  <a:lnTo>
                    <a:pt x="8093" y="32933"/>
                  </a:lnTo>
                  <a:lnTo>
                    <a:pt x="7711" y="32371"/>
                  </a:lnTo>
                  <a:lnTo>
                    <a:pt x="7329" y="31831"/>
                  </a:lnTo>
                  <a:lnTo>
                    <a:pt x="6902" y="31314"/>
                  </a:lnTo>
                  <a:lnTo>
                    <a:pt x="6475" y="30820"/>
                  </a:lnTo>
                  <a:lnTo>
                    <a:pt x="6250" y="30595"/>
                  </a:lnTo>
                  <a:lnTo>
                    <a:pt x="6003" y="30392"/>
                  </a:lnTo>
                  <a:lnTo>
                    <a:pt x="5755" y="30213"/>
                  </a:lnTo>
                  <a:lnTo>
                    <a:pt x="5508" y="30033"/>
                  </a:lnTo>
                  <a:lnTo>
                    <a:pt x="5261" y="29875"/>
                  </a:lnTo>
                  <a:lnTo>
                    <a:pt x="5014" y="29741"/>
                  </a:lnTo>
                  <a:lnTo>
                    <a:pt x="4744" y="29628"/>
                  </a:lnTo>
                  <a:lnTo>
                    <a:pt x="4497" y="29561"/>
                  </a:lnTo>
                  <a:lnTo>
                    <a:pt x="4227" y="29493"/>
                  </a:lnTo>
                  <a:lnTo>
                    <a:pt x="3935" y="29471"/>
                  </a:lnTo>
                  <a:lnTo>
                    <a:pt x="3665" y="29471"/>
                  </a:lnTo>
                  <a:lnTo>
                    <a:pt x="3373" y="29493"/>
                  </a:lnTo>
                  <a:lnTo>
                    <a:pt x="3103" y="29561"/>
                  </a:lnTo>
                  <a:lnTo>
                    <a:pt x="2811" y="29651"/>
                  </a:lnTo>
                  <a:lnTo>
                    <a:pt x="2384" y="29830"/>
                  </a:lnTo>
                  <a:lnTo>
                    <a:pt x="2001" y="30055"/>
                  </a:lnTo>
                  <a:lnTo>
                    <a:pt x="1664" y="30303"/>
                  </a:lnTo>
                  <a:lnTo>
                    <a:pt x="1372" y="30550"/>
                  </a:lnTo>
                  <a:lnTo>
                    <a:pt x="1125" y="30842"/>
                  </a:lnTo>
                  <a:lnTo>
                    <a:pt x="900" y="31134"/>
                  </a:lnTo>
                  <a:lnTo>
                    <a:pt x="720" y="31471"/>
                  </a:lnTo>
                  <a:lnTo>
                    <a:pt x="585" y="31809"/>
                  </a:lnTo>
                  <a:lnTo>
                    <a:pt x="473" y="32168"/>
                  </a:lnTo>
                  <a:lnTo>
                    <a:pt x="383" y="32528"/>
                  </a:lnTo>
                  <a:lnTo>
                    <a:pt x="338" y="32910"/>
                  </a:lnTo>
                  <a:lnTo>
                    <a:pt x="293" y="33292"/>
                  </a:lnTo>
                  <a:lnTo>
                    <a:pt x="293" y="33697"/>
                  </a:lnTo>
                  <a:lnTo>
                    <a:pt x="338" y="34101"/>
                  </a:lnTo>
                  <a:lnTo>
                    <a:pt x="383" y="34506"/>
                  </a:lnTo>
                  <a:lnTo>
                    <a:pt x="450" y="34933"/>
                  </a:lnTo>
                  <a:lnTo>
                    <a:pt x="540" y="35338"/>
                  </a:lnTo>
                  <a:lnTo>
                    <a:pt x="630" y="35765"/>
                  </a:lnTo>
                  <a:lnTo>
                    <a:pt x="765" y="36192"/>
                  </a:lnTo>
                  <a:lnTo>
                    <a:pt x="900" y="36597"/>
                  </a:lnTo>
                  <a:lnTo>
                    <a:pt x="1215" y="37406"/>
                  </a:lnTo>
                  <a:lnTo>
                    <a:pt x="1574" y="38193"/>
                  </a:lnTo>
                  <a:lnTo>
                    <a:pt x="1956" y="38934"/>
                  </a:lnTo>
                  <a:lnTo>
                    <a:pt x="2339" y="39609"/>
                  </a:lnTo>
                  <a:lnTo>
                    <a:pt x="2721" y="40216"/>
                  </a:lnTo>
                  <a:lnTo>
                    <a:pt x="3103" y="40733"/>
                  </a:lnTo>
                  <a:lnTo>
                    <a:pt x="3687" y="41475"/>
                  </a:lnTo>
                  <a:lnTo>
                    <a:pt x="4272" y="42194"/>
                  </a:lnTo>
                  <a:lnTo>
                    <a:pt x="4879" y="42891"/>
                  </a:lnTo>
                  <a:lnTo>
                    <a:pt x="5508" y="43588"/>
                  </a:lnTo>
                  <a:lnTo>
                    <a:pt x="6745" y="44959"/>
                  </a:lnTo>
                  <a:lnTo>
                    <a:pt x="8003" y="46330"/>
                  </a:lnTo>
                  <a:lnTo>
                    <a:pt x="8588" y="47004"/>
                  </a:lnTo>
                  <a:lnTo>
                    <a:pt x="9195" y="47679"/>
                  </a:lnTo>
                  <a:lnTo>
                    <a:pt x="9847" y="48331"/>
                  </a:lnTo>
                  <a:lnTo>
                    <a:pt x="10161" y="48645"/>
                  </a:lnTo>
                  <a:lnTo>
                    <a:pt x="10521" y="48960"/>
                  </a:lnTo>
                  <a:lnTo>
                    <a:pt x="10881" y="49252"/>
                  </a:lnTo>
                  <a:lnTo>
                    <a:pt x="11240" y="49522"/>
                  </a:lnTo>
                  <a:lnTo>
                    <a:pt x="11600" y="49792"/>
                  </a:lnTo>
                  <a:lnTo>
                    <a:pt x="12005" y="50017"/>
                  </a:lnTo>
                  <a:lnTo>
                    <a:pt x="12387" y="50219"/>
                  </a:lnTo>
                  <a:lnTo>
                    <a:pt x="12791" y="50399"/>
                  </a:lnTo>
                  <a:lnTo>
                    <a:pt x="13218" y="50556"/>
                  </a:lnTo>
                  <a:lnTo>
                    <a:pt x="13668" y="50669"/>
                  </a:lnTo>
                  <a:lnTo>
                    <a:pt x="13511" y="53546"/>
                  </a:lnTo>
                  <a:lnTo>
                    <a:pt x="13331" y="56423"/>
                  </a:lnTo>
                  <a:lnTo>
                    <a:pt x="13218" y="57817"/>
                  </a:lnTo>
                  <a:lnTo>
                    <a:pt x="13106" y="59256"/>
                  </a:lnTo>
                  <a:lnTo>
                    <a:pt x="12971" y="60694"/>
                  </a:lnTo>
                  <a:lnTo>
                    <a:pt x="12791" y="62155"/>
                  </a:lnTo>
                  <a:lnTo>
                    <a:pt x="12477" y="61301"/>
                  </a:lnTo>
                  <a:lnTo>
                    <a:pt x="12184" y="60402"/>
                  </a:lnTo>
                  <a:lnTo>
                    <a:pt x="11915" y="59503"/>
                  </a:lnTo>
                  <a:lnTo>
                    <a:pt x="11645" y="58581"/>
                  </a:lnTo>
                  <a:lnTo>
                    <a:pt x="11398" y="57660"/>
                  </a:lnTo>
                  <a:lnTo>
                    <a:pt x="11128" y="56760"/>
                  </a:lnTo>
                  <a:lnTo>
                    <a:pt x="10836" y="55884"/>
                  </a:lnTo>
                  <a:lnTo>
                    <a:pt x="10678" y="55479"/>
                  </a:lnTo>
                  <a:lnTo>
                    <a:pt x="10499" y="55052"/>
                  </a:lnTo>
                  <a:lnTo>
                    <a:pt x="10026" y="53995"/>
                  </a:lnTo>
                  <a:lnTo>
                    <a:pt x="9532" y="52961"/>
                  </a:lnTo>
                  <a:lnTo>
                    <a:pt x="8992" y="51927"/>
                  </a:lnTo>
                  <a:lnTo>
                    <a:pt x="8408" y="50938"/>
                  </a:lnTo>
                  <a:lnTo>
                    <a:pt x="7913" y="50152"/>
                  </a:lnTo>
                  <a:lnTo>
                    <a:pt x="7644" y="49702"/>
                  </a:lnTo>
                  <a:lnTo>
                    <a:pt x="7329" y="49252"/>
                  </a:lnTo>
                  <a:lnTo>
                    <a:pt x="7014" y="48825"/>
                  </a:lnTo>
                  <a:lnTo>
                    <a:pt x="6655" y="48376"/>
                  </a:lnTo>
                  <a:lnTo>
                    <a:pt x="6295" y="47949"/>
                  </a:lnTo>
                  <a:lnTo>
                    <a:pt x="5913" y="47544"/>
                  </a:lnTo>
                  <a:lnTo>
                    <a:pt x="5486" y="47162"/>
                  </a:lnTo>
                  <a:lnTo>
                    <a:pt x="5081" y="46847"/>
                  </a:lnTo>
                  <a:lnTo>
                    <a:pt x="4856" y="46712"/>
                  </a:lnTo>
                  <a:lnTo>
                    <a:pt x="4631" y="46577"/>
                  </a:lnTo>
                  <a:lnTo>
                    <a:pt x="4407" y="46465"/>
                  </a:lnTo>
                  <a:lnTo>
                    <a:pt x="4182" y="46375"/>
                  </a:lnTo>
                  <a:lnTo>
                    <a:pt x="3935" y="46285"/>
                  </a:lnTo>
                  <a:lnTo>
                    <a:pt x="3710" y="46218"/>
                  </a:lnTo>
                  <a:lnTo>
                    <a:pt x="3463" y="46195"/>
                  </a:lnTo>
                  <a:lnTo>
                    <a:pt x="3215" y="46173"/>
                  </a:lnTo>
                  <a:lnTo>
                    <a:pt x="2968" y="46173"/>
                  </a:lnTo>
                  <a:lnTo>
                    <a:pt x="2721" y="46195"/>
                  </a:lnTo>
                  <a:lnTo>
                    <a:pt x="2451" y="46263"/>
                  </a:lnTo>
                  <a:lnTo>
                    <a:pt x="2204" y="46330"/>
                  </a:lnTo>
                  <a:lnTo>
                    <a:pt x="1867" y="46465"/>
                  </a:lnTo>
                  <a:lnTo>
                    <a:pt x="1552" y="46622"/>
                  </a:lnTo>
                  <a:lnTo>
                    <a:pt x="1260" y="46802"/>
                  </a:lnTo>
                  <a:lnTo>
                    <a:pt x="1012" y="46982"/>
                  </a:lnTo>
                  <a:lnTo>
                    <a:pt x="788" y="47162"/>
                  </a:lnTo>
                  <a:lnTo>
                    <a:pt x="608" y="47364"/>
                  </a:lnTo>
                  <a:lnTo>
                    <a:pt x="428" y="47589"/>
                  </a:lnTo>
                  <a:lnTo>
                    <a:pt x="293" y="47814"/>
                  </a:lnTo>
                  <a:lnTo>
                    <a:pt x="181" y="48061"/>
                  </a:lnTo>
                  <a:lnTo>
                    <a:pt x="113" y="48308"/>
                  </a:lnTo>
                  <a:lnTo>
                    <a:pt x="46" y="48556"/>
                  </a:lnTo>
                  <a:lnTo>
                    <a:pt x="23" y="48825"/>
                  </a:lnTo>
                  <a:lnTo>
                    <a:pt x="1" y="49117"/>
                  </a:lnTo>
                  <a:lnTo>
                    <a:pt x="23" y="49387"/>
                  </a:lnTo>
                  <a:lnTo>
                    <a:pt x="46" y="49702"/>
                  </a:lnTo>
                  <a:lnTo>
                    <a:pt x="113" y="49994"/>
                  </a:lnTo>
                  <a:lnTo>
                    <a:pt x="181" y="50309"/>
                  </a:lnTo>
                  <a:lnTo>
                    <a:pt x="271" y="50624"/>
                  </a:lnTo>
                  <a:lnTo>
                    <a:pt x="383" y="50938"/>
                  </a:lnTo>
                  <a:lnTo>
                    <a:pt x="518" y="51275"/>
                  </a:lnTo>
                  <a:lnTo>
                    <a:pt x="833" y="51950"/>
                  </a:lnTo>
                  <a:lnTo>
                    <a:pt x="1215" y="52647"/>
                  </a:lnTo>
                  <a:lnTo>
                    <a:pt x="1642" y="53344"/>
                  </a:lnTo>
                  <a:lnTo>
                    <a:pt x="2136" y="54063"/>
                  </a:lnTo>
                  <a:lnTo>
                    <a:pt x="2676" y="54782"/>
                  </a:lnTo>
                  <a:lnTo>
                    <a:pt x="3238" y="55524"/>
                  </a:lnTo>
                  <a:lnTo>
                    <a:pt x="3845" y="56243"/>
                  </a:lnTo>
                  <a:lnTo>
                    <a:pt x="4474" y="56963"/>
                  </a:lnTo>
                  <a:lnTo>
                    <a:pt x="5126" y="57682"/>
                  </a:lnTo>
                  <a:lnTo>
                    <a:pt x="5778" y="58379"/>
                  </a:lnTo>
                  <a:lnTo>
                    <a:pt x="6452" y="59053"/>
                  </a:lnTo>
                  <a:lnTo>
                    <a:pt x="7127" y="59705"/>
                  </a:lnTo>
                  <a:lnTo>
                    <a:pt x="8430" y="60964"/>
                  </a:lnTo>
                  <a:lnTo>
                    <a:pt x="9689" y="62088"/>
                  </a:lnTo>
                  <a:lnTo>
                    <a:pt x="10813" y="63055"/>
                  </a:lnTo>
                  <a:lnTo>
                    <a:pt x="11757" y="63819"/>
                  </a:lnTo>
                  <a:lnTo>
                    <a:pt x="12499" y="64381"/>
                  </a:lnTo>
                  <a:lnTo>
                    <a:pt x="12229" y="66112"/>
                  </a:lnTo>
                  <a:lnTo>
                    <a:pt x="11915" y="67843"/>
                  </a:lnTo>
                  <a:lnTo>
                    <a:pt x="11555" y="69573"/>
                  </a:lnTo>
                  <a:lnTo>
                    <a:pt x="11353" y="70428"/>
                  </a:lnTo>
                  <a:lnTo>
                    <a:pt x="11150" y="71259"/>
                  </a:lnTo>
                  <a:lnTo>
                    <a:pt x="10926" y="72114"/>
                  </a:lnTo>
                  <a:lnTo>
                    <a:pt x="10678" y="72945"/>
                  </a:lnTo>
                  <a:lnTo>
                    <a:pt x="10431" y="73755"/>
                  </a:lnTo>
                  <a:lnTo>
                    <a:pt x="10161" y="74586"/>
                  </a:lnTo>
                  <a:lnTo>
                    <a:pt x="9869" y="75373"/>
                  </a:lnTo>
                  <a:lnTo>
                    <a:pt x="9577" y="76160"/>
                  </a:lnTo>
                  <a:lnTo>
                    <a:pt x="9262" y="76947"/>
                  </a:lnTo>
                  <a:lnTo>
                    <a:pt x="8925" y="77711"/>
                  </a:lnTo>
                  <a:lnTo>
                    <a:pt x="8880" y="77846"/>
                  </a:lnTo>
                  <a:lnTo>
                    <a:pt x="8858" y="77958"/>
                  </a:lnTo>
                  <a:lnTo>
                    <a:pt x="8880" y="78093"/>
                  </a:lnTo>
                  <a:lnTo>
                    <a:pt x="8903" y="78205"/>
                  </a:lnTo>
                  <a:lnTo>
                    <a:pt x="8970" y="78318"/>
                  </a:lnTo>
                  <a:lnTo>
                    <a:pt x="9037" y="78408"/>
                  </a:lnTo>
                  <a:lnTo>
                    <a:pt x="9127" y="78498"/>
                  </a:lnTo>
                  <a:lnTo>
                    <a:pt x="9217" y="78565"/>
                  </a:lnTo>
                  <a:lnTo>
                    <a:pt x="9330" y="78610"/>
                  </a:lnTo>
                  <a:lnTo>
                    <a:pt x="9420" y="78633"/>
                  </a:lnTo>
                  <a:lnTo>
                    <a:pt x="9532" y="78655"/>
                  </a:lnTo>
                  <a:lnTo>
                    <a:pt x="9644" y="78633"/>
                  </a:lnTo>
                  <a:lnTo>
                    <a:pt x="9757" y="78610"/>
                  </a:lnTo>
                  <a:lnTo>
                    <a:pt x="9847" y="78543"/>
                  </a:lnTo>
                  <a:lnTo>
                    <a:pt x="9937" y="78453"/>
                  </a:lnTo>
                  <a:lnTo>
                    <a:pt x="10004" y="78318"/>
                  </a:lnTo>
                  <a:lnTo>
                    <a:pt x="10341" y="77531"/>
                  </a:lnTo>
                  <a:lnTo>
                    <a:pt x="10678" y="76744"/>
                  </a:lnTo>
                  <a:lnTo>
                    <a:pt x="10971" y="75935"/>
                  </a:lnTo>
                  <a:lnTo>
                    <a:pt x="11263" y="75126"/>
                  </a:lnTo>
                  <a:lnTo>
                    <a:pt x="11555" y="74317"/>
                  </a:lnTo>
                  <a:lnTo>
                    <a:pt x="11802" y="73485"/>
                  </a:lnTo>
                  <a:lnTo>
                    <a:pt x="12050" y="72653"/>
                  </a:lnTo>
                  <a:lnTo>
                    <a:pt x="12274" y="71821"/>
                  </a:lnTo>
                  <a:lnTo>
                    <a:pt x="12499" y="70990"/>
                  </a:lnTo>
                  <a:lnTo>
                    <a:pt x="12701" y="70158"/>
                  </a:lnTo>
                  <a:lnTo>
                    <a:pt x="13061" y="68450"/>
                  </a:lnTo>
                  <a:lnTo>
                    <a:pt x="13376" y="66741"/>
                  </a:lnTo>
                  <a:lnTo>
                    <a:pt x="13668" y="65010"/>
                  </a:lnTo>
                  <a:lnTo>
                    <a:pt x="14747" y="64583"/>
                  </a:lnTo>
                  <a:lnTo>
                    <a:pt x="15759" y="64156"/>
                  </a:lnTo>
                  <a:lnTo>
                    <a:pt x="16725" y="63706"/>
                  </a:lnTo>
                  <a:lnTo>
                    <a:pt x="17647" y="63257"/>
                  </a:lnTo>
                  <a:lnTo>
                    <a:pt x="18501" y="62785"/>
                  </a:lnTo>
                  <a:lnTo>
                    <a:pt x="19333" y="62290"/>
                  </a:lnTo>
                  <a:lnTo>
                    <a:pt x="20120" y="61796"/>
                  </a:lnTo>
                  <a:lnTo>
                    <a:pt x="20884" y="61279"/>
                  </a:lnTo>
                  <a:lnTo>
                    <a:pt x="21603" y="60739"/>
                  </a:lnTo>
                  <a:lnTo>
                    <a:pt x="22322" y="60200"/>
                  </a:lnTo>
                  <a:lnTo>
                    <a:pt x="22997" y="59615"/>
                  </a:lnTo>
                  <a:lnTo>
                    <a:pt x="23671" y="59031"/>
                  </a:lnTo>
                  <a:lnTo>
                    <a:pt x="24323" y="58424"/>
                  </a:lnTo>
                  <a:lnTo>
                    <a:pt x="24975" y="57794"/>
                  </a:lnTo>
                  <a:lnTo>
                    <a:pt x="25604" y="57143"/>
                  </a:lnTo>
                  <a:lnTo>
                    <a:pt x="26256" y="56446"/>
                  </a:lnTo>
                  <a:lnTo>
                    <a:pt x="26998" y="55659"/>
                  </a:lnTo>
                  <a:lnTo>
                    <a:pt x="27380" y="55209"/>
                  </a:lnTo>
                  <a:lnTo>
                    <a:pt x="27785" y="54715"/>
                  </a:lnTo>
                  <a:lnTo>
                    <a:pt x="28167" y="54220"/>
                  </a:lnTo>
                  <a:lnTo>
                    <a:pt x="28549" y="53681"/>
                  </a:lnTo>
                  <a:lnTo>
                    <a:pt x="28909" y="53141"/>
                  </a:lnTo>
                  <a:lnTo>
                    <a:pt x="29224" y="52602"/>
                  </a:lnTo>
                  <a:lnTo>
                    <a:pt x="29493" y="52017"/>
                  </a:lnTo>
                  <a:lnTo>
                    <a:pt x="29628" y="51748"/>
                  </a:lnTo>
                  <a:lnTo>
                    <a:pt x="29718" y="51455"/>
                  </a:lnTo>
                  <a:lnTo>
                    <a:pt x="29808" y="51163"/>
                  </a:lnTo>
                  <a:lnTo>
                    <a:pt x="29898" y="50871"/>
                  </a:lnTo>
                  <a:lnTo>
                    <a:pt x="29943" y="50579"/>
                  </a:lnTo>
                  <a:lnTo>
                    <a:pt x="29988" y="50286"/>
                  </a:lnTo>
                  <a:lnTo>
                    <a:pt x="30010" y="49994"/>
                  </a:lnTo>
                  <a:lnTo>
                    <a:pt x="29988" y="49724"/>
                  </a:lnTo>
                  <a:lnTo>
                    <a:pt x="29965" y="49432"/>
                  </a:lnTo>
                  <a:lnTo>
                    <a:pt x="29920" y="49140"/>
                  </a:lnTo>
                  <a:lnTo>
                    <a:pt x="29853" y="48870"/>
                  </a:lnTo>
                  <a:lnTo>
                    <a:pt x="29741" y="48578"/>
                  </a:lnTo>
                  <a:lnTo>
                    <a:pt x="29628" y="48308"/>
                  </a:lnTo>
                  <a:lnTo>
                    <a:pt x="29471" y="48038"/>
                  </a:lnTo>
                  <a:lnTo>
                    <a:pt x="29313" y="47791"/>
                  </a:lnTo>
                  <a:lnTo>
                    <a:pt x="29134" y="47566"/>
                  </a:lnTo>
                  <a:lnTo>
                    <a:pt x="28954" y="47387"/>
                  </a:lnTo>
                  <a:lnTo>
                    <a:pt x="28774" y="47229"/>
                  </a:lnTo>
                  <a:lnTo>
                    <a:pt x="28594" y="47094"/>
                  </a:lnTo>
                  <a:lnTo>
                    <a:pt x="28392" y="46982"/>
                  </a:lnTo>
                  <a:lnTo>
                    <a:pt x="28212" y="46892"/>
                  </a:lnTo>
                  <a:lnTo>
                    <a:pt x="28010" y="46825"/>
                  </a:lnTo>
                  <a:lnTo>
                    <a:pt x="27830" y="46780"/>
                  </a:lnTo>
                  <a:lnTo>
                    <a:pt x="27628" y="46757"/>
                  </a:lnTo>
                  <a:lnTo>
                    <a:pt x="27425" y="46757"/>
                  </a:lnTo>
                  <a:lnTo>
                    <a:pt x="27223" y="46780"/>
                  </a:lnTo>
                  <a:lnTo>
                    <a:pt x="27021" y="46825"/>
                  </a:lnTo>
                  <a:lnTo>
                    <a:pt x="26818" y="46870"/>
                  </a:lnTo>
                  <a:lnTo>
                    <a:pt x="26638" y="46937"/>
                  </a:lnTo>
                  <a:lnTo>
                    <a:pt x="26436" y="47027"/>
                  </a:lnTo>
                  <a:lnTo>
                    <a:pt x="26032" y="47229"/>
                  </a:lnTo>
                  <a:lnTo>
                    <a:pt x="25649" y="47477"/>
                  </a:lnTo>
                  <a:lnTo>
                    <a:pt x="25267" y="47769"/>
                  </a:lnTo>
                  <a:lnTo>
                    <a:pt x="24908" y="48083"/>
                  </a:lnTo>
                  <a:lnTo>
                    <a:pt x="24570" y="48421"/>
                  </a:lnTo>
                  <a:lnTo>
                    <a:pt x="24256" y="48758"/>
                  </a:lnTo>
                  <a:lnTo>
                    <a:pt x="23941" y="49117"/>
                  </a:lnTo>
                  <a:lnTo>
                    <a:pt x="23671" y="49455"/>
                  </a:lnTo>
                  <a:lnTo>
                    <a:pt x="23042" y="50286"/>
                  </a:lnTo>
                  <a:lnTo>
                    <a:pt x="22412" y="51163"/>
                  </a:lnTo>
                  <a:lnTo>
                    <a:pt x="21805" y="52017"/>
                  </a:lnTo>
                  <a:lnTo>
                    <a:pt x="21221" y="52894"/>
                  </a:lnTo>
                  <a:lnTo>
                    <a:pt x="20075" y="54647"/>
                  </a:lnTo>
                  <a:lnTo>
                    <a:pt x="18928" y="56423"/>
                  </a:lnTo>
                  <a:lnTo>
                    <a:pt x="17759" y="58177"/>
                  </a:lnTo>
                  <a:lnTo>
                    <a:pt x="17175" y="59031"/>
                  </a:lnTo>
                  <a:lnTo>
                    <a:pt x="16568" y="59907"/>
                  </a:lnTo>
                  <a:lnTo>
                    <a:pt x="15938" y="60739"/>
                  </a:lnTo>
                  <a:lnTo>
                    <a:pt x="15287" y="61571"/>
                  </a:lnTo>
                  <a:lnTo>
                    <a:pt x="14612" y="62403"/>
                  </a:lnTo>
                  <a:lnTo>
                    <a:pt x="13915" y="63212"/>
                  </a:lnTo>
                  <a:lnTo>
                    <a:pt x="14073" y="61751"/>
                  </a:lnTo>
                  <a:lnTo>
                    <a:pt x="14230" y="60267"/>
                  </a:lnTo>
                  <a:lnTo>
                    <a:pt x="14365" y="58806"/>
                  </a:lnTo>
                  <a:lnTo>
                    <a:pt x="14477" y="57322"/>
                  </a:lnTo>
                  <a:lnTo>
                    <a:pt x="14680" y="54355"/>
                  </a:lnTo>
                  <a:lnTo>
                    <a:pt x="14859" y="51388"/>
                  </a:lnTo>
                  <a:lnTo>
                    <a:pt x="14994" y="51343"/>
                  </a:lnTo>
                  <a:lnTo>
                    <a:pt x="15264" y="51208"/>
                  </a:lnTo>
                  <a:lnTo>
                    <a:pt x="16141" y="50691"/>
                  </a:lnTo>
                  <a:lnTo>
                    <a:pt x="17310" y="49949"/>
                  </a:lnTo>
                  <a:lnTo>
                    <a:pt x="18658" y="49073"/>
                  </a:lnTo>
                  <a:lnTo>
                    <a:pt x="20030" y="48128"/>
                  </a:lnTo>
                  <a:lnTo>
                    <a:pt x="21333" y="47207"/>
                  </a:lnTo>
                  <a:lnTo>
                    <a:pt x="22390" y="46442"/>
                  </a:lnTo>
                  <a:lnTo>
                    <a:pt x="22795" y="46128"/>
                  </a:lnTo>
                  <a:lnTo>
                    <a:pt x="23087" y="45858"/>
                  </a:lnTo>
                  <a:lnTo>
                    <a:pt x="23357" y="45588"/>
                  </a:lnTo>
                  <a:lnTo>
                    <a:pt x="23649" y="45274"/>
                  </a:lnTo>
                  <a:lnTo>
                    <a:pt x="23963" y="44936"/>
                  </a:lnTo>
                  <a:lnTo>
                    <a:pt x="24256" y="44554"/>
                  </a:lnTo>
                  <a:lnTo>
                    <a:pt x="24863" y="43745"/>
                  </a:lnTo>
                  <a:lnTo>
                    <a:pt x="25492" y="42846"/>
                  </a:lnTo>
                  <a:lnTo>
                    <a:pt x="26076" y="41879"/>
                  </a:lnTo>
                  <a:lnTo>
                    <a:pt x="26638" y="40868"/>
                  </a:lnTo>
                  <a:lnTo>
                    <a:pt x="27178" y="39856"/>
                  </a:lnTo>
                  <a:lnTo>
                    <a:pt x="27650" y="38845"/>
                  </a:lnTo>
                  <a:lnTo>
                    <a:pt x="27852" y="38350"/>
                  </a:lnTo>
                  <a:lnTo>
                    <a:pt x="28032" y="37855"/>
                  </a:lnTo>
                  <a:lnTo>
                    <a:pt x="28212" y="37383"/>
                  </a:lnTo>
                  <a:lnTo>
                    <a:pt x="28347" y="36934"/>
                  </a:lnTo>
                  <a:lnTo>
                    <a:pt x="28482" y="36484"/>
                  </a:lnTo>
                  <a:lnTo>
                    <a:pt x="28572" y="36057"/>
                  </a:lnTo>
                  <a:lnTo>
                    <a:pt x="28639" y="35675"/>
                  </a:lnTo>
                  <a:lnTo>
                    <a:pt x="28684" y="35293"/>
                  </a:lnTo>
                  <a:lnTo>
                    <a:pt x="28684" y="34956"/>
                  </a:lnTo>
                  <a:lnTo>
                    <a:pt x="28662" y="34641"/>
                  </a:lnTo>
                  <a:lnTo>
                    <a:pt x="28594" y="34371"/>
                  </a:lnTo>
                  <a:lnTo>
                    <a:pt x="28504" y="34124"/>
                  </a:lnTo>
                  <a:lnTo>
                    <a:pt x="28437" y="34012"/>
                  </a:lnTo>
                  <a:lnTo>
                    <a:pt x="28369" y="33922"/>
                  </a:lnTo>
                  <a:lnTo>
                    <a:pt x="28302" y="33832"/>
                  </a:lnTo>
                  <a:lnTo>
                    <a:pt x="28189" y="33764"/>
                  </a:lnTo>
                  <a:lnTo>
                    <a:pt x="28100" y="33697"/>
                  </a:lnTo>
                  <a:lnTo>
                    <a:pt x="27987" y="33652"/>
                  </a:lnTo>
                  <a:lnTo>
                    <a:pt x="27852" y="33607"/>
                  </a:lnTo>
                  <a:lnTo>
                    <a:pt x="27717" y="33584"/>
                  </a:lnTo>
                  <a:lnTo>
                    <a:pt x="27448" y="33562"/>
                  </a:lnTo>
                  <a:lnTo>
                    <a:pt x="27178" y="33539"/>
                  </a:lnTo>
                  <a:lnTo>
                    <a:pt x="26886" y="33539"/>
                  </a:lnTo>
                  <a:lnTo>
                    <a:pt x="26638" y="33562"/>
                  </a:lnTo>
                  <a:lnTo>
                    <a:pt x="26369" y="33584"/>
                  </a:lnTo>
                  <a:lnTo>
                    <a:pt x="26099" y="33629"/>
                  </a:lnTo>
                  <a:lnTo>
                    <a:pt x="25604" y="33742"/>
                  </a:lnTo>
                  <a:lnTo>
                    <a:pt x="25110" y="33899"/>
                  </a:lnTo>
                  <a:lnTo>
                    <a:pt x="24638" y="34124"/>
                  </a:lnTo>
                  <a:lnTo>
                    <a:pt x="24188" y="34371"/>
                  </a:lnTo>
                  <a:lnTo>
                    <a:pt x="23761" y="34663"/>
                  </a:lnTo>
                  <a:lnTo>
                    <a:pt x="23334" y="35001"/>
                  </a:lnTo>
                  <a:lnTo>
                    <a:pt x="22929" y="35338"/>
                  </a:lnTo>
                  <a:lnTo>
                    <a:pt x="22547" y="35720"/>
                  </a:lnTo>
                  <a:lnTo>
                    <a:pt x="22165" y="36125"/>
                  </a:lnTo>
                  <a:lnTo>
                    <a:pt x="21805" y="36552"/>
                  </a:lnTo>
                  <a:lnTo>
                    <a:pt x="21446" y="37001"/>
                  </a:lnTo>
                  <a:lnTo>
                    <a:pt x="21131" y="37451"/>
                  </a:lnTo>
                  <a:lnTo>
                    <a:pt x="20794" y="37900"/>
                  </a:lnTo>
                  <a:lnTo>
                    <a:pt x="20412" y="38485"/>
                  </a:lnTo>
                  <a:lnTo>
                    <a:pt x="20030" y="39092"/>
                  </a:lnTo>
                  <a:lnTo>
                    <a:pt x="19692" y="39676"/>
                  </a:lnTo>
                  <a:lnTo>
                    <a:pt x="19333" y="40283"/>
                  </a:lnTo>
                  <a:lnTo>
                    <a:pt x="18681" y="41497"/>
                  </a:lnTo>
                  <a:lnTo>
                    <a:pt x="18029" y="42688"/>
                  </a:lnTo>
                  <a:lnTo>
                    <a:pt x="17377" y="43880"/>
                  </a:lnTo>
                  <a:lnTo>
                    <a:pt x="17040" y="44487"/>
                  </a:lnTo>
                  <a:lnTo>
                    <a:pt x="16680" y="45049"/>
                  </a:lnTo>
                  <a:lnTo>
                    <a:pt x="16321" y="45633"/>
                  </a:lnTo>
                  <a:lnTo>
                    <a:pt x="15938" y="46195"/>
                  </a:lnTo>
                  <a:lnTo>
                    <a:pt x="15511" y="46757"/>
                  </a:lnTo>
                  <a:lnTo>
                    <a:pt x="15084" y="47297"/>
                  </a:lnTo>
                  <a:lnTo>
                    <a:pt x="15197" y="45498"/>
                  </a:lnTo>
                  <a:lnTo>
                    <a:pt x="15332" y="43723"/>
                  </a:lnTo>
                  <a:lnTo>
                    <a:pt x="15466" y="41969"/>
                  </a:lnTo>
                  <a:lnTo>
                    <a:pt x="15646" y="40193"/>
                  </a:lnTo>
                  <a:lnTo>
                    <a:pt x="15826" y="38440"/>
                  </a:lnTo>
                  <a:lnTo>
                    <a:pt x="16073" y="36709"/>
                  </a:lnTo>
                  <a:lnTo>
                    <a:pt x="16321" y="35001"/>
                  </a:lnTo>
                  <a:lnTo>
                    <a:pt x="16635" y="33292"/>
                  </a:lnTo>
                  <a:lnTo>
                    <a:pt x="17557" y="33247"/>
                  </a:lnTo>
                  <a:lnTo>
                    <a:pt x="18501" y="33157"/>
                  </a:lnTo>
                  <a:lnTo>
                    <a:pt x="19423" y="33045"/>
                  </a:lnTo>
                  <a:lnTo>
                    <a:pt x="20367" y="32933"/>
                  </a:lnTo>
                  <a:lnTo>
                    <a:pt x="21288" y="32753"/>
                  </a:lnTo>
                  <a:lnTo>
                    <a:pt x="22210" y="32573"/>
                  </a:lnTo>
                  <a:lnTo>
                    <a:pt x="23132" y="32348"/>
                  </a:lnTo>
                  <a:lnTo>
                    <a:pt x="24053" y="32078"/>
                  </a:lnTo>
                  <a:lnTo>
                    <a:pt x="24953" y="31786"/>
                  </a:lnTo>
                  <a:lnTo>
                    <a:pt x="25829" y="31449"/>
                  </a:lnTo>
                  <a:lnTo>
                    <a:pt x="26706" y="31089"/>
                  </a:lnTo>
                  <a:lnTo>
                    <a:pt x="27538" y="30685"/>
                  </a:lnTo>
                  <a:lnTo>
                    <a:pt x="28369" y="30258"/>
                  </a:lnTo>
                  <a:lnTo>
                    <a:pt x="29179" y="29763"/>
                  </a:lnTo>
                  <a:lnTo>
                    <a:pt x="29965" y="29246"/>
                  </a:lnTo>
                  <a:lnTo>
                    <a:pt x="30707" y="28684"/>
                  </a:lnTo>
                  <a:lnTo>
                    <a:pt x="31449" y="28055"/>
                  </a:lnTo>
                  <a:lnTo>
                    <a:pt x="31876" y="27695"/>
                  </a:lnTo>
                  <a:lnTo>
                    <a:pt x="32281" y="27313"/>
                  </a:lnTo>
                  <a:lnTo>
                    <a:pt x="32708" y="26908"/>
                  </a:lnTo>
                  <a:lnTo>
                    <a:pt x="33112" y="26459"/>
                  </a:lnTo>
                  <a:lnTo>
                    <a:pt x="33495" y="25987"/>
                  </a:lnTo>
                  <a:lnTo>
                    <a:pt x="33832" y="25514"/>
                  </a:lnTo>
                  <a:lnTo>
                    <a:pt x="34146" y="25020"/>
                  </a:lnTo>
                  <a:lnTo>
                    <a:pt x="34281" y="24773"/>
                  </a:lnTo>
                  <a:lnTo>
                    <a:pt x="34416" y="24525"/>
                  </a:lnTo>
                  <a:lnTo>
                    <a:pt x="34529" y="24278"/>
                  </a:lnTo>
                  <a:lnTo>
                    <a:pt x="34618" y="24008"/>
                  </a:lnTo>
                  <a:lnTo>
                    <a:pt x="34686" y="23761"/>
                  </a:lnTo>
                  <a:lnTo>
                    <a:pt x="34731" y="23491"/>
                  </a:lnTo>
                  <a:lnTo>
                    <a:pt x="34776" y="23244"/>
                  </a:lnTo>
                  <a:lnTo>
                    <a:pt x="34776" y="22974"/>
                  </a:lnTo>
                  <a:lnTo>
                    <a:pt x="34776" y="22727"/>
                  </a:lnTo>
                  <a:lnTo>
                    <a:pt x="34731" y="22457"/>
                  </a:lnTo>
                  <a:lnTo>
                    <a:pt x="34686" y="22210"/>
                  </a:lnTo>
                  <a:lnTo>
                    <a:pt x="34596" y="21963"/>
                  </a:lnTo>
                  <a:lnTo>
                    <a:pt x="34484" y="21715"/>
                  </a:lnTo>
                  <a:lnTo>
                    <a:pt x="34326" y="21468"/>
                  </a:lnTo>
                  <a:lnTo>
                    <a:pt x="34146" y="21198"/>
                  </a:lnTo>
                  <a:lnTo>
                    <a:pt x="33967" y="20974"/>
                  </a:lnTo>
                  <a:lnTo>
                    <a:pt x="33764" y="20771"/>
                  </a:lnTo>
                  <a:lnTo>
                    <a:pt x="33540" y="20592"/>
                  </a:lnTo>
                  <a:lnTo>
                    <a:pt x="33315" y="20434"/>
                  </a:lnTo>
                  <a:lnTo>
                    <a:pt x="33090" y="20322"/>
                  </a:lnTo>
                  <a:lnTo>
                    <a:pt x="32865" y="20209"/>
                  </a:lnTo>
                  <a:lnTo>
                    <a:pt x="32618" y="20142"/>
                  </a:lnTo>
                  <a:lnTo>
                    <a:pt x="32371" y="20075"/>
                  </a:lnTo>
                  <a:lnTo>
                    <a:pt x="32101" y="20052"/>
                  </a:lnTo>
                  <a:lnTo>
                    <a:pt x="31854" y="20030"/>
                  </a:lnTo>
                  <a:lnTo>
                    <a:pt x="31314" y="20030"/>
                  </a:lnTo>
                  <a:lnTo>
                    <a:pt x="31044" y="20075"/>
                  </a:lnTo>
                  <a:lnTo>
                    <a:pt x="30775" y="20119"/>
                  </a:lnTo>
                  <a:lnTo>
                    <a:pt x="30505" y="20187"/>
                  </a:lnTo>
                  <a:lnTo>
                    <a:pt x="29943" y="20344"/>
                  </a:lnTo>
                  <a:lnTo>
                    <a:pt x="29403" y="20547"/>
                  </a:lnTo>
                  <a:lnTo>
                    <a:pt x="28886" y="20794"/>
                  </a:lnTo>
                  <a:lnTo>
                    <a:pt x="28369" y="21064"/>
                  </a:lnTo>
                  <a:lnTo>
                    <a:pt x="27875" y="21333"/>
                  </a:lnTo>
                  <a:lnTo>
                    <a:pt x="27403" y="21626"/>
                  </a:lnTo>
                  <a:lnTo>
                    <a:pt x="26976" y="21918"/>
                  </a:lnTo>
                  <a:lnTo>
                    <a:pt x="26593" y="22210"/>
                  </a:lnTo>
                  <a:lnTo>
                    <a:pt x="26279" y="22457"/>
                  </a:lnTo>
                  <a:lnTo>
                    <a:pt x="25964" y="22727"/>
                  </a:lnTo>
                  <a:lnTo>
                    <a:pt x="25672" y="23019"/>
                  </a:lnTo>
                  <a:lnTo>
                    <a:pt x="25380" y="23312"/>
                  </a:lnTo>
                  <a:lnTo>
                    <a:pt x="24795" y="23941"/>
                  </a:lnTo>
                  <a:lnTo>
                    <a:pt x="24233" y="24615"/>
                  </a:lnTo>
                  <a:lnTo>
                    <a:pt x="23671" y="25312"/>
                  </a:lnTo>
                  <a:lnTo>
                    <a:pt x="23109" y="26031"/>
                  </a:lnTo>
                  <a:lnTo>
                    <a:pt x="22008" y="27470"/>
                  </a:lnTo>
                  <a:lnTo>
                    <a:pt x="21446" y="28189"/>
                  </a:lnTo>
                  <a:lnTo>
                    <a:pt x="20884" y="28864"/>
                  </a:lnTo>
                  <a:lnTo>
                    <a:pt x="20277" y="29516"/>
                  </a:lnTo>
                  <a:lnTo>
                    <a:pt x="19670" y="30123"/>
                  </a:lnTo>
                  <a:lnTo>
                    <a:pt x="19355" y="30392"/>
                  </a:lnTo>
                  <a:lnTo>
                    <a:pt x="19041" y="30662"/>
                  </a:lnTo>
                  <a:lnTo>
                    <a:pt x="18703" y="30909"/>
                  </a:lnTo>
                  <a:lnTo>
                    <a:pt x="18366" y="31157"/>
                  </a:lnTo>
                  <a:lnTo>
                    <a:pt x="18029" y="31359"/>
                  </a:lnTo>
                  <a:lnTo>
                    <a:pt x="17669" y="31561"/>
                  </a:lnTo>
                  <a:lnTo>
                    <a:pt x="17310" y="31719"/>
                  </a:lnTo>
                  <a:lnTo>
                    <a:pt x="16928" y="31876"/>
                  </a:lnTo>
                  <a:lnTo>
                    <a:pt x="16928" y="31876"/>
                  </a:lnTo>
                  <a:lnTo>
                    <a:pt x="17197" y="30730"/>
                  </a:lnTo>
                  <a:lnTo>
                    <a:pt x="17489" y="29606"/>
                  </a:lnTo>
                  <a:lnTo>
                    <a:pt x="17804" y="28482"/>
                  </a:lnTo>
                  <a:lnTo>
                    <a:pt x="18141" y="27358"/>
                  </a:lnTo>
                  <a:lnTo>
                    <a:pt x="18524" y="26256"/>
                  </a:lnTo>
                  <a:lnTo>
                    <a:pt x="18928" y="25177"/>
                  </a:lnTo>
                  <a:lnTo>
                    <a:pt x="19378" y="24098"/>
                  </a:lnTo>
                  <a:lnTo>
                    <a:pt x="19850" y="23042"/>
                  </a:lnTo>
                  <a:lnTo>
                    <a:pt x="20367" y="21985"/>
                  </a:lnTo>
                  <a:lnTo>
                    <a:pt x="20906" y="20951"/>
                  </a:lnTo>
                  <a:lnTo>
                    <a:pt x="21491" y="19940"/>
                  </a:lnTo>
                  <a:lnTo>
                    <a:pt x="22120" y="18928"/>
                  </a:lnTo>
                  <a:lnTo>
                    <a:pt x="22772" y="17939"/>
                  </a:lnTo>
                  <a:lnTo>
                    <a:pt x="23491" y="16972"/>
                  </a:lnTo>
                  <a:lnTo>
                    <a:pt x="24256" y="16006"/>
                  </a:lnTo>
                  <a:lnTo>
                    <a:pt x="25042" y="15062"/>
                  </a:lnTo>
                  <a:lnTo>
                    <a:pt x="25694" y="14410"/>
                  </a:lnTo>
                  <a:lnTo>
                    <a:pt x="26054" y="14095"/>
                  </a:lnTo>
                  <a:lnTo>
                    <a:pt x="26391" y="13780"/>
                  </a:lnTo>
                  <a:lnTo>
                    <a:pt x="26751" y="13466"/>
                  </a:lnTo>
                  <a:lnTo>
                    <a:pt x="27133" y="13173"/>
                  </a:lnTo>
                  <a:lnTo>
                    <a:pt x="27515" y="12904"/>
                  </a:lnTo>
                  <a:lnTo>
                    <a:pt x="27920" y="12634"/>
                  </a:lnTo>
                  <a:lnTo>
                    <a:pt x="29448" y="11667"/>
                  </a:lnTo>
                  <a:lnTo>
                    <a:pt x="30213" y="11195"/>
                  </a:lnTo>
                  <a:lnTo>
                    <a:pt x="30954" y="10723"/>
                  </a:lnTo>
                  <a:lnTo>
                    <a:pt x="31696" y="10229"/>
                  </a:lnTo>
                  <a:lnTo>
                    <a:pt x="32416" y="9712"/>
                  </a:lnTo>
                  <a:lnTo>
                    <a:pt x="33112" y="9150"/>
                  </a:lnTo>
                  <a:lnTo>
                    <a:pt x="33450" y="8835"/>
                  </a:lnTo>
                  <a:lnTo>
                    <a:pt x="33787" y="8520"/>
                  </a:lnTo>
                  <a:lnTo>
                    <a:pt x="34146" y="8161"/>
                  </a:lnTo>
                  <a:lnTo>
                    <a:pt x="34529" y="7756"/>
                  </a:lnTo>
                  <a:lnTo>
                    <a:pt x="34911" y="7306"/>
                  </a:lnTo>
                  <a:lnTo>
                    <a:pt x="35315" y="6834"/>
                  </a:lnTo>
                  <a:lnTo>
                    <a:pt x="35675" y="6317"/>
                  </a:lnTo>
                  <a:lnTo>
                    <a:pt x="36035" y="5778"/>
                  </a:lnTo>
                  <a:lnTo>
                    <a:pt x="36349" y="5216"/>
                  </a:lnTo>
                  <a:lnTo>
                    <a:pt x="36619" y="4654"/>
                  </a:lnTo>
                  <a:lnTo>
                    <a:pt x="36732" y="4362"/>
                  </a:lnTo>
                  <a:lnTo>
                    <a:pt x="36821" y="4092"/>
                  </a:lnTo>
                  <a:lnTo>
                    <a:pt x="36889" y="3800"/>
                  </a:lnTo>
                  <a:lnTo>
                    <a:pt x="36956" y="3507"/>
                  </a:lnTo>
                  <a:lnTo>
                    <a:pt x="37001" y="3238"/>
                  </a:lnTo>
                  <a:lnTo>
                    <a:pt x="37001" y="2945"/>
                  </a:lnTo>
                  <a:lnTo>
                    <a:pt x="37001" y="2676"/>
                  </a:lnTo>
                  <a:lnTo>
                    <a:pt x="36956" y="2406"/>
                  </a:lnTo>
                  <a:lnTo>
                    <a:pt x="36911" y="2159"/>
                  </a:lnTo>
                  <a:lnTo>
                    <a:pt x="36821" y="1889"/>
                  </a:lnTo>
                  <a:lnTo>
                    <a:pt x="36687" y="1642"/>
                  </a:lnTo>
                  <a:lnTo>
                    <a:pt x="36552" y="1394"/>
                  </a:lnTo>
                  <a:lnTo>
                    <a:pt x="36349" y="1170"/>
                  </a:lnTo>
                  <a:lnTo>
                    <a:pt x="36147" y="945"/>
                  </a:lnTo>
                  <a:lnTo>
                    <a:pt x="35900" y="720"/>
                  </a:lnTo>
                  <a:lnTo>
                    <a:pt x="35608" y="518"/>
                  </a:lnTo>
                  <a:lnTo>
                    <a:pt x="35338" y="360"/>
                  </a:lnTo>
                  <a:lnTo>
                    <a:pt x="35046" y="225"/>
                  </a:lnTo>
                  <a:lnTo>
                    <a:pt x="34776" y="136"/>
                  </a:lnTo>
                  <a:lnTo>
                    <a:pt x="34484" y="68"/>
                  </a:lnTo>
                  <a:lnTo>
                    <a:pt x="34191" y="23"/>
                  </a:lnTo>
                  <a:lnTo>
                    <a:pt x="33922" y="1"/>
                  </a:lnTo>
                  <a:close/>
                </a:path>
              </a:pathLst>
            </a:custGeom>
            <a:solidFill>
              <a:srgbClr val="9DC6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34" name="Google Shape;214;p15">
              <a:extLst>
                <a:ext uri="{FF2B5EF4-FFF2-40B4-BE49-F238E27FC236}">
                  <a16:creationId xmlns:a16="http://schemas.microsoft.com/office/drawing/2014/main" id="{0179141D-CBA2-8046-B1D7-E7D434FC45BC}"/>
                </a:ext>
              </a:extLst>
            </p:cNvPr>
            <p:cNvSpPr/>
            <p:nvPr/>
          </p:nvSpPr>
          <p:spPr>
            <a:xfrm>
              <a:off x="4659125" y="2718125"/>
              <a:ext cx="252350" cy="270900"/>
            </a:xfrm>
            <a:custGeom>
              <a:avLst/>
              <a:gdLst/>
              <a:ahLst/>
              <a:cxnLst/>
              <a:rect l="l" t="t" r="r" b="b"/>
              <a:pathLst>
                <a:path w="10094" h="10836" extrusionOk="0">
                  <a:moveTo>
                    <a:pt x="9329" y="0"/>
                  </a:moveTo>
                  <a:lnTo>
                    <a:pt x="9217" y="23"/>
                  </a:lnTo>
                  <a:lnTo>
                    <a:pt x="9104" y="90"/>
                  </a:lnTo>
                  <a:lnTo>
                    <a:pt x="8992" y="158"/>
                  </a:lnTo>
                  <a:lnTo>
                    <a:pt x="8902" y="270"/>
                  </a:lnTo>
                  <a:lnTo>
                    <a:pt x="8430" y="922"/>
                  </a:lnTo>
                  <a:lnTo>
                    <a:pt x="7958" y="1551"/>
                  </a:lnTo>
                  <a:lnTo>
                    <a:pt x="7441" y="2181"/>
                  </a:lnTo>
                  <a:lnTo>
                    <a:pt x="6924" y="2810"/>
                  </a:lnTo>
                  <a:lnTo>
                    <a:pt x="5867" y="4024"/>
                  </a:lnTo>
                  <a:lnTo>
                    <a:pt x="4766" y="5215"/>
                  </a:lnTo>
                  <a:lnTo>
                    <a:pt x="3619" y="6384"/>
                  </a:lnTo>
                  <a:lnTo>
                    <a:pt x="2473" y="7531"/>
                  </a:lnTo>
                  <a:lnTo>
                    <a:pt x="180" y="9779"/>
                  </a:lnTo>
                  <a:lnTo>
                    <a:pt x="90" y="9891"/>
                  </a:lnTo>
                  <a:lnTo>
                    <a:pt x="23" y="10003"/>
                  </a:lnTo>
                  <a:lnTo>
                    <a:pt x="0" y="10116"/>
                  </a:lnTo>
                  <a:lnTo>
                    <a:pt x="0" y="10228"/>
                  </a:lnTo>
                  <a:lnTo>
                    <a:pt x="23" y="10341"/>
                  </a:lnTo>
                  <a:lnTo>
                    <a:pt x="45" y="10453"/>
                  </a:lnTo>
                  <a:lnTo>
                    <a:pt x="113" y="10565"/>
                  </a:lnTo>
                  <a:lnTo>
                    <a:pt x="180" y="10633"/>
                  </a:lnTo>
                  <a:lnTo>
                    <a:pt x="270" y="10723"/>
                  </a:lnTo>
                  <a:lnTo>
                    <a:pt x="382" y="10768"/>
                  </a:lnTo>
                  <a:lnTo>
                    <a:pt x="472" y="10813"/>
                  </a:lnTo>
                  <a:lnTo>
                    <a:pt x="585" y="10835"/>
                  </a:lnTo>
                  <a:lnTo>
                    <a:pt x="720" y="10835"/>
                  </a:lnTo>
                  <a:lnTo>
                    <a:pt x="832" y="10813"/>
                  </a:lnTo>
                  <a:lnTo>
                    <a:pt x="944" y="10745"/>
                  </a:lnTo>
                  <a:lnTo>
                    <a:pt x="1057" y="10655"/>
                  </a:lnTo>
                  <a:lnTo>
                    <a:pt x="3417" y="8362"/>
                  </a:lnTo>
                  <a:lnTo>
                    <a:pt x="4586" y="7171"/>
                  </a:lnTo>
                  <a:lnTo>
                    <a:pt x="5732" y="5980"/>
                  </a:lnTo>
                  <a:lnTo>
                    <a:pt x="6856" y="4743"/>
                  </a:lnTo>
                  <a:lnTo>
                    <a:pt x="7418" y="4136"/>
                  </a:lnTo>
                  <a:lnTo>
                    <a:pt x="7958" y="3507"/>
                  </a:lnTo>
                  <a:lnTo>
                    <a:pt x="8475" y="2855"/>
                  </a:lnTo>
                  <a:lnTo>
                    <a:pt x="8992" y="2203"/>
                  </a:lnTo>
                  <a:lnTo>
                    <a:pt x="9486" y="1551"/>
                  </a:lnTo>
                  <a:lnTo>
                    <a:pt x="9981" y="899"/>
                  </a:lnTo>
                  <a:lnTo>
                    <a:pt x="10048" y="764"/>
                  </a:lnTo>
                  <a:lnTo>
                    <a:pt x="10071" y="652"/>
                  </a:lnTo>
                  <a:lnTo>
                    <a:pt x="10093" y="540"/>
                  </a:lnTo>
                  <a:lnTo>
                    <a:pt x="10071" y="427"/>
                  </a:lnTo>
                  <a:lnTo>
                    <a:pt x="10026" y="337"/>
                  </a:lnTo>
                  <a:lnTo>
                    <a:pt x="9958" y="247"/>
                  </a:lnTo>
                  <a:lnTo>
                    <a:pt x="9869" y="158"/>
                  </a:lnTo>
                  <a:lnTo>
                    <a:pt x="9779" y="90"/>
                  </a:lnTo>
                  <a:lnTo>
                    <a:pt x="9666" y="45"/>
                  </a:lnTo>
                  <a:lnTo>
                    <a:pt x="9554" y="0"/>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35" name="Google Shape;215;p15">
              <a:extLst>
                <a:ext uri="{FF2B5EF4-FFF2-40B4-BE49-F238E27FC236}">
                  <a16:creationId xmlns:a16="http://schemas.microsoft.com/office/drawing/2014/main" id="{F11874C9-84AC-BF31-B22E-3E7FBD4EF5FC}"/>
                </a:ext>
              </a:extLst>
            </p:cNvPr>
            <p:cNvSpPr/>
            <p:nvPr/>
          </p:nvSpPr>
          <p:spPr>
            <a:xfrm>
              <a:off x="4339350" y="2699575"/>
              <a:ext cx="183225" cy="267525"/>
            </a:xfrm>
            <a:custGeom>
              <a:avLst/>
              <a:gdLst/>
              <a:ahLst/>
              <a:cxnLst/>
              <a:rect l="l" t="t" r="r" b="b"/>
              <a:pathLst>
                <a:path w="7329" h="10701" extrusionOk="0">
                  <a:moveTo>
                    <a:pt x="563" y="0"/>
                  </a:moveTo>
                  <a:lnTo>
                    <a:pt x="450" y="23"/>
                  </a:lnTo>
                  <a:lnTo>
                    <a:pt x="338" y="68"/>
                  </a:lnTo>
                  <a:lnTo>
                    <a:pt x="248" y="113"/>
                  </a:lnTo>
                  <a:lnTo>
                    <a:pt x="158" y="203"/>
                  </a:lnTo>
                  <a:lnTo>
                    <a:pt x="68" y="270"/>
                  </a:lnTo>
                  <a:lnTo>
                    <a:pt x="23" y="383"/>
                  </a:lnTo>
                  <a:lnTo>
                    <a:pt x="1" y="495"/>
                  </a:lnTo>
                  <a:lnTo>
                    <a:pt x="1" y="630"/>
                  </a:lnTo>
                  <a:lnTo>
                    <a:pt x="23" y="765"/>
                  </a:lnTo>
                  <a:lnTo>
                    <a:pt x="113" y="1079"/>
                  </a:lnTo>
                  <a:lnTo>
                    <a:pt x="248" y="1394"/>
                  </a:lnTo>
                  <a:lnTo>
                    <a:pt x="383" y="1709"/>
                  </a:lnTo>
                  <a:lnTo>
                    <a:pt x="518" y="2001"/>
                  </a:lnTo>
                  <a:lnTo>
                    <a:pt x="855" y="2585"/>
                  </a:lnTo>
                  <a:lnTo>
                    <a:pt x="1237" y="3147"/>
                  </a:lnTo>
                  <a:lnTo>
                    <a:pt x="1619" y="3709"/>
                  </a:lnTo>
                  <a:lnTo>
                    <a:pt x="2024" y="4249"/>
                  </a:lnTo>
                  <a:lnTo>
                    <a:pt x="2406" y="4811"/>
                  </a:lnTo>
                  <a:lnTo>
                    <a:pt x="2788" y="5373"/>
                  </a:lnTo>
                  <a:lnTo>
                    <a:pt x="3620" y="6677"/>
                  </a:lnTo>
                  <a:lnTo>
                    <a:pt x="4474" y="7958"/>
                  </a:lnTo>
                  <a:lnTo>
                    <a:pt x="5373" y="9239"/>
                  </a:lnTo>
                  <a:lnTo>
                    <a:pt x="5845" y="9869"/>
                  </a:lnTo>
                  <a:lnTo>
                    <a:pt x="6317" y="10476"/>
                  </a:lnTo>
                  <a:lnTo>
                    <a:pt x="6407" y="10588"/>
                  </a:lnTo>
                  <a:lnTo>
                    <a:pt x="6520" y="10655"/>
                  </a:lnTo>
                  <a:lnTo>
                    <a:pt x="6610" y="10678"/>
                  </a:lnTo>
                  <a:lnTo>
                    <a:pt x="6722" y="10700"/>
                  </a:lnTo>
                  <a:lnTo>
                    <a:pt x="6834" y="10678"/>
                  </a:lnTo>
                  <a:lnTo>
                    <a:pt x="6947" y="10633"/>
                  </a:lnTo>
                  <a:lnTo>
                    <a:pt x="7037" y="10588"/>
                  </a:lnTo>
                  <a:lnTo>
                    <a:pt x="7127" y="10498"/>
                  </a:lnTo>
                  <a:lnTo>
                    <a:pt x="7194" y="10408"/>
                  </a:lnTo>
                  <a:lnTo>
                    <a:pt x="7261" y="10318"/>
                  </a:lnTo>
                  <a:lnTo>
                    <a:pt x="7306" y="10206"/>
                  </a:lnTo>
                  <a:lnTo>
                    <a:pt x="7329" y="10093"/>
                  </a:lnTo>
                  <a:lnTo>
                    <a:pt x="7329" y="9959"/>
                  </a:lnTo>
                  <a:lnTo>
                    <a:pt x="7306" y="9846"/>
                  </a:lnTo>
                  <a:lnTo>
                    <a:pt x="7261" y="9711"/>
                  </a:lnTo>
                  <a:lnTo>
                    <a:pt x="7194" y="9599"/>
                  </a:lnTo>
                  <a:lnTo>
                    <a:pt x="6744" y="9014"/>
                  </a:lnTo>
                  <a:lnTo>
                    <a:pt x="6295" y="8430"/>
                  </a:lnTo>
                  <a:lnTo>
                    <a:pt x="5463" y="7216"/>
                  </a:lnTo>
                  <a:lnTo>
                    <a:pt x="4654" y="5980"/>
                  </a:lnTo>
                  <a:lnTo>
                    <a:pt x="3845" y="4743"/>
                  </a:lnTo>
                  <a:lnTo>
                    <a:pt x="3507" y="4226"/>
                  </a:lnTo>
                  <a:lnTo>
                    <a:pt x="3125" y="3709"/>
                  </a:lnTo>
                  <a:lnTo>
                    <a:pt x="2361" y="2675"/>
                  </a:lnTo>
                  <a:lnTo>
                    <a:pt x="2024" y="2136"/>
                  </a:lnTo>
                  <a:lnTo>
                    <a:pt x="1687" y="1574"/>
                  </a:lnTo>
                  <a:lnTo>
                    <a:pt x="1552" y="1304"/>
                  </a:lnTo>
                  <a:lnTo>
                    <a:pt x="1417" y="1012"/>
                  </a:lnTo>
                  <a:lnTo>
                    <a:pt x="1305" y="720"/>
                  </a:lnTo>
                  <a:lnTo>
                    <a:pt x="1215" y="427"/>
                  </a:lnTo>
                  <a:lnTo>
                    <a:pt x="1147" y="315"/>
                  </a:lnTo>
                  <a:lnTo>
                    <a:pt x="1080" y="203"/>
                  </a:lnTo>
                  <a:lnTo>
                    <a:pt x="990" y="113"/>
                  </a:lnTo>
                  <a:lnTo>
                    <a:pt x="900" y="45"/>
                  </a:lnTo>
                  <a:lnTo>
                    <a:pt x="787" y="23"/>
                  </a:lnTo>
                  <a:lnTo>
                    <a:pt x="675" y="0"/>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36" name="Google Shape;216;p15">
              <a:extLst>
                <a:ext uri="{FF2B5EF4-FFF2-40B4-BE49-F238E27FC236}">
                  <a16:creationId xmlns:a16="http://schemas.microsoft.com/office/drawing/2014/main" id="{9E6BCCCD-2C7C-57E2-6DAF-C65705981747}"/>
                </a:ext>
              </a:extLst>
            </p:cNvPr>
            <p:cNvSpPr/>
            <p:nvPr/>
          </p:nvSpPr>
          <p:spPr>
            <a:xfrm>
              <a:off x="4369150" y="2302825"/>
              <a:ext cx="203450" cy="347325"/>
            </a:xfrm>
            <a:custGeom>
              <a:avLst/>
              <a:gdLst/>
              <a:ahLst/>
              <a:cxnLst/>
              <a:rect l="l" t="t" r="r" b="b"/>
              <a:pathLst>
                <a:path w="8138" h="13893" extrusionOk="0">
                  <a:moveTo>
                    <a:pt x="652" y="0"/>
                  </a:moveTo>
                  <a:lnTo>
                    <a:pt x="562" y="23"/>
                  </a:lnTo>
                  <a:lnTo>
                    <a:pt x="450" y="45"/>
                  </a:lnTo>
                  <a:lnTo>
                    <a:pt x="337" y="90"/>
                  </a:lnTo>
                  <a:lnTo>
                    <a:pt x="247" y="158"/>
                  </a:lnTo>
                  <a:lnTo>
                    <a:pt x="157" y="247"/>
                  </a:lnTo>
                  <a:lnTo>
                    <a:pt x="90" y="337"/>
                  </a:lnTo>
                  <a:lnTo>
                    <a:pt x="45" y="450"/>
                  </a:lnTo>
                  <a:lnTo>
                    <a:pt x="0" y="562"/>
                  </a:lnTo>
                  <a:lnTo>
                    <a:pt x="0" y="675"/>
                  </a:lnTo>
                  <a:lnTo>
                    <a:pt x="23" y="809"/>
                  </a:lnTo>
                  <a:lnTo>
                    <a:pt x="68" y="944"/>
                  </a:lnTo>
                  <a:lnTo>
                    <a:pt x="899" y="2540"/>
                  </a:lnTo>
                  <a:lnTo>
                    <a:pt x="1753" y="4136"/>
                  </a:lnTo>
                  <a:lnTo>
                    <a:pt x="2608" y="5710"/>
                  </a:lnTo>
                  <a:lnTo>
                    <a:pt x="3484" y="7283"/>
                  </a:lnTo>
                  <a:lnTo>
                    <a:pt x="5260" y="10430"/>
                  </a:lnTo>
                  <a:lnTo>
                    <a:pt x="6137" y="12004"/>
                  </a:lnTo>
                  <a:lnTo>
                    <a:pt x="6991" y="13578"/>
                  </a:lnTo>
                  <a:lnTo>
                    <a:pt x="7059" y="13690"/>
                  </a:lnTo>
                  <a:lnTo>
                    <a:pt x="7148" y="13780"/>
                  </a:lnTo>
                  <a:lnTo>
                    <a:pt x="7261" y="13847"/>
                  </a:lnTo>
                  <a:lnTo>
                    <a:pt x="7373" y="13892"/>
                  </a:lnTo>
                  <a:lnTo>
                    <a:pt x="7486" y="13892"/>
                  </a:lnTo>
                  <a:lnTo>
                    <a:pt x="7598" y="13870"/>
                  </a:lnTo>
                  <a:lnTo>
                    <a:pt x="7688" y="13847"/>
                  </a:lnTo>
                  <a:lnTo>
                    <a:pt x="7800" y="13802"/>
                  </a:lnTo>
                  <a:lnTo>
                    <a:pt x="7890" y="13735"/>
                  </a:lnTo>
                  <a:lnTo>
                    <a:pt x="7980" y="13645"/>
                  </a:lnTo>
                  <a:lnTo>
                    <a:pt x="8048" y="13555"/>
                  </a:lnTo>
                  <a:lnTo>
                    <a:pt x="8093" y="13443"/>
                  </a:lnTo>
                  <a:lnTo>
                    <a:pt x="8138" y="13330"/>
                  </a:lnTo>
                  <a:lnTo>
                    <a:pt x="8138" y="13218"/>
                  </a:lnTo>
                  <a:lnTo>
                    <a:pt x="8115" y="13083"/>
                  </a:lnTo>
                  <a:lnTo>
                    <a:pt x="8048" y="12948"/>
                  </a:lnTo>
                  <a:lnTo>
                    <a:pt x="7193" y="11375"/>
                  </a:lnTo>
                  <a:lnTo>
                    <a:pt x="6317" y="9801"/>
                  </a:lnTo>
                  <a:lnTo>
                    <a:pt x="4563" y="6654"/>
                  </a:lnTo>
                  <a:lnTo>
                    <a:pt x="3687" y="5080"/>
                  </a:lnTo>
                  <a:lnTo>
                    <a:pt x="2810" y="3507"/>
                  </a:lnTo>
                  <a:lnTo>
                    <a:pt x="1978" y="1911"/>
                  </a:lnTo>
                  <a:lnTo>
                    <a:pt x="1147" y="315"/>
                  </a:lnTo>
                  <a:lnTo>
                    <a:pt x="1057" y="202"/>
                  </a:lnTo>
                  <a:lnTo>
                    <a:pt x="989" y="113"/>
                  </a:lnTo>
                  <a:lnTo>
                    <a:pt x="877" y="45"/>
                  </a:lnTo>
                  <a:lnTo>
                    <a:pt x="764" y="23"/>
                  </a:lnTo>
                  <a:lnTo>
                    <a:pt x="652" y="0"/>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37" name="Google Shape;217;p15">
              <a:extLst>
                <a:ext uri="{FF2B5EF4-FFF2-40B4-BE49-F238E27FC236}">
                  <a16:creationId xmlns:a16="http://schemas.microsoft.com/office/drawing/2014/main" id="{3DF82CB7-2C20-9B5B-650C-512B1A071A96}"/>
                </a:ext>
              </a:extLst>
            </p:cNvPr>
            <p:cNvSpPr/>
            <p:nvPr/>
          </p:nvSpPr>
          <p:spPr>
            <a:xfrm>
              <a:off x="4654050" y="2364075"/>
              <a:ext cx="227075" cy="260775"/>
            </a:xfrm>
            <a:custGeom>
              <a:avLst/>
              <a:gdLst/>
              <a:ahLst/>
              <a:cxnLst/>
              <a:rect l="l" t="t" r="r" b="b"/>
              <a:pathLst>
                <a:path w="9083" h="10431" extrusionOk="0">
                  <a:moveTo>
                    <a:pt x="8476" y="0"/>
                  </a:moveTo>
                  <a:lnTo>
                    <a:pt x="8386" y="23"/>
                  </a:lnTo>
                  <a:lnTo>
                    <a:pt x="8273" y="45"/>
                  </a:lnTo>
                  <a:lnTo>
                    <a:pt x="8161" y="113"/>
                  </a:lnTo>
                  <a:lnTo>
                    <a:pt x="8071" y="225"/>
                  </a:lnTo>
                  <a:lnTo>
                    <a:pt x="6160" y="2563"/>
                  </a:lnTo>
                  <a:lnTo>
                    <a:pt x="4205" y="4856"/>
                  </a:lnTo>
                  <a:lnTo>
                    <a:pt x="2204" y="7126"/>
                  </a:lnTo>
                  <a:lnTo>
                    <a:pt x="181" y="9352"/>
                  </a:lnTo>
                  <a:lnTo>
                    <a:pt x="91" y="9464"/>
                  </a:lnTo>
                  <a:lnTo>
                    <a:pt x="46" y="9576"/>
                  </a:lnTo>
                  <a:lnTo>
                    <a:pt x="1" y="9689"/>
                  </a:lnTo>
                  <a:lnTo>
                    <a:pt x="1" y="9824"/>
                  </a:lnTo>
                  <a:lnTo>
                    <a:pt x="23" y="9936"/>
                  </a:lnTo>
                  <a:lnTo>
                    <a:pt x="68" y="10049"/>
                  </a:lnTo>
                  <a:lnTo>
                    <a:pt x="136" y="10138"/>
                  </a:lnTo>
                  <a:lnTo>
                    <a:pt x="203" y="10228"/>
                  </a:lnTo>
                  <a:lnTo>
                    <a:pt x="293" y="10296"/>
                  </a:lnTo>
                  <a:lnTo>
                    <a:pt x="383" y="10363"/>
                  </a:lnTo>
                  <a:lnTo>
                    <a:pt x="496" y="10408"/>
                  </a:lnTo>
                  <a:lnTo>
                    <a:pt x="608" y="10431"/>
                  </a:lnTo>
                  <a:lnTo>
                    <a:pt x="720" y="10408"/>
                  </a:lnTo>
                  <a:lnTo>
                    <a:pt x="833" y="10386"/>
                  </a:lnTo>
                  <a:lnTo>
                    <a:pt x="945" y="10318"/>
                  </a:lnTo>
                  <a:lnTo>
                    <a:pt x="1057" y="10228"/>
                  </a:lnTo>
                  <a:lnTo>
                    <a:pt x="3081" y="8003"/>
                  </a:lnTo>
                  <a:lnTo>
                    <a:pt x="5081" y="5733"/>
                  </a:lnTo>
                  <a:lnTo>
                    <a:pt x="7037" y="3440"/>
                  </a:lnTo>
                  <a:lnTo>
                    <a:pt x="8948" y="1102"/>
                  </a:lnTo>
                  <a:lnTo>
                    <a:pt x="9015" y="967"/>
                  </a:lnTo>
                  <a:lnTo>
                    <a:pt x="9060" y="855"/>
                  </a:lnTo>
                  <a:lnTo>
                    <a:pt x="9082" y="742"/>
                  </a:lnTo>
                  <a:lnTo>
                    <a:pt x="9082" y="607"/>
                  </a:lnTo>
                  <a:lnTo>
                    <a:pt x="9060" y="495"/>
                  </a:lnTo>
                  <a:lnTo>
                    <a:pt x="9015" y="383"/>
                  </a:lnTo>
                  <a:lnTo>
                    <a:pt x="8948" y="293"/>
                  </a:lnTo>
                  <a:lnTo>
                    <a:pt x="8880" y="203"/>
                  </a:lnTo>
                  <a:lnTo>
                    <a:pt x="8790" y="113"/>
                  </a:lnTo>
                  <a:lnTo>
                    <a:pt x="8700" y="68"/>
                  </a:lnTo>
                  <a:lnTo>
                    <a:pt x="8588" y="23"/>
                  </a:lnTo>
                  <a:lnTo>
                    <a:pt x="8476" y="0"/>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38" name="Google Shape;218;p15">
              <a:extLst>
                <a:ext uri="{FF2B5EF4-FFF2-40B4-BE49-F238E27FC236}">
                  <a16:creationId xmlns:a16="http://schemas.microsoft.com/office/drawing/2014/main" id="{CBC52326-1A0B-7266-B8AE-670993A4CBBA}"/>
                </a:ext>
              </a:extLst>
            </p:cNvPr>
            <p:cNvSpPr/>
            <p:nvPr/>
          </p:nvSpPr>
          <p:spPr>
            <a:xfrm>
              <a:off x="4544475" y="1790300"/>
              <a:ext cx="82625" cy="384400"/>
            </a:xfrm>
            <a:custGeom>
              <a:avLst/>
              <a:gdLst/>
              <a:ahLst/>
              <a:cxnLst/>
              <a:rect l="l" t="t" r="r" b="b"/>
              <a:pathLst>
                <a:path w="3305" h="15376" extrusionOk="0">
                  <a:moveTo>
                    <a:pt x="608" y="0"/>
                  </a:moveTo>
                  <a:lnTo>
                    <a:pt x="495" y="23"/>
                  </a:lnTo>
                  <a:lnTo>
                    <a:pt x="383" y="45"/>
                  </a:lnTo>
                  <a:lnTo>
                    <a:pt x="270" y="90"/>
                  </a:lnTo>
                  <a:lnTo>
                    <a:pt x="180" y="158"/>
                  </a:lnTo>
                  <a:lnTo>
                    <a:pt x="90" y="225"/>
                  </a:lnTo>
                  <a:lnTo>
                    <a:pt x="46" y="337"/>
                  </a:lnTo>
                  <a:lnTo>
                    <a:pt x="1" y="450"/>
                  </a:lnTo>
                  <a:lnTo>
                    <a:pt x="1" y="607"/>
                  </a:lnTo>
                  <a:lnTo>
                    <a:pt x="46" y="2383"/>
                  </a:lnTo>
                  <a:lnTo>
                    <a:pt x="135" y="4204"/>
                  </a:lnTo>
                  <a:lnTo>
                    <a:pt x="203" y="5103"/>
                  </a:lnTo>
                  <a:lnTo>
                    <a:pt x="293" y="6025"/>
                  </a:lnTo>
                  <a:lnTo>
                    <a:pt x="383" y="6946"/>
                  </a:lnTo>
                  <a:lnTo>
                    <a:pt x="495" y="7868"/>
                  </a:lnTo>
                  <a:lnTo>
                    <a:pt x="630" y="8767"/>
                  </a:lnTo>
                  <a:lnTo>
                    <a:pt x="787" y="9689"/>
                  </a:lnTo>
                  <a:lnTo>
                    <a:pt x="945" y="10588"/>
                  </a:lnTo>
                  <a:lnTo>
                    <a:pt x="1147" y="11487"/>
                  </a:lnTo>
                  <a:lnTo>
                    <a:pt x="1349" y="12364"/>
                  </a:lnTo>
                  <a:lnTo>
                    <a:pt x="1574" y="13240"/>
                  </a:lnTo>
                  <a:lnTo>
                    <a:pt x="1821" y="14117"/>
                  </a:lnTo>
                  <a:lnTo>
                    <a:pt x="2069" y="14949"/>
                  </a:lnTo>
                  <a:lnTo>
                    <a:pt x="2136" y="15084"/>
                  </a:lnTo>
                  <a:lnTo>
                    <a:pt x="2204" y="15196"/>
                  </a:lnTo>
                  <a:lnTo>
                    <a:pt x="2293" y="15264"/>
                  </a:lnTo>
                  <a:lnTo>
                    <a:pt x="2406" y="15331"/>
                  </a:lnTo>
                  <a:lnTo>
                    <a:pt x="2518" y="15353"/>
                  </a:lnTo>
                  <a:lnTo>
                    <a:pt x="2631" y="15376"/>
                  </a:lnTo>
                  <a:lnTo>
                    <a:pt x="2743" y="15376"/>
                  </a:lnTo>
                  <a:lnTo>
                    <a:pt x="2855" y="15353"/>
                  </a:lnTo>
                  <a:lnTo>
                    <a:pt x="2968" y="15308"/>
                  </a:lnTo>
                  <a:lnTo>
                    <a:pt x="3080" y="15264"/>
                  </a:lnTo>
                  <a:lnTo>
                    <a:pt x="3148" y="15196"/>
                  </a:lnTo>
                  <a:lnTo>
                    <a:pt x="3215" y="15106"/>
                  </a:lnTo>
                  <a:lnTo>
                    <a:pt x="3283" y="14994"/>
                  </a:lnTo>
                  <a:lnTo>
                    <a:pt x="3305" y="14881"/>
                  </a:lnTo>
                  <a:lnTo>
                    <a:pt x="3305" y="14769"/>
                  </a:lnTo>
                  <a:lnTo>
                    <a:pt x="3260" y="14612"/>
                  </a:lnTo>
                  <a:lnTo>
                    <a:pt x="3013" y="13780"/>
                  </a:lnTo>
                  <a:lnTo>
                    <a:pt x="2765" y="12948"/>
                  </a:lnTo>
                  <a:lnTo>
                    <a:pt x="2541" y="12094"/>
                  </a:lnTo>
                  <a:lnTo>
                    <a:pt x="2338" y="11217"/>
                  </a:lnTo>
                  <a:lnTo>
                    <a:pt x="2159" y="10341"/>
                  </a:lnTo>
                  <a:lnTo>
                    <a:pt x="2001" y="9464"/>
                  </a:lnTo>
                  <a:lnTo>
                    <a:pt x="1866" y="8587"/>
                  </a:lnTo>
                  <a:lnTo>
                    <a:pt x="1731" y="7688"/>
                  </a:lnTo>
                  <a:lnTo>
                    <a:pt x="1619" y="6811"/>
                  </a:lnTo>
                  <a:lnTo>
                    <a:pt x="1529" y="5912"/>
                  </a:lnTo>
                  <a:lnTo>
                    <a:pt x="1439" y="5013"/>
                  </a:lnTo>
                  <a:lnTo>
                    <a:pt x="1372" y="4136"/>
                  </a:lnTo>
                  <a:lnTo>
                    <a:pt x="1282" y="2361"/>
                  </a:lnTo>
                  <a:lnTo>
                    <a:pt x="1237" y="607"/>
                  </a:lnTo>
                  <a:lnTo>
                    <a:pt x="1214" y="450"/>
                  </a:lnTo>
                  <a:lnTo>
                    <a:pt x="1169" y="337"/>
                  </a:lnTo>
                  <a:lnTo>
                    <a:pt x="1102" y="247"/>
                  </a:lnTo>
                  <a:lnTo>
                    <a:pt x="1035" y="158"/>
                  </a:lnTo>
                  <a:lnTo>
                    <a:pt x="945" y="90"/>
                  </a:lnTo>
                  <a:lnTo>
                    <a:pt x="832" y="45"/>
                  </a:lnTo>
                  <a:lnTo>
                    <a:pt x="720" y="23"/>
                  </a:lnTo>
                  <a:lnTo>
                    <a:pt x="608" y="0"/>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39" name="Google Shape;219;p15">
              <a:extLst>
                <a:ext uri="{FF2B5EF4-FFF2-40B4-BE49-F238E27FC236}">
                  <a16:creationId xmlns:a16="http://schemas.microsoft.com/office/drawing/2014/main" id="{5779BDAC-CC1F-6414-BCD0-B665B37F47D5}"/>
                </a:ext>
              </a:extLst>
            </p:cNvPr>
            <p:cNvSpPr/>
            <p:nvPr/>
          </p:nvSpPr>
          <p:spPr>
            <a:xfrm>
              <a:off x="4758600" y="2044300"/>
              <a:ext cx="257950" cy="181550"/>
            </a:xfrm>
            <a:custGeom>
              <a:avLst/>
              <a:gdLst/>
              <a:ahLst/>
              <a:cxnLst/>
              <a:rect l="l" t="t" r="r" b="b"/>
              <a:pathLst>
                <a:path w="10318" h="7262" extrusionOk="0">
                  <a:moveTo>
                    <a:pt x="9666" y="1"/>
                  </a:moveTo>
                  <a:lnTo>
                    <a:pt x="9554" y="46"/>
                  </a:lnTo>
                  <a:lnTo>
                    <a:pt x="9419" y="113"/>
                  </a:lnTo>
                  <a:lnTo>
                    <a:pt x="8340" y="945"/>
                  </a:lnTo>
                  <a:lnTo>
                    <a:pt x="7216" y="1732"/>
                  </a:lnTo>
                  <a:lnTo>
                    <a:pt x="6092" y="2518"/>
                  </a:lnTo>
                  <a:lnTo>
                    <a:pt x="4968" y="3283"/>
                  </a:lnTo>
                  <a:lnTo>
                    <a:pt x="3822" y="4025"/>
                  </a:lnTo>
                  <a:lnTo>
                    <a:pt x="2653" y="4744"/>
                  </a:lnTo>
                  <a:lnTo>
                    <a:pt x="1484" y="5441"/>
                  </a:lnTo>
                  <a:lnTo>
                    <a:pt x="292" y="6115"/>
                  </a:lnTo>
                  <a:lnTo>
                    <a:pt x="180" y="6183"/>
                  </a:lnTo>
                  <a:lnTo>
                    <a:pt x="90" y="6272"/>
                  </a:lnTo>
                  <a:lnTo>
                    <a:pt x="45" y="6385"/>
                  </a:lnTo>
                  <a:lnTo>
                    <a:pt x="0" y="6497"/>
                  </a:lnTo>
                  <a:lnTo>
                    <a:pt x="0" y="6610"/>
                  </a:lnTo>
                  <a:lnTo>
                    <a:pt x="0" y="6722"/>
                  </a:lnTo>
                  <a:lnTo>
                    <a:pt x="45" y="6834"/>
                  </a:lnTo>
                  <a:lnTo>
                    <a:pt x="90" y="6924"/>
                  </a:lnTo>
                  <a:lnTo>
                    <a:pt x="157" y="7014"/>
                  </a:lnTo>
                  <a:lnTo>
                    <a:pt x="225" y="7104"/>
                  </a:lnTo>
                  <a:lnTo>
                    <a:pt x="337" y="7172"/>
                  </a:lnTo>
                  <a:lnTo>
                    <a:pt x="427" y="7217"/>
                  </a:lnTo>
                  <a:lnTo>
                    <a:pt x="540" y="7262"/>
                  </a:lnTo>
                  <a:lnTo>
                    <a:pt x="674" y="7262"/>
                  </a:lnTo>
                  <a:lnTo>
                    <a:pt x="787" y="7239"/>
                  </a:lnTo>
                  <a:lnTo>
                    <a:pt x="922" y="7172"/>
                  </a:lnTo>
                  <a:lnTo>
                    <a:pt x="2113" y="6497"/>
                  </a:lnTo>
                  <a:lnTo>
                    <a:pt x="3282" y="5800"/>
                  </a:lnTo>
                  <a:lnTo>
                    <a:pt x="4451" y="5081"/>
                  </a:lnTo>
                  <a:lnTo>
                    <a:pt x="5597" y="4339"/>
                  </a:lnTo>
                  <a:lnTo>
                    <a:pt x="6721" y="3575"/>
                  </a:lnTo>
                  <a:lnTo>
                    <a:pt x="7845" y="2811"/>
                  </a:lnTo>
                  <a:lnTo>
                    <a:pt x="8947" y="2001"/>
                  </a:lnTo>
                  <a:lnTo>
                    <a:pt x="10048" y="1192"/>
                  </a:lnTo>
                  <a:lnTo>
                    <a:pt x="10161" y="1102"/>
                  </a:lnTo>
                  <a:lnTo>
                    <a:pt x="10228" y="990"/>
                  </a:lnTo>
                  <a:lnTo>
                    <a:pt x="10273" y="877"/>
                  </a:lnTo>
                  <a:lnTo>
                    <a:pt x="10318" y="765"/>
                  </a:lnTo>
                  <a:lnTo>
                    <a:pt x="10318" y="630"/>
                  </a:lnTo>
                  <a:lnTo>
                    <a:pt x="10295" y="518"/>
                  </a:lnTo>
                  <a:lnTo>
                    <a:pt x="10273" y="405"/>
                  </a:lnTo>
                  <a:lnTo>
                    <a:pt x="10206" y="293"/>
                  </a:lnTo>
                  <a:lnTo>
                    <a:pt x="10138" y="203"/>
                  </a:lnTo>
                  <a:lnTo>
                    <a:pt x="10071" y="113"/>
                  </a:lnTo>
                  <a:lnTo>
                    <a:pt x="9981" y="68"/>
                  </a:lnTo>
                  <a:lnTo>
                    <a:pt x="9891" y="23"/>
                  </a:lnTo>
                  <a:lnTo>
                    <a:pt x="9778" y="1"/>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40" name="Google Shape;220;p15">
              <a:extLst>
                <a:ext uri="{FF2B5EF4-FFF2-40B4-BE49-F238E27FC236}">
                  <a16:creationId xmlns:a16="http://schemas.microsoft.com/office/drawing/2014/main" id="{12CC41B5-1B4F-462D-A17B-496765A31DEC}"/>
                </a:ext>
              </a:extLst>
            </p:cNvPr>
            <p:cNvSpPr/>
            <p:nvPr/>
          </p:nvSpPr>
          <p:spPr>
            <a:xfrm>
              <a:off x="4827150" y="1531225"/>
              <a:ext cx="212450" cy="254025"/>
            </a:xfrm>
            <a:custGeom>
              <a:avLst/>
              <a:gdLst/>
              <a:ahLst/>
              <a:cxnLst/>
              <a:rect l="l" t="t" r="r" b="b"/>
              <a:pathLst>
                <a:path w="8498" h="10161" extrusionOk="0">
                  <a:moveTo>
                    <a:pt x="7778" y="0"/>
                  </a:moveTo>
                  <a:lnTo>
                    <a:pt x="7666" y="23"/>
                  </a:lnTo>
                  <a:lnTo>
                    <a:pt x="7553" y="68"/>
                  </a:lnTo>
                  <a:lnTo>
                    <a:pt x="7441" y="158"/>
                  </a:lnTo>
                  <a:lnTo>
                    <a:pt x="6340" y="1192"/>
                  </a:lnTo>
                  <a:lnTo>
                    <a:pt x="5800" y="1709"/>
                  </a:lnTo>
                  <a:lnTo>
                    <a:pt x="5261" y="2248"/>
                  </a:lnTo>
                  <a:lnTo>
                    <a:pt x="4744" y="2788"/>
                  </a:lnTo>
                  <a:lnTo>
                    <a:pt x="4227" y="3350"/>
                  </a:lnTo>
                  <a:lnTo>
                    <a:pt x="3732" y="3934"/>
                  </a:lnTo>
                  <a:lnTo>
                    <a:pt x="3282" y="4519"/>
                  </a:lnTo>
                  <a:lnTo>
                    <a:pt x="2855" y="5103"/>
                  </a:lnTo>
                  <a:lnTo>
                    <a:pt x="2451" y="5688"/>
                  </a:lnTo>
                  <a:lnTo>
                    <a:pt x="1686" y="6879"/>
                  </a:lnTo>
                  <a:lnTo>
                    <a:pt x="922" y="8093"/>
                  </a:lnTo>
                  <a:lnTo>
                    <a:pt x="518" y="8677"/>
                  </a:lnTo>
                  <a:lnTo>
                    <a:pt x="113" y="9262"/>
                  </a:lnTo>
                  <a:lnTo>
                    <a:pt x="45" y="9374"/>
                  </a:lnTo>
                  <a:lnTo>
                    <a:pt x="1" y="9487"/>
                  </a:lnTo>
                  <a:lnTo>
                    <a:pt x="1" y="9599"/>
                  </a:lnTo>
                  <a:lnTo>
                    <a:pt x="23" y="9711"/>
                  </a:lnTo>
                  <a:lnTo>
                    <a:pt x="68" y="9824"/>
                  </a:lnTo>
                  <a:lnTo>
                    <a:pt x="135" y="9914"/>
                  </a:lnTo>
                  <a:lnTo>
                    <a:pt x="203" y="9981"/>
                  </a:lnTo>
                  <a:lnTo>
                    <a:pt x="293" y="10049"/>
                  </a:lnTo>
                  <a:lnTo>
                    <a:pt x="405" y="10093"/>
                  </a:lnTo>
                  <a:lnTo>
                    <a:pt x="518" y="10138"/>
                  </a:lnTo>
                  <a:lnTo>
                    <a:pt x="630" y="10161"/>
                  </a:lnTo>
                  <a:lnTo>
                    <a:pt x="765" y="10138"/>
                  </a:lnTo>
                  <a:lnTo>
                    <a:pt x="877" y="10116"/>
                  </a:lnTo>
                  <a:lnTo>
                    <a:pt x="990" y="10071"/>
                  </a:lnTo>
                  <a:lnTo>
                    <a:pt x="1102" y="9981"/>
                  </a:lnTo>
                  <a:lnTo>
                    <a:pt x="1192" y="9891"/>
                  </a:lnTo>
                  <a:lnTo>
                    <a:pt x="1619" y="9262"/>
                  </a:lnTo>
                  <a:lnTo>
                    <a:pt x="2024" y="8655"/>
                  </a:lnTo>
                  <a:lnTo>
                    <a:pt x="2833" y="7374"/>
                  </a:lnTo>
                  <a:lnTo>
                    <a:pt x="3237" y="6744"/>
                  </a:lnTo>
                  <a:lnTo>
                    <a:pt x="3642" y="6115"/>
                  </a:lnTo>
                  <a:lnTo>
                    <a:pt x="4069" y="5508"/>
                  </a:lnTo>
                  <a:lnTo>
                    <a:pt x="4519" y="4923"/>
                  </a:lnTo>
                  <a:lnTo>
                    <a:pt x="4968" y="4384"/>
                  </a:lnTo>
                  <a:lnTo>
                    <a:pt x="5418" y="3889"/>
                  </a:lnTo>
                  <a:lnTo>
                    <a:pt x="5868" y="3395"/>
                  </a:lnTo>
                  <a:lnTo>
                    <a:pt x="6340" y="2900"/>
                  </a:lnTo>
                  <a:lnTo>
                    <a:pt x="7329" y="1956"/>
                  </a:lnTo>
                  <a:lnTo>
                    <a:pt x="8318" y="1034"/>
                  </a:lnTo>
                  <a:lnTo>
                    <a:pt x="8408" y="922"/>
                  </a:lnTo>
                  <a:lnTo>
                    <a:pt x="8475" y="810"/>
                  </a:lnTo>
                  <a:lnTo>
                    <a:pt x="8498" y="697"/>
                  </a:lnTo>
                  <a:lnTo>
                    <a:pt x="8498" y="585"/>
                  </a:lnTo>
                  <a:lnTo>
                    <a:pt x="8498" y="472"/>
                  </a:lnTo>
                  <a:lnTo>
                    <a:pt x="8453" y="383"/>
                  </a:lnTo>
                  <a:lnTo>
                    <a:pt x="8385" y="270"/>
                  </a:lnTo>
                  <a:lnTo>
                    <a:pt x="8318" y="180"/>
                  </a:lnTo>
                  <a:lnTo>
                    <a:pt x="8228" y="113"/>
                  </a:lnTo>
                  <a:lnTo>
                    <a:pt x="8138" y="45"/>
                  </a:lnTo>
                  <a:lnTo>
                    <a:pt x="8026" y="23"/>
                  </a:lnTo>
                  <a:lnTo>
                    <a:pt x="7913" y="0"/>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41" name="Google Shape;221;p15">
              <a:extLst>
                <a:ext uri="{FF2B5EF4-FFF2-40B4-BE49-F238E27FC236}">
                  <a16:creationId xmlns:a16="http://schemas.microsoft.com/office/drawing/2014/main" id="{930C56C6-9EFF-1315-DA0D-7AA3EB0477CA}"/>
                </a:ext>
              </a:extLst>
            </p:cNvPr>
            <p:cNvSpPr/>
            <p:nvPr/>
          </p:nvSpPr>
          <p:spPr>
            <a:xfrm>
              <a:off x="2784375" y="1707675"/>
              <a:ext cx="808700" cy="2041700"/>
            </a:xfrm>
            <a:custGeom>
              <a:avLst/>
              <a:gdLst/>
              <a:ahLst/>
              <a:cxnLst/>
              <a:rect l="l" t="t" r="r" b="b"/>
              <a:pathLst>
                <a:path w="32348" h="81668" extrusionOk="0">
                  <a:moveTo>
                    <a:pt x="27874" y="1"/>
                  </a:moveTo>
                  <a:lnTo>
                    <a:pt x="27582" y="23"/>
                  </a:lnTo>
                  <a:lnTo>
                    <a:pt x="27290" y="91"/>
                  </a:lnTo>
                  <a:lnTo>
                    <a:pt x="26998" y="158"/>
                  </a:lnTo>
                  <a:lnTo>
                    <a:pt x="26728" y="271"/>
                  </a:lnTo>
                  <a:lnTo>
                    <a:pt x="26436" y="383"/>
                  </a:lnTo>
                  <a:lnTo>
                    <a:pt x="26166" y="518"/>
                  </a:lnTo>
                  <a:lnTo>
                    <a:pt x="25874" y="675"/>
                  </a:lnTo>
                  <a:lnTo>
                    <a:pt x="25604" y="855"/>
                  </a:lnTo>
                  <a:lnTo>
                    <a:pt x="25334" y="1035"/>
                  </a:lnTo>
                  <a:lnTo>
                    <a:pt x="24817" y="1439"/>
                  </a:lnTo>
                  <a:lnTo>
                    <a:pt x="24300" y="1889"/>
                  </a:lnTo>
                  <a:lnTo>
                    <a:pt x="23806" y="2361"/>
                  </a:lnTo>
                  <a:lnTo>
                    <a:pt x="23356" y="2856"/>
                  </a:lnTo>
                  <a:lnTo>
                    <a:pt x="22906" y="3373"/>
                  </a:lnTo>
                  <a:lnTo>
                    <a:pt x="22502" y="3867"/>
                  </a:lnTo>
                  <a:lnTo>
                    <a:pt x="22120" y="4362"/>
                  </a:lnTo>
                  <a:lnTo>
                    <a:pt x="21490" y="5238"/>
                  </a:lnTo>
                  <a:lnTo>
                    <a:pt x="21198" y="5688"/>
                  </a:lnTo>
                  <a:lnTo>
                    <a:pt x="20906" y="6160"/>
                  </a:lnTo>
                  <a:lnTo>
                    <a:pt x="20636" y="6677"/>
                  </a:lnTo>
                  <a:lnTo>
                    <a:pt x="20389" y="7217"/>
                  </a:lnTo>
                  <a:lnTo>
                    <a:pt x="20142" y="7801"/>
                  </a:lnTo>
                  <a:lnTo>
                    <a:pt x="19894" y="8408"/>
                  </a:lnTo>
                  <a:lnTo>
                    <a:pt x="19669" y="9037"/>
                  </a:lnTo>
                  <a:lnTo>
                    <a:pt x="19467" y="9667"/>
                  </a:lnTo>
                  <a:lnTo>
                    <a:pt x="19265" y="10341"/>
                  </a:lnTo>
                  <a:lnTo>
                    <a:pt x="19063" y="10993"/>
                  </a:lnTo>
                  <a:lnTo>
                    <a:pt x="18725" y="12364"/>
                  </a:lnTo>
                  <a:lnTo>
                    <a:pt x="18411" y="13713"/>
                  </a:lnTo>
                  <a:lnTo>
                    <a:pt x="18163" y="15062"/>
                  </a:lnTo>
                  <a:lnTo>
                    <a:pt x="17939" y="16343"/>
                  </a:lnTo>
                  <a:lnTo>
                    <a:pt x="17759" y="17534"/>
                  </a:lnTo>
                  <a:lnTo>
                    <a:pt x="17601" y="18636"/>
                  </a:lnTo>
                  <a:lnTo>
                    <a:pt x="17489" y="19580"/>
                  </a:lnTo>
                  <a:lnTo>
                    <a:pt x="17422" y="20389"/>
                  </a:lnTo>
                  <a:lnTo>
                    <a:pt x="17399" y="20996"/>
                  </a:lnTo>
                  <a:lnTo>
                    <a:pt x="17399" y="21378"/>
                  </a:lnTo>
                  <a:lnTo>
                    <a:pt x="17399" y="21468"/>
                  </a:lnTo>
                  <a:lnTo>
                    <a:pt x="17422" y="21513"/>
                  </a:lnTo>
                  <a:lnTo>
                    <a:pt x="17287" y="22008"/>
                  </a:lnTo>
                  <a:lnTo>
                    <a:pt x="17017" y="23064"/>
                  </a:lnTo>
                  <a:lnTo>
                    <a:pt x="16635" y="24593"/>
                  </a:lnTo>
                  <a:lnTo>
                    <a:pt x="16230" y="26391"/>
                  </a:lnTo>
                  <a:lnTo>
                    <a:pt x="15826" y="28347"/>
                  </a:lnTo>
                  <a:lnTo>
                    <a:pt x="15443" y="30303"/>
                  </a:lnTo>
                  <a:lnTo>
                    <a:pt x="15286" y="31224"/>
                  </a:lnTo>
                  <a:lnTo>
                    <a:pt x="15151" y="32123"/>
                  </a:lnTo>
                  <a:lnTo>
                    <a:pt x="15039" y="32910"/>
                  </a:lnTo>
                  <a:lnTo>
                    <a:pt x="14971" y="33630"/>
                  </a:lnTo>
                  <a:lnTo>
                    <a:pt x="14724" y="32663"/>
                  </a:lnTo>
                  <a:lnTo>
                    <a:pt x="14522" y="31674"/>
                  </a:lnTo>
                  <a:lnTo>
                    <a:pt x="14342" y="30685"/>
                  </a:lnTo>
                  <a:lnTo>
                    <a:pt x="14207" y="29696"/>
                  </a:lnTo>
                  <a:lnTo>
                    <a:pt x="14072" y="28707"/>
                  </a:lnTo>
                  <a:lnTo>
                    <a:pt x="13982" y="27695"/>
                  </a:lnTo>
                  <a:lnTo>
                    <a:pt x="13802" y="25694"/>
                  </a:lnTo>
                  <a:lnTo>
                    <a:pt x="13600" y="23694"/>
                  </a:lnTo>
                  <a:lnTo>
                    <a:pt x="13488" y="22682"/>
                  </a:lnTo>
                  <a:lnTo>
                    <a:pt x="13353" y="21693"/>
                  </a:lnTo>
                  <a:lnTo>
                    <a:pt x="13173" y="20704"/>
                  </a:lnTo>
                  <a:lnTo>
                    <a:pt x="12993" y="19715"/>
                  </a:lnTo>
                  <a:lnTo>
                    <a:pt x="12746" y="18726"/>
                  </a:lnTo>
                  <a:lnTo>
                    <a:pt x="12476" y="17759"/>
                  </a:lnTo>
                  <a:lnTo>
                    <a:pt x="12229" y="17017"/>
                  </a:lnTo>
                  <a:lnTo>
                    <a:pt x="11914" y="16163"/>
                  </a:lnTo>
                  <a:lnTo>
                    <a:pt x="11734" y="15714"/>
                  </a:lnTo>
                  <a:lnTo>
                    <a:pt x="11510" y="15264"/>
                  </a:lnTo>
                  <a:lnTo>
                    <a:pt x="11285" y="14815"/>
                  </a:lnTo>
                  <a:lnTo>
                    <a:pt x="11038" y="14410"/>
                  </a:lnTo>
                  <a:lnTo>
                    <a:pt x="10745" y="14028"/>
                  </a:lnTo>
                  <a:lnTo>
                    <a:pt x="10453" y="13691"/>
                  </a:lnTo>
                  <a:lnTo>
                    <a:pt x="10296" y="13533"/>
                  </a:lnTo>
                  <a:lnTo>
                    <a:pt x="10138" y="13421"/>
                  </a:lnTo>
                  <a:lnTo>
                    <a:pt x="9959" y="13286"/>
                  </a:lnTo>
                  <a:lnTo>
                    <a:pt x="9779" y="13196"/>
                  </a:lnTo>
                  <a:lnTo>
                    <a:pt x="9599" y="13129"/>
                  </a:lnTo>
                  <a:lnTo>
                    <a:pt x="9397" y="13061"/>
                  </a:lnTo>
                  <a:lnTo>
                    <a:pt x="9194" y="13039"/>
                  </a:lnTo>
                  <a:lnTo>
                    <a:pt x="8992" y="13016"/>
                  </a:lnTo>
                  <a:lnTo>
                    <a:pt x="8790" y="13039"/>
                  </a:lnTo>
                  <a:lnTo>
                    <a:pt x="8565" y="13084"/>
                  </a:lnTo>
                  <a:lnTo>
                    <a:pt x="8340" y="13151"/>
                  </a:lnTo>
                  <a:lnTo>
                    <a:pt x="8093" y="13263"/>
                  </a:lnTo>
                  <a:lnTo>
                    <a:pt x="7801" y="13421"/>
                  </a:lnTo>
                  <a:lnTo>
                    <a:pt x="7508" y="13623"/>
                  </a:lnTo>
                  <a:lnTo>
                    <a:pt x="7239" y="13848"/>
                  </a:lnTo>
                  <a:lnTo>
                    <a:pt x="6991" y="14095"/>
                  </a:lnTo>
                  <a:lnTo>
                    <a:pt x="6789" y="14365"/>
                  </a:lnTo>
                  <a:lnTo>
                    <a:pt x="6587" y="14657"/>
                  </a:lnTo>
                  <a:lnTo>
                    <a:pt x="6384" y="14949"/>
                  </a:lnTo>
                  <a:lnTo>
                    <a:pt x="6227" y="15287"/>
                  </a:lnTo>
                  <a:lnTo>
                    <a:pt x="6092" y="15624"/>
                  </a:lnTo>
                  <a:lnTo>
                    <a:pt x="5957" y="15983"/>
                  </a:lnTo>
                  <a:lnTo>
                    <a:pt x="5845" y="16343"/>
                  </a:lnTo>
                  <a:lnTo>
                    <a:pt x="5755" y="16725"/>
                  </a:lnTo>
                  <a:lnTo>
                    <a:pt x="5665" y="17130"/>
                  </a:lnTo>
                  <a:lnTo>
                    <a:pt x="5598" y="17512"/>
                  </a:lnTo>
                  <a:lnTo>
                    <a:pt x="5530" y="17917"/>
                  </a:lnTo>
                  <a:lnTo>
                    <a:pt x="5508" y="18344"/>
                  </a:lnTo>
                  <a:lnTo>
                    <a:pt x="5463" y="19153"/>
                  </a:lnTo>
                  <a:lnTo>
                    <a:pt x="5440" y="19985"/>
                  </a:lnTo>
                  <a:lnTo>
                    <a:pt x="5485" y="20816"/>
                  </a:lnTo>
                  <a:lnTo>
                    <a:pt x="5553" y="21603"/>
                  </a:lnTo>
                  <a:lnTo>
                    <a:pt x="5643" y="22367"/>
                  </a:lnTo>
                  <a:lnTo>
                    <a:pt x="5755" y="23064"/>
                  </a:lnTo>
                  <a:lnTo>
                    <a:pt x="5890" y="23716"/>
                  </a:lnTo>
                  <a:lnTo>
                    <a:pt x="6047" y="24278"/>
                  </a:lnTo>
                  <a:lnTo>
                    <a:pt x="6160" y="24705"/>
                  </a:lnTo>
                  <a:lnTo>
                    <a:pt x="6339" y="25155"/>
                  </a:lnTo>
                  <a:lnTo>
                    <a:pt x="6542" y="25604"/>
                  </a:lnTo>
                  <a:lnTo>
                    <a:pt x="6766" y="26077"/>
                  </a:lnTo>
                  <a:lnTo>
                    <a:pt x="7014" y="26571"/>
                  </a:lnTo>
                  <a:lnTo>
                    <a:pt x="7284" y="27043"/>
                  </a:lnTo>
                  <a:lnTo>
                    <a:pt x="7598" y="27538"/>
                  </a:lnTo>
                  <a:lnTo>
                    <a:pt x="7913" y="28032"/>
                  </a:lnTo>
                  <a:lnTo>
                    <a:pt x="8587" y="29044"/>
                  </a:lnTo>
                  <a:lnTo>
                    <a:pt x="9307" y="30033"/>
                  </a:lnTo>
                  <a:lnTo>
                    <a:pt x="10071" y="30999"/>
                  </a:lnTo>
                  <a:lnTo>
                    <a:pt x="10835" y="31921"/>
                  </a:lnTo>
                  <a:lnTo>
                    <a:pt x="11577" y="32820"/>
                  </a:lnTo>
                  <a:lnTo>
                    <a:pt x="12296" y="33630"/>
                  </a:lnTo>
                  <a:lnTo>
                    <a:pt x="12971" y="34349"/>
                  </a:lnTo>
                  <a:lnTo>
                    <a:pt x="13555" y="34978"/>
                  </a:lnTo>
                  <a:lnTo>
                    <a:pt x="14454" y="35900"/>
                  </a:lnTo>
                  <a:lnTo>
                    <a:pt x="14724" y="36147"/>
                  </a:lnTo>
                  <a:lnTo>
                    <a:pt x="14836" y="36237"/>
                  </a:lnTo>
                  <a:lnTo>
                    <a:pt x="14814" y="37226"/>
                  </a:lnTo>
                  <a:lnTo>
                    <a:pt x="14814" y="38193"/>
                  </a:lnTo>
                  <a:lnTo>
                    <a:pt x="14836" y="39182"/>
                  </a:lnTo>
                  <a:lnTo>
                    <a:pt x="14859" y="40148"/>
                  </a:lnTo>
                  <a:lnTo>
                    <a:pt x="14926" y="41497"/>
                  </a:lnTo>
                  <a:lnTo>
                    <a:pt x="15016" y="42846"/>
                  </a:lnTo>
                  <a:lnTo>
                    <a:pt x="15129" y="44195"/>
                  </a:lnTo>
                  <a:lnTo>
                    <a:pt x="15264" y="45543"/>
                  </a:lnTo>
                  <a:lnTo>
                    <a:pt x="15533" y="48241"/>
                  </a:lnTo>
                  <a:lnTo>
                    <a:pt x="15848" y="50916"/>
                  </a:lnTo>
                  <a:lnTo>
                    <a:pt x="15533" y="50511"/>
                  </a:lnTo>
                  <a:lnTo>
                    <a:pt x="15264" y="50084"/>
                  </a:lnTo>
                  <a:lnTo>
                    <a:pt x="15016" y="49635"/>
                  </a:lnTo>
                  <a:lnTo>
                    <a:pt x="14769" y="49185"/>
                  </a:lnTo>
                  <a:lnTo>
                    <a:pt x="14522" y="48735"/>
                  </a:lnTo>
                  <a:lnTo>
                    <a:pt x="14319" y="48263"/>
                  </a:lnTo>
                  <a:lnTo>
                    <a:pt x="13892" y="47297"/>
                  </a:lnTo>
                  <a:lnTo>
                    <a:pt x="13128" y="45364"/>
                  </a:lnTo>
                  <a:lnTo>
                    <a:pt x="12701" y="44397"/>
                  </a:lnTo>
                  <a:lnTo>
                    <a:pt x="12274" y="43453"/>
                  </a:lnTo>
                  <a:lnTo>
                    <a:pt x="11959" y="42868"/>
                  </a:lnTo>
                  <a:lnTo>
                    <a:pt x="11644" y="42306"/>
                  </a:lnTo>
                  <a:lnTo>
                    <a:pt x="11307" y="41744"/>
                  </a:lnTo>
                  <a:lnTo>
                    <a:pt x="10970" y="41182"/>
                  </a:lnTo>
                  <a:lnTo>
                    <a:pt x="10588" y="40643"/>
                  </a:lnTo>
                  <a:lnTo>
                    <a:pt x="10228" y="40103"/>
                  </a:lnTo>
                  <a:lnTo>
                    <a:pt x="9464" y="39047"/>
                  </a:lnTo>
                  <a:lnTo>
                    <a:pt x="8835" y="38260"/>
                  </a:lnTo>
                  <a:lnTo>
                    <a:pt x="8475" y="37788"/>
                  </a:lnTo>
                  <a:lnTo>
                    <a:pt x="8093" y="37316"/>
                  </a:lnTo>
                  <a:lnTo>
                    <a:pt x="7666" y="36822"/>
                  </a:lnTo>
                  <a:lnTo>
                    <a:pt x="7194" y="36327"/>
                  </a:lnTo>
                  <a:lnTo>
                    <a:pt x="6722" y="35855"/>
                  </a:lnTo>
                  <a:lnTo>
                    <a:pt x="6227" y="35428"/>
                  </a:lnTo>
                  <a:lnTo>
                    <a:pt x="5710" y="35023"/>
                  </a:lnTo>
                  <a:lnTo>
                    <a:pt x="5440" y="34843"/>
                  </a:lnTo>
                  <a:lnTo>
                    <a:pt x="5170" y="34686"/>
                  </a:lnTo>
                  <a:lnTo>
                    <a:pt x="4923" y="34529"/>
                  </a:lnTo>
                  <a:lnTo>
                    <a:pt x="4631" y="34394"/>
                  </a:lnTo>
                  <a:lnTo>
                    <a:pt x="4361" y="34281"/>
                  </a:lnTo>
                  <a:lnTo>
                    <a:pt x="4091" y="34214"/>
                  </a:lnTo>
                  <a:lnTo>
                    <a:pt x="3822" y="34147"/>
                  </a:lnTo>
                  <a:lnTo>
                    <a:pt x="3552" y="34102"/>
                  </a:lnTo>
                  <a:lnTo>
                    <a:pt x="3260" y="34079"/>
                  </a:lnTo>
                  <a:lnTo>
                    <a:pt x="2990" y="34102"/>
                  </a:lnTo>
                  <a:lnTo>
                    <a:pt x="2720" y="34147"/>
                  </a:lnTo>
                  <a:lnTo>
                    <a:pt x="2451" y="34236"/>
                  </a:lnTo>
                  <a:lnTo>
                    <a:pt x="2181" y="34326"/>
                  </a:lnTo>
                  <a:lnTo>
                    <a:pt x="1911" y="34484"/>
                  </a:lnTo>
                  <a:lnTo>
                    <a:pt x="1529" y="34731"/>
                  </a:lnTo>
                  <a:lnTo>
                    <a:pt x="1192" y="35001"/>
                  </a:lnTo>
                  <a:lnTo>
                    <a:pt x="899" y="35293"/>
                  </a:lnTo>
                  <a:lnTo>
                    <a:pt x="652" y="35608"/>
                  </a:lnTo>
                  <a:lnTo>
                    <a:pt x="450" y="35945"/>
                  </a:lnTo>
                  <a:lnTo>
                    <a:pt x="293" y="36282"/>
                  </a:lnTo>
                  <a:lnTo>
                    <a:pt x="158" y="36619"/>
                  </a:lnTo>
                  <a:lnTo>
                    <a:pt x="68" y="36979"/>
                  </a:lnTo>
                  <a:lnTo>
                    <a:pt x="23" y="37339"/>
                  </a:lnTo>
                  <a:lnTo>
                    <a:pt x="0" y="37721"/>
                  </a:lnTo>
                  <a:lnTo>
                    <a:pt x="0" y="38103"/>
                  </a:lnTo>
                  <a:lnTo>
                    <a:pt x="45" y="38507"/>
                  </a:lnTo>
                  <a:lnTo>
                    <a:pt x="113" y="38890"/>
                  </a:lnTo>
                  <a:lnTo>
                    <a:pt x="203" y="39294"/>
                  </a:lnTo>
                  <a:lnTo>
                    <a:pt x="315" y="39676"/>
                  </a:lnTo>
                  <a:lnTo>
                    <a:pt x="472" y="40081"/>
                  </a:lnTo>
                  <a:lnTo>
                    <a:pt x="630" y="40486"/>
                  </a:lnTo>
                  <a:lnTo>
                    <a:pt x="787" y="40868"/>
                  </a:lnTo>
                  <a:lnTo>
                    <a:pt x="989" y="41250"/>
                  </a:lnTo>
                  <a:lnTo>
                    <a:pt x="1192" y="41655"/>
                  </a:lnTo>
                  <a:lnTo>
                    <a:pt x="1641" y="42396"/>
                  </a:lnTo>
                  <a:lnTo>
                    <a:pt x="2113" y="43093"/>
                  </a:lnTo>
                  <a:lnTo>
                    <a:pt x="2608" y="43768"/>
                  </a:lnTo>
                  <a:lnTo>
                    <a:pt x="3102" y="44375"/>
                  </a:lnTo>
                  <a:lnTo>
                    <a:pt x="3597" y="44914"/>
                  </a:lnTo>
                  <a:lnTo>
                    <a:pt x="4069" y="45364"/>
                  </a:lnTo>
                  <a:lnTo>
                    <a:pt x="4743" y="45993"/>
                  </a:lnTo>
                  <a:lnTo>
                    <a:pt x="5463" y="46577"/>
                  </a:lnTo>
                  <a:lnTo>
                    <a:pt x="6182" y="47184"/>
                  </a:lnTo>
                  <a:lnTo>
                    <a:pt x="6901" y="47769"/>
                  </a:lnTo>
                  <a:lnTo>
                    <a:pt x="8363" y="48915"/>
                  </a:lnTo>
                  <a:lnTo>
                    <a:pt x="9824" y="50062"/>
                  </a:lnTo>
                  <a:lnTo>
                    <a:pt x="10498" y="50624"/>
                  </a:lnTo>
                  <a:lnTo>
                    <a:pt x="11217" y="51163"/>
                  </a:lnTo>
                  <a:lnTo>
                    <a:pt x="11982" y="51725"/>
                  </a:lnTo>
                  <a:lnTo>
                    <a:pt x="12364" y="51972"/>
                  </a:lnTo>
                  <a:lnTo>
                    <a:pt x="12746" y="52220"/>
                  </a:lnTo>
                  <a:lnTo>
                    <a:pt x="13151" y="52445"/>
                  </a:lnTo>
                  <a:lnTo>
                    <a:pt x="13555" y="52647"/>
                  </a:lnTo>
                  <a:lnTo>
                    <a:pt x="13960" y="52849"/>
                  </a:lnTo>
                  <a:lnTo>
                    <a:pt x="14387" y="53006"/>
                  </a:lnTo>
                  <a:lnTo>
                    <a:pt x="14814" y="53141"/>
                  </a:lnTo>
                  <a:lnTo>
                    <a:pt x="15241" y="53254"/>
                  </a:lnTo>
                  <a:lnTo>
                    <a:pt x="15691" y="53344"/>
                  </a:lnTo>
                  <a:lnTo>
                    <a:pt x="16140" y="53389"/>
                  </a:lnTo>
                  <a:lnTo>
                    <a:pt x="16477" y="56243"/>
                  </a:lnTo>
                  <a:lnTo>
                    <a:pt x="16770" y="59098"/>
                  </a:lnTo>
                  <a:lnTo>
                    <a:pt x="16905" y="60492"/>
                  </a:lnTo>
                  <a:lnTo>
                    <a:pt x="17039" y="61931"/>
                  </a:lnTo>
                  <a:lnTo>
                    <a:pt x="17129" y="63392"/>
                  </a:lnTo>
                  <a:lnTo>
                    <a:pt x="17219" y="64853"/>
                  </a:lnTo>
                  <a:lnTo>
                    <a:pt x="16747" y="64044"/>
                  </a:lnTo>
                  <a:lnTo>
                    <a:pt x="16320" y="63234"/>
                  </a:lnTo>
                  <a:lnTo>
                    <a:pt x="15893" y="62380"/>
                  </a:lnTo>
                  <a:lnTo>
                    <a:pt x="15488" y="61504"/>
                  </a:lnTo>
                  <a:lnTo>
                    <a:pt x="15084" y="60649"/>
                  </a:lnTo>
                  <a:lnTo>
                    <a:pt x="14657" y="59818"/>
                  </a:lnTo>
                  <a:lnTo>
                    <a:pt x="14230" y="59008"/>
                  </a:lnTo>
                  <a:lnTo>
                    <a:pt x="14005" y="58604"/>
                  </a:lnTo>
                  <a:lnTo>
                    <a:pt x="13757" y="58222"/>
                  </a:lnTo>
                  <a:lnTo>
                    <a:pt x="13128" y="57255"/>
                  </a:lnTo>
                  <a:lnTo>
                    <a:pt x="12454" y="56333"/>
                  </a:lnTo>
                  <a:lnTo>
                    <a:pt x="11734" y="55412"/>
                  </a:lnTo>
                  <a:lnTo>
                    <a:pt x="10993" y="54513"/>
                  </a:lnTo>
                  <a:lnTo>
                    <a:pt x="10386" y="53816"/>
                  </a:lnTo>
                  <a:lnTo>
                    <a:pt x="10048" y="53434"/>
                  </a:lnTo>
                  <a:lnTo>
                    <a:pt x="9666" y="53051"/>
                  </a:lnTo>
                  <a:lnTo>
                    <a:pt x="9262" y="52669"/>
                  </a:lnTo>
                  <a:lnTo>
                    <a:pt x="8857" y="52287"/>
                  </a:lnTo>
                  <a:lnTo>
                    <a:pt x="8407" y="51927"/>
                  </a:lnTo>
                  <a:lnTo>
                    <a:pt x="7958" y="51590"/>
                  </a:lnTo>
                  <a:lnTo>
                    <a:pt x="7508" y="51298"/>
                  </a:lnTo>
                  <a:lnTo>
                    <a:pt x="7036" y="51051"/>
                  </a:lnTo>
                  <a:lnTo>
                    <a:pt x="6789" y="50938"/>
                  </a:lnTo>
                  <a:lnTo>
                    <a:pt x="6542" y="50848"/>
                  </a:lnTo>
                  <a:lnTo>
                    <a:pt x="6294" y="50781"/>
                  </a:lnTo>
                  <a:lnTo>
                    <a:pt x="6047" y="50736"/>
                  </a:lnTo>
                  <a:lnTo>
                    <a:pt x="5822" y="50691"/>
                  </a:lnTo>
                  <a:lnTo>
                    <a:pt x="5575" y="50669"/>
                  </a:lnTo>
                  <a:lnTo>
                    <a:pt x="5328" y="50669"/>
                  </a:lnTo>
                  <a:lnTo>
                    <a:pt x="5081" y="50691"/>
                  </a:lnTo>
                  <a:lnTo>
                    <a:pt x="4833" y="50736"/>
                  </a:lnTo>
                  <a:lnTo>
                    <a:pt x="4586" y="50804"/>
                  </a:lnTo>
                  <a:lnTo>
                    <a:pt x="4361" y="50916"/>
                  </a:lnTo>
                  <a:lnTo>
                    <a:pt x="4114" y="51028"/>
                  </a:lnTo>
                  <a:lnTo>
                    <a:pt x="3799" y="51231"/>
                  </a:lnTo>
                  <a:lnTo>
                    <a:pt x="3507" y="51433"/>
                  </a:lnTo>
                  <a:lnTo>
                    <a:pt x="3260" y="51635"/>
                  </a:lnTo>
                  <a:lnTo>
                    <a:pt x="3035" y="51860"/>
                  </a:lnTo>
                  <a:lnTo>
                    <a:pt x="2855" y="52085"/>
                  </a:lnTo>
                  <a:lnTo>
                    <a:pt x="2698" y="52310"/>
                  </a:lnTo>
                  <a:lnTo>
                    <a:pt x="2585" y="52557"/>
                  </a:lnTo>
                  <a:lnTo>
                    <a:pt x="2473" y="52804"/>
                  </a:lnTo>
                  <a:lnTo>
                    <a:pt x="2406" y="53051"/>
                  </a:lnTo>
                  <a:lnTo>
                    <a:pt x="2383" y="53321"/>
                  </a:lnTo>
                  <a:lnTo>
                    <a:pt x="2361" y="53591"/>
                  </a:lnTo>
                  <a:lnTo>
                    <a:pt x="2383" y="53861"/>
                  </a:lnTo>
                  <a:lnTo>
                    <a:pt x="2406" y="54130"/>
                  </a:lnTo>
                  <a:lnTo>
                    <a:pt x="2473" y="54423"/>
                  </a:lnTo>
                  <a:lnTo>
                    <a:pt x="2563" y="54692"/>
                  </a:lnTo>
                  <a:lnTo>
                    <a:pt x="2653" y="54985"/>
                  </a:lnTo>
                  <a:lnTo>
                    <a:pt x="2788" y="55277"/>
                  </a:lnTo>
                  <a:lnTo>
                    <a:pt x="2923" y="55592"/>
                  </a:lnTo>
                  <a:lnTo>
                    <a:pt x="3102" y="55884"/>
                  </a:lnTo>
                  <a:lnTo>
                    <a:pt x="3282" y="56176"/>
                  </a:lnTo>
                  <a:lnTo>
                    <a:pt x="3709" y="56805"/>
                  </a:lnTo>
                  <a:lnTo>
                    <a:pt x="4204" y="57412"/>
                  </a:lnTo>
                  <a:lnTo>
                    <a:pt x="4743" y="58042"/>
                  </a:lnTo>
                  <a:lnTo>
                    <a:pt x="5350" y="58671"/>
                  </a:lnTo>
                  <a:lnTo>
                    <a:pt x="6002" y="59278"/>
                  </a:lnTo>
                  <a:lnTo>
                    <a:pt x="6677" y="59908"/>
                  </a:lnTo>
                  <a:lnTo>
                    <a:pt x="7396" y="60514"/>
                  </a:lnTo>
                  <a:lnTo>
                    <a:pt x="8138" y="61121"/>
                  </a:lnTo>
                  <a:lnTo>
                    <a:pt x="8880" y="61706"/>
                  </a:lnTo>
                  <a:lnTo>
                    <a:pt x="9666" y="62290"/>
                  </a:lnTo>
                  <a:lnTo>
                    <a:pt x="10431" y="62852"/>
                  </a:lnTo>
                  <a:lnTo>
                    <a:pt x="11195" y="63392"/>
                  </a:lnTo>
                  <a:lnTo>
                    <a:pt x="12701" y="64403"/>
                  </a:lnTo>
                  <a:lnTo>
                    <a:pt x="14140" y="65303"/>
                  </a:lnTo>
                  <a:lnTo>
                    <a:pt x="15398" y="66044"/>
                  </a:lnTo>
                  <a:lnTo>
                    <a:pt x="16477" y="66651"/>
                  </a:lnTo>
                  <a:lnTo>
                    <a:pt x="17309" y="67078"/>
                  </a:lnTo>
                  <a:lnTo>
                    <a:pt x="17332" y="68832"/>
                  </a:lnTo>
                  <a:lnTo>
                    <a:pt x="17309" y="70608"/>
                  </a:lnTo>
                  <a:lnTo>
                    <a:pt x="17242" y="72361"/>
                  </a:lnTo>
                  <a:lnTo>
                    <a:pt x="17174" y="73238"/>
                  </a:lnTo>
                  <a:lnTo>
                    <a:pt x="17107" y="74114"/>
                  </a:lnTo>
                  <a:lnTo>
                    <a:pt x="17039" y="74969"/>
                  </a:lnTo>
                  <a:lnTo>
                    <a:pt x="16927" y="75823"/>
                  </a:lnTo>
                  <a:lnTo>
                    <a:pt x="16815" y="76677"/>
                  </a:lnTo>
                  <a:lnTo>
                    <a:pt x="16702" y="77531"/>
                  </a:lnTo>
                  <a:lnTo>
                    <a:pt x="16545" y="78363"/>
                  </a:lnTo>
                  <a:lnTo>
                    <a:pt x="16388" y="79195"/>
                  </a:lnTo>
                  <a:lnTo>
                    <a:pt x="16208" y="80004"/>
                  </a:lnTo>
                  <a:lnTo>
                    <a:pt x="16005" y="80813"/>
                  </a:lnTo>
                  <a:lnTo>
                    <a:pt x="15983" y="80970"/>
                  </a:lnTo>
                  <a:lnTo>
                    <a:pt x="15983" y="81083"/>
                  </a:lnTo>
                  <a:lnTo>
                    <a:pt x="16028" y="81218"/>
                  </a:lnTo>
                  <a:lnTo>
                    <a:pt x="16073" y="81330"/>
                  </a:lnTo>
                  <a:lnTo>
                    <a:pt x="16140" y="81420"/>
                  </a:lnTo>
                  <a:lnTo>
                    <a:pt x="16230" y="81487"/>
                  </a:lnTo>
                  <a:lnTo>
                    <a:pt x="16343" y="81555"/>
                  </a:lnTo>
                  <a:lnTo>
                    <a:pt x="16432" y="81622"/>
                  </a:lnTo>
                  <a:lnTo>
                    <a:pt x="16545" y="81645"/>
                  </a:lnTo>
                  <a:lnTo>
                    <a:pt x="16657" y="81667"/>
                  </a:lnTo>
                  <a:lnTo>
                    <a:pt x="16770" y="81645"/>
                  </a:lnTo>
                  <a:lnTo>
                    <a:pt x="16882" y="81622"/>
                  </a:lnTo>
                  <a:lnTo>
                    <a:pt x="16972" y="81577"/>
                  </a:lnTo>
                  <a:lnTo>
                    <a:pt x="17062" y="81487"/>
                  </a:lnTo>
                  <a:lnTo>
                    <a:pt x="17129" y="81398"/>
                  </a:lnTo>
                  <a:lnTo>
                    <a:pt x="17174" y="81263"/>
                  </a:lnTo>
                  <a:lnTo>
                    <a:pt x="17377" y="80408"/>
                  </a:lnTo>
                  <a:lnTo>
                    <a:pt x="17556" y="79577"/>
                  </a:lnTo>
                  <a:lnTo>
                    <a:pt x="17736" y="78723"/>
                  </a:lnTo>
                  <a:lnTo>
                    <a:pt x="17894" y="77891"/>
                  </a:lnTo>
                  <a:lnTo>
                    <a:pt x="18028" y="77037"/>
                  </a:lnTo>
                  <a:lnTo>
                    <a:pt x="18141" y="76182"/>
                  </a:lnTo>
                  <a:lnTo>
                    <a:pt x="18253" y="75328"/>
                  </a:lnTo>
                  <a:lnTo>
                    <a:pt x="18343" y="74474"/>
                  </a:lnTo>
                  <a:lnTo>
                    <a:pt x="18411" y="73597"/>
                  </a:lnTo>
                  <a:lnTo>
                    <a:pt x="18456" y="72743"/>
                  </a:lnTo>
                  <a:lnTo>
                    <a:pt x="18545" y="71012"/>
                  </a:lnTo>
                  <a:lnTo>
                    <a:pt x="18568" y="69259"/>
                  </a:lnTo>
                  <a:lnTo>
                    <a:pt x="18545" y="67528"/>
                  </a:lnTo>
                  <a:lnTo>
                    <a:pt x="19535" y="66921"/>
                  </a:lnTo>
                  <a:lnTo>
                    <a:pt x="20479" y="66314"/>
                  </a:lnTo>
                  <a:lnTo>
                    <a:pt x="21355" y="65730"/>
                  </a:lnTo>
                  <a:lnTo>
                    <a:pt x="22165" y="65123"/>
                  </a:lnTo>
                  <a:lnTo>
                    <a:pt x="22951" y="64516"/>
                  </a:lnTo>
                  <a:lnTo>
                    <a:pt x="23671" y="63886"/>
                  </a:lnTo>
                  <a:lnTo>
                    <a:pt x="24368" y="63257"/>
                  </a:lnTo>
                  <a:lnTo>
                    <a:pt x="25042" y="62628"/>
                  </a:lnTo>
                  <a:lnTo>
                    <a:pt x="25671" y="61976"/>
                  </a:lnTo>
                  <a:lnTo>
                    <a:pt x="26256" y="61301"/>
                  </a:lnTo>
                  <a:lnTo>
                    <a:pt x="26840" y="60627"/>
                  </a:lnTo>
                  <a:lnTo>
                    <a:pt x="27402" y="59930"/>
                  </a:lnTo>
                  <a:lnTo>
                    <a:pt x="27942" y="59233"/>
                  </a:lnTo>
                  <a:lnTo>
                    <a:pt x="28481" y="58491"/>
                  </a:lnTo>
                  <a:lnTo>
                    <a:pt x="28998" y="57750"/>
                  </a:lnTo>
                  <a:lnTo>
                    <a:pt x="29515" y="56963"/>
                  </a:lnTo>
                  <a:lnTo>
                    <a:pt x="30122" y="56041"/>
                  </a:lnTo>
                  <a:lnTo>
                    <a:pt x="30437" y="55524"/>
                  </a:lnTo>
                  <a:lnTo>
                    <a:pt x="30729" y="54985"/>
                  </a:lnTo>
                  <a:lnTo>
                    <a:pt x="31044" y="54423"/>
                  </a:lnTo>
                  <a:lnTo>
                    <a:pt x="31314" y="53861"/>
                  </a:lnTo>
                  <a:lnTo>
                    <a:pt x="31583" y="53254"/>
                  </a:lnTo>
                  <a:lnTo>
                    <a:pt x="31808" y="52647"/>
                  </a:lnTo>
                  <a:lnTo>
                    <a:pt x="31988" y="52040"/>
                  </a:lnTo>
                  <a:lnTo>
                    <a:pt x="32055" y="51748"/>
                  </a:lnTo>
                  <a:lnTo>
                    <a:pt x="32100" y="51455"/>
                  </a:lnTo>
                  <a:lnTo>
                    <a:pt x="32145" y="51141"/>
                  </a:lnTo>
                  <a:lnTo>
                    <a:pt x="32168" y="50848"/>
                  </a:lnTo>
                  <a:lnTo>
                    <a:pt x="32168" y="50556"/>
                  </a:lnTo>
                  <a:lnTo>
                    <a:pt x="32168" y="50264"/>
                  </a:lnTo>
                  <a:lnTo>
                    <a:pt x="32123" y="49972"/>
                  </a:lnTo>
                  <a:lnTo>
                    <a:pt x="32078" y="49680"/>
                  </a:lnTo>
                  <a:lnTo>
                    <a:pt x="32010" y="49410"/>
                  </a:lnTo>
                  <a:lnTo>
                    <a:pt x="31898" y="49140"/>
                  </a:lnTo>
                  <a:lnTo>
                    <a:pt x="31786" y="48870"/>
                  </a:lnTo>
                  <a:lnTo>
                    <a:pt x="31651" y="48623"/>
                  </a:lnTo>
                  <a:lnTo>
                    <a:pt x="31471" y="48376"/>
                  </a:lnTo>
                  <a:lnTo>
                    <a:pt x="31269" y="48129"/>
                  </a:lnTo>
                  <a:lnTo>
                    <a:pt x="31066" y="47904"/>
                  </a:lnTo>
                  <a:lnTo>
                    <a:pt x="30864" y="47724"/>
                  </a:lnTo>
                  <a:lnTo>
                    <a:pt x="30662" y="47567"/>
                  </a:lnTo>
                  <a:lnTo>
                    <a:pt x="30459" y="47432"/>
                  </a:lnTo>
                  <a:lnTo>
                    <a:pt x="30257" y="47342"/>
                  </a:lnTo>
                  <a:lnTo>
                    <a:pt x="30055" y="47252"/>
                  </a:lnTo>
                  <a:lnTo>
                    <a:pt x="29852" y="47207"/>
                  </a:lnTo>
                  <a:lnTo>
                    <a:pt x="29650" y="47184"/>
                  </a:lnTo>
                  <a:lnTo>
                    <a:pt x="29448" y="47162"/>
                  </a:lnTo>
                  <a:lnTo>
                    <a:pt x="29246" y="47184"/>
                  </a:lnTo>
                  <a:lnTo>
                    <a:pt x="29043" y="47207"/>
                  </a:lnTo>
                  <a:lnTo>
                    <a:pt x="28863" y="47274"/>
                  </a:lnTo>
                  <a:lnTo>
                    <a:pt x="28661" y="47342"/>
                  </a:lnTo>
                  <a:lnTo>
                    <a:pt x="28481" y="47432"/>
                  </a:lnTo>
                  <a:lnTo>
                    <a:pt x="28301" y="47522"/>
                  </a:lnTo>
                  <a:lnTo>
                    <a:pt x="28122" y="47634"/>
                  </a:lnTo>
                  <a:lnTo>
                    <a:pt x="27762" y="47904"/>
                  </a:lnTo>
                  <a:lnTo>
                    <a:pt x="27425" y="48218"/>
                  </a:lnTo>
                  <a:lnTo>
                    <a:pt x="27088" y="48556"/>
                  </a:lnTo>
                  <a:lnTo>
                    <a:pt x="26795" y="48938"/>
                  </a:lnTo>
                  <a:lnTo>
                    <a:pt x="26503" y="49320"/>
                  </a:lnTo>
                  <a:lnTo>
                    <a:pt x="26256" y="49725"/>
                  </a:lnTo>
                  <a:lnTo>
                    <a:pt x="26009" y="50107"/>
                  </a:lnTo>
                  <a:lnTo>
                    <a:pt x="25806" y="50489"/>
                  </a:lnTo>
                  <a:lnTo>
                    <a:pt x="25312" y="51433"/>
                  </a:lnTo>
                  <a:lnTo>
                    <a:pt x="24840" y="52377"/>
                  </a:lnTo>
                  <a:lnTo>
                    <a:pt x="24390" y="53344"/>
                  </a:lnTo>
                  <a:lnTo>
                    <a:pt x="23963" y="54288"/>
                  </a:lnTo>
                  <a:lnTo>
                    <a:pt x="23131" y="56221"/>
                  </a:lnTo>
                  <a:lnTo>
                    <a:pt x="22299" y="58154"/>
                  </a:lnTo>
                  <a:lnTo>
                    <a:pt x="21445" y="60087"/>
                  </a:lnTo>
                  <a:lnTo>
                    <a:pt x="20996" y="61032"/>
                  </a:lnTo>
                  <a:lnTo>
                    <a:pt x="20546" y="61998"/>
                  </a:lnTo>
                  <a:lnTo>
                    <a:pt x="20074" y="62920"/>
                  </a:lnTo>
                  <a:lnTo>
                    <a:pt x="19557" y="63864"/>
                  </a:lnTo>
                  <a:lnTo>
                    <a:pt x="19040" y="64786"/>
                  </a:lnTo>
                  <a:lnTo>
                    <a:pt x="18478" y="65685"/>
                  </a:lnTo>
                  <a:lnTo>
                    <a:pt x="18411" y="64224"/>
                  </a:lnTo>
                  <a:lnTo>
                    <a:pt x="18298" y="62740"/>
                  </a:lnTo>
                  <a:lnTo>
                    <a:pt x="18186" y="61279"/>
                  </a:lnTo>
                  <a:lnTo>
                    <a:pt x="18051" y="59795"/>
                  </a:lnTo>
                  <a:lnTo>
                    <a:pt x="17759" y="56850"/>
                  </a:lnTo>
                  <a:lnTo>
                    <a:pt x="17422" y="53883"/>
                  </a:lnTo>
                  <a:lnTo>
                    <a:pt x="17556" y="53816"/>
                  </a:lnTo>
                  <a:lnTo>
                    <a:pt x="17804" y="53636"/>
                  </a:lnTo>
                  <a:lnTo>
                    <a:pt x="18568" y="52984"/>
                  </a:lnTo>
                  <a:lnTo>
                    <a:pt x="19602" y="52062"/>
                  </a:lnTo>
                  <a:lnTo>
                    <a:pt x="20793" y="50961"/>
                  </a:lnTo>
                  <a:lnTo>
                    <a:pt x="21985" y="49792"/>
                  </a:lnTo>
                  <a:lnTo>
                    <a:pt x="23109" y="48690"/>
                  </a:lnTo>
                  <a:lnTo>
                    <a:pt x="24030" y="47746"/>
                  </a:lnTo>
                  <a:lnTo>
                    <a:pt x="24368" y="47364"/>
                  </a:lnTo>
                  <a:lnTo>
                    <a:pt x="24615" y="47050"/>
                  </a:lnTo>
                  <a:lnTo>
                    <a:pt x="24840" y="46735"/>
                  </a:lnTo>
                  <a:lnTo>
                    <a:pt x="25087" y="46375"/>
                  </a:lnTo>
                  <a:lnTo>
                    <a:pt x="25312" y="45993"/>
                  </a:lnTo>
                  <a:lnTo>
                    <a:pt x="25559" y="45566"/>
                  </a:lnTo>
                  <a:lnTo>
                    <a:pt x="26031" y="44667"/>
                  </a:lnTo>
                  <a:lnTo>
                    <a:pt x="26481" y="43678"/>
                  </a:lnTo>
                  <a:lnTo>
                    <a:pt x="26908" y="42621"/>
                  </a:lnTo>
                  <a:lnTo>
                    <a:pt x="27290" y="41542"/>
                  </a:lnTo>
                  <a:lnTo>
                    <a:pt x="27627" y="40441"/>
                  </a:lnTo>
                  <a:lnTo>
                    <a:pt x="27919" y="39384"/>
                  </a:lnTo>
                  <a:lnTo>
                    <a:pt x="28054" y="38845"/>
                  </a:lnTo>
                  <a:lnTo>
                    <a:pt x="28167" y="38328"/>
                  </a:lnTo>
                  <a:lnTo>
                    <a:pt x="28234" y="37833"/>
                  </a:lnTo>
                  <a:lnTo>
                    <a:pt x="28301" y="37361"/>
                  </a:lnTo>
                  <a:lnTo>
                    <a:pt x="28346" y="36911"/>
                  </a:lnTo>
                  <a:lnTo>
                    <a:pt x="28391" y="36484"/>
                  </a:lnTo>
                  <a:lnTo>
                    <a:pt x="28391" y="36080"/>
                  </a:lnTo>
                  <a:lnTo>
                    <a:pt x="28346" y="35698"/>
                  </a:lnTo>
                  <a:lnTo>
                    <a:pt x="28301" y="35360"/>
                  </a:lnTo>
                  <a:lnTo>
                    <a:pt x="28234" y="35046"/>
                  </a:lnTo>
                  <a:lnTo>
                    <a:pt x="28122" y="34798"/>
                  </a:lnTo>
                  <a:lnTo>
                    <a:pt x="27987" y="34574"/>
                  </a:lnTo>
                  <a:lnTo>
                    <a:pt x="27919" y="34484"/>
                  </a:lnTo>
                  <a:lnTo>
                    <a:pt x="27829" y="34394"/>
                  </a:lnTo>
                  <a:lnTo>
                    <a:pt x="27739" y="34326"/>
                  </a:lnTo>
                  <a:lnTo>
                    <a:pt x="27627" y="34281"/>
                  </a:lnTo>
                  <a:lnTo>
                    <a:pt x="27515" y="34236"/>
                  </a:lnTo>
                  <a:lnTo>
                    <a:pt x="27402" y="34191"/>
                  </a:lnTo>
                  <a:lnTo>
                    <a:pt x="27267" y="34169"/>
                  </a:lnTo>
                  <a:lnTo>
                    <a:pt x="27132" y="34169"/>
                  </a:lnTo>
                  <a:lnTo>
                    <a:pt x="26840" y="34191"/>
                  </a:lnTo>
                  <a:lnTo>
                    <a:pt x="26571" y="34214"/>
                  </a:lnTo>
                  <a:lnTo>
                    <a:pt x="26301" y="34259"/>
                  </a:lnTo>
                  <a:lnTo>
                    <a:pt x="26031" y="34326"/>
                  </a:lnTo>
                  <a:lnTo>
                    <a:pt x="25784" y="34394"/>
                  </a:lnTo>
                  <a:lnTo>
                    <a:pt x="25536" y="34484"/>
                  </a:lnTo>
                  <a:lnTo>
                    <a:pt x="25064" y="34686"/>
                  </a:lnTo>
                  <a:lnTo>
                    <a:pt x="24615" y="34933"/>
                  </a:lnTo>
                  <a:lnTo>
                    <a:pt x="24188" y="35226"/>
                  </a:lnTo>
                  <a:lnTo>
                    <a:pt x="23783" y="35540"/>
                  </a:lnTo>
                  <a:lnTo>
                    <a:pt x="23401" y="35900"/>
                  </a:lnTo>
                  <a:lnTo>
                    <a:pt x="23041" y="36305"/>
                  </a:lnTo>
                  <a:lnTo>
                    <a:pt x="22704" y="36709"/>
                  </a:lnTo>
                  <a:lnTo>
                    <a:pt x="22389" y="37159"/>
                  </a:lnTo>
                  <a:lnTo>
                    <a:pt x="22075" y="37608"/>
                  </a:lnTo>
                  <a:lnTo>
                    <a:pt x="21782" y="38103"/>
                  </a:lnTo>
                  <a:lnTo>
                    <a:pt x="21513" y="38597"/>
                  </a:lnTo>
                  <a:lnTo>
                    <a:pt x="21265" y="39092"/>
                  </a:lnTo>
                  <a:lnTo>
                    <a:pt x="21018" y="39586"/>
                  </a:lnTo>
                  <a:lnTo>
                    <a:pt x="20748" y="40238"/>
                  </a:lnTo>
                  <a:lnTo>
                    <a:pt x="20479" y="40890"/>
                  </a:lnTo>
                  <a:lnTo>
                    <a:pt x="20231" y="41542"/>
                  </a:lnTo>
                  <a:lnTo>
                    <a:pt x="19984" y="42172"/>
                  </a:lnTo>
                  <a:lnTo>
                    <a:pt x="19535" y="43475"/>
                  </a:lnTo>
                  <a:lnTo>
                    <a:pt x="19107" y="44779"/>
                  </a:lnTo>
                  <a:lnTo>
                    <a:pt x="18658" y="46060"/>
                  </a:lnTo>
                  <a:lnTo>
                    <a:pt x="18411" y="46712"/>
                  </a:lnTo>
                  <a:lnTo>
                    <a:pt x="18163" y="47342"/>
                  </a:lnTo>
                  <a:lnTo>
                    <a:pt x="17894" y="47971"/>
                  </a:lnTo>
                  <a:lnTo>
                    <a:pt x="17624" y="48578"/>
                  </a:lnTo>
                  <a:lnTo>
                    <a:pt x="17309" y="49208"/>
                  </a:lnTo>
                  <a:lnTo>
                    <a:pt x="16972" y="49814"/>
                  </a:lnTo>
                  <a:lnTo>
                    <a:pt x="16792" y="48039"/>
                  </a:lnTo>
                  <a:lnTo>
                    <a:pt x="16612" y="46263"/>
                  </a:lnTo>
                  <a:lnTo>
                    <a:pt x="16455" y="44487"/>
                  </a:lnTo>
                  <a:lnTo>
                    <a:pt x="16320" y="42734"/>
                  </a:lnTo>
                  <a:lnTo>
                    <a:pt x="16230" y="40958"/>
                  </a:lnTo>
                  <a:lnTo>
                    <a:pt x="16163" y="39204"/>
                  </a:lnTo>
                  <a:lnTo>
                    <a:pt x="16140" y="37473"/>
                  </a:lnTo>
                  <a:lnTo>
                    <a:pt x="16140" y="35743"/>
                  </a:lnTo>
                  <a:lnTo>
                    <a:pt x="17062" y="35540"/>
                  </a:lnTo>
                  <a:lnTo>
                    <a:pt x="17961" y="35293"/>
                  </a:lnTo>
                  <a:lnTo>
                    <a:pt x="18860" y="35046"/>
                  </a:lnTo>
                  <a:lnTo>
                    <a:pt x="19759" y="34753"/>
                  </a:lnTo>
                  <a:lnTo>
                    <a:pt x="20659" y="34439"/>
                  </a:lnTo>
                  <a:lnTo>
                    <a:pt x="21535" y="34102"/>
                  </a:lnTo>
                  <a:lnTo>
                    <a:pt x="22389" y="33719"/>
                  </a:lnTo>
                  <a:lnTo>
                    <a:pt x="23244" y="33315"/>
                  </a:lnTo>
                  <a:lnTo>
                    <a:pt x="24075" y="32865"/>
                  </a:lnTo>
                  <a:lnTo>
                    <a:pt x="24907" y="32393"/>
                  </a:lnTo>
                  <a:lnTo>
                    <a:pt x="25694" y="31876"/>
                  </a:lnTo>
                  <a:lnTo>
                    <a:pt x="26458" y="31337"/>
                  </a:lnTo>
                  <a:lnTo>
                    <a:pt x="27200" y="30775"/>
                  </a:lnTo>
                  <a:lnTo>
                    <a:pt x="27919" y="30168"/>
                  </a:lnTo>
                  <a:lnTo>
                    <a:pt x="28594" y="29516"/>
                  </a:lnTo>
                  <a:lnTo>
                    <a:pt x="29246" y="28841"/>
                  </a:lnTo>
                  <a:lnTo>
                    <a:pt x="29875" y="28100"/>
                  </a:lnTo>
                  <a:lnTo>
                    <a:pt x="30212" y="27673"/>
                  </a:lnTo>
                  <a:lnTo>
                    <a:pt x="30572" y="27223"/>
                  </a:lnTo>
                  <a:lnTo>
                    <a:pt x="30909" y="26751"/>
                  </a:lnTo>
                  <a:lnTo>
                    <a:pt x="31224" y="26234"/>
                  </a:lnTo>
                  <a:lnTo>
                    <a:pt x="31538" y="25717"/>
                  </a:lnTo>
                  <a:lnTo>
                    <a:pt x="31808" y="25200"/>
                  </a:lnTo>
                  <a:lnTo>
                    <a:pt x="32033" y="24660"/>
                  </a:lnTo>
                  <a:lnTo>
                    <a:pt x="32123" y="24391"/>
                  </a:lnTo>
                  <a:lnTo>
                    <a:pt x="32190" y="24121"/>
                  </a:lnTo>
                  <a:lnTo>
                    <a:pt x="32258" y="23851"/>
                  </a:lnTo>
                  <a:lnTo>
                    <a:pt x="32303" y="23581"/>
                  </a:lnTo>
                  <a:lnTo>
                    <a:pt x="32325" y="23312"/>
                  </a:lnTo>
                  <a:lnTo>
                    <a:pt x="32348" y="23042"/>
                  </a:lnTo>
                  <a:lnTo>
                    <a:pt x="32325" y="22795"/>
                  </a:lnTo>
                  <a:lnTo>
                    <a:pt x="32303" y="22525"/>
                  </a:lnTo>
                  <a:lnTo>
                    <a:pt x="32258" y="22278"/>
                  </a:lnTo>
                  <a:lnTo>
                    <a:pt x="32168" y="22030"/>
                  </a:lnTo>
                  <a:lnTo>
                    <a:pt x="32078" y="21783"/>
                  </a:lnTo>
                  <a:lnTo>
                    <a:pt x="31943" y="21558"/>
                  </a:lnTo>
                  <a:lnTo>
                    <a:pt x="31786" y="21333"/>
                  </a:lnTo>
                  <a:lnTo>
                    <a:pt x="31606" y="21109"/>
                  </a:lnTo>
                  <a:lnTo>
                    <a:pt x="31381" y="20884"/>
                  </a:lnTo>
                  <a:lnTo>
                    <a:pt x="31156" y="20682"/>
                  </a:lnTo>
                  <a:lnTo>
                    <a:pt x="30931" y="20524"/>
                  </a:lnTo>
                  <a:lnTo>
                    <a:pt x="30684" y="20389"/>
                  </a:lnTo>
                  <a:lnTo>
                    <a:pt x="30437" y="20277"/>
                  </a:lnTo>
                  <a:lnTo>
                    <a:pt x="30190" y="20187"/>
                  </a:lnTo>
                  <a:lnTo>
                    <a:pt x="29942" y="20120"/>
                  </a:lnTo>
                  <a:lnTo>
                    <a:pt x="29695" y="20097"/>
                  </a:lnTo>
                  <a:lnTo>
                    <a:pt x="29425" y="20075"/>
                  </a:lnTo>
                  <a:lnTo>
                    <a:pt x="29178" y="20075"/>
                  </a:lnTo>
                  <a:lnTo>
                    <a:pt x="28908" y="20120"/>
                  </a:lnTo>
                  <a:lnTo>
                    <a:pt x="28661" y="20165"/>
                  </a:lnTo>
                  <a:lnTo>
                    <a:pt x="28391" y="20209"/>
                  </a:lnTo>
                  <a:lnTo>
                    <a:pt x="28122" y="20299"/>
                  </a:lnTo>
                  <a:lnTo>
                    <a:pt x="27874" y="20389"/>
                  </a:lnTo>
                  <a:lnTo>
                    <a:pt x="27605" y="20502"/>
                  </a:lnTo>
                  <a:lnTo>
                    <a:pt x="27088" y="20749"/>
                  </a:lnTo>
                  <a:lnTo>
                    <a:pt x="26593" y="21041"/>
                  </a:lnTo>
                  <a:lnTo>
                    <a:pt x="26121" y="21356"/>
                  </a:lnTo>
                  <a:lnTo>
                    <a:pt x="25649" y="21716"/>
                  </a:lnTo>
                  <a:lnTo>
                    <a:pt x="25222" y="22075"/>
                  </a:lnTo>
                  <a:lnTo>
                    <a:pt x="24817" y="22435"/>
                  </a:lnTo>
                  <a:lnTo>
                    <a:pt x="24435" y="22817"/>
                  </a:lnTo>
                  <a:lnTo>
                    <a:pt x="24098" y="23154"/>
                  </a:lnTo>
                  <a:lnTo>
                    <a:pt x="23828" y="23446"/>
                  </a:lnTo>
                  <a:lnTo>
                    <a:pt x="23581" y="23761"/>
                  </a:lnTo>
                  <a:lnTo>
                    <a:pt x="23334" y="24098"/>
                  </a:lnTo>
                  <a:lnTo>
                    <a:pt x="23086" y="24436"/>
                  </a:lnTo>
                  <a:lnTo>
                    <a:pt x="22614" y="25155"/>
                  </a:lnTo>
                  <a:lnTo>
                    <a:pt x="22165" y="25919"/>
                  </a:lnTo>
                  <a:lnTo>
                    <a:pt x="21738" y="26683"/>
                  </a:lnTo>
                  <a:lnTo>
                    <a:pt x="21310" y="27493"/>
                  </a:lnTo>
                  <a:lnTo>
                    <a:pt x="20479" y="29111"/>
                  </a:lnTo>
                  <a:lnTo>
                    <a:pt x="20029" y="29898"/>
                  </a:lnTo>
                  <a:lnTo>
                    <a:pt x="19580" y="30662"/>
                  </a:lnTo>
                  <a:lnTo>
                    <a:pt x="19107" y="31404"/>
                  </a:lnTo>
                  <a:lnTo>
                    <a:pt x="18860" y="31764"/>
                  </a:lnTo>
                  <a:lnTo>
                    <a:pt x="18613" y="32101"/>
                  </a:lnTo>
                  <a:lnTo>
                    <a:pt x="18343" y="32438"/>
                  </a:lnTo>
                  <a:lnTo>
                    <a:pt x="18073" y="32753"/>
                  </a:lnTo>
                  <a:lnTo>
                    <a:pt x="17781" y="33068"/>
                  </a:lnTo>
                  <a:lnTo>
                    <a:pt x="17489" y="33337"/>
                  </a:lnTo>
                  <a:lnTo>
                    <a:pt x="17197" y="33607"/>
                  </a:lnTo>
                  <a:lnTo>
                    <a:pt x="16882" y="33854"/>
                  </a:lnTo>
                  <a:lnTo>
                    <a:pt x="16545" y="34079"/>
                  </a:lnTo>
                  <a:lnTo>
                    <a:pt x="16208" y="34304"/>
                  </a:lnTo>
                  <a:lnTo>
                    <a:pt x="16208" y="34304"/>
                  </a:lnTo>
                  <a:lnTo>
                    <a:pt x="16275" y="33135"/>
                  </a:lnTo>
                  <a:lnTo>
                    <a:pt x="16365" y="31966"/>
                  </a:lnTo>
                  <a:lnTo>
                    <a:pt x="16500" y="30797"/>
                  </a:lnTo>
                  <a:lnTo>
                    <a:pt x="16635" y="29651"/>
                  </a:lnTo>
                  <a:lnTo>
                    <a:pt x="16837" y="28504"/>
                  </a:lnTo>
                  <a:lnTo>
                    <a:pt x="17039" y="27358"/>
                  </a:lnTo>
                  <a:lnTo>
                    <a:pt x="17309" y="26234"/>
                  </a:lnTo>
                  <a:lnTo>
                    <a:pt x="17579" y="25087"/>
                  </a:lnTo>
                  <a:lnTo>
                    <a:pt x="17916" y="23986"/>
                  </a:lnTo>
                  <a:lnTo>
                    <a:pt x="18276" y="22862"/>
                  </a:lnTo>
                  <a:lnTo>
                    <a:pt x="18680" y="21761"/>
                  </a:lnTo>
                  <a:lnTo>
                    <a:pt x="19130" y="20659"/>
                  </a:lnTo>
                  <a:lnTo>
                    <a:pt x="19624" y="19580"/>
                  </a:lnTo>
                  <a:lnTo>
                    <a:pt x="20164" y="18501"/>
                  </a:lnTo>
                  <a:lnTo>
                    <a:pt x="20748" y="17422"/>
                  </a:lnTo>
                  <a:lnTo>
                    <a:pt x="21378" y="16366"/>
                  </a:lnTo>
                  <a:lnTo>
                    <a:pt x="21917" y="15601"/>
                  </a:lnTo>
                  <a:lnTo>
                    <a:pt x="22187" y="15219"/>
                  </a:lnTo>
                  <a:lnTo>
                    <a:pt x="22479" y="14859"/>
                  </a:lnTo>
                  <a:lnTo>
                    <a:pt x="22794" y="14500"/>
                  </a:lnTo>
                  <a:lnTo>
                    <a:pt x="23109" y="14163"/>
                  </a:lnTo>
                  <a:lnTo>
                    <a:pt x="23446" y="13825"/>
                  </a:lnTo>
                  <a:lnTo>
                    <a:pt x="23806" y="13488"/>
                  </a:lnTo>
                  <a:lnTo>
                    <a:pt x="25154" y="12274"/>
                  </a:lnTo>
                  <a:lnTo>
                    <a:pt x="25829" y="11690"/>
                  </a:lnTo>
                  <a:lnTo>
                    <a:pt x="26481" y="11083"/>
                  </a:lnTo>
                  <a:lnTo>
                    <a:pt x="27110" y="10476"/>
                  </a:lnTo>
                  <a:lnTo>
                    <a:pt x="27739" y="9847"/>
                  </a:lnTo>
                  <a:lnTo>
                    <a:pt x="28324" y="9172"/>
                  </a:lnTo>
                  <a:lnTo>
                    <a:pt x="28616" y="8813"/>
                  </a:lnTo>
                  <a:lnTo>
                    <a:pt x="28886" y="8453"/>
                  </a:lnTo>
                  <a:lnTo>
                    <a:pt x="29178" y="8026"/>
                  </a:lnTo>
                  <a:lnTo>
                    <a:pt x="29493" y="7576"/>
                  </a:lnTo>
                  <a:lnTo>
                    <a:pt x="29807" y="7059"/>
                  </a:lnTo>
                  <a:lnTo>
                    <a:pt x="30100" y="6520"/>
                  </a:lnTo>
                  <a:lnTo>
                    <a:pt x="30392" y="5935"/>
                  </a:lnTo>
                  <a:lnTo>
                    <a:pt x="30639" y="5351"/>
                  </a:lnTo>
                  <a:lnTo>
                    <a:pt x="30864" y="4766"/>
                  </a:lnTo>
                  <a:lnTo>
                    <a:pt x="31021" y="4159"/>
                  </a:lnTo>
                  <a:lnTo>
                    <a:pt x="31089" y="3845"/>
                  </a:lnTo>
                  <a:lnTo>
                    <a:pt x="31134" y="3552"/>
                  </a:lnTo>
                  <a:lnTo>
                    <a:pt x="31156" y="3260"/>
                  </a:lnTo>
                  <a:lnTo>
                    <a:pt x="31179" y="2968"/>
                  </a:lnTo>
                  <a:lnTo>
                    <a:pt x="31156" y="2698"/>
                  </a:lnTo>
                  <a:lnTo>
                    <a:pt x="31134" y="2429"/>
                  </a:lnTo>
                  <a:lnTo>
                    <a:pt x="31066" y="2159"/>
                  </a:lnTo>
                  <a:lnTo>
                    <a:pt x="30999" y="1889"/>
                  </a:lnTo>
                  <a:lnTo>
                    <a:pt x="30886" y="1642"/>
                  </a:lnTo>
                  <a:lnTo>
                    <a:pt x="30752" y="1395"/>
                  </a:lnTo>
                  <a:lnTo>
                    <a:pt x="30594" y="1170"/>
                  </a:lnTo>
                  <a:lnTo>
                    <a:pt x="30414" y="967"/>
                  </a:lnTo>
                  <a:lnTo>
                    <a:pt x="30190" y="765"/>
                  </a:lnTo>
                  <a:lnTo>
                    <a:pt x="29942" y="563"/>
                  </a:lnTo>
                  <a:lnTo>
                    <a:pt x="29650" y="405"/>
                  </a:lnTo>
                  <a:lnTo>
                    <a:pt x="29335" y="248"/>
                  </a:lnTo>
                  <a:lnTo>
                    <a:pt x="29043" y="136"/>
                  </a:lnTo>
                  <a:lnTo>
                    <a:pt x="28751" y="68"/>
                  </a:lnTo>
                  <a:lnTo>
                    <a:pt x="28459" y="1"/>
                  </a:lnTo>
                  <a:close/>
                </a:path>
              </a:pathLst>
            </a:custGeom>
            <a:solidFill>
              <a:srgbClr val="9DC6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42" name="Google Shape;222;p15">
              <a:extLst>
                <a:ext uri="{FF2B5EF4-FFF2-40B4-BE49-F238E27FC236}">
                  <a16:creationId xmlns:a16="http://schemas.microsoft.com/office/drawing/2014/main" id="{D6A8A8FA-7855-4FBA-D713-E8B401365B97}"/>
                </a:ext>
              </a:extLst>
            </p:cNvPr>
            <p:cNvSpPr/>
            <p:nvPr/>
          </p:nvSpPr>
          <p:spPr>
            <a:xfrm>
              <a:off x="3307575" y="3012025"/>
              <a:ext cx="208500" cy="305175"/>
            </a:xfrm>
            <a:custGeom>
              <a:avLst/>
              <a:gdLst/>
              <a:ahLst/>
              <a:cxnLst/>
              <a:rect l="l" t="t" r="r" b="b"/>
              <a:pathLst>
                <a:path w="8340" h="12207" extrusionOk="0">
                  <a:moveTo>
                    <a:pt x="7733" y="1"/>
                  </a:moveTo>
                  <a:lnTo>
                    <a:pt x="7598" y="23"/>
                  </a:lnTo>
                  <a:lnTo>
                    <a:pt x="7486" y="46"/>
                  </a:lnTo>
                  <a:lnTo>
                    <a:pt x="7373" y="91"/>
                  </a:lnTo>
                  <a:lnTo>
                    <a:pt x="7283" y="158"/>
                  </a:lnTo>
                  <a:lnTo>
                    <a:pt x="7194" y="248"/>
                  </a:lnTo>
                  <a:lnTo>
                    <a:pt x="7104" y="383"/>
                  </a:lnTo>
                  <a:lnTo>
                    <a:pt x="6766" y="1102"/>
                  </a:lnTo>
                  <a:lnTo>
                    <a:pt x="6384" y="1799"/>
                  </a:lnTo>
                  <a:lnTo>
                    <a:pt x="6002" y="2518"/>
                  </a:lnTo>
                  <a:lnTo>
                    <a:pt x="5598" y="3215"/>
                  </a:lnTo>
                  <a:lnTo>
                    <a:pt x="4743" y="4586"/>
                  </a:lnTo>
                  <a:lnTo>
                    <a:pt x="3867" y="5958"/>
                  </a:lnTo>
                  <a:lnTo>
                    <a:pt x="2945" y="7306"/>
                  </a:lnTo>
                  <a:lnTo>
                    <a:pt x="2001" y="8633"/>
                  </a:lnTo>
                  <a:lnTo>
                    <a:pt x="113" y="11240"/>
                  </a:lnTo>
                  <a:lnTo>
                    <a:pt x="45" y="11353"/>
                  </a:lnTo>
                  <a:lnTo>
                    <a:pt x="0" y="11465"/>
                  </a:lnTo>
                  <a:lnTo>
                    <a:pt x="0" y="11600"/>
                  </a:lnTo>
                  <a:lnTo>
                    <a:pt x="0" y="11712"/>
                  </a:lnTo>
                  <a:lnTo>
                    <a:pt x="45" y="11802"/>
                  </a:lnTo>
                  <a:lnTo>
                    <a:pt x="113" y="11915"/>
                  </a:lnTo>
                  <a:lnTo>
                    <a:pt x="180" y="12005"/>
                  </a:lnTo>
                  <a:lnTo>
                    <a:pt x="270" y="12072"/>
                  </a:lnTo>
                  <a:lnTo>
                    <a:pt x="360" y="12139"/>
                  </a:lnTo>
                  <a:lnTo>
                    <a:pt x="472" y="12162"/>
                  </a:lnTo>
                  <a:lnTo>
                    <a:pt x="585" y="12184"/>
                  </a:lnTo>
                  <a:lnTo>
                    <a:pt x="697" y="12207"/>
                  </a:lnTo>
                  <a:lnTo>
                    <a:pt x="810" y="12184"/>
                  </a:lnTo>
                  <a:lnTo>
                    <a:pt x="922" y="12117"/>
                  </a:lnTo>
                  <a:lnTo>
                    <a:pt x="1034" y="12050"/>
                  </a:lnTo>
                  <a:lnTo>
                    <a:pt x="1124" y="11937"/>
                  </a:lnTo>
                  <a:lnTo>
                    <a:pt x="3057" y="9285"/>
                  </a:lnTo>
                  <a:lnTo>
                    <a:pt x="4024" y="7913"/>
                  </a:lnTo>
                  <a:lnTo>
                    <a:pt x="4946" y="6542"/>
                  </a:lnTo>
                  <a:lnTo>
                    <a:pt x="5867" y="5148"/>
                  </a:lnTo>
                  <a:lnTo>
                    <a:pt x="6294" y="4429"/>
                  </a:lnTo>
                  <a:lnTo>
                    <a:pt x="6721" y="3710"/>
                  </a:lnTo>
                  <a:lnTo>
                    <a:pt x="7126" y="3013"/>
                  </a:lnTo>
                  <a:lnTo>
                    <a:pt x="7531" y="2271"/>
                  </a:lnTo>
                  <a:lnTo>
                    <a:pt x="7913" y="1552"/>
                  </a:lnTo>
                  <a:lnTo>
                    <a:pt x="8273" y="810"/>
                  </a:lnTo>
                  <a:lnTo>
                    <a:pt x="8318" y="675"/>
                  </a:lnTo>
                  <a:lnTo>
                    <a:pt x="8340" y="563"/>
                  </a:lnTo>
                  <a:lnTo>
                    <a:pt x="8318" y="450"/>
                  </a:lnTo>
                  <a:lnTo>
                    <a:pt x="8295" y="338"/>
                  </a:lnTo>
                  <a:lnTo>
                    <a:pt x="8228" y="248"/>
                  </a:lnTo>
                  <a:lnTo>
                    <a:pt x="8138" y="181"/>
                  </a:lnTo>
                  <a:lnTo>
                    <a:pt x="8048" y="113"/>
                  </a:lnTo>
                  <a:lnTo>
                    <a:pt x="7958" y="68"/>
                  </a:lnTo>
                  <a:lnTo>
                    <a:pt x="7845" y="23"/>
                  </a:lnTo>
                  <a:lnTo>
                    <a:pt x="7733" y="1"/>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43" name="Google Shape;223;p15">
              <a:extLst>
                <a:ext uri="{FF2B5EF4-FFF2-40B4-BE49-F238E27FC236}">
                  <a16:creationId xmlns:a16="http://schemas.microsoft.com/office/drawing/2014/main" id="{087332EA-DDEB-9040-FA54-FDAF3DA1CDCA}"/>
                </a:ext>
              </a:extLst>
            </p:cNvPr>
            <p:cNvSpPr/>
            <p:nvPr/>
          </p:nvSpPr>
          <p:spPr>
            <a:xfrm>
              <a:off x="2948475" y="3085100"/>
              <a:ext cx="220875" cy="238300"/>
            </a:xfrm>
            <a:custGeom>
              <a:avLst/>
              <a:gdLst/>
              <a:ahLst/>
              <a:cxnLst/>
              <a:rect l="l" t="t" r="r" b="b"/>
              <a:pathLst>
                <a:path w="8835" h="9532" extrusionOk="0">
                  <a:moveTo>
                    <a:pt x="585" y="0"/>
                  </a:moveTo>
                  <a:lnTo>
                    <a:pt x="472" y="23"/>
                  </a:lnTo>
                  <a:lnTo>
                    <a:pt x="360" y="45"/>
                  </a:lnTo>
                  <a:lnTo>
                    <a:pt x="270" y="112"/>
                  </a:lnTo>
                  <a:lnTo>
                    <a:pt x="180" y="180"/>
                  </a:lnTo>
                  <a:lnTo>
                    <a:pt x="113" y="270"/>
                  </a:lnTo>
                  <a:lnTo>
                    <a:pt x="45" y="360"/>
                  </a:lnTo>
                  <a:lnTo>
                    <a:pt x="23" y="472"/>
                  </a:lnTo>
                  <a:lnTo>
                    <a:pt x="0" y="607"/>
                  </a:lnTo>
                  <a:lnTo>
                    <a:pt x="23" y="719"/>
                  </a:lnTo>
                  <a:lnTo>
                    <a:pt x="68" y="854"/>
                  </a:lnTo>
                  <a:lnTo>
                    <a:pt x="225" y="1146"/>
                  </a:lnTo>
                  <a:lnTo>
                    <a:pt x="382" y="1439"/>
                  </a:lnTo>
                  <a:lnTo>
                    <a:pt x="585" y="1708"/>
                  </a:lnTo>
                  <a:lnTo>
                    <a:pt x="764" y="1978"/>
                  </a:lnTo>
                  <a:lnTo>
                    <a:pt x="1214" y="2495"/>
                  </a:lnTo>
                  <a:lnTo>
                    <a:pt x="1664" y="3012"/>
                  </a:lnTo>
                  <a:lnTo>
                    <a:pt x="2136" y="3484"/>
                  </a:lnTo>
                  <a:lnTo>
                    <a:pt x="2630" y="3956"/>
                  </a:lnTo>
                  <a:lnTo>
                    <a:pt x="3102" y="4428"/>
                  </a:lnTo>
                  <a:lnTo>
                    <a:pt x="3574" y="4923"/>
                  </a:lnTo>
                  <a:lnTo>
                    <a:pt x="4608" y="6069"/>
                  </a:lnTo>
                  <a:lnTo>
                    <a:pt x="5687" y="7193"/>
                  </a:lnTo>
                  <a:lnTo>
                    <a:pt x="6766" y="8295"/>
                  </a:lnTo>
                  <a:lnTo>
                    <a:pt x="7328" y="8834"/>
                  </a:lnTo>
                  <a:lnTo>
                    <a:pt x="7913" y="9374"/>
                  </a:lnTo>
                  <a:lnTo>
                    <a:pt x="8025" y="9464"/>
                  </a:lnTo>
                  <a:lnTo>
                    <a:pt x="8138" y="9509"/>
                  </a:lnTo>
                  <a:lnTo>
                    <a:pt x="8250" y="9531"/>
                  </a:lnTo>
                  <a:lnTo>
                    <a:pt x="8362" y="9509"/>
                  </a:lnTo>
                  <a:lnTo>
                    <a:pt x="8452" y="9486"/>
                  </a:lnTo>
                  <a:lnTo>
                    <a:pt x="8542" y="9419"/>
                  </a:lnTo>
                  <a:lnTo>
                    <a:pt x="8632" y="9351"/>
                  </a:lnTo>
                  <a:lnTo>
                    <a:pt x="8700" y="9261"/>
                  </a:lnTo>
                  <a:lnTo>
                    <a:pt x="8767" y="9172"/>
                  </a:lnTo>
                  <a:lnTo>
                    <a:pt x="8812" y="9059"/>
                  </a:lnTo>
                  <a:lnTo>
                    <a:pt x="8834" y="8947"/>
                  </a:lnTo>
                  <a:lnTo>
                    <a:pt x="8834" y="8812"/>
                  </a:lnTo>
                  <a:lnTo>
                    <a:pt x="8834" y="8699"/>
                  </a:lnTo>
                  <a:lnTo>
                    <a:pt x="8789" y="8587"/>
                  </a:lnTo>
                  <a:lnTo>
                    <a:pt x="8722" y="8475"/>
                  </a:lnTo>
                  <a:lnTo>
                    <a:pt x="8632" y="8362"/>
                  </a:lnTo>
                  <a:lnTo>
                    <a:pt x="8070" y="7868"/>
                  </a:lnTo>
                  <a:lnTo>
                    <a:pt x="7553" y="7351"/>
                  </a:lnTo>
                  <a:lnTo>
                    <a:pt x="6519" y="6294"/>
                  </a:lnTo>
                  <a:lnTo>
                    <a:pt x="5508" y="5215"/>
                  </a:lnTo>
                  <a:lnTo>
                    <a:pt x="4518" y="4136"/>
                  </a:lnTo>
                  <a:lnTo>
                    <a:pt x="4091" y="3687"/>
                  </a:lnTo>
                  <a:lnTo>
                    <a:pt x="3642" y="3237"/>
                  </a:lnTo>
                  <a:lnTo>
                    <a:pt x="2720" y="2338"/>
                  </a:lnTo>
                  <a:lnTo>
                    <a:pt x="2271" y="1866"/>
                  </a:lnTo>
                  <a:lnTo>
                    <a:pt x="1866" y="1371"/>
                  </a:lnTo>
                  <a:lnTo>
                    <a:pt x="1664" y="1124"/>
                  </a:lnTo>
                  <a:lnTo>
                    <a:pt x="1484" y="877"/>
                  </a:lnTo>
                  <a:lnTo>
                    <a:pt x="1326" y="607"/>
                  </a:lnTo>
                  <a:lnTo>
                    <a:pt x="1192" y="337"/>
                  </a:lnTo>
                  <a:lnTo>
                    <a:pt x="1124" y="202"/>
                  </a:lnTo>
                  <a:lnTo>
                    <a:pt x="1034" y="112"/>
                  </a:lnTo>
                  <a:lnTo>
                    <a:pt x="922" y="45"/>
                  </a:lnTo>
                  <a:lnTo>
                    <a:pt x="809" y="0"/>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44" name="Google Shape;224;p15">
              <a:extLst>
                <a:ext uri="{FF2B5EF4-FFF2-40B4-BE49-F238E27FC236}">
                  <a16:creationId xmlns:a16="http://schemas.microsoft.com/office/drawing/2014/main" id="{7D5A883A-F8D1-5C77-38E8-0AF52375C5AE}"/>
                </a:ext>
              </a:extLst>
            </p:cNvPr>
            <p:cNvSpPr/>
            <p:nvPr/>
          </p:nvSpPr>
          <p:spPr>
            <a:xfrm>
              <a:off x="2911950" y="2688900"/>
              <a:ext cx="253475" cy="313600"/>
            </a:xfrm>
            <a:custGeom>
              <a:avLst/>
              <a:gdLst/>
              <a:ahLst/>
              <a:cxnLst/>
              <a:rect l="l" t="t" r="r" b="b"/>
              <a:pathLst>
                <a:path w="10139" h="12544" extrusionOk="0">
                  <a:moveTo>
                    <a:pt x="540" y="0"/>
                  </a:moveTo>
                  <a:lnTo>
                    <a:pt x="450" y="23"/>
                  </a:lnTo>
                  <a:lnTo>
                    <a:pt x="337" y="90"/>
                  </a:lnTo>
                  <a:lnTo>
                    <a:pt x="247" y="158"/>
                  </a:lnTo>
                  <a:lnTo>
                    <a:pt x="157" y="225"/>
                  </a:lnTo>
                  <a:lnTo>
                    <a:pt x="90" y="315"/>
                  </a:lnTo>
                  <a:lnTo>
                    <a:pt x="45" y="427"/>
                  </a:lnTo>
                  <a:lnTo>
                    <a:pt x="0" y="540"/>
                  </a:lnTo>
                  <a:lnTo>
                    <a:pt x="0" y="652"/>
                  </a:lnTo>
                  <a:lnTo>
                    <a:pt x="0" y="787"/>
                  </a:lnTo>
                  <a:lnTo>
                    <a:pt x="45" y="899"/>
                  </a:lnTo>
                  <a:lnTo>
                    <a:pt x="112" y="1034"/>
                  </a:lnTo>
                  <a:lnTo>
                    <a:pt x="1214" y="2473"/>
                  </a:lnTo>
                  <a:lnTo>
                    <a:pt x="2315" y="3889"/>
                  </a:lnTo>
                  <a:lnTo>
                    <a:pt x="3439" y="5305"/>
                  </a:lnTo>
                  <a:lnTo>
                    <a:pt x="4563" y="6699"/>
                  </a:lnTo>
                  <a:lnTo>
                    <a:pt x="6834" y="9509"/>
                  </a:lnTo>
                  <a:lnTo>
                    <a:pt x="7958" y="10903"/>
                  </a:lnTo>
                  <a:lnTo>
                    <a:pt x="9059" y="12319"/>
                  </a:lnTo>
                  <a:lnTo>
                    <a:pt x="9149" y="12431"/>
                  </a:lnTo>
                  <a:lnTo>
                    <a:pt x="9261" y="12499"/>
                  </a:lnTo>
                  <a:lnTo>
                    <a:pt x="9374" y="12544"/>
                  </a:lnTo>
                  <a:lnTo>
                    <a:pt x="9599" y="12544"/>
                  </a:lnTo>
                  <a:lnTo>
                    <a:pt x="9711" y="12521"/>
                  </a:lnTo>
                  <a:lnTo>
                    <a:pt x="9801" y="12476"/>
                  </a:lnTo>
                  <a:lnTo>
                    <a:pt x="9891" y="12409"/>
                  </a:lnTo>
                  <a:lnTo>
                    <a:pt x="9981" y="12319"/>
                  </a:lnTo>
                  <a:lnTo>
                    <a:pt x="10048" y="12229"/>
                  </a:lnTo>
                  <a:lnTo>
                    <a:pt x="10116" y="12117"/>
                  </a:lnTo>
                  <a:lnTo>
                    <a:pt x="10138" y="12004"/>
                  </a:lnTo>
                  <a:lnTo>
                    <a:pt x="10138" y="11892"/>
                  </a:lnTo>
                  <a:lnTo>
                    <a:pt x="10138" y="11779"/>
                  </a:lnTo>
                  <a:lnTo>
                    <a:pt x="10093" y="11644"/>
                  </a:lnTo>
                  <a:lnTo>
                    <a:pt x="10003" y="11532"/>
                  </a:lnTo>
                  <a:lnTo>
                    <a:pt x="8902" y="10116"/>
                  </a:lnTo>
                  <a:lnTo>
                    <a:pt x="7778" y="8700"/>
                  </a:lnTo>
                  <a:lnTo>
                    <a:pt x="5507" y="5912"/>
                  </a:lnTo>
                  <a:lnTo>
                    <a:pt x="4383" y="4496"/>
                  </a:lnTo>
                  <a:lnTo>
                    <a:pt x="3260" y="3102"/>
                  </a:lnTo>
                  <a:lnTo>
                    <a:pt x="2158" y="1664"/>
                  </a:lnTo>
                  <a:lnTo>
                    <a:pt x="1079" y="225"/>
                  </a:lnTo>
                  <a:lnTo>
                    <a:pt x="989" y="135"/>
                  </a:lnTo>
                  <a:lnTo>
                    <a:pt x="877" y="45"/>
                  </a:lnTo>
                  <a:lnTo>
                    <a:pt x="764" y="0"/>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45" name="Google Shape;225;p15">
              <a:extLst>
                <a:ext uri="{FF2B5EF4-FFF2-40B4-BE49-F238E27FC236}">
                  <a16:creationId xmlns:a16="http://schemas.microsoft.com/office/drawing/2014/main" id="{2F44ACA1-4B5D-F74F-F6B6-3D7FC3A54E02}"/>
                </a:ext>
              </a:extLst>
            </p:cNvPr>
            <p:cNvSpPr/>
            <p:nvPr/>
          </p:nvSpPr>
          <p:spPr>
            <a:xfrm>
              <a:off x="3241250" y="2668675"/>
              <a:ext cx="186050" cy="289425"/>
            </a:xfrm>
            <a:custGeom>
              <a:avLst/>
              <a:gdLst/>
              <a:ahLst/>
              <a:cxnLst/>
              <a:rect l="l" t="t" r="r" b="b"/>
              <a:pathLst>
                <a:path w="7442" h="11577" extrusionOk="0">
                  <a:moveTo>
                    <a:pt x="6722" y="0"/>
                  </a:moveTo>
                  <a:lnTo>
                    <a:pt x="6632" y="23"/>
                  </a:lnTo>
                  <a:lnTo>
                    <a:pt x="6520" y="90"/>
                  </a:lnTo>
                  <a:lnTo>
                    <a:pt x="6430" y="157"/>
                  </a:lnTo>
                  <a:lnTo>
                    <a:pt x="6362" y="270"/>
                  </a:lnTo>
                  <a:lnTo>
                    <a:pt x="4856" y="2900"/>
                  </a:lnTo>
                  <a:lnTo>
                    <a:pt x="3328" y="5485"/>
                  </a:lnTo>
                  <a:lnTo>
                    <a:pt x="1732" y="8070"/>
                  </a:lnTo>
                  <a:lnTo>
                    <a:pt x="113" y="10610"/>
                  </a:lnTo>
                  <a:lnTo>
                    <a:pt x="46" y="10723"/>
                  </a:lnTo>
                  <a:lnTo>
                    <a:pt x="1" y="10857"/>
                  </a:lnTo>
                  <a:lnTo>
                    <a:pt x="1" y="10970"/>
                  </a:lnTo>
                  <a:lnTo>
                    <a:pt x="23" y="11082"/>
                  </a:lnTo>
                  <a:lnTo>
                    <a:pt x="68" y="11195"/>
                  </a:lnTo>
                  <a:lnTo>
                    <a:pt x="113" y="11307"/>
                  </a:lnTo>
                  <a:lnTo>
                    <a:pt x="203" y="11397"/>
                  </a:lnTo>
                  <a:lnTo>
                    <a:pt x="293" y="11464"/>
                  </a:lnTo>
                  <a:lnTo>
                    <a:pt x="383" y="11532"/>
                  </a:lnTo>
                  <a:lnTo>
                    <a:pt x="495" y="11554"/>
                  </a:lnTo>
                  <a:lnTo>
                    <a:pt x="608" y="11577"/>
                  </a:lnTo>
                  <a:lnTo>
                    <a:pt x="720" y="11577"/>
                  </a:lnTo>
                  <a:lnTo>
                    <a:pt x="832" y="11554"/>
                  </a:lnTo>
                  <a:lnTo>
                    <a:pt x="945" y="11509"/>
                  </a:lnTo>
                  <a:lnTo>
                    <a:pt x="1035" y="11442"/>
                  </a:lnTo>
                  <a:lnTo>
                    <a:pt x="1125" y="11329"/>
                  </a:lnTo>
                  <a:lnTo>
                    <a:pt x="2743" y="8789"/>
                  </a:lnTo>
                  <a:lnTo>
                    <a:pt x="4339" y="6204"/>
                  </a:lnTo>
                  <a:lnTo>
                    <a:pt x="5868" y="3619"/>
                  </a:lnTo>
                  <a:lnTo>
                    <a:pt x="7374" y="989"/>
                  </a:lnTo>
                  <a:lnTo>
                    <a:pt x="7419" y="854"/>
                  </a:lnTo>
                  <a:lnTo>
                    <a:pt x="7441" y="742"/>
                  </a:lnTo>
                  <a:lnTo>
                    <a:pt x="7441" y="607"/>
                  </a:lnTo>
                  <a:lnTo>
                    <a:pt x="7419" y="495"/>
                  </a:lnTo>
                  <a:lnTo>
                    <a:pt x="7374" y="382"/>
                  </a:lnTo>
                  <a:lnTo>
                    <a:pt x="7329" y="292"/>
                  </a:lnTo>
                  <a:lnTo>
                    <a:pt x="7239" y="202"/>
                  </a:lnTo>
                  <a:lnTo>
                    <a:pt x="7149" y="112"/>
                  </a:lnTo>
                  <a:lnTo>
                    <a:pt x="7059" y="67"/>
                  </a:lnTo>
                  <a:lnTo>
                    <a:pt x="6947" y="23"/>
                  </a:lnTo>
                  <a:lnTo>
                    <a:pt x="6834" y="0"/>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46" name="Google Shape;226;p15">
              <a:extLst>
                <a:ext uri="{FF2B5EF4-FFF2-40B4-BE49-F238E27FC236}">
                  <a16:creationId xmlns:a16="http://schemas.microsoft.com/office/drawing/2014/main" id="{2146B36D-8F06-AD8E-7B8F-EF7D876FAC21}"/>
                </a:ext>
              </a:extLst>
            </p:cNvPr>
            <p:cNvSpPr/>
            <p:nvPr/>
          </p:nvSpPr>
          <p:spPr>
            <a:xfrm>
              <a:off x="2997925" y="2153900"/>
              <a:ext cx="142200" cy="370925"/>
            </a:xfrm>
            <a:custGeom>
              <a:avLst/>
              <a:gdLst/>
              <a:ahLst/>
              <a:cxnLst/>
              <a:rect l="l" t="t" r="r" b="b"/>
              <a:pathLst>
                <a:path w="5688" h="14837" extrusionOk="0">
                  <a:moveTo>
                    <a:pt x="630" y="0"/>
                  </a:moveTo>
                  <a:lnTo>
                    <a:pt x="517" y="23"/>
                  </a:lnTo>
                  <a:lnTo>
                    <a:pt x="405" y="45"/>
                  </a:lnTo>
                  <a:lnTo>
                    <a:pt x="293" y="90"/>
                  </a:lnTo>
                  <a:lnTo>
                    <a:pt x="203" y="158"/>
                  </a:lnTo>
                  <a:lnTo>
                    <a:pt x="113" y="247"/>
                  </a:lnTo>
                  <a:lnTo>
                    <a:pt x="68" y="337"/>
                  </a:lnTo>
                  <a:lnTo>
                    <a:pt x="23" y="450"/>
                  </a:lnTo>
                  <a:lnTo>
                    <a:pt x="0" y="562"/>
                  </a:lnTo>
                  <a:lnTo>
                    <a:pt x="23" y="720"/>
                  </a:lnTo>
                  <a:lnTo>
                    <a:pt x="360" y="2450"/>
                  </a:lnTo>
                  <a:lnTo>
                    <a:pt x="765" y="4226"/>
                  </a:lnTo>
                  <a:lnTo>
                    <a:pt x="989" y="5125"/>
                  </a:lnTo>
                  <a:lnTo>
                    <a:pt x="1214" y="6002"/>
                  </a:lnTo>
                  <a:lnTo>
                    <a:pt x="1484" y="6901"/>
                  </a:lnTo>
                  <a:lnTo>
                    <a:pt x="1754" y="7778"/>
                  </a:lnTo>
                  <a:lnTo>
                    <a:pt x="2023" y="8655"/>
                  </a:lnTo>
                  <a:lnTo>
                    <a:pt x="2316" y="9531"/>
                  </a:lnTo>
                  <a:lnTo>
                    <a:pt x="2630" y="10408"/>
                  </a:lnTo>
                  <a:lnTo>
                    <a:pt x="2968" y="11262"/>
                  </a:lnTo>
                  <a:lnTo>
                    <a:pt x="3327" y="12094"/>
                  </a:lnTo>
                  <a:lnTo>
                    <a:pt x="3687" y="12926"/>
                  </a:lnTo>
                  <a:lnTo>
                    <a:pt x="4069" y="13712"/>
                  </a:lnTo>
                  <a:lnTo>
                    <a:pt x="4474" y="14499"/>
                  </a:lnTo>
                  <a:lnTo>
                    <a:pt x="4564" y="14634"/>
                  </a:lnTo>
                  <a:lnTo>
                    <a:pt x="4653" y="14724"/>
                  </a:lnTo>
                  <a:lnTo>
                    <a:pt x="4766" y="14791"/>
                  </a:lnTo>
                  <a:lnTo>
                    <a:pt x="4878" y="14814"/>
                  </a:lnTo>
                  <a:lnTo>
                    <a:pt x="4991" y="14836"/>
                  </a:lnTo>
                  <a:lnTo>
                    <a:pt x="5103" y="14836"/>
                  </a:lnTo>
                  <a:lnTo>
                    <a:pt x="5215" y="14814"/>
                  </a:lnTo>
                  <a:lnTo>
                    <a:pt x="5328" y="14769"/>
                  </a:lnTo>
                  <a:lnTo>
                    <a:pt x="5418" y="14724"/>
                  </a:lnTo>
                  <a:lnTo>
                    <a:pt x="5508" y="14657"/>
                  </a:lnTo>
                  <a:lnTo>
                    <a:pt x="5575" y="14567"/>
                  </a:lnTo>
                  <a:lnTo>
                    <a:pt x="5643" y="14454"/>
                  </a:lnTo>
                  <a:lnTo>
                    <a:pt x="5665" y="14364"/>
                  </a:lnTo>
                  <a:lnTo>
                    <a:pt x="5688" y="14229"/>
                  </a:lnTo>
                  <a:lnTo>
                    <a:pt x="5665" y="14117"/>
                  </a:lnTo>
                  <a:lnTo>
                    <a:pt x="5598" y="13982"/>
                  </a:lnTo>
                  <a:lnTo>
                    <a:pt x="5215" y="13218"/>
                  </a:lnTo>
                  <a:lnTo>
                    <a:pt x="4833" y="12409"/>
                  </a:lnTo>
                  <a:lnTo>
                    <a:pt x="4474" y="11599"/>
                  </a:lnTo>
                  <a:lnTo>
                    <a:pt x="4114" y="10790"/>
                  </a:lnTo>
                  <a:lnTo>
                    <a:pt x="3799" y="9958"/>
                  </a:lnTo>
                  <a:lnTo>
                    <a:pt x="3485" y="9127"/>
                  </a:lnTo>
                  <a:lnTo>
                    <a:pt x="3192" y="8272"/>
                  </a:lnTo>
                  <a:lnTo>
                    <a:pt x="2923" y="7418"/>
                  </a:lnTo>
                  <a:lnTo>
                    <a:pt x="2653" y="6564"/>
                  </a:lnTo>
                  <a:lnTo>
                    <a:pt x="2406" y="5687"/>
                  </a:lnTo>
                  <a:lnTo>
                    <a:pt x="2181" y="4833"/>
                  </a:lnTo>
                  <a:lnTo>
                    <a:pt x="1978" y="3957"/>
                  </a:lnTo>
                  <a:lnTo>
                    <a:pt x="1574" y="2226"/>
                  </a:lnTo>
                  <a:lnTo>
                    <a:pt x="1237" y="495"/>
                  </a:lnTo>
                  <a:lnTo>
                    <a:pt x="1192" y="360"/>
                  </a:lnTo>
                  <a:lnTo>
                    <a:pt x="1124" y="247"/>
                  </a:lnTo>
                  <a:lnTo>
                    <a:pt x="1057" y="158"/>
                  </a:lnTo>
                  <a:lnTo>
                    <a:pt x="967" y="90"/>
                  </a:lnTo>
                  <a:lnTo>
                    <a:pt x="855" y="45"/>
                  </a:lnTo>
                  <a:lnTo>
                    <a:pt x="742" y="23"/>
                  </a:lnTo>
                  <a:lnTo>
                    <a:pt x="630" y="0"/>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47" name="Google Shape;227;p15">
              <a:extLst>
                <a:ext uri="{FF2B5EF4-FFF2-40B4-BE49-F238E27FC236}">
                  <a16:creationId xmlns:a16="http://schemas.microsoft.com/office/drawing/2014/main" id="{97574D32-DEED-CA39-12D1-DE1C7ECF8FFA}"/>
                </a:ext>
              </a:extLst>
            </p:cNvPr>
            <p:cNvSpPr/>
            <p:nvPr/>
          </p:nvSpPr>
          <p:spPr>
            <a:xfrm>
              <a:off x="3277225" y="2330350"/>
              <a:ext cx="229875" cy="217525"/>
            </a:xfrm>
            <a:custGeom>
              <a:avLst/>
              <a:gdLst/>
              <a:ahLst/>
              <a:cxnLst/>
              <a:rect l="l" t="t" r="r" b="b"/>
              <a:pathLst>
                <a:path w="9195" h="8701" extrusionOk="0">
                  <a:moveTo>
                    <a:pt x="8542" y="1"/>
                  </a:moveTo>
                  <a:lnTo>
                    <a:pt x="8430" y="23"/>
                  </a:lnTo>
                  <a:lnTo>
                    <a:pt x="8318" y="91"/>
                  </a:lnTo>
                  <a:lnTo>
                    <a:pt x="8205" y="180"/>
                  </a:lnTo>
                  <a:lnTo>
                    <a:pt x="7261" y="1170"/>
                  </a:lnTo>
                  <a:lnTo>
                    <a:pt x="6317" y="2136"/>
                  </a:lnTo>
                  <a:lnTo>
                    <a:pt x="5350" y="3103"/>
                  </a:lnTo>
                  <a:lnTo>
                    <a:pt x="4361" y="4024"/>
                  </a:lnTo>
                  <a:lnTo>
                    <a:pt x="3350" y="4946"/>
                  </a:lnTo>
                  <a:lnTo>
                    <a:pt x="2316" y="5868"/>
                  </a:lnTo>
                  <a:lnTo>
                    <a:pt x="1282" y="6744"/>
                  </a:lnTo>
                  <a:lnTo>
                    <a:pt x="225" y="7599"/>
                  </a:lnTo>
                  <a:lnTo>
                    <a:pt x="113" y="7711"/>
                  </a:lnTo>
                  <a:lnTo>
                    <a:pt x="45" y="7801"/>
                  </a:lnTo>
                  <a:lnTo>
                    <a:pt x="0" y="7913"/>
                  </a:lnTo>
                  <a:lnTo>
                    <a:pt x="0" y="8026"/>
                  </a:lnTo>
                  <a:lnTo>
                    <a:pt x="0" y="8138"/>
                  </a:lnTo>
                  <a:lnTo>
                    <a:pt x="23" y="8250"/>
                  </a:lnTo>
                  <a:lnTo>
                    <a:pt x="90" y="8363"/>
                  </a:lnTo>
                  <a:lnTo>
                    <a:pt x="158" y="8453"/>
                  </a:lnTo>
                  <a:lnTo>
                    <a:pt x="225" y="8543"/>
                  </a:lnTo>
                  <a:lnTo>
                    <a:pt x="315" y="8610"/>
                  </a:lnTo>
                  <a:lnTo>
                    <a:pt x="428" y="8655"/>
                  </a:lnTo>
                  <a:lnTo>
                    <a:pt x="540" y="8678"/>
                  </a:lnTo>
                  <a:lnTo>
                    <a:pt x="652" y="8700"/>
                  </a:lnTo>
                  <a:lnTo>
                    <a:pt x="765" y="8678"/>
                  </a:lnTo>
                  <a:lnTo>
                    <a:pt x="900" y="8633"/>
                  </a:lnTo>
                  <a:lnTo>
                    <a:pt x="1012" y="8565"/>
                  </a:lnTo>
                  <a:lnTo>
                    <a:pt x="2068" y="7688"/>
                  </a:lnTo>
                  <a:lnTo>
                    <a:pt x="3125" y="6812"/>
                  </a:lnTo>
                  <a:lnTo>
                    <a:pt x="4137" y="5913"/>
                  </a:lnTo>
                  <a:lnTo>
                    <a:pt x="5148" y="4991"/>
                  </a:lnTo>
                  <a:lnTo>
                    <a:pt x="6137" y="4047"/>
                  </a:lnTo>
                  <a:lnTo>
                    <a:pt x="7104" y="3080"/>
                  </a:lnTo>
                  <a:lnTo>
                    <a:pt x="8070" y="2114"/>
                  </a:lnTo>
                  <a:lnTo>
                    <a:pt x="9014" y="1125"/>
                  </a:lnTo>
                  <a:lnTo>
                    <a:pt x="9104" y="1012"/>
                  </a:lnTo>
                  <a:lnTo>
                    <a:pt x="9149" y="900"/>
                  </a:lnTo>
                  <a:lnTo>
                    <a:pt x="9194" y="765"/>
                  </a:lnTo>
                  <a:lnTo>
                    <a:pt x="9194" y="653"/>
                  </a:lnTo>
                  <a:lnTo>
                    <a:pt x="9172" y="540"/>
                  </a:lnTo>
                  <a:lnTo>
                    <a:pt x="9149" y="405"/>
                  </a:lnTo>
                  <a:lnTo>
                    <a:pt x="9082" y="315"/>
                  </a:lnTo>
                  <a:lnTo>
                    <a:pt x="9014" y="203"/>
                  </a:lnTo>
                  <a:lnTo>
                    <a:pt x="8947" y="135"/>
                  </a:lnTo>
                  <a:lnTo>
                    <a:pt x="8857" y="68"/>
                  </a:lnTo>
                  <a:lnTo>
                    <a:pt x="8745" y="23"/>
                  </a:lnTo>
                  <a:lnTo>
                    <a:pt x="8655" y="1"/>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48" name="Google Shape;228;p15">
              <a:extLst>
                <a:ext uri="{FF2B5EF4-FFF2-40B4-BE49-F238E27FC236}">
                  <a16:creationId xmlns:a16="http://schemas.microsoft.com/office/drawing/2014/main" id="{A5088CFB-2DFF-9D29-7F26-FAFD991B0CFB}"/>
                </a:ext>
              </a:extLst>
            </p:cNvPr>
            <p:cNvSpPr/>
            <p:nvPr/>
          </p:nvSpPr>
          <p:spPr>
            <a:xfrm>
              <a:off x="3271050" y="1820650"/>
              <a:ext cx="172550" cy="281000"/>
            </a:xfrm>
            <a:custGeom>
              <a:avLst/>
              <a:gdLst/>
              <a:ahLst/>
              <a:cxnLst/>
              <a:rect l="l" t="t" r="r" b="b"/>
              <a:pathLst>
                <a:path w="6902" h="11240" extrusionOk="0">
                  <a:moveTo>
                    <a:pt x="6204" y="0"/>
                  </a:moveTo>
                  <a:lnTo>
                    <a:pt x="6069" y="23"/>
                  </a:lnTo>
                  <a:lnTo>
                    <a:pt x="5957" y="68"/>
                  </a:lnTo>
                  <a:lnTo>
                    <a:pt x="5867" y="135"/>
                  </a:lnTo>
                  <a:lnTo>
                    <a:pt x="5755" y="247"/>
                  </a:lnTo>
                  <a:lnTo>
                    <a:pt x="4833" y="1439"/>
                  </a:lnTo>
                  <a:lnTo>
                    <a:pt x="4406" y="2046"/>
                  </a:lnTo>
                  <a:lnTo>
                    <a:pt x="3956" y="2675"/>
                  </a:lnTo>
                  <a:lnTo>
                    <a:pt x="3552" y="3305"/>
                  </a:lnTo>
                  <a:lnTo>
                    <a:pt x="3147" y="3934"/>
                  </a:lnTo>
                  <a:lnTo>
                    <a:pt x="2743" y="4586"/>
                  </a:lnTo>
                  <a:lnTo>
                    <a:pt x="2383" y="5260"/>
                  </a:lnTo>
                  <a:lnTo>
                    <a:pt x="2068" y="5890"/>
                  </a:lnTo>
                  <a:lnTo>
                    <a:pt x="1776" y="6542"/>
                  </a:lnTo>
                  <a:lnTo>
                    <a:pt x="1214" y="7845"/>
                  </a:lnTo>
                  <a:lnTo>
                    <a:pt x="675" y="9149"/>
                  </a:lnTo>
                  <a:lnTo>
                    <a:pt x="382" y="9801"/>
                  </a:lnTo>
                  <a:lnTo>
                    <a:pt x="68" y="10430"/>
                  </a:lnTo>
                  <a:lnTo>
                    <a:pt x="23" y="10565"/>
                  </a:lnTo>
                  <a:lnTo>
                    <a:pt x="0" y="10700"/>
                  </a:lnTo>
                  <a:lnTo>
                    <a:pt x="23" y="10813"/>
                  </a:lnTo>
                  <a:lnTo>
                    <a:pt x="68" y="10902"/>
                  </a:lnTo>
                  <a:lnTo>
                    <a:pt x="113" y="10992"/>
                  </a:lnTo>
                  <a:lnTo>
                    <a:pt x="202" y="11082"/>
                  </a:lnTo>
                  <a:lnTo>
                    <a:pt x="292" y="11150"/>
                  </a:lnTo>
                  <a:lnTo>
                    <a:pt x="382" y="11195"/>
                  </a:lnTo>
                  <a:lnTo>
                    <a:pt x="495" y="11217"/>
                  </a:lnTo>
                  <a:lnTo>
                    <a:pt x="630" y="11240"/>
                  </a:lnTo>
                  <a:lnTo>
                    <a:pt x="742" y="11240"/>
                  </a:lnTo>
                  <a:lnTo>
                    <a:pt x="854" y="11217"/>
                  </a:lnTo>
                  <a:lnTo>
                    <a:pt x="967" y="11150"/>
                  </a:lnTo>
                  <a:lnTo>
                    <a:pt x="1079" y="11082"/>
                  </a:lnTo>
                  <a:lnTo>
                    <a:pt x="1169" y="10992"/>
                  </a:lnTo>
                  <a:lnTo>
                    <a:pt x="1236" y="10880"/>
                  </a:lnTo>
                  <a:lnTo>
                    <a:pt x="1551" y="10206"/>
                  </a:lnTo>
                  <a:lnTo>
                    <a:pt x="1866" y="9509"/>
                  </a:lnTo>
                  <a:lnTo>
                    <a:pt x="2428" y="8138"/>
                  </a:lnTo>
                  <a:lnTo>
                    <a:pt x="2720" y="7441"/>
                  </a:lnTo>
                  <a:lnTo>
                    <a:pt x="3035" y="6766"/>
                  </a:lnTo>
                  <a:lnTo>
                    <a:pt x="3350" y="6092"/>
                  </a:lnTo>
                  <a:lnTo>
                    <a:pt x="3687" y="5418"/>
                  </a:lnTo>
                  <a:lnTo>
                    <a:pt x="4024" y="4833"/>
                  </a:lnTo>
                  <a:lnTo>
                    <a:pt x="4384" y="4249"/>
                  </a:lnTo>
                  <a:lnTo>
                    <a:pt x="4766" y="3687"/>
                  </a:lnTo>
                  <a:lnTo>
                    <a:pt x="5148" y="3125"/>
                  </a:lnTo>
                  <a:lnTo>
                    <a:pt x="5957" y="2023"/>
                  </a:lnTo>
                  <a:lnTo>
                    <a:pt x="6766" y="944"/>
                  </a:lnTo>
                  <a:lnTo>
                    <a:pt x="6856" y="832"/>
                  </a:lnTo>
                  <a:lnTo>
                    <a:pt x="6879" y="719"/>
                  </a:lnTo>
                  <a:lnTo>
                    <a:pt x="6901" y="607"/>
                  </a:lnTo>
                  <a:lnTo>
                    <a:pt x="6879" y="495"/>
                  </a:lnTo>
                  <a:lnTo>
                    <a:pt x="6856" y="382"/>
                  </a:lnTo>
                  <a:lnTo>
                    <a:pt x="6789" y="292"/>
                  </a:lnTo>
                  <a:lnTo>
                    <a:pt x="6721" y="202"/>
                  </a:lnTo>
                  <a:lnTo>
                    <a:pt x="6631" y="135"/>
                  </a:lnTo>
                  <a:lnTo>
                    <a:pt x="6542" y="68"/>
                  </a:lnTo>
                  <a:lnTo>
                    <a:pt x="6429" y="23"/>
                  </a:lnTo>
                  <a:lnTo>
                    <a:pt x="6317" y="0"/>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49" name="Google Shape;229;p15">
              <a:extLst>
                <a:ext uri="{FF2B5EF4-FFF2-40B4-BE49-F238E27FC236}">
                  <a16:creationId xmlns:a16="http://schemas.microsoft.com/office/drawing/2014/main" id="{EEB9FF35-C533-DD88-36F0-6DB0141202F9}"/>
                </a:ext>
              </a:extLst>
            </p:cNvPr>
            <p:cNvSpPr/>
            <p:nvPr/>
          </p:nvSpPr>
          <p:spPr>
            <a:xfrm>
              <a:off x="2112800" y="2659675"/>
              <a:ext cx="161875" cy="261900"/>
            </a:xfrm>
            <a:custGeom>
              <a:avLst/>
              <a:gdLst/>
              <a:ahLst/>
              <a:cxnLst/>
              <a:rect l="l" t="t" r="r" b="b"/>
              <a:pathLst>
                <a:path w="6475" h="10476" extrusionOk="0">
                  <a:moveTo>
                    <a:pt x="1664" y="0"/>
                  </a:moveTo>
                  <a:lnTo>
                    <a:pt x="1485" y="23"/>
                  </a:lnTo>
                  <a:lnTo>
                    <a:pt x="1305" y="68"/>
                  </a:lnTo>
                  <a:lnTo>
                    <a:pt x="1102" y="113"/>
                  </a:lnTo>
                  <a:lnTo>
                    <a:pt x="967" y="180"/>
                  </a:lnTo>
                  <a:lnTo>
                    <a:pt x="810" y="225"/>
                  </a:lnTo>
                  <a:lnTo>
                    <a:pt x="675" y="315"/>
                  </a:lnTo>
                  <a:lnTo>
                    <a:pt x="563" y="405"/>
                  </a:lnTo>
                  <a:lnTo>
                    <a:pt x="473" y="495"/>
                  </a:lnTo>
                  <a:lnTo>
                    <a:pt x="383" y="585"/>
                  </a:lnTo>
                  <a:lnTo>
                    <a:pt x="226" y="810"/>
                  </a:lnTo>
                  <a:lnTo>
                    <a:pt x="113" y="1057"/>
                  </a:lnTo>
                  <a:lnTo>
                    <a:pt x="46" y="1304"/>
                  </a:lnTo>
                  <a:lnTo>
                    <a:pt x="23" y="1596"/>
                  </a:lnTo>
                  <a:lnTo>
                    <a:pt x="1" y="1866"/>
                  </a:lnTo>
                  <a:lnTo>
                    <a:pt x="23" y="2181"/>
                  </a:lnTo>
                  <a:lnTo>
                    <a:pt x="68" y="2473"/>
                  </a:lnTo>
                  <a:lnTo>
                    <a:pt x="136" y="2765"/>
                  </a:lnTo>
                  <a:lnTo>
                    <a:pt x="226" y="3058"/>
                  </a:lnTo>
                  <a:lnTo>
                    <a:pt x="406" y="3619"/>
                  </a:lnTo>
                  <a:lnTo>
                    <a:pt x="608" y="4114"/>
                  </a:lnTo>
                  <a:lnTo>
                    <a:pt x="810" y="4564"/>
                  </a:lnTo>
                  <a:lnTo>
                    <a:pt x="1057" y="5013"/>
                  </a:lnTo>
                  <a:lnTo>
                    <a:pt x="1327" y="5485"/>
                  </a:lnTo>
                  <a:lnTo>
                    <a:pt x="1642" y="5935"/>
                  </a:lnTo>
                  <a:lnTo>
                    <a:pt x="1957" y="6384"/>
                  </a:lnTo>
                  <a:lnTo>
                    <a:pt x="2316" y="6812"/>
                  </a:lnTo>
                  <a:lnTo>
                    <a:pt x="2676" y="7239"/>
                  </a:lnTo>
                  <a:lnTo>
                    <a:pt x="3058" y="7666"/>
                  </a:lnTo>
                  <a:lnTo>
                    <a:pt x="3440" y="8070"/>
                  </a:lnTo>
                  <a:lnTo>
                    <a:pt x="3845" y="8475"/>
                  </a:lnTo>
                  <a:lnTo>
                    <a:pt x="4272" y="8857"/>
                  </a:lnTo>
                  <a:lnTo>
                    <a:pt x="4677" y="9217"/>
                  </a:lnTo>
                  <a:lnTo>
                    <a:pt x="5081" y="9554"/>
                  </a:lnTo>
                  <a:lnTo>
                    <a:pt x="5508" y="9891"/>
                  </a:lnTo>
                  <a:lnTo>
                    <a:pt x="6295" y="10476"/>
                  </a:lnTo>
                  <a:lnTo>
                    <a:pt x="6340" y="10386"/>
                  </a:lnTo>
                  <a:lnTo>
                    <a:pt x="6407" y="10071"/>
                  </a:lnTo>
                  <a:lnTo>
                    <a:pt x="6430" y="9824"/>
                  </a:lnTo>
                  <a:lnTo>
                    <a:pt x="6452" y="9531"/>
                  </a:lnTo>
                  <a:lnTo>
                    <a:pt x="6475" y="9172"/>
                  </a:lnTo>
                  <a:lnTo>
                    <a:pt x="6475" y="8767"/>
                  </a:lnTo>
                  <a:lnTo>
                    <a:pt x="6452" y="8273"/>
                  </a:lnTo>
                  <a:lnTo>
                    <a:pt x="6407" y="7733"/>
                  </a:lnTo>
                  <a:lnTo>
                    <a:pt x="6340" y="7126"/>
                  </a:lnTo>
                  <a:lnTo>
                    <a:pt x="6228" y="6452"/>
                  </a:lnTo>
                  <a:lnTo>
                    <a:pt x="6093" y="5710"/>
                  </a:lnTo>
                  <a:lnTo>
                    <a:pt x="5890" y="4901"/>
                  </a:lnTo>
                  <a:lnTo>
                    <a:pt x="5666" y="4024"/>
                  </a:lnTo>
                  <a:lnTo>
                    <a:pt x="5373" y="3058"/>
                  </a:lnTo>
                  <a:lnTo>
                    <a:pt x="5261" y="2765"/>
                  </a:lnTo>
                  <a:lnTo>
                    <a:pt x="5126" y="2473"/>
                  </a:lnTo>
                  <a:lnTo>
                    <a:pt x="4946" y="2158"/>
                  </a:lnTo>
                  <a:lnTo>
                    <a:pt x="4766" y="1866"/>
                  </a:lnTo>
                  <a:lnTo>
                    <a:pt x="4542" y="1574"/>
                  </a:lnTo>
                  <a:lnTo>
                    <a:pt x="4317" y="1282"/>
                  </a:lnTo>
                  <a:lnTo>
                    <a:pt x="4047" y="1012"/>
                  </a:lnTo>
                  <a:lnTo>
                    <a:pt x="3777" y="765"/>
                  </a:lnTo>
                  <a:lnTo>
                    <a:pt x="3485" y="562"/>
                  </a:lnTo>
                  <a:lnTo>
                    <a:pt x="3170" y="360"/>
                  </a:lnTo>
                  <a:lnTo>
                    <a:pt x="2856" y="203"/>
                  </a:lnTo>
                  <a:lnTo>
                    <a:pt x="2519" y="90"/>
                  </a:lnTo>
                  <a:lnTo>
                    <a:pt x="2181" y="23"/>
                  </a:lnTo>
                  <a:lnTo>
                    <a:pt x="1822" y="0"/>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50" name="Google Shape;230;p15">
              <a:extLst>
                <a:ext uri="{FF2B5EF4-FFF2-40B4-BE49-F238E27FC236}">
                  <a16:creationId xmlns:a16="http://schemas.microsoft.com/office/drawing/2014/main" id="{34D70C58-4FF6-65CB-93B9-28A145AEAE15}"/>
                </a:ext>
              </a:extLst>
            </p:cNvPr>
            <p:cNvSpPr/>
            <p:nvPr/>
          </p:nvSpPr>
          <p:spPr>
            <a:xfrm>
              <a:off x="2284200" y="2534925"/>
              <a:ext cx="206275" cy="386650"/>
            </a:xfrm>
            <a:custGeom>
              <a:avLst/>
              <a:gdLst/>
              <a:ahLst/>
              <a:cxnLst/>
              <a:rect l="l" t="t" r="r" b="b"/>
              <a:pathLst>
                <a:path w="8251" h="15466" extrusionOk="0">
                  <a:moveTo>
                    <a:pt x="6273" y="0"/>
                  </a:moveTo>
                  <a:lnTo>
                    <a:pt x="6070" y="22"/>
                  </a:lnTo>
                  <a:lnTo>
                    <a:pt x="5868" y="67"/>
                  </a:lnTo>
                  <a:lnTo>
                    <a:pt x="5666" y="157"/>
                  </a:lnTo>
                  <a:lnTo>
                    <a:pt x="5441" y="247"/>
                  </a:lnTo>
                  <a:lnTo>
                    <a:pt x="5239" y="360"/>
                  </a:lnTo>
                  <a:lnTo>
                    <a:pt x="5036" y="495"/>
                  </a:lnTo>
                  <a:lnTo>
                    <a:pt x="4812" y="652"/>
                  </a:lnTo>
                  <a:lnTo>
                    <a:pt x="4384" y="1012"/>
                  </a:lnTo>
                  <a:lnTo>
                    <a:pt x="3980" y="1416"/>
                  </a:lnTo>
                  <a:lnTo>
                    <a:pt x="3575" y="1866"/>
                  </a:lnTo>
                  <a:lnTo>
                    <a:pt x="3193" y="2360"/>
                  </a:lnTo>
                  <a:lnTo>
                    <a:pt x="2811" y="2900"/>
                  </a:lnTo>
                  <a:lnTo>
                    <a:pt x="2474" y="3439"/>
                  </a:lnTo>
                  <a:lnTo>
                    <a:pt x="2137" y="3979"/>
                  </a:lnTo>
                  <a:lnTo>
                    <a:pt x="1844" y="4518"/>
                  </a:lnTo>
                  <a:lnTo>
                    <a:pt x="1575" y="5058"/>
                  </a:lnTo>
                  <a:lnTo>
                    <a:pt x="1350" y="5552"/>
                  </a:lnTo>
                  <a:lnTo>
                    <a:pt x="1170" y="5957"/>
                  </a:lnTo>
                  <a:lnTo>
                    <a:pt x="1013" y="6384"/>
                  </a:lnTo>
                  <a:lnTo>
                    <a:pt x="878" y="6789"/>
                  </a:lnTo>
                  <a:lnTo>
                    <a:pt x="743" y="7216"/>
                  </a:lnTo>
                  <a:lnTo>
                    <a:pt x="518" y="8070"/>
                  </a:lnTo>
                  <a:lnTo>
                    <a:pt x="361" y="8924"/>
                  </a:lnTo>
                  <a:lnTo>
                    <a:pt x="226" y="9756"/>
                  </a:lnTo>
                  <a:lnTo>
                    <a:pt x="113" y="10588"/>
                  </a:lnTo>
                  <a:lnTo>
                    <a:pt x="46" y="11374"/>
                  </a:lnTo>
                  <a:lnTo>
                    <a:pt x="23" y="12139"/>
                  </a:lnTo>
                  <a:lnTo>
                    <a:pt x="1" y="12836"/>
                  </a:lnTo>
                  <a:lnTo>
                    <a:pt x="1" y="13465"/>
                  </a:lnTo>
                  <a:lnTo>
                    <a:pt x="23" y="14521"/>
                  </a:lnTo>
                  <a:lnTo>
                    <a:pt x="68" y="15218"/>
                  </a:lnTo>
                  <a:lnTo>
                    <a:pt x="91" y="15466"/>
                  </a:lnTo>
                  <a:lnTo>
                    <a:pt x="675" y="15151"/>
                  </a:lnTo>
                  <a:lnTo>
                    <a:pt x="1215" y="14791"/>
                  </a:lnTo>
                  <a:lnTo>
                    <a:pt x="1754" y="14409"/>
                  </a:lnTo>
                  <a:lnTo>
                    <a:pt x="2271" y="14004"/>
                  </a:lnTo>
                  <a:lnTo>
                    <a:pt x="2766" y="13577"/>
                  </a:lnTo>
                  <a:lnTo>
                    <a:pt x="3260" y="13128"/>
                  </a:lnTo>
                  <a:lnTo>
                    <a:pt x="3710" y="12656"/>
                  </a:lnTo>
                  <a:lnTo>
                    <a:pt x="4160" y="12161"/>
                  </a:lnTo>
                  <a:lnTo>
                    <a:pt x="4564" y="11644"/>
                  </a:lnTo>
                  <a:lnTo>
                    <a:pt x="4969" y="11127"/>
                  </a:lnTo>
                  <a:lnTo>
                    <a:pt x="5351" y="10588"/>
                  </a:lnTo>
                  <a:lnTo>
                    <a:pt x="5711" y="10026"/>
                  </a:lnTo>
                  <a:lnTo>
                    <a:pt x="6048" y="9464"/>
                  </a:lnTo>
                  <a:lnTo>
                    <a:pt x="6363" y="8902"/>
                  </a:lnTo>
                  <a:lnTo>
                    <a:pt x="6677" y="8317"/>
                  </a:lnTo>
                  <a:lnTo>
                    <a:pt x="6947" y="7710"/>
                  </a:lnTo>
                  <a:lnTo>
                    <a:pt x="7239" y="6969"/>
                  </a:lnTo>
                  <a:lnTo>
                    <a:pt x="7576" y="6047"/>
                  </a:lnTo>
                  <a:lnTo>
                    <a:pt x="7734" y="5552"/>
                  </a:lnTo>
                  <a:lnTo>
                    <a:pt x="7891" y="5013"/>
                  </a:lnTo>
                  <a:lnTo>
                    <a:pt x="8026" y="4473"/>
                  </a:lnTo>
                  <a:lnTo>
                    <a:pt x="8138" y="3911"/>
                  </a:lnTo>
                  <a:lnTo>
                    <a:pt x="8206" y="3372"/>
                  </a:lnTo>
                  <a:lnTo>
                    <a:pt x="8251" y="2832"/>
                  </a:lnTo>
                  <a:lnTo>
                    <a:pt x="8228" y="2293"/>
                  </a:lnTo>
                  <a:lnTo>
                    <a:pt x="8206" y="2046"/>
                  </a:lnTo>
                  <a:lnTo>
                    <a:pt x="8161" y="1821"/>
                  </a:lnTo>
                  <a:lnTo>
                    <a:pt x="8116" y="1574"/>
                  </a:lnTo>
                  <a:lnTo>
                    <a:pt x="8048" y="1349"/>
                  </a:lnTo>
                  <a:lnTo>
                    <a:pt x="7959" y="1146"/>
                  </a:lnTo>
                  <a:lnTo>
                    <a:pt x="7869" y="944"/>
                  </a:lnTo>
                  <a:lnTo>
                    <a:pt x="7734" y="764"/>
                  </a:lnTo>
                  <a:lnTo>
                    <a:pt x="7599" y="584"/>
                  </a:lnTo>
                  <a:lnTo>
                    <a:pt x="7442" y="427"/>
                  </a:lnTo>
                  <a:lnTo>
                    <a:pt x="7262" y="292"/>
                  </a:lnTo>
                  <a:lnTo>
                    <a:pt x="7082" y="180"/>
                  </a:lnTo>
                  <a:lnTo>
                    <a:pt x="6880" y="90"/>
                  </a:lnTo>
                  <a:lnTo>
                    <a:pt x="6677" y="22"/>
                  </a:lnTo>
                  <a:lnTo>
                    <a:pt x="6497" y="0"/>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51" name="Google Shape;231;p15">
              <a:extLst>
                <a:ext uri="{FF2B5EF4-FFF2-40B4-BE49-F238E27FC236}">
                  <a16:creationId xmlns:a16="http://schemas.microsoft.com/office/drawing/2014/main" id="{11088EF0-EFB2-5E01-C637-824CB94E46FE}"/>
                </a:ext>
              </a:extLst>
            </p:cNvPr>
            <p:cNvSpPr/>
            <p:nvPr/>
          </p:nvSpPr>
          <p:spPr>
            <a:xfrm>
              <a:off x="3574500" y="2647875"/>
              <a:ext cx="161875" cy="261900"/>
            </a:xfrm>
            <a:custGeom>
              <a:avLst/>
              <a:gdLst/>
              <a:ahLst/>
              <a:cxnLst/>
              <a:rect l="l" t="t" r="r" b="b"/>
              <a:pathLst>
                <a:path w="6475" h="10476" extrusionOk="0">
                  <a:moveTo>
                    <a:pt x="1642" y="0"/>
                  </a:moveTo>
                  <a:lnTo>
                    <a:pt x="1462" y="23"/>
                  </a:lnTo>
                  <a:lnTo>
                    <a:pt x="1282" y="68"/>
                  </a:lnTo>
                  <a:lnTo>
                    <a:pt x="1102" y="113"/>
                  </a:lnTo>
                  <a:lnTo>
                    <a:pt x="945" y="180"/>
                  </a:lnTo>
                  <a:lnTo>
                    <a:pt x="810" y="248"/>
                  </a:lnTo>
                  <a:lnTo>
                    <a:pt x="675" y="315"/>
                  </a:lnTo>
                  <a:lnTo>
                    <a:pt x="563" y="405"/>
                  </a:lnTo>
                  <a:lnTo>
                    <a:pt x="450" y="495"/>
                  </a:lnTo>
                  <a:lnTo>
                    <a:pt x="360" y="585"/>
                  </a:lnTo>
                  <a:lnTo>
                    <a:pt x="226" y="810"/>
                  </a:lnTo>
                  <a:lnTo>
                    <a:pt x="113" y="1057"/>
                  </a:lnTo>
                  <a:lnTo>
                    <a:pt x="46" y="1304"/>
                  </a:lnTo>
                  <a:lnTo>
                    <a:pt x="1" y="1596"/>
                  </a:lnTo>
                  <a:lnTo>
                    <a:pt x="1" y="1889"/>
                  </a:lnTo>
                  <a:lnTo>
                    <a:pt x="23" y="2181"/>
                  </a:lnTo>
                  <a:lnTo>
                    <a:pt x="68" y="2473"/>
                  </a:lnTo>
                  <a:lnTo>
                    <a:pt x="136" y="2765"/>
                  </a:lnTo>
                  <a:lnTo>
                    <a:pt x="226" y="3057"/>
                  </a:lnTo>
                  <a:lnTo>
                    <a:pt x="405" y="3619"/>
                  </a:lnTo>
                  <a:lnTo>
                    <a:pt x="585" y="4114"/>
                  </a:lnTo>
                  <a:lnTo>
                    <a:pt x="810" y="4564"/>
                  </a:lnTo>
                  <a:lnTo>
                    <a:pt x="1057" y="5036"/>
                  </a:lnTo>
                  <a:lnTo>
                    <a:pt x="1327" y="5485"/>
                  </a:lnTo>
                  <a:lnTo>
                    <a:pt x="1619" y="5935"/>
                  </a:lnTo>
                  <a:lnTo>
                    <a:pt x="1956" y="6384"/>
                  </a:lnTo>
                  <a:lnTo>
                    <a:pt x="2294" y="6811"/>
                  </a:lnTo>
                  <a:lnTo>
                    <a:pt x="2676" y="7239"/>
                  </a:lnTo>
                  <a:lnTo>
                    <a:pt x="3058" y="7666"/>
                  </a:lnTo>
                  <a:lnTo>
                    <a:pt x="3440" y="8070"/>
                  </a:lnTo>
                  <a:lnTo>
                    <a:pt x="3845" y="8475"/>
                  </a:lnTo>
                  <a:lnTo>
                    <a:pt x="4249" y="8857"/>
                  </a:lnTo>
                  <a:lnTo>
                    <a:pt x="4676" y="9217"/>
                  </a:lnTo>
                  <a:lnTo>
                    <a:pt x="5081" y="9576"/>
                  </a:lnTo>
                  <a:lnTo>
                    <a:pt x="5486" y="9891"/>
                  </a:lnTo>
                  <a:lnTo>
                    <a:pt x="6295" y="10476"/>
                  </a:lnTo>
                  <a:lnTo>
                    <a:pt x="6317" y="10386"/>
                  </a:lnTo>
                  <a:lnTo>
                    <a:pt x="6385" y="10071"/>
                  </a:lnTo>
                  <a:lnTo>
                    <a:pt x="6430" y="9824"/>
                  </a:lnTo>
                  <a:lnTo>
                    <a:pt x="6452" y="9531"/>
                  </a:lnTo>
                  <a:lnTo>
                    <a:pt x="6475" y="9172"/>
                  </a:lnTo>
                  <a:lnTo>
                    <a:pt x="6475" y="8767"/>
                  </a:lnTo>
                  <a:lnTo>
                    <a:pt x="6452" y="8295"/>
                  </a:lnTo>
                  <a:lnTo>
                    <a:pt x="6407" y="7733"/>
                  </a:lnTo>
                  <a:lnTo>
                    <a:pt x="6340" y="7126"/>
                  </a:lnTo>
                  <a:lnTo>
                    <a:pt x="6227" y="6452"/>
                  </a:lnTo>
                  <a:lnTo>
                    <a:pt x="6070" y="5710"/>
                  </a:lnTo>
                  <a:lnTo>
                    <a:pt x="5890" y="4901"/>
                  </a:lnTo>
                  <a:lnTo>
                    <a:pt x="5643" y="4024"/>
                  </a:lnTo>
                  <a:lnTo>
                    <a:pt x="5351" y="3080"/>
                  </a:lnTo>
                  <a:lnTo>
                    <a:pt x="5261" y="2765"/>
                  </a:lnTo>
                  <a:lnTo>
                    <a:pt x="5104" y="2473"/>
                  </a:lnTo>
                  <a:lnTo>
                    <a:pt x="4946" y="2158"/>
                  </a:lnTo>
                  <a:lnTo>
                    <a:pt x="4766" y="1866"/>
                  </a:lnTo>
                  <a:lnTo>
                    <a:pt x="4542" y="1574"/>
                  </a:lnTo>
                  <a:lnTo>
                    <a:pt x="4317" y="1282"/>
                  </a:lnTo>
                  <a:lnTo>
                    <a:pt x="4047" y="1012"/>
                  </a:lnTo>
                  <a:lnTo>
                    <a:pt x="3777" y="787"/>
                  </a:lnTo>
                  <a:lnTo>
                    <a:pt x="3485" y="562"/>
                  </a:lnTo>
                  <a:lnTo>
                    <a:pt x="3170" y="360"/>
                  </a:lnTo>
                  <a:lnTo>
                    <a:pt x="2856" y="225"/>
                  </a:lnTo>
                  <a:lnTo>
                    <a:pt x="2518" y="90"/>
                  </a:lnTo>
                  <a:lnTo>
                    <a:pt x="2181" y="23"/>
                  </a:lnTo>
                  <a:lnTo>
                    <a:pt x="1822" y="0"/>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52" name="Google Shape;232;p15">
              <a:extLst>
                <a:ext uri="{FF2B5EF4-FFF2-40B4-BE49-F238E27FC236}">
                  <a16:creationId xmlns:a16="http://schemas.microsoft.com/office/drawing/2014/main" id="{5F456F70-9605-6BB7-A2C7-69FC55C36CD6}"/>
                </a:ext>
              </a:extLst>
            </p:cNvPr>
            <p:cNvSpPr/>
            <p:nvPr/>
          </p:nvSpPr>
          <p:spPr>
            <a:xfrm>
              <a:off x="3745900" y="2523100"/>
              <a:ext cx="205725" cy="386675"/>
            </a:xfrm>
            <a:custGeom>
              <a:avLst/>
              <a:gdLst/>
              <a:ahLst/>
              <a:cxnLst/>
              <a:rect l="l" t="t" r="r" b="b"/>
              <a:pathLst>
                <a:path w="8229" h="15467" extrusionOk="0">
                  <a:moveTo>
                    <a:pt x="6273" y="1"/>
                  </a:moveTo>
                  <a:lnTo>
                    <a:pt x="6070" y="23"/>
                  </a:lnTo>
                  <a:lnTo>
                    <a:pt x="5868" y="91"/>
                  </a:lnTo>
                  <a:lnTo>
                    <a:pt x="5643" y="158"/>
                  </a:lnTo>
                  <a:lnTo>
                    <a:pt x="5441" y="248"/>
                  </a:lnTo>
                  <a:lnTo>
                    <a:pt x="5239" y="361"/>
                  </a:lnTo>
                  <a:lnTo>
                    <a:pt x="5014" y="495"/>
                  </a:lnTo>
                  <a:lnTo>
                    <a:pt x="4811" y="653"/>
                  </a:lnTo>
                  <a:lnTo>
                    <a:pt x="4384" y="1013"/>
                  </a:lnTo>
                  <a:lnTo>
                    <a:pt x="3980" y="1417"/>
                  </a:lnTo>
                  <a:lnTo>
                    <a:pt x="3575" y="1867"/>
                  </a:lnTo>
                  <a:lnTo>
                    <a:pt x="3193" y="2384"/>
                  </a:lnTo>
                  <a:lnTo>
                    <a:pt x="2811" y="2901"/>
                  </a:lnTo>
                  <a:lnTo>
                    <a:pt x="2451" y="3440"/>
                  </a:lnTo>
                  <a:lnTo>
                    <a:pt x="2136" y="3980"/>
                  </a:lnTo>
                  <a:lnTo>
                    <a:pt x="1844" y="4519"/>
                  </a:lnTo>
                  <a:lnTo>
                    <a:pt x="1574" y="5059"/>
                  </a:lnTo>
                  <a:lnTo>
                    <a:pt x="1327" y="5553"/>
                  </a:lnTo>
                  <a:lnTo>
                    <a:pt x="1170" y="5958"/>
                  </a:lnTo>
                  <a:lnTo>
                    <a:pt x="1012" y="6385"/>
                  </a:lnTo>
                  <a:lnTo>
                    <a:pt x="878" y="6790"/>
                  </a:lnTo>
                  <a:lnTo>
                    <a:pt x="743" y="7217"/>
                  </a:lnTo>
                  <a:lnTo>
                    <a:pt x="518" y="8071"/>
                  </a:lnTo>
                  <a:lnTo>
                    <a:pt x="338" y="8925"/>
                  </a:lnTo>
                  <a:lnTo>
                    <a:pt x="226" y="9757"/>
                  </a:lnTo>
                  <a:lnTo>
                    <a:pt x="113" y="10589"/>
                  </a:lnTo>
                  <a:lnTo>
                    <a:pt x="46" y="11375"/>
                  </a:lnTo>
                  <a:lnTo>
                    <a:pt x="1" y="12140"/>
                  </a:lnTo>
                  <a:lnTo>
                    <a:pt x="1" y="12837"/>
                  </a:lnTo>
                  <a:lnTo>
                    <a:pt x="1" y="13466"/>
                  </a:lnTo>
                  <a:lnTo>
                    <a:pt x="23" y="14522"/>
                  </a:lnTo>
                  <a:lnTo>
                    <a:pt x="68" y="15219"/>
                  </a:lnTo>
                  <a:lnTo>
                    <a:pt x="91" y="15467"/>
                  </a:lnTo>
                  <a:lnTo>
                    <a:pt x="675" y="15152"/>
                  </a:lnTo>
                  <a:lnTo>
                    <a:pt x="1215" y="14792"/>
                  </a:lnTo>
                  <a:lnTo>
                    <a:pt x="1754" y="14410"/>
                  </a:lnTo>
                  <a:lnTo>
                    <a:pt x="2271" y="14005"/>
                  </a:lnTo>
                  <a:lnTo>
                    <a:pt x="2766" y="13578"/>
                  </a:lnTo>
                  <a:lnTo>
                    <a:pt x="3238" y="13129"/>
                  </a:lnTo>
                  <a:lnTo>
                    <a:pt x="3710" y="12657"/>
                  </a:lnTo>
                  <a:lnTo>
                    <a:pt x="4137" y="12162"/>
                  </a:lnTo>
                  <a:lnTo>
                    <a:pt x="4564" y="11645"/>
                  </a:lnTo>
                  <a:lnTo>
                    <a:pt x="4969" y="11128"/>
                  </a:lnTo>
                  <a:lnTo>
                    <a:pt x="5351" y="10589"/>
                  </a:lnTo>
                  <a:lnTo>
                    <a:pt x="5711" y="10049"/>
                  </a:lnTo>
                  <a:lnTo>
                    <a:pt x="6048" y="9465"/>
                  </a:lnTo>
                  <a:lnTo>
                    <a:pt x="6362" y="8903"/>
                  </a:lnTo>
                  <a:lnTo>
                    <a:pt x="6655" y="8318"/>
                  </a:lnTo>
                  <a:lnTo>
                    <a:pt x="6947" y="7711"/>
                  </a:lnTo>
                  <a:lnTo>
                    <a:pt x="7239" y="6969"/>
                  </a:lnTo>
                  <a:lnTo>
                    <a:pt x="7576" y="6048"/>
                  </a:lnTo>
                  <a:lnTo>
                    <a:pt x="7734" y="5553"/>
                  </a:lnTo>
                  <a:lnTo>
                    <a:pt x="7891" y="5014"/>
                  </a:lnTo>
                  <a:lnTo>
                    <a:pt x="8026" y="4474"/>
                  </a:lnTo>
                  <a:lnTo>
                    <a:pt x="8116" y="3912"/>
                  </a:lnTo>
                  <a:lnTo>
                    <a:pt x="8206" y="3373"/>
                  </a:lnTo>
                  <a:lnTo>
                    <a:pt x="8228" y="2833"/>
                  </a:lnTo>
                  <a:lnTo>
                    <a:pt x="8228" y="2316"/>
                  </a:lnTo>
                  <a:lnTo>
                    <a:pt x="8206" y="2069"/>
                  </a:lnTo>
                  <a:lnTo>
                    <a:pt x="8161" y="1822"/>
                  </a:lnTo>
                  <a:lnTo>
                    <a:pt x="8116" y="1574"/>
                  </a:lnTo>
                  <a:lnTo>
                    <a:pt x="8048" y="1372"/>
                  </a:lnTo>
                  <a:lnTo>
                    <a:pt x="7958" y="1147"/>
                  </a:lnTo>
                  <a:lnTo>
                    <a:pt x="7846" y="945"/>
                  </a:lnTo>
                  <a:lnTo>
                    <a:pt x="7734" y="765"/>
                  </a:lnTo>
                  <a:lnTo>
                    <a:pt x="7599" y="585"/>
                  </a:lnTo>
                  <a:lnTo>
                    <a:pt x="7441" y="428"/>
                  </a:lnTo>
                  <a:lnTo>
                    <a:pt x="7262" y="293"/>
                  </a:lnTo>
                  <a:lnTo>
                    <a:pt x="7082" y="181"/>
                  </a:lnTo>
                  <a:lnTo>
                    <a:pt x="6879" y="91"/>
                  </a:lnTo>
                  <a:lnTo>
                    <a:pt x="6677" y="23"/>
                  </a:lnTo>
                  <a:lnTo>
                    <a:pt x="6475" y="1"/>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53" name="Google Shape;233;p15">
              <a:extLst>
                <a:ext uri="{FF2B5EF4-FFF2-40B4-BE49-F238E27FC236}">
                  <a16:creationId xmlns:a16="http://schemas.microsoft.com/office/drawing/2014/main" id="{0D0B1D6D-5280-4D40-B044-2627C53FEA23}"/>
                </a:ext>
              </a:extLst>
            </p:cNvPr>
            <p:cNvSpPr/>
            <p:nvPr/>
          </p:nvSpPr>
          <p:spPr>
            <a:xfrm>
              <a:off x="5221650" y="2644500"/>
              <a:ext cx="161325" cy="261900"/>
            </a:xfrm>
            <a:custGeom>
              <a:avLst/>
              <a:gdLst/>
              <a:ahLst/>
              <a:cxnLst/>
              <a:rect l="l" t="t" r="r" b="b"/>
              <a:pathLst>
                <a:path w="6453" h="10476" extrusionOk="0">
                  <a:moveTo>
                    <a:pt x="4631" y="0"/>
                  </a:moveTo>
                  <a:lnTo>
                    <a:pt x="4294" y="23"/>
                  </a:lnTo>
                  <a:lnTo>
                    <a:pt x="3957" y="90"/>
                  </a:lnTo>
                  <a:lnTo>
                    <a:pt x="3620" y="203"/>
                  </a:lnTo>
                  <a:lnTo>
                    <a:pt x="3305" y="360"/>
                  </a:lnTo>
                  <a:lnTo>
                    <a:pt x="2990" y="562"/>
                  </a:lnTo>
                  <a:lnTo>
                    <a:pt x="2698" y="765"/>
                  </a:lnTo>
                  <a:lnTo>
                    <a:pt x="2429" y="1012"/>
                  </a:lnTo>
                  <a:lnTo>
                    <a:pt x="2159" y="1282"/>
                  </a:lnTo>
                  <a:lnTo>
                    <a:pt x="1934" y="1574"/>
                  </a:lnTo>
                  <a:lnTo>
                    <a:pt x="1709" y="1866"/>
                  </a:lnTo>
                  <a:lnTo>
                    <a:pt x="1529" y="2158"/>
                  </a:lnTo>
                  <a:lnTo>
                    <a:pt x="1350" y="2473"/>
                  </a:lnTo>
                  <a:lnTo>
                    <a:pt x="1215" y="2765"/>
                  </a:lnTo>
                  <a:lnTo>
                    <a:pt x="1102" y="3058"/>
                  </a:lnTo>
                  <a:lnTo>
                    <a:pt x="810" y="4024"/>
                  </a:lnTo>
                  <a:lnTo>
                    <a:pt x="585" y="4901"/>
                  </a:lnTo>
                  <a:lnTo>
                    <a:pt x="383" y="5710"/>
                  </a:lnTo>
                  <a:lnTo>
                    <a:pt x="248" y="6452"/>
                  </a:lnTo>
                  <a:lnTo>
                    <a:pt x="136" y="7126"/>
                  </a:lnTo>
                  <a:lnTo>
                    <a:pt x="68" y="7733"/>
                  </a:lnTo>
                  <a:lnTo>
                    <a:pt x="23" y="8273"/>
                  </a:lnTo>
                  <a:lnTo>
                    <a:pt x="1" y="8767"/>
                  </a:lnTo>
                  <a:lnTo>
                    <a:pt x="1" y="9172"/>
                  </a:lnTo>
                  <a:lnTo>
                    <a:pt x="23" y="9532"/>
                  </a:lnTo>
                  <a:lnTo>
                    <a:pt x="46" y="9824"/>
                  </a:lnTo>
                  <a:lnTo>
                    <a:pt x="68" y="10071"/>
                  </a:lnTo>
                  <a:lnTo>
                    <a:pt x="136" y="10386"/>
                  </a:lnTo>
                  <a:lnTo>
                    <a:pt x="181" y="10476"/>
                  </a:lnTo>
                  <a:lnTo>
                    <a:pt x="967" y="9891"/>
                  </a:lnTo>
                  <a:lnTo>
                    <a:pt x="1394" y="9554"/>
                  </a:lnTo>
                  <a:lnTo>
                    <a:pt x="1799" y="9217"/>
                  </a:lnTo>
                  <a:lnTo>
                    <a:pt x="2204" y="8857"/>
                  </a:lnTo>
                  <a:lnTo>
                    <a:pt x="2631" y="8475"/>
                  </a:lnTo>
                  <a:lnTo>
                    <a:pt x="3013" y="8070"/>
                  </a:lnTo>
                  <a:lnTo>
                    <a:pt x="3418" y="7666"/>
                  </a:lnTo>
                  <a:lnTo>
                    <a:pt x="3800" y="7239"/>
                  </a:lnTo>
                  <a:lnTo>
                    <a:pt x="4159" y="6812"/>
                  </a:lnTo>
                  <a:lnTo>
                    <a:pt x="4519" y="6362"/>
                  </a:lnTo>
                  <a:lnTo>
                    <a:pt x="4834" y="5935"/>
                  </a:lnTo>
                  <a:lnTo>
                    <a:pt x="5148" y="5485"/>
                  </a:lnTo>
                  <a:lnTo>
                    <a:pt x="5418" y="5013"/>
                  </a:lnTo>
                  <a:lnTo>
                    <a:pt x="5665" y="4564"/>
                  </a:lnTo>
                  <a:lnTo>
                    <a:pt x="5868" y="4114"/>
                  </a:lnTo>
                  <a:lnTo>
                    <a:pt x="6070" y="3620"/>
                  </a:lnTo>
                  <a:lnTo>
                    <a:pt x="6250" y="3058"/>
                  </a:lnTo>
                  <a:lnTo>
                    <a:pt x="6340" y="2765"/>
                  </a:lnTo>
                  <a:lnTo>
                    <a:pt x="6385" y="2473"/>
                  </a:lnTo>
                  <a:lnTo>
                    <a:pt x="6430" y="2158"/>
                  </a:lnTo>
                  <a:lnTo>
                    <a:pt x="6452" y="1866"/>
                  </a:lnTo>
                  <a:lnTo>
                    <a:pt x="6452" y="1574"/>
                  </a:lnTo>
                  <a:lnTo>
                    <a:pt x="6430" y="1304"/>
                  </a:lnTo>
                  <a:lnTo>
                    <a:pt x="6362" y="1034"/>
                  </a:lnTo>
                  <a:lnTo>
                    <a:pt x="6250" y="810"/>
                  </a:lnTo>
                  <a:lnTo>
                    <a:pt x="6093" y="585"/>
                  </a:lnTo>
                  <a:lnTo>
                    <a:pt x="6003" y="495"/>
                  </a:lnTo>
                  <a:lnTo>
                    <a:pt x="5913" y="383"/>
                  </a:lnTo>
                  <a:lnTo>
                    <a:pt x="5800" y="315"/>
                  </a:lnTo>
                  <a:lnTo>
                    <a:pt x="5665" y="225"/>
                  </a:lnTo>
                  <a:lnTo>
                    <a:pt x="5508" y="158"/>
                  </a:lnTo>
                  <a:lnTo>
                    <a:pt x="5351" y="113"/>
                  </a:lnTo>
                  <a:lnTo>
                    <a:pt x="5171" y="68"/>
                  </a:lnTo>
                  <a:lnTo>
                    <a:pt x="4991" y="23"/>
                  </a:lnTo>
                  <a:lnTo>
                    <a:pt x="4811" y="0"/>
                  </a:lnTo>
                  <a:close/>
                </a:path>
              </a:pathLst>
            </a:custGeom>
            <a:solidFill>
              <a:srgbClr val="A6CC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54" name="Google Shape;234;p15">
              <a:extLst>
                <a:ext uri="{FF2B5EF4-FFF2-40B4-BE49-F238E27FC236}">
                  <a16:creationId xmlns:a16="http://schemas.microsoft.com/office/drawing/2014/main" id="{283A8A69-FF56-722A-F77E-A1B96FD101DA}"/>
                </a:ext>
              </a:extLst>
            </p:cNvPr>
            <p:cNvSpPr/>
            <p:nvPr/>
          </p:nvSpPr>
          <p:spPr>
            <a:xfrm>
              <a:off x="5005850" y="2519750"/>
              <a:ext cx="206275" cy="386650"/>
            </a:xfrm>
            <a:custGeom>
              <a:avLst/>
              <a:gdLst/>
              <a:ahLst/>
              <a:cxnLst/>
              <a:rect l="l" t="t" r="r" b="b"/>
              <a:pathLst>
                <a:path w="8251" h="15466" extrusionOk="0">
                  <a:moveTo>
                    <a:pt x="1754" y="0"/>
                  </a:moveTo>
                  <a:lnTo>
                    <a:pt x="1552" y="23"/>
                  </a:lnTo>
                  <a:lnTo>
                    <a:pt x="1372" y="90"/>
                  </a:lnTo>
                  <a:lnTo>
                    <a:pt x="1170" y="180"/>
                  </a:lnTo>
                  <a:lnTo>
                    <a:pt x="990" y="292"/>
                  </a:lnTo>
                  <a:lnTo>
                    <a:pt x="810" y="427"/>
                  </a:lnTo>
                  <a:lnTo>
                    <a:pt x="653" y="585"/>
                  </a:lnTo>
                  <a:lnTo>
                    <a:pt x="518" y="764"/>
                  </a:lnTo>
                  <a:lnTo>
                    <a:pt x="383" y="944"/>
                  </a:lnTo>
                  <a:lnTo>
                    <a:pt x="293" y="1147"/>
                  </a:lnTo>
                  <a:lnTo>
                    <a:pt x="203" y="1349"/>
                  </a:lnTo>
                  <a:lnTo>
                    <a:pt x="136" y="1574"/>
                  </a:lnTo>
                  <a:lnTo>
                    <a:pt x="91" y="1821"/>
                  </a:lnTo>
                  <a:lnTo>
                    <a:pt x="46" y="2046"/>
                  </a:lnTo>
                  <a:lnTo>
                    <a:pt x="23" y="2293"/>
                  </a:lnTo>
                  <a:lnTo>
                    <a:pt x="1" y="2832"/>
                  </a:lnTo>
                  <a:lnTo>
                    <a:pt x="46" y="3349"/>
                  </a:lnTo>
                  <a:lnTo>
                    <a:pt x="113" y="3911"/>
                  </a:lnTo>
                  <a:lnTo>
                    <a:pt x="226" y="4451"/>
                  </a:lnTo>
                  <a:lnTo>
                    <a:pt x="361" y="5013"/>
                  </a:lnTo>
                  <a:lnTo>
                    <a:pt x="495" y="5530"/>
                  </a:lnTo>
                  <a:lnTo>
                    <a:pt x="675" y="6047"/>
                  </a:lnTo>
                  <a:lnTo>
                    <a:pt x="1012" y="6969"/>
                  </a:lnTo>
                  <a:lnTo>
                    <a:pt x="1305" y="7710"/>
                  </a:lnTo>
                  <a:lnTo>
                    <a:pt x="1574" y="8295"/>
                  </a:lnTo>
                  <a:lnTo>
                    <a:pt x="1889" y="8902"/>
                  </a:lnTo>
                  <a:lnTo>
                    <a:pt x="2204" y="9464"/>
                  </a:lnTo>
                  <a:lnTo>
                    <a:pt x="2541" y="10026"/>
                  </a:lnTo>
                  <a:lnTo>
                    <a:pt x="2901" y="10588"/>
                  </a:lnTo>
                  <a:lnTo>
                    <a:pt x="3283" y="11127"/>
                  </a:lnTo>
                  <a:lnTo>
                    <a:pt x="3687" y="11644"/>
                  </a:lnTo>
                  <a:lnTo>
                    <a:pt x="4092" y="12161"/>
                  </a:lnTo>
                  <a:lnTo>
                    <a:pt x="4542" y="12656"/>
                  </a:lnTo>
                  <a:lnTo>
                    <a:pt x="4991" y="13105"/>
                  </a:lnTo>
                  <a:lnTo>
                    <a:pt x="5486" y="13555"/>
                  </a:lnTo>
                  <a:lnTo>
                    <a:pt x="5980" y="14005"/>
                  </a:lnTo>
                  <a:lnTo>
                    <a:pt x="6497" y="14409"/>
                  </a:lnTo>
                  <a:lnTo>
                    <a:pt x="7037" y="14791"/>
                  </a:lnTo>
                  <a:lnTo>
                    <a:pt x="7576" y="15128"/>
                  </a:lnTo>
                  <a:lnTo>
                    <a:pt x="8138" y="15466"/>
                  </a:lnTo>
                  <a:lnTo>
                    <a:pt x="8183" y="15218"/>
                  </a:lnTo>
                  <a:lnTo>
                    <a:pt x="8228" y="14522"/>
                  </a:lnTo>
                  <a:lnTo>
                    <a:pt x="8251" y="13465"/>
                  </a:lnTo>
                  <a:lnTo>
                    <a:pt x="8251" y="12836"/>
                  </a:lnTo>
                  <a:lnTo>
                    <a:pt x="8228" y="12116"/>
                  </a:lnTo>
                  <a:lnTo>
                    <a:pt x="8183" y="11374"/>
                  </a:lnTo>
                  <a:lnTo>
                    <a:pt x="8138" y="10588"/>
                  </a:lnTo>
                  <a:lnTo>
                    <a:pt x="8026" y="9756"/>
                  </a:lnTo>
                  <a:lnTo>
                    <a:pt x="7891" y="8924"/>
                  </a:lnTo>
                  <a:lnTo>
                    <a:pt x="7711" y="8070"/>
                  </a:lnTo>
                  <a:lnTo>
                    <a:pt x="7509" y="7216"/>
                  </a:lnTo>
                  <a:lnTo>
                    <a:pt x="7374" y="6789"/>
                  </a:lnTo>
                  <a:lnTo>
                    <a:pt x="7239" y="6384"/>
                  </a:lnTo>
                  <a:lnTo>
                    <a:pt x="7082" y="5957"/>
                  </a:lnTo>
                  <a:lnTo>
                    <a:pt x="6902" y="5552"/>
                  </a:lnTo>
                  <a:lnTo>
                    <a:pt x="6677" y="5058"/>
                  </a:lnTo>
                  <a:lnTo>
                    <a:pt x="6407" y="4518"/>
                  </a:lnTo>
                  <a:lnTo>
                    <a:pt x="6115" y="3979"/>
                  </a:lnTo>
                  <a:lnTo>
                    <a:pt x="5778" y="3439"/>
                  </a:lnTo>
                  <a:lnTo>
                    <a:pt x="5441" y="2900"/>
                  </a:lnTo>
                  <a:lnTo>
                    <a:pt x="5059" y="2360"/>
                  </a:lnTo>
                  <a:lnTo>
                    <a:pt x="4676" y="1866"/>
                  </a:lnTo>
                  <a:lnTo>
                    <a:pt x="4272" y="1416"/>
                  </a:lnTo>
                  <a:lnTo>
                    <a:pt x="3845" y="989"/>
                  </a:lnTo>
                  <a:lnTo>
                    <a:pt x="3440" y="652"/>
                  </a:lnTo>
                  <a:lnTo>
                    <a:pt x="3215" y="495"/>
                  </a:lnTo>
                  <a:lnTo>
                    <a:pt x="3013" y="360"/>
                  </a:lnTo>
                  <a:lnTo>
                    <a:pt x="2811" y="247"/>
                  </a:lnTo>
                  <a:lnTo>
                    <a:pt x="2586" y="157"/>
                  </a:lnTo>
                  <a:lnTo>
                    <a:pt x="2384" y="68"/>
                  </a:lnTo>
                  <a:lnTo>
                    <a:pt x="2181" y="23"/>
                  </a:lnTo>
                  <a:lnTo>
                    <a:pt x="1957" y="0"/>
                  </a:lnTo>
                  <a:close/>
                </a:path>
              </a:pathLst>
            </a:custGeom>
            <a:solidFill>
              <a:srgbClr val="A6CC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55" name="Google Shape;235;p15">
              <a:extLst>
                <a:ext uri="{FF2B5EF4-FFF2-40B4-BE49-F238E27FC236}">
                  <a16:creationId xmlns:a16="http://schemas.microsoft.com/office/drawing/2014/main" id="{6D138AA9-75DF-A898-E18A-8E741532B536}"/>
                </a:ext>
              </a:extLst>
            </p:cNvPr>
            <p:cNvSpPr/>
            <p:nvPr/>
          </p:nvSpPr>
          <p:spPr>
            <a:xfrm>
              <a:off x="5986500" y="2661925"/>
              <a:ext cx="161325" cy="261900"/>
            </a:xfrm>
            <a:custGeom>
              <a:avLst/>
              <a:gdLst/>
              <a:ahLst/>
              <a:cxnLst/>
              <a:rect l="l" t="t" r="r" b="b"/>
              <a:pathLst>
                <a:path w="6453" h="10476" extrusionOk="0">
                  <a:moveTo>
                    <a:pt x="4631" y="0"/>
                  </a:moveTo>
                  <a:lnTo>
                    <a:pt x="4294" y="23"/>
                  </a:lnTo>
                  <a:lnTo>
                    <a:pt x="3957" y="113"/>
                  </a:lnTo>
                  <a:lnTo>
                    <a:pt x="3620" y="225"/>
                  </a:lnTo>
                  <a:lnTo>
                    <a:pt x="3305" y="382"/>
                  </a:lnTo>
                  <a:lnTo>
                    <a:pt x="2990" y="562"/>
                  </a:lnTo>
                  <a:lnTo>
                    <a:pt x="2698" y="787"/>
                  </a:lnTo>
                  <a:lnTo>
                    <a:pt x="2428" y="1012"/>
                  </a:lnTo>
                  <a:lnTo>
                    <a:pt x="2159" y="1282"/>
                  </a:lnTo>
                  <a:lnTo>
                    <a:pt x="1934" y="1574"/>
                  </a:lnTo>
                  <a:lnTo>
                    <a:pt x="1709" y="1866"/>
                  </a:lnTo>
                  <a:lnTo>
                    <a:pt x="1529" y="2158"/>
                  </a:lnTo>
                  <a:lnTo>
                    <a:pt x="1349" y="2473"/>
                  </a:lnTo>
                  <a:lnTo>
                    <a:pt x="1215" y="2765"/>
                  </a:lnTo>
                  <a:lnTo>
                    <a:pt x="1102" y="3080"/>
                  </a:lnTo>
                  <a:lnTo>
                    <a:pt x="810" y="4024"/>
                  </a:lnTo>
                  <a:lnTo>
                    <a:pt x="585" y="4901"/>
                  </a:lnTo>
                  <a:lnTo>
                    <a:pt x="383" y="5710"/>
                  </a:lnTo>
                  <a:lnTo>
                    <a:pt x="248" y="6452"/>
                  </a:lnTo>
                  <a:lnTo>
                    <a:pt x="136" y="7126"/>
                  </a:lnTo>
                  <a:lnTo>
                    <a:pt x="68" y="7733"/>
                  </a:lnTo>
                  <a:lnTo>
                    <a:pt x="23" y="8295"/>
                  </a:lnTo>
                  <a:lnTo>
                    <a:pt x="1" y="8767"/>
                  </a:lnTo>
                  <a:lnTo>
                    <a:pt x="1" y="9172"/>
                  </a:lnTo>
                  <a:lnTo>
                    <a:pt x="23" y="9531"/>
                  </a:lnTo>
                  <a:lnTo>
                    <a:pt x="46" y="9846"/>
                  </a:lnTo>
                  <a:lnTo>
                    <a:pt x="68" y="10071"/>
                  </a:lnTo>
                  <a:lnTo>
                    <a:pt x="136" y="10386"/>
                  </a:lnTo>
                  <a:lnTo>
                    <a:pt x="181" y="10476"/>
                  </a:lnTo>
                  <a:lnTo>
                    <a:pt x="967" y="9891"/>
                  </a:lnTo>
                  <a:lnTo>
                    <a:pt x="1394" y="9576"/>
                  </a:lnTo>
                  <a:lnTo>
                    <a:pt x="1799" y="9217"/>
                  </a:lnTo>
                  <a:lnTo>
                    <a:pt x="2204" y="8857"/>
                  </a:lnTo>
                  <a:lnTo>
                    <a:pt x="2631" y="8475"/>
                  </a:lnTo>
                  <a:lnTo>
                    <a:pt x="3013" y="8070"/>
                  </a:lnTo>
                  <a:lnTo>
                    <a:pt x="3418" y="7666"/>
                  </a:lnTo>
                  <a:lnTo>
                    <a:pt x="3800" y="7239"/>
                  </a:lnTo>
                  <a:lnTo>
                    <a:pt x="4159" y="6811"/>
                  </a:lnTo>
                  <a:lnTo>
                    <a:pt x="4519" y="6384"/>
                  </a:lnTo>
                  <a:lnTo>
                    <a:pt x="4834" y="5935"/>
                  </a:lnTo>
                  <a:lnTo>
                    <a:pt x="5148" y="5485"/>
                  </a:lnTo>
                  <a:lnTo>
                    <a:pt x="5418" y="5036"/>
                  </a:lnTo>
                  <a:lnTo>
                    <a:pt x="5665" y="4564"/>
                  </a:lnTo>
                  <a:lnTo>
                    <a:pt x="5868" y="4114"/>
                  </a:lnTo>
                  <a:lnTo>
                    <a:pt x="6070" y="3619"/>
                  </a:lnTo>
                  <a:lnTo>
                    <a:pt x="6250" y="3080"/>
                  </a:lnTo>
                  <a:lnTo>
                    <a:pt x="6340" y="2765"/>
                  </a:lnTo>
                  <a:lnTo>
                    <a:pt x="6385" y="2473"/>
                  </a:lnTo>
                  <a:lnTo>
                    <a:pt x="6430" y="2181"/>
                  </a:lnTo>
                  <a:lnTo>
                    <a:pt x="6452" y="1889"/>
                  </a:lnTo>
                  <a:lnTo>
                    <a:pt x="6452" y="1596"/>
                  </a:lnTo>
                  <a:lnTo>
                    <a:pt x="6430" y="1304"/>
                  </a:lnTo>
                  <a:lnTo>
                    <a:pt x="6362" y="1057"/>
                  </a:lnTo>
                  <a:lnTo>
                    <a:pt x="6250" y="810"/>
                  </a:lnTo>
                  <a:lnTo>
                    <a:pt x="6093" y="585"/>
                  </a:lnTo>
                  <a:lnTo>
                    <a:pt x="6003" y="495"/>
                  </a:lnTo>
                  <a:lnTo>
                    <a:pt x="5913" y="405"/>
                  </a:lnTo>
                  <a:lnTo>
                    <a:pt x="5800" y="315"/>
                  </a:lnTo>
                  <a:lnTo>
                    <a:pt x="5665" y="248"/>
                  </a:lnTo>
                  <a:lnTo>
                    <a:pt x="5508" y="180"/>
                  </a:lnTo>
                  <a:lnTo>
                    <a:pt x="5351" y="113"/>
                  </a:lnTo>
                  <a:lnTo>
                    <a:pt x="5171" y="68"/>
                  </a:lnTo>
                  <a:lnTo>
                    <a:pt x="4991" y="23"/>
                  </a:lnTo>
                  <a:lnTo>
                    <a:pt x="4811" y="23"/>
                  </a:lnTo>
                  <a:lnTo>
                    <a:pt x="4631" y="0"/>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56" name="Google Shape;236;p15">
              <a:extLst>
                <a:ext uri="{FF2B5EF4-FFF2-40B4-BE49-F238E27FC236}">
                  <a16:creationId xmlns:a16="http://schemas.microsoft.com/office/drawing/2014/main" id="{AD9E2AAE-3F22-7BE0-DBB7-58086D1814F0}"/>
                </a:ext>
              </a:extLst>
            </p:cNvPr>
            <p:cNvSpPr/>
            <p:nvPr/>
          </p:nvSpPr>
          <p:spPr>
            <a:xfrm>
              <a:off x="5770700" y="2537150"/>
              <a:ext cx="206275" cy="386675"/>
            </a:xfrm>
            <a:custGeom>
              <a:avLst/>
              <a:gdLst/>
              <a:ahLst/>
              <a:cxnLst/>
              <a:rect l="l" t="t" r="r" b="b"/>
              <a:pathLst>
                <a:path w="8251" h="15467" extrusionOk="0">
                  <a:moveTo>
                    <a:pt x="1754" y="1"/>
                  </a:moveTo>
                  <a:lnTo>
                    <a:pt x="1552" y="46"/>
                  </a:lnTo>
                  <a:lnTo>
                    <a:pt x="1372" y="91"/>
                  </a:lnTo>
                  <a:lnTo>
                    <a:pt x="1170" y="181"/>
                  </a:lnTo>
                  <a:lnTo>
                    <a:pt x="990" y="293"/>
                  </a:lnTo>
                  <a:lnTo>
                    <a:pt x="810" y="428"/>
                  </a:lnTo>
                  <a:lnTo>
                    <a:pt x="653" y="585"/>
                  </a:lnTo>
                  <a:lnTo>
                    <a:pt x="518" y="765"/>
                  </a:lnTo>
                  <a:lnTo>
                    <a:pt x="383" y="945"/>
                  </a:lnTo>
                  <a:lnTo>
                    <a:pt x="293" y="1147"/>
                  </a:lnTo>
                  <a:lnTo>
                    <a:pt x="203" y="1372"/>
                  </a:lnTo>
                  <a:lnTo>
                    <a:pt x="136" y="1574"/>
                  </a:lnTo>
                  <a:lnTo>
                    <a:pt x="91" y="1822"/>
                  </a:lnTo>
                  <a:lnTo>
                    <a:pt x="46" y="2069"/>
                  </a:lnTo>
                  <a:lnTo>
                    <a:pt x="23" y="2316"/>
                  </a:lnTo>
                  <a:lnTo>
                    <a:pt x="1" y="2833"/>
                  </a:lnTo>
                  <a:lnTo>
                    <a:pt x="46" y="3373"/>
                  </a:lnTo>
                  <a:lnTo>
                    <a:pt x="113" y="3912"/>
                  </a:lnTo>
                  <a:lnTo>
                    <a:pt x="226" y="4474"/>
                  </a:lnTo>
                  <a:lnTo>
                    <a:pt x="360" y="5014"/>
                  </a:lnTo>
                  <a:lnTo>
                    <a:pt x="495" y="5553"/>
                  </a:lnTo>
                  <a:lnTo>
                    <a:pt x="675" y="6048"/>
                  </a:lnTo>
                  <a:lnTo>
                    <a:pt x="1012" y="6992"/>
                  </a:lnTo>
                  <a:lnTo>
                    <a:pt x="1305" y="7711"/>
                  </a:lnTo>
                  <a:lnTo>
                    <a:pt x="1574" y="8318"/>
                  </a:lnTo>
                  <a:lnTo>
                    <a:pt x="1889" y="8903"/>
                  </a:lnTo>
                  <a:lnTo>
                    <a:pt x="2204" y="9487"/>
                  </a:lnTo>
                  <a:lnTo>
                    <a:pt x="2541" y="10049"/>
                  </a:lnTo>
                  <a:lnTo>
                    <a:pt x="2901" y="10589"/>
                  </a:lnTo>
                  <a:lnTo>
                    <a:pt x="3283" y="11128"/>
                  </a:lnTo>
                  <a:lnTo>
                    <a:pt x="3687" y="11645"/>
                  </a:lnTo>
                  <a:lnTo>
                    <a:pt x="4092" y="12162"/>
                  </a:lnTo>
                  <a:lnTo>
                    <a:pt x="4542" y="12657"/>
                  </a:lnTo>
                  <a:lnTo>
                    <a:pt x="4991" y="13129"/>
                  </a:lnTo>
                  <a:lnTo>
                    <a:pt x="5486" y="13578"/>
                  </a:lnTo>
                  <a:lnTo>
                    <a:pt x="5980" y="14005"/>
                  </a:lnTo>
                  <a:lnTo>
                    <a:pt x="6497" y="14410"/>
                  </a:lnTo>
                  <a:lnTo>
                    <a:pt x="7037" y="14792"/>
                  </a:lnTo>
                  <a:lnTo>
                    <a:pt x="7576" y="15152"/>
                  </a:lnTo>
                  <a:lnTo>
                    <a:pt x="8138" y="15467"/>
                  </a:lnTo>
                  <a:lnTo>
                    <a:pt x="8183" y="15219"/>
                  </a:lnTo>
                  <a:lnTo>
                    <a:pt x="8228" y="14522"/>
                  </a:lnTo>
                  <a:lnTo>
                    <a:pt x="8251" y="13466"/>
                  </a:lnTo>
                  <a:lnTo>
                    <a:pt x="8251" y="12836"/>
                  </a:lnTo>
                  <a:lnTo>
                    <a:pt x="8228" y="12140"/>
                  </a:lnTo>
                  <a:lnTo>
                    <a:pt x="8183" y="11375"/>
                  </a:lnTo>
                  <a:lnTo>
                    <a:pt x="8138" y="10589"/>
                  </a:lnTo>
                  <a:lnTo>
                    <a:pt x="8026" y="9779"/>
                  </a:lnTo>
                  <a:lnTo>
                    <a:pt x="7891" y="8925"/>
                  </a:lnTo>
                  <a:lnTo>
                    <a:pt x="7711" y="8071"/>
                  </a:lnTo>
                  <a:lnTo>
                    <a:pt x="7509" y="7217"/>
                  </a:lnTo>
                  <a:lnTo>
                    <a:pt x="7374" y="6812"/>
                  </a:lnTo>
                  <a:lnTo>
                    <a:pt x="7239" y="6385"/>
                  </a:lnTo>
                  <a:lnTo>
                    <a:pt x="7082" y="5958"/>
                  </a:lnTo>
                  <a:lnTo>
                    <a:pt x="6902" y="5553"/>
                  </a:lnTo>
                  <a:lnTo>
                    <a:pt x="6677" y="5059"/>
                  </a:lnTo>
                  <a:lnTo>
                    <a:pt x="6407" y="4519"/>
                  </a:lnTo>
                  <a:lnTo>
                    <a:pt x="6115" y="3980"/>
                  </a:lnTo>
                  <a:lnTo>
                    <a:pt x="5778" y="3440"/>
                  </a:lnTo>
                  <a:lnTo>
                    <a:pt x="5441" y="2901"/>
                  </a:lnTo>
                  <a:lnTo>
                    <a:pt x="5059" y="2384"/>
                  </a:lnTo>
                  <a:lnTo>
                    <a:pt x="4676" y="1889"/>
                  </a:lnTo>
                  <a:lnTo>
                    <a:pt x="4272" y="1417"/>
                  </a:lnTo>
                  <a:lnTo>
                    <a:pt x="3845" y="1012"/>
                  </a:lnTo>
                  <a:lnTo>
                    <a:pt x="3440" y="653"/>
                  </a:lnTo>
                  <a:lnTo>
                    <a:pt x="3215" y="495"/>
                  </a:lnTo>
                  <a:lnTo>
                    <a:pt x="3013" y="361"/>
                  </a:lnTo>
                  <a:lnTo>
                    <a:pt x="2811" y="248"/>
                  </a:lnTo>
                  <a:lnTo>
                    <a:pt x="2586" y="158"/>
                  </a:lnTo>
                  <a:lnTo>
                    <a:pt x="2384" y="91"/>
                  </a:lnTo>
                  <a:lnTo>
                    <a:pt x="2181" y="23"/>
                  </a:lnTo>
                  <a:lnTo>
                    <a:pt x="1956" y="1"/>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57" name="Google Shape;237;p15">
              <a:extLst>
                <a:ext uri="{FF2B5EF4-FFF2-40B4-BE49-F238E27FC236}">
                  <a16:creationId xmlns:a16="http://schemas.microsoft.com/office/drawing/2014/main" id="{49E52DCE-757C-496C-D6BF-DE728D794548}"/>
                </a:ext>
              </a:extLst>
            </p:cNvPr>
            <p:cNvSpPr/>
            <p:nvPr/>
          </p:nvSpPr>
          <p:spPr>
            <a:xfrm>
              <a:off x="4385450" y="2661925"/>
              <a:ext cx="161300" cy="261900"/>
            </a:xfrm>
            <a:custGeom>
              <a:avLst/>
              <a:gdLst/>
              <a:ahLst/>
              <a:cxnLst/>
              <a:rect l="l" t="t" r="r" b="b"/>
              <a:pathLst>
                <a:path w="6452" h="10476" extrusionOk="0">
                  <a:moveTo>
                    <a:pt x="4631" y="0"/>
                  </a:moveTo>
                  <a:lnTo>
                    <a:pt x="4294" y="23"/>
                  </a:lnTo>
                  <a:lnTo>
                    <a:pt x="3956" y="113"/>
                  </a:lnTo>
                  <a:lnTo>
                    <a:pt x="3619" y="225"/>
                  </a:lnTo>
                  <a:lnTo>
                    <a:pt x="3304" y="382"/>
                  </a:lnTo>
                  <a:lnTo>
                    <a:pt x="2990" y="562"/>
                  </a:lnTo>
                  <a:lnTo>
                    <a:pt x="2697" y="787"/>
                  </a:lnTo>
                  <a:lnTo>
                    <a:pt x="2428" y="1012"/>
                  </a:lnTo>
                  <a:lnTo>
                    <a:pt x="2158" y="1282"/>
                  </a:lnTo>
                  <a:lnTo>
                    <a:pt x="1933" y="1574"/>
                  </a:lnTo>
                  <a:lnTo>
                    <a:pt x="1708" y="1866"/>
                  </a:lnTo>
                  <a:lnTo>
                    <a:pt x="1529" y="2158"/>
                  </a:lnTo>
                  <a:lnTo>
                    <a:pt x="1349" y="2473"/>
                  </a:lnTo>
                  <a:lnTo>
                    <a:pt x="1214" y="2765"/>
                  </a:lnTo>
                  <a:lnTo>
                    <a:pt x="1101" y="3080"/>
                  </a:lnTo>
                  <a:lnTo>
                    <a:pt x="809" y="4024"/>
                  </a:lnTo>
                  <a:lnTo>
                    <a:pt x="584" y="4901"/>
                  </a:lnTo>
                  <a:lnTo>
                    <a:pt x="382" y="5710"/>
                  </a:lnTo>
                  <a:lnTo>
                    <a:pt x="247" y="6452"/>
                  </a:lnTo>
                  <a:lnTo>
                    <a:pt x="135" y="7126"/>
                  </a:lnTo>
                  <a:lnTo>
                    <a:pt x="67" y="7733"/>
                  </a:lnTo>
                  <a:lnTo>
                    <a:pt x="22" y="8295"/>
                  </a:lnTo>
                  <a:lnTo>
                    <a:pt x="0" y="8767"/>
                  </a:lnTo>
                  <a:lnTo>
                    <a:pt x="0" y="9172"/>
                  </a:lnTo>
                  <a:lnTo>
                    <a:pt x="22" y="9531"/>
                  </a:lnTo>
                  <a:lnTo>
                    <a:pt x="45" y="9846"/>
                  </a:lnTo>
                  <a:lnTo>
                    <a:pt x="67" y="10071"/>
                  </a:lnTo>
                  <a:lnTo>
                    <a:pt x="135" y="10386"/>
                  </a:lnTo>
                  <a:lnTo>
                    <a:pt x="180" y="10476"/>
                  </a:lnTo>
                  <a:lnTo>
                    <a:pt x="967" y="9891"/>
                  </a:lnTo>
                  <a:lnTo>
                    <a:pt x="1394" y="9576"/>
                  </a:lnTo>
                  <a:lnTo>
                    <a:pt x="1798" y="9217"/>
                  </a:lnTo>
                  <a:lnTo>
                    <a:pt x="2203" y="8857"/>
                  </a:lnTo>
                  <a:lnTo>
                    <a:pt x="2630" y="8475"/>
                  </a:lnTo>
                  <a:lnTo>
                    <a:pt x="3012" y="8070"/>
                  </a:lnTo>
                  <a:lnTo>
                    <a:pt x="3417" y="7666"/>
                  </a:lnTo>
                  <a:lnTo>
                    <a:pt x="3799" y="7239"/>
                  </a:lnTo>
                  <a:lnTo>
                    <a:pt x="4159" y="6811"/>
                  </a:lnTo>
                  <a:lnTo>
                    <a:pt x="4518" y="6384"/>
                  </a:lnTo>
                  <a:lnTo>
                    <a:pt x="4833" y="5935"/>
                  </a:lnTo>
                  <a:lnTo>
                    <a:pt x="5148" y="5485"/>
                  </a:lnTo>
                  <a:lnTo>
                    <a:pt x="5417" y="5036"/>
                  </a:lnTo>
                  <a:lnTo>
                    <a:pt x="5665" y="4564"/>
                  </a:lnTo>
                  <a:lnTo>
                    <a:pt x="5867" y="4114"/>
                  </a:lnTo>
                  <a:lnTo>
                    <a:pt x="6069" y="3619"/>
                  </a:lnTo>
                  <a:lnTo>
                    <a:pt x="6249" y="3080"/>
                  </a:lnTo>
                  <a:lnTo>
                    <a:pt x="6339" y="2765"/>
                  </a:lnTo>
                  <a:lnTo>
                    <a:pt x="6384" y="2473"/>
                  </a:lnTo>
                  <a:lnTo>
                    <a:pt x="6429" y="2181"/>
                  </a:lnTo>
                  <a:lnTo>
                    <a:pt x="6451" y="1889"/>
                  </a:lnTo>
                  <a:lnTo>
                    <a:pt x="6451" y="1596"/>
                  </a:lnTo>
                  <a:lnTo>
                    <a:pt x="6429" y="1304"/>
                  </a:lnTo>
                  <a:lnTo>
                    <a:pt x="6362" y="1057"/>
                  </a:lnTo>
                  <a:lnTo>
                    <a:pt x="6249" y="810"/>
                  </a:lnTo>
                  <a:lnTo>
                    <a:pt x="6092" y="585"/>
                  </a:lnTo>
                  <a:lnTo>
                    <a:pt x="6002" y="495"/>
                  </a:lnTo>
                  <a:lnTo>
                    <a:pt x="5912" y="405"/>
                  </a:lnTo>
                  <a:lnTo>
                    <a:pt x="5800" y="315"/>
                  </a:lnTo>
                  <a:lnTo>
                    <a:pt x="5665" y="248"/>
                  </a:lnTo>
                  <a:lnTo>
                    <a:pt x="5507" y="180"/>
                  </a:lnTo>
                  <a:lnTo>
                    <a:pt x="5350" y="113"/>
                  </a:lnTo>
                  <a:lnTo>
                    <a:pt x="5170" y="68"/>
                  </a:lnTo>
                  <a:lnTo>
                    <a:pt x="4990" y="23"/>
                  </a:lnTo>
                  <a:lnTo>
                    <a:pt x="4811" y="23"/>
                  </a:lnTo>
                  <a:lnTo>
                    <a:pt x="4631" y="0"/>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58" name="Google Shape;238;p15">
              <a:extLst>
                <a:ext uri="{FF2B5EF4-FFF2-40B4-BE49-F238E27FC236}">
                  <a16:creationId xmlns:a16="http://schemas.microsoft.com/office/drawing/2014/main" id="{A76BBA79-78D9-F675-694B-210030B5BC0F}"/>
                </a:ext>
              </a:extLst>
            </p:cNvPr>
            <p:cNvSpPr/>
            <p:nvPr/>
          </p:nvSpPr>
          <p:spPr>
            <a:xfrm>
              <a:off x="4169650" y="2537150"/>
              <a:ext cx="206250" cy="386675"/>
            </a:xfrm>
            <a:custGeom>
              <a:avLst/>
              <a:gdLst/>
              <a:ahLst/>
              <a:cxnLst/>
              <a:rect l="l" t="t" r="r" b="b"/>
              <a:pathLst>
                <a:path w="8250" h="15467" extrusionOk="0">
                  <a:moveTo>
                    <a:pt x="1753" y="1"/>
                  </a:moveTo>
                  <a:lnTo>
                    <a:pt x="1551" y="46"/>
                  </a:lnTo>
                  <a:lnTo>
                    <a:pt x="1371" y="91"/>
                  </a:lnTo>
                  <a:lnTo>
                    <a:pt x="1169" y="181"/>
                  </a:lnTo>
                  <a:lnTo>
                    <a:pt x="989" y="293"/>
                  </a:lnTo>
                  <a:lnTo>
                    <a:pt x="809" y="428"/>
                  </a:lnTo>
                  <a:lnTo>
                    <a:pt x="652" y="585"/>
                  </a:lnTo>
                  <a:lnTo>
                    <a:pt x="517" y="765"/>
                  </a:lnTo>
                  <a:lnTo>
                    <a:pt x="382" y="945"/>
                  </a:lnTo>
                  <a:lnTo>
                    <a:pt x="292" y="1147"/>
                  </a:lnTo>
                  <a:lnTo>
                    <a:pt x="202" y="1372"/>
                  </a:lnTo>
                  <a:lnTo>
                    <a:pt x="135" y="1574"/>
                  </a:lnTo>
                  <a:lnTo>
                    <a:pt x="90" y="1822"/>
                  </a:lnTo>
                  <a:lnTo>
                    <a:pt x="45" y="2069"/>
                  </a:lnTo>
                  <a:lnTo>
                    <a:pt x="23" y="2316"/>
                  </a:lnTo>
                  <a:lnTo>
                    <a:pt x="0" y="2833"/>
                  </a:lnTo>
                  <a:lnTo>
                    <a:pt x="45" y="3373"/>
                  </a:lnTo>
                  <a:lnTo>
                    <a:pt x="112" y="3912"/>
                  </a:lnTo>
                  <a:lnTo>
                    <a:pt x="225" y="4474"/>
                  </a:lnTo>
                  <a:lnTo>
                    <a:pt x="360" y="5014"/>
                  </a:lnTo>
                  <a:lnTo>
                    <a:pt x="495" y="5553"/>
                  </a:lnTo>
                  <a:lnTo>
                    <a:pt x="674" y="6048"/>
                  </a:lnTo>
                  <a:lnTo>
                    <a:pt x="1012" y="6992"/>
                  </a:lnTo>
                  <a:lnTo>
                    <a:pt x="1304" y="7711"/>
                  </a:lnTo>
                  <a:lnTo>
                    <a:pt x="1574" y="8318"/>
                  </a:lnTo>
                  <a:lnTo>
                    <a:pt x="1866" y="8903"/>
                  </a:lnTo>
                  <a:lnTo>
                    <a:pt x="2203" y="9487"/>
                  </a:lnTo>
                  <a:lnTo>
                    <a:pt x="2540" y="10049"/>
                  </a:lnTo>
                  <a:lnTo>
                    <a:pt x="2900" y="10589"/>
                  </a:lnTo>
                  <a:lnTo>
                    <a:pt x="3282" y="11128"/>
                  </a:lnTo>
                  <a:lnTo>
                    <a:pt x="3687" y="11645"/>
                  </a:lnTo>
                  <a:lnTo>
                    <a:pt x="4091" y="12162"/>
                  </a:lnTo>
                  <a:lnTo>
                    <a:pt x="4541" y="12657"/>
                  </a:lnTo>
                  <a:lnTo>
                    <a:pt x="4990" y="13129"/>
                  </a:lnTo>
                  <a:lnTo>
                    <a:pt x="5485" y="13578"/>
                  </a:lnTo>
                  <a:lnTo>
                    <a:pt x="5979" y="14005"/>
                  </a:lnTo>
                  <a:lnTo>
                    <a:pt x="6497" y="14410"/>
                  </a:lnTo>
                  <a:lnTo>
                    <a:pt x="7036" y="14792"/>
                  </a:lnTo>
                  <a:lnTo>
                    <a:pt x="7575" y="15152"/>
                  </a:lnTo>
                  <a:lnTo>
                    <a:pt x="8137" y="15467"/>
                  </a:lnTo>
                  <a:lnTo>
                    <a:pt x="8182" y="15219"/>
                  </a:lnTo>
                  <a:lnTo>
                    <a:pt x="8227" y="14522"/>
                  </a:lnTo>
                  <a:lnTo>
                    <a:pt x="8250" y="13466"/>
                  </a:lnTo>
                  <a:lnTo>
                    <a:pt x="8250" y="12836"/>
                  </a:lnTo>
                  <a:lnTo>
                    <a:pt x="8227" y="12140"/>
                  </a:lnTo>
                  <a:lnTo>
                    <a:pt x="8182" y="11375"/>
                  </a:lnTo>
                  <a:lnTo>
                    <a:pt x="8137" y="10589"/>
                  </a:lnTo>
                  <a:lnTo>
                    <a:pt x="8025" y="9779"/>
                  </a:lnTo>
                  <a:lnTo>
                    <a:pt x="7890" y="8925"/>
                  </a:lnTo>
                  <a:lnTo>
                    <a:pt x="7710" y="8071"/>
                  </a:lnTo>
                  <a:lnTo>
                    <a:pt x="7508" y="7217"/>
                  </a:lnTo>
                  <a:lnTo>
                    <a:pt x="7373" y="6812"/>
                  </a:lnTo>
                  <a:lnTo>
                    <a:pt x="7238" y="6385"/>
                  </a:lnTo>
                  <a:lnTo>
                    <a:pt x="7081" y="5958"/>
                  </a:lnTo>
                  <a:lnTo>
                    <a:pt x="6901" y="5553"/>
                  </a:lnTo>
                  <a:lnTo>
                    <a:pt x="6676" y="5059"/>
                  </a:lnTo>
                  <a:lnTo>
                    <a:pt x="6407" y="4519"/>
                  </a:lnTo>
                  <a:lnTo>
                    <a:pt x="6114" y="3980"/>
                  </a:lnTo>
                  <a:lnTo>
                    <a:pt x="5777" y="3440"/>
                  </a:lnTo>
                  <a:lnTo>
                    <a:pt x="5440" y="2901"/>
                  </a:lnTo>
                  <a:lnTo>
                    <a:pt x="5058" y="2384"/>
                  </a:lnTo>
                  <a:lnTo>
                    <a:pt x="4676" y="1889"/>
                  </a:lnTo>
                  <a:lnTo>
                    <a:pt x="4271" y="1417"/>
                  </a:lnTo>
                  <a:lnTo>
                    <a:pt x="3844" y="1012"/>
                  </a:lnTo>
                  <a:lnTo>
                    <a:pt x="3439" y="653"/>
                  </a:lnTo>
                  <a:lnTo>
                    <a:pt x="3215" y="495"/>
                  </a:lnTo>
                  <a:lnTo>
                    <a:pt x="3012" y="361"/>
                  </a:lnTo>
                  <a:lnTo>
                    <a:pt x="2810" y="248"/>
                  </a:lnTo>
                  <a:lnTo>
                    <a:pt x="2585" y="158"/>
                  </a:lnTo>
                  <a:lnTo>
                    <a:pt x="2383" y="91"/>
                  </a:lnTo>
                  <a:lnTo>
                    <a:pt x="2181" y="23"/>
                  </a:lnTo>
                  <a:lnTo>
                    <a:pt x="1956" y="1"/>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59" name="Google Shape;239;p15">
              <a:extLst>
                <a:ext uri="{FF2B5EF4-FFF2-40B4-BE49-F238E27FC236}">
                  <a16:creationId xmlns:a16="http://schemas.microsoft.com/office/drawing/2014/main" id="{2D9F2012-4379-CD38-B862-2D325A9497BF}"/>
                </a:ext>
              </a:extLst>
            </p:cNvPr>
            <p:cNvSpPr/>
            <p:nvPr/>
          </p:nvSpPr>
          <p:spPr>
            <a:xfrm>
              <a:off x="3329475" y="2674275"/>
              <a:ext cx="161875" cy="261925"/>
            </a:xfrm>
            <a:custGeom>
              <a:avLst/>
              <a:gdLst/>
              <a:ahLst/>
              <a:cxnLst/>
              <a:rect l="l" t="t" r="r" b="b"/>
              <a:pathLst>
                <a:path w="6475" h="10477" extrusionOk="0">
                  <a:moveTo>
                    <a:pt x="4654" y="1"/>
                  </a:moveTo>
                  <a:lnTo>
                    <a:pt x="4294" y="23"/>
                  </a:lnTo>
                  <a:lnTo>
                    <a:pt x="3957" y="91"/>
                  </a:lnTo>
                  <a:lnTo>
                    <a:pt x="3620" y="203"/>
                  </a:lnTo>
                  <a:lnTo>
                    <a:pt x="3305" y="360"/>
                  </a:lnTo>
                  <a:lnTo>
                    <a:pt x="2991" y="540"/>
                  </a:lnTo>
                  <a:lnTo>
                    <a:pt x="2698" y="765"/>
                  </a:lnTo>
                  <a:lnTo>
                    <a:pt x="2429" y="1012"/>
                  </a:lnTo>
                  <a:lnTo>
                    <a:pt x="2181" y="1282"/>
                  </a:lnTo>
                  <a:lnTo>
                    <a:pt x="1934" y="1552"/>
                  </a:lnTo>
                  <a:lnTo>
                    <a:pt x="1732" y="1844"/>
                  </a:lnTo>
                  <a:lnTo>
                    <a:pt x="1530" y="2159"/>
                  </a:lnTo>
                  <a:lnTo>
                    <a:pt x="1372" y="2451"/>
                  </a:lnTo>
                  <a:lnTo>
                    <a:pt x="1237" y="2766"/>
                  </a:lnTo>
                  <a:lnTo>
                    <a:pt x="1125" y="3058"/>
                  </a:lnTo>
                  <a:lnTo>
                    <a:pt x="833" y="4002"/>
                  </a:lnTo>
                  <a:lnTo>
                    <a:pt x="585" y="4901"/>
                  </a:lnTo>
                  <a:lnTo>
                    <a:pt x="406" y="5711"/>
                  </a:lnTo>
                  <a:lnTo>
                    <a:pt x="248" y="6452"/>
                  </a:lnTo>
                  <a:lnTo>
                    <a:pt x="136" y="7127"/>
                  </a:lnTo>
                  <a:lnTo>
                    <a:pt x="68" y="7734"/>
                  </a:lnTo>
                  <a:lnTo>
                    <a:pt x="23" y="8273"/>
                  </a:lnTo>
                  <a:lnTo>
                    <a:pt x="1" y="8745"/>
                  </a:lnTo>
                  <a:lnTo>
                    <a:pt x="1" y="9172"/>
                  </a:lnTo>
                  <a:lnTo>
                    <a:pt x="23" y="9532"/>
                  </a:lnTo>
                  <a:lnTo>
                    <a:pt x="46" y="9824"/>
                  </a:lnTo>
                  <a:lnTo>
                    <a:pt x="91" y="10071"/>
                  </a:lnTo>
                  <a:lnTo>
                    <a:pt x="158" y="10364"/>
                  </a:lnTo>
                  <a:lnTo>
                    <a:pt x="181" y="10476"/>
                  </a:lnTo>
                  <a:lnTo>
                    <a:pt x="990" y="9892"/>
                  </a:lnTo>
                  <a:lnTo>
                    <a:pt x="1395" y="9554"/>
                  </a:lnTo>
                  <a:lnTo>
                    <a:pt x="1799" y="9217"/>
                  </a:lnTo>
                  <a:lnTo>
                    <a:pt x="2226" y="8835"/>
                  </a:lnTo>
                  <a:lnTo>
                    <a:pt x="2631" y="8453"/>
                  </a:lnTo>
                  <a:lnTo>
                    <a:pt x="3036" y="8071"/>
                  </a:lnTo>
                  <a:lnTo>
                    <a:pt x="3418" y="7666"/>
                  </a:lnTo>
                  <a:lnTo>
                    <a:pt x="3800" y="7239"/>
                  </a:lnTo>
                  <a:lnTo>
                    <a:pt x="4182" y="6812"/>
                  </a:lnTo>
                  <a:lnTo>
                    <a:pt x="4519" y="6362"/>
                  </a:lnTo>
                  <a:lnTo>
                    <a:pt x="4856" y="5913"/>
                  </a:lnTo>
                  <a:lnTo>
                    <a:pt x="5149" y="5463"/>
                  </a:lnTo>
                  <a:lnTo>
                    <a:pt x="5418" y="5014"/>
                  </a:lnTo>
                  <a:lnTo>
                    <a:pt x="5666" y="4564"/>
                  </a:lnTo>
                  <a:lnTo>
                    <a:pt x="5890" y="4092"/>
                  </a:lnTo>
                  <a:lnTo>
                    <a:pt x="6070" y="3620"/>
                  </a:lnTo>
                  <a:lnTo>
                    <a:pt x="6273" y="3058"/>
                  </a:lnTo>
                  <a:lnTo>
                    <a:pt x="6340" y="2766"/>
                  </a:lnTo>
                  <a:lnTo>
                    <a:pt x="6407" y="2451"/>
                  </a:lnTo>
                  <a:lnTo>
                    <a:pt x="6452" y="2159"/>
                  </a:lnTo>
                  <a:lnTo>
                    <a:pt x="6475" y="1867"/>
                  </a:lnTo>
                  <a:lnTo>
                    <a:pt x="6475" y="1574"/>
                  </a:lnTo>
                  <a:lnTo>
                    <a:pt x="6430" y="1305"/>
                  </a:lnTo>
                  <a:lnTo>
                    <a:pt x="6363" y="1035"/>
                  </a:lnTo>
                  <a:lnTo>
                    <a:pt x="6250" y="788"/>
                  </a:lnTo>
                  <a:lnTo>
                    <a:pt x="6115" y="585"/>
                  </a:lnTo>
                  <a:lnTo>
                    <a:pt x="6025" y="473"/>
                  </a:lnTo>
                  <a:lnTo>
                    <a:pt x="5913" y="383"/>
                  </a:lnTo>
                  <a:lnTo>
                    <a:pt x="5801" y="293"/>
                  </a:lnTo>
                  <a:lnTo>
                    <a:pt x="5666" y="226"/>
                  </a:lnTo>
                  <a:lnTo>
                    <a:pt x="5531" y="158"/>
                  </a:lnTo>
                  <a:lnTo>
                    <a:pt x="5373" y="113"/>
                  </a:lnTo>
                  <a:lnTo>
                    <a:pt x="5194" y="46"/>
                  </a:lnTo>
                  <a:lnTo>
                    <a:pt x="5014" y="23"/>
                  </a:lnTo>
                  <a:lnTo>
                    <a:pt x="4834" y="1"/>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60" name="Google Shape;240;p15">
              <a:extLst>
                <a:ext uri="{FF2B5EF4-FFF2-40B4-BE49-F238E27FC236}">
                  <a16:creationId xmlns:a16="http://schemas.microsoft.com/office/drawing/2014/main" id="{6D262017-A5C0-8109-C525-B992FA0233F4}"/>
                </a:ext>
              </a:extLst>
            </p:cNvPr>
            <p:cNvSpPr/>
            <p:nvPr/>
          </p:nvSpPr>
          <p:spPr>
            <a:xfrm>
              <a:off x="3114250" y="2549525"/>
              <a:ext cx="206275" cy="386675"/>
            </a:xfrm>
            <a:custGeom>
              <a:avLst/>
              <a:gdLst/>
              <a:ahLst/>
              <a:cxnLst/>
              <a:rect l="l" t="t" r="r" b="b"/>
              <a:pathLst>
                <a:path w="8251" h="15467" extrusionOk="0">
                  <a:moveTo>
                    <a:pt x="1754" y="0"/>
                  </a:moveTo>
                  <a:lnTo>
                    <a:pt x="1552" y="23"/>
                  </a:lnTo>
                  <a:lnTo>
                    <a:pt x="1349" y="68"/>
                  </a:lnTo>
                  <a:lnTo>
                    <a:pt x="1169" y="158"/>
                  </a:lnTo>
                  <a:lnTo>
                    <a:pt x="967" y="270"/>
                  </a:lnTo>
                  <a:lnTo>
                    <a:pt x="787" y="428"/>
                  </a:lnTo>
                  <a:lnTo>
                    <a:pt x="630" y="585"/>
                  </a:lnTo>
                  <a:lnTo>
                    <a:pt x="495" y="742"/>
                  </a:lnTo>
                  <a:lnTo>
                    <a:pt x="383" y="945"/>
                  </a:lnTo>
                  <a:lnTo>
                    <a:pt x="270" y="1124"/>
                  </a:lnTo>
                  <a:lnTo>
                    <a:pt x="180" y="1349"/>
                  </a:lnTo>
                  <a:lnTo>
                    <a:pt x="113" y="1574"/>
                  </a:lnTo>
                  <a:lnTo>
                    <a:pt x="68" y="1799"/>
                  </a:lnTo>
                  <a:lnTo>
                    <a:pt x="23" y="2046"/>
                  </a:lnTo>
                  <a:lnTo>
                    <a:pt x="0" y="2293"/>
                  </a:lnTo>
                  <a:lnTo>
                    <a:pt x="0" y="2810"/>
                  </a:lnTo>
                  <a:lnTo>
                    <a:pt x="23" y="3350"/>
                  </a:lnTo>
                  <a:lnTo>
                    <a:pt x="113" y="3889"/>
                  </a:lnTo>
                  <a:lnTo>
                    <a:pt x="203" y="4451"/>
                  </a:lnTo>
                  <a:lnTo>
                    <a:pt x="338" y="4991"/>
                  </a:lnTo>
                  <a:lnTo>
                    <a:pt x="495" y="5530"/>
                  </a:lnTo>
                  <a:lnTo>
                    <a:pt x="652" y="6047"/>
                  </a:lnTo>
                  <a:lnTo>
                    <a:pt x="990" y="6969"/>
                  </a:lnTo>
                  <a:lnTo>
                    <a:pt x="1304" y="7711"/>
                  </a:lnTo>
                  <a:lnTo>
                    <a:pt x="1574" y="8295"/>
                  </a:lnTo>
                  <a:lnTo>
                    <a:pt x="1866" y="8880"/>
                  </a:lnTo>
                  <a:lnTo>
                    <a:pt x="2181" y="9464"/>
                  </a:lnTo>
                  <a:lnTo>
                    <a:pt x="2518" y="10026"/>
                  </a:lnTo>
                  <a:lnTo>
                    <a:pt x="2878" y="10588"/>
                  </a:lnTo>
                  <a:lnTo>
                    <a:pt x="3260" y="11128"/>
                  </a:lnTo>
                  <a:lnTo>
                    <a:pt x="3665" y="11645"/>
                  </a:lnTo>
                  <a:lnTo>
                    <a:pt x="4092" y="12139"/>
                  </a:lnTo>
                  <a:lnTo>
                    <a:pt x="4519" y="12634"/>
                  </a:lnTo>
                  <a:lnTo>
                    <a:pt x="4991" y="13106"/>
                  </a:lnTo>
                  <a:lnTo>
                    <a:pt x="5463" y="13555"/>
                  </a:lnTo>
                  <a:lnTo>
                    <a:pt x="5957" y="13982"/>
                  </a:lnTo>
                  <a:lnTo>
                    <a:pt x="6474" y="14387"/>
                  </a:lnTo>
                  <a:lnTo>
                    <a:pt x="7014" y="14769"/>
                  </a:lnTo>
                  <a:lnTo>
                    <a:pt x="7576" y="15129"/>
                  </a:lnTo>
                  <a:lnTo>
                    <a:pt x="8138" y="15466"/>
                  </a:lnTo>
                  <a:lnTo>
                    <a:pt x="8160" y="15219"/>
                  </a:lnTo>
                  <a:lnTo>
                    <a:pt x="8205" y="14522"/>
                  </a:lnTo>
                  <a:lnTo>
                    <a:pt x="8250" y="13465"/>
                  </a:lnTo>
                  <a:lnTo>
                    <a:pt x="8250" y="12814"/>
                  </a:lnTo>
                  <a:lnTo>
                    <a:pt x="8228" y="12117"/>
                  </a:lnTo>
                  <a:lnTo>
                    <a:pt x="8183" y="11375"/>
                  </a:lnTo>
                  <a:lnTo>
                    <a:pt x="8115" y="10566"/>
                  </a:lnTo>
                  <a:lnTo>
                    <a:pt x="8026" y="9756"/>
                  </a:lnTo>
                  <a:lnTo>
                    <a:pt x="7891" y="8902"/>
                  </a:lnTo>
                  <a:lnTo>
                    <a:pt x="7711" y="8070"/>
                  </a:lnTo>
                  <a:lnTo>
                    <a:pt x="7486" y="7216"/>
                  </a:lnTo>
                  <a:lnTo>
                    <a:pt x="7351" y="6789"/>
                  </a:lnTo>
                  <a:lnTo>
                    <a:pt x="7216" y="6362"/>
                  </a:lnTo>
                  <a:lnTo>
                    <a:pt x="7059" y="5957"/>
                  </a:lnTo>
                  <a:lnTo>
                    <a:pt x="6902" y="5553"/>
                  </a:lnTo>
                  <a:lnTo>
                    <a:pt x="6677" y="5036"/>
                  </a:lnTo>
                  <a:lnTo>
                    <a:pt x="6407" y="4519"/>
                  </a:lnTo>
                  <a:lnTo>
                    <a:pt x="6092" y="3979"/>
                  </a:lnTo>
                  <a:lnTo>
                    <a:pt x="5778" y="3417"/>
                  </a:lnTo>
                  <a:lnTo>
                    <a:pt x="5418" y="2878"/>
                  </a:lnTo>
                  <a:lnTo>
                    <a:pt x="5058" y="2361"/>
                  </a:lnTo>
                  <a:lnTo>
                    <a:pt x="4654" y="1866"/>
                  </a:lnTo>
                  <a:lnTo>
                    <a:pt x="4249" y="1394"/>
                  </a:lnTo>
                  <a:lnTo>
                    <a:pt x="3844" y="990"/>
                  </a:lnTo>
                  <a:lnTo>
                    <a:pt x="3417" y="630"/>
                  </a:lnTo>
                  <a:lnTo>
                    <a:pt x="3215" y="495"/>
                  </a:lnTo>
                  <a:lnTo>
                    <a:pt x="2990" y="360"/>
                  </a:lnTo>
                  <a:lnTo>
                    <a:pt x="2788" y="225"/>
                  </a:lnTo>
                  <a:lnTo>
                    <a:pt x="2586" y="135"/>
                  </a:lnTo>
                  <a:lnTo>
                    <a:pt x="2361" y="68"/>
                  </a:lnTo>
                  <a:lnTo>
                    <a:pt x="2158" y="23"/>
                  </a:lnTo>
                  <a:lnTo>
                    <a:pt x="1956" y="0"/>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61" name="Google Shape;241;p15">
              <a:extLst>
                <a:ext uri="{FF2B5EF4-FFF2-40B4-BE49-F238E27FC236}">
                  <a16:creationId xmlns:a16="http://schemas.microsoft.com/office/drawing/2014/main" id="{21881286-B361-C2C1-6790-C15B302CB321}"/>
                </a:ext>
              </a:extLst>
            </p:cNvPr>
            <p:cNvSpPr/>
            <p:nvPr/>
          </p:nvSpPr>
          <p:spPr>
            <a:xfrm>
              <a:off x="2867550" y="2614150"/>
              <a:ext cx="161875" cy="262475"/>
            </a:xfrm>
            <a:custGeom>
              <a:avLst/>
              <a:gdLst/>
              <a:ahLst/>
              <a:cxnLst/>
              <a:rect l="l" t="t" r="r" b="b"/>
              <a:pathLst>
                <a:path w="6475" h="10499" extrusionOk="0">
                  <a:moveTo>
                    <a:pt x="4653" y="1"/>
                  </a:moveTo>
                  <a:lnTo>
                    <a:pt x="4294" y="23"/>
                  </a:lnTo>
                  <a:lnTo>
                    <a:pt x="3957" y="113"/>
                  </a:lnTo>
                  <a:lnTo>
                    <a:pt x="3619" y="225"/>
                  </a:lnTo>
                  <a:lnTo>
                    <a:pt x="3305" y="383"/>
                  </a:lnTo>
                  <a:lnTo>
                    <a:pt x="2990" y="563"/>
                  </a:lnTo>
                  <a:lnTo>
                    <a:pt x="2698" y="787"/>
                  </a:lnTo>
                  <a:lnTo>
                    <a:pt x="2428" y="1035"/>
                  </a:lnTo>
                  <a:lnTo>
                    <a:pt x="2181" y="1282"/>
                  </a:lnTo>
                  <a:lnTo>
                    <a:pt x="1933" y="1574"/>
                  </a:lnTo>
                  <a:lnTo>
                    <a:pt x="1731" y="1866"/>
                  </a:lnTo>
                  <a:lnTo>
                    <a:pt x="1529" y="2159"/>
                  </a:lnTo>
                  <a:lnTo>
                    <a:pt x="1371" y="2473"/>
                  </a:lnTo>
                  <a:lnTo>
                    <a:pt x="1237" y="2765"/>
                  </a:lnTo>
                  <a:lnTo>
                    <a:pt x="1124" y="3080"/>
                  </a:lnTo>
                  <a:lnTo>
                    <a:pt x="832" y="4024"/>
                  </a:lnTo>
                  <a:lnTo>
                    <a:pt x="585" y="4901"/>
                  </a:lnTo>
                  <a:lnTo>
                    <a:pt x="405" y="5733"/>
                  </a:lnTo>
                  <a:lnTo>
                    <a:pt x="247" y="6475"/>
                  </a:lnTo>
                  <a:lnTo>
                    <a:pt x="135" y="7149"/>
                  </a:lnTo>
                  <a:lnTo>
                    <a:pt x="68" y="7756"/>
                  </a:lnTo>
                  <a:lnTo>
                    <a:pt x="23" y="8295"/>
                  </a:lnTo>
                  <a:lnTo>
                    <a:pt x="0" y="8767"/>
                  </a:lnTo>
                  <a:lnTo>
                    <a:pt x="0" y="9195"/>
                  </a:lnTo>
                  <a:lnTo>
                    <a:pt x="23" y="9532"/>
                  </a:lnTo>
                  <a:lnTo>
                    <a:pt x="45" y="9846"/>
                  </a:lnTo>
                  <a:lnTo>
                    <a:pt x="90" y="10071"/>
                  </a:lnTo>
                  <a:lnTo>
                    <a:pt x="158" y="10386"/>
                  </a:lnTo>
                  <a:lnTo>
                    <a:pt x="180" y="10498"/>
                  </a:lnTo>
                  <a:lnTo>
                    <a:pt x="989" y="9891"/>
                  </a:lnTo>
                  <a:lnTo>
                    <a:pt x="1394" y="9577"/>
                  </a:lnTo>
                  <a:lnTo>
                    <a:pt x="1799" y="9217"/>
                  </a:lnTo>
                  <a:lnTo>
                    <a:pt x="2226" y="8857"/>
                  </a:lnTo>
                  <a:lnTo>
                    <a:pt x="2630" y="8475"/>
                  </a:lnTo>
                  <a:lnTo>
                    <a:pt x="3035" y="8093"/>
                  </a:lnTo>
                  <a:lnTo>
                    <a:pt x="3417" y="7666"/>
                  </a:lnTo>
                  <a:lnTo>
                    <a:pt x="3799" y="7261"/>
                  </a:lnTo>
                  <a:lnTo>
                    <a:pt x="4181" y="6812"/>
                  </a:lnTo>
                  <a:lnTo>
                    <a:pt x="4518" y="6385"/>
                  </a:lnTo>
                  <a:lnTo>
                    <a:pt x="4856" y="5935"/>
                  </a:lnTo>
                  <a:lnTo>
                    <a:pt x="5148" y="5485"/>
                  </a:lnTo>
                  <a:lnTo>
                    <a:pt x="5418" y="5036"/>
                  </a:lnTo>
                  <a:lnTo>
                    <a:pt x="5665" y="4586"/>
                  </a:lnTo>
                  <a:lnTo>
                    <a:pt x="5890" y="4114"/>
                  </a:lnTo>
                  <a:lnTo>
                    <a:pt x="6070" y="3620"/>
                  </a:lnTo>
                  <a:lnTo>
                    <a:pt x="6272" y="3080"/>
                  </a:lnTo>
                  <a:lnTo>
                    <a:pt x="6339" y="2788"/>
                  </a:lnTo>
                  <a:lnTo>
                    <a:pt x="6407" y="2473"/>
                  </a:lnTo>
                  <a:lnTo>
                    <a:pt x="6452" y="2181"/>
                  </a:lnTo>
                  <a:lnTo>
                    <a:pt x="6474" y="1889"/>
                  </a:lnTo>
                  <a:lnTo>
                    <a:pt x="6474" y="1597"/>
                  </a:lnTo>
                  <a:lnTo>
                    <a:pt x="6429" y="1304"/>
                  </a:lnTo>
                  <a:lnTo>
                    <a:pt x="6362" y="1057"/>
                  </a:lnTo>
                  <a:lnTo>
                    <a:pt x="6249" y="810"/>
                  </a:lnTo>
                  <a:lnTo>
                    <a:pt x="6114" y="585"/>
                  </a:lnTo>
                  <a:lnTo>
                    <a:pt x="6025" y="495"/>
                  </a:lnTo>
                  <a:lnTo>
                    <a:pt x="5912" y="405"/>
                  </a:lnTo>
                  <a:lnTo>
                    <a:pt x="5800" y="315"/>
                  </a:lnTo>
                  <a:lnTo>
                    <a:pt x="5665" y="248"/>
                  </a:lnTo>
                  <a:lnTo>
                    <a:pt x="5530" y="180"/>
                  </a:lnTo>
                  <a:lnTo>
                    <a:pt x="5373" y="113"/>
                  </a:lnTo>
                  <a:lnTo>
                    <a:pt x="5193" y="68"/>
                  </a:lnTo>
                  <a:lnTo>
                    <a:pt x="5013" y="46"/>
                  </a:lnTo>
                  <a:lnTo>
                    <a:pt x="4833" y="23"/>
                  </a:lnTo>
                  <a:lnTo>
                    <a:pt x="4653" y="1"/>
                  </a:lnTo>
                  <a:close/>
                </a:path>
              </a:pathLst>
            </a:custGeom>
            <a:solidFill>
              <a:srgbClr val="7EA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62" name="Google Shape;242;p15">
              <a:extLst>
                <a:ext uri="{FF2B5EF4-FFF2-40B4-BE49-F238E27FC236}">
                  <a16:creationId xmlns:a16="http://schemas.microsoft.com/office/drawing/2014/main" id="{2883B4CD-FF7B-C7A6-1B81-961159B5DB1E}"/>
                </a:ext>
              </a:extLst>
            </p:cNvPr>
            <p:cNvSpPr/>
            <p:nvPr/>
          </p:nvSpPr>
          <p:spPr>
            <a:xfrm>
              <a:off x="2652300" y="2489400"/>
              <a:ext cx="205725" cy="387225"/>
            </a:xfrm>
            <a:custGeom>
              <a:avLst/>
              <a:gdLst/>
              <a:ahLst/>
              <a:cxnLst/>
              <a:rect l="l" t="t" r="r" b="b"/>
              <a:pathLst>
                <a:path w="8229" h="15489" extrusionOk="0">
                  <a:moveTo>
                    <a:pt x="1754" y="0"/>
                  </a:moveTo>
                  <a:lnTo>
                    <a:pt x="1552" y="45"/>
                  </a:lnTo>
                  <a:lnTo>
                    <a:pt x="1349" y="90"/>
                  </a:lnTo>
                  <a:lnTo>
                    <a:pt x="1147" y="180"/>
                  </a:lnTo>
                  <a:lnTo>
                    <a:pt x="967" y="292"/>
                  </a:lnTo>
                  <a:lnTo>
                    <a:pt x="788" y="427"/>
                  </a:lnTo>
                  <a:lnTo>
                    <a:pt x="630" y="585"/>
                  </a:lnTo>
                  <a:lnTo>
                    <a:pt x="495" y="764"/>
                  </a:lnTo>
                  <a:lnTo>
                    <a:pt x="383" y="944"/>
                  </a:lnTo>
                  <a:lnTo>
                    <a:pt x="270" y="1147"/>
                  </a:lnTo>
                  <a:lnTo>
                    <a:pt x="181" y="1371"/>
                  </a:lnTo>
                  <a:lnTo>
                    <a:pt x="113" y="1596"/>
                  </a:lnTo>
                  <a:lnTo>
                    <a:pt x="68" y="1821"/>
                  </a:lnTo>
                  <a:lnTo>
                    <a:pt x="23" y="2068"/>
                  </a:lnTo>
                  <a:lnTo>
                    <a:pt x="1" y="2316"/>
                  </a:lnTo>
                  <a:lnTo>
                    <a:pt x="1" y="2833"/>
                  </a:lnTo>
                  <a:lnTo>
                    <a:pt x="23" y="3372"/>
                  </a:lnTo>
                  <a:lnTo>
                    <a:pt x="113" y="3912"/>
                  </a:lnTo>
                  <a:lnTo>
                    <a:pt x="203" y="4474"/>
                  </a:lnTo>
                  <a:lnTo>
                    <a:pt x="338" y="5013"/>
                  </a:lnTo>
                  <a:lnTo>
                    <a:pt x="495" y="5553"/>
                  </a:lnTo>
                  <a:lnTo>
                    <a:pt x="653" y="6070"/>
                  </a:lnTo>
                  <a:lnTo>
                    <a:pt x="990" y="6991"/>
                  </a:lnTo>
                  <a:lnTo>
                    <a:pt x="1305" y="7711"/>
                  </a:lnTo>
                  <a:lnTo>
                    <a:pt x="1574" y="8317"/>
                  </a:lnTo>
                  <a:lnTo>
                    <a:pt x="1867" y="8902"/>
                  </a:lnTo>
                  <a:lnTo>
                    <a:pt x="2181" y="9486"/>
                  </a:lnTo>
                  <a:lnTo>
                    <a:pt x="2518" y="10048"/>
                  </a:lnTo>
                  <a:lnTo>
                    <a:pt x="2878" y="10588"/>
                  </a:lnTo>
                  <a:lnTo>
                    <a:pt x="3260" y="11127"/>
                  </a:lnTo>
                  <a:lnTo>
                    <a:pt x="3665" y="11667"/>
                  </a:lnTo>
                  <a:lnTo>
                    <a:pt x="4092" y="12161"/>
                  </a:lnTo>
                  <a:lnTo>
                    <a:pt x="4519" y="12656"/>
                  </a:lnTo>
                  <a:lnTo>
                    <a:pt x="4991" y="13128"/>
                  </a:lnTo>
                  <a:lnTo>
                    <a:pt x="5463" y="13578"/>
                  </a:lnTo>
                  <a:lnTo>
                    <a:pt x="5958" y="14005"/>
                  </a:lnTo>
                  <a:lnTo>
                    <a:pt x="6475" y="14409"/>
                  </a:lnTo>
                  <a:lnTo>
                    <a:pt x="7014" y="14791"/>
                  </a:lnTo>
                  <a:lnTo>
                    <a:pt x="7576" y="15151"/>
                  </a:lnTo>
                  <a:lnTo>
                    <a:pt x="8138" y="15488"/>
                  </a:lnTo>
                  <a:lnTo>
                    <a:pt x="8161" y="15219"/>
                  </a:lnTo>
                  <a:lnTo>
                    <a:pt x="8206" y="14544"/>
                  </a:lnTo>
                  <a:lnTo>
                    <a:pt x="8228" y="13465"/>
                  </a:lnTo>
                  <a:lnTo>
                    <a:pt x="8228" y="12836"/>
                  </a:lnTo>
                  <a:lnTo>
                    <a:pt x="8228" y="12139"/>
                  </a:lnTo>
                  <a:lnTo>
                    <a:pt x="8183" y="11375"/>
                  </a:lnTo>
                  <a:lnTo>
                    <a:pt x="8116" y="10588"/>
                  </a:lnTo>
                  <a:lnTo>
                    <a:pt x="8026" y="9779"/>
                  </a:lnTo>
                  <a:lnTo>
                    <a:pt x="7891" y="8924"/>
                  </a:lnTo>
                  <a:lnTo>
                    <a:pt x="7711" y="8070"/>
                  </a:lnTo>
                  <a:lnTo>
                    <a:pt x="7486" y="7216"/>
                  </a:lnTo>
                  <a:lnTo>
                    <a:pt x="7351" y="6811"/>
                  </a:lnTo>
                  <a:lnTo>
                    <a:pt x="7217" y="6384"/>
                  </a:lnTo>
                  <a:lnTo>
                    <a:pt x="7059" y="5980"/>
                  </a:lnTo>
                  <a:lnTo>
                    <a:pt x="6902" y="5553"/>
                  </a:lnTo>
                  <a:lnTo>
                    <a:pt x="6655" y="5058"/>
                  </a:lnTo>
                  <a:lnTo>
                    <a:pt x="6407" y="4519"/>
                  </a:lnTo>
                  <a:lnTo>
                    <a:pt x="6093" y="3979"/>
                  </a:lnTo>
                  <a:lnTo>
                    <a:pt x="5778" y="3440"/>
                  </a:lnTo>
                  <a:lnTo>
                    <a:pt x="5418" y="2900"/>
                  </a:lnTo>
                  <a:lnTo>
                    <a:pt x="5059" y="2383"/>
                  </a:lnTo>
                  <a:lnTo>
                    <a:pt x="4654" y="1888"/>
                  </a:lnTo>
                  <a:lnTo>
                    <a:pt x="4249" y="1416"/>
                  </a:lnTo>
                  <a:lnTo>
                    <a:pt x="3845" y="1012"/>
                  </a:lnTo>
                  <a:lnTo>
                    <a:pt x="3418" y="652"/>
                  </a:lnTo>
                  <a:lnTo>
                    <a:pt x="3215" y="495"/>
                  </a:lnTo>
                  <a:lnTo>
                    <a:pt x="2990" y="360"/>
                  </a:lnTo>
                  <a:lnTo>
                    <a:pt x="2788" y="247"/>
                  </a:lnTo>
                  <a:lnTo>
                    <a:pt x="2586" y="158"/>
                  </a:lnTo>
                  <a:lnTo>
                    <a:pt x="2361" y="90"/>
                  </a:lnTo>
                  <a:lnTo>
                    <a:pt x="2159" y="45"/>
                  </a:lnTo>
                  <a:lnTo>
                    <a:pt x="1956" y="0"/>
                  </a:lnTo>
                  <a:close/>
                </a:path>
              </a:pathLst>
            </a:custGeom>
            <a:solidFill>
              <a:srgbClr val="7EA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63" name="Google Shape;243;p15">
              <a:extLst>
                <a:ext uri="{FF2B5EF4-FFF2-40B4-BE49-F238E27FC236}">
                  <a16:creationId xmlns:a16="http://schemas.microsoft.com/office/drawing/2014/main" id="{65320CD4-BDAD-E219-2292-4F57814B4D9C}"/>
                </a:ext>
              </a:extLst>
            </p:cNvPr>
            <p:cNvSpPr/>
            <p:nvPr/>
          </p:nvSpPr>
          <p:spPr>
            <a:xfrm>
              <a:off x="1844750" y="2669775"/>
              <a:ext cx="161300" cy="261925"/>
            </a:xfrm>
            <a:custGeom>
              <a:avLst/>
              <a:gdLst/>
              <a:ahLst/>
              <a:cxnLst/>
              <a:rect l="l" t="t" r="r" b="b"/>
              <a:pathLst>
                <a:path w="6452" h="10477" extrusionOk="0">
                  <a:moveTo>
                    <a:pt x="4631" y="1"/>
                  </a:moveTo>
                  <a:lnTo>
                    <a:pt x="4294" y="23"/>
                  </a:lnTo>
                  <a:lnTo>
                    <a:pt x="3957" y="91"/>
                  </a:lnTo>
                  <a:lnTo>
                    <a:pt x="3620" y="226"/>
                  </a:lnTo>
                  <a:lnTo>
                    <a:pt x="3282" y="361"/>
                  </a:lnTo>
                  <a:lnTo>
                    <a:pt x="2990" y="563"/>
                  </a:lnTo>
                  <a:lnTo>
                    <a:pt x="2698" y="788"/>
                  </a:lnTo>
                  <a:lnTo>
                    <a:pt x="2428" y="1013"/>
                  </a:lnTo>
                  <a:lnTo>
                    <a:pt x="2158" y="1282"/>
                  </a:lnTo>
                  <a:lnTo>
                    <a:pt x="1934" y="1575"/>
                  </a:lnTo>
                  <a:lnTo>
                    <a:pt x="1709" y="1867"/>
                  </a:lnTo>
                  <a:lnTo>
                    <a:pt x="1529" y="2159"/>
                  </a:lnTo>
                  <a:lnTo>
                    <a:pt x="1349" y="2474"/>
                  </a:lnTo>
                  <a:lnTo>
                    <a:pt x="1214" y="2766"/>
                  </a:lnTo>
                  <a:lnTo>
                    <a:pt x="1102" y="3081"/>
                  </a:lnTo>
                  <a:lnTo>
                    <a:pt x="810" y="4025"/>
                  </a:lnTo>
                  <a:lnTo>
                    <a:pt x="585" y="4901"/>
                  </a:lnTo>
                  <a:lnTo>
                    <a:pt x="383" y="5711"/>
                  </a:lnTo>
                  <a:lnTo>
                    <a:pt x="248" y="6452"/>
                  </a:lnTo>
                  <a:lnTo>
                    <a:pt x="135" y="7127"/>
                  </a:lnTo>
                  <a:lnTo>
                    <a:pt x="68" y="7734"/>
                  </a:lnTo>
                  <a:lnTo>
                    <a:pt x="23" y="8296"/>
                  </a:lnTo>
                  <a:lnTo>
                    <a:pt x="0" y="8768"/>
                  </a:lnTo>
                  <a:lnTo>
                    <a:pt x="0" y="9172"/>
                  </a:lnTo>
                  <a:lnTo>
                    <a:pt x="23" y="9532"/>
                  </a:lnTo>
                  <a:lnTo>
                    <a:pt x="45" y="9824"/>
                  </a:lnTo>
                  <a:lnTo>
                    <a:pt x="68" y="10072"/>
                  </a:lnTo>
                  <a:lnTo>
                    <a:pt x="135" y="10386"/>
                  </a:lnTo>
                  <a:lnTo>
                    <a:pt x="180" y="10476"/>
                  </a:lnTo>
                  <a:lnTo>
                    <a:pt x="967" y="9892"/>
                  </a:lnTo>
                  <a:lnTo>
                    <a:pt x="1394" y="9577"/>
                  </a:lnTo>
                  <a:lnTo>
                    <a:pt x="1799" y="9217"/>
                  </a:lnTo>
                  <a:lnTo>
                    <a:pt x="2203" y="8858"/>
                  </a:lnTo>
                  <a:lnTo>
                    <a:pt x="2608" y="8476"/>
                  </a:lnTo>
                  <a:lnTo>
                    <a:pt x="3013" y="8071"/>
                  </a:lnTo>
                  <a:lnTo>
                    <a:pt x="3417" y="7666"/>
                  </a:lnTo>
                  <a:lnTo>
                    <a:pt x="3799" y="7239"/>
                  </a:lnTo>
                  <a:lnTo>
                    <a:pt x="4159" y="6812"/>
                  </a:lnTo>
                  <a:lnTo>
                    <a:pt x="4519" y="6385"/>
                  </a:lnTo>
                  <a:lnTo>
                    <a:pt x="4833" y="5935"/>
                  </a:lnTo>
                  <a:lnTo>
                    <a:pt x="5148" y="5486"/>
                  </a:lnTo>
                  <a:lnTo>
                    <a:pt x="5418" y="5036"/>
                  </a:lnTo>
                  <a:lnTo>
                    <a:pt x="5665" y="4564"/>
                  </a:lnTo>
                  <a:lnTo>
                    <a:pt x="5867" y="4115"/>
                  </a:lnTo>
                  <a:lnTo>
                    <a:pt x="6070" y="3620"/>
                  </a:lnTo>
                  <a:lnTo>
                    <a:pt x="6250" y="3058"/>
                  </a:lnTo>
                  <a:lnTo>
                    <a:pt x="6339" y="2766"/>
                  </a:lnTo>
                  <a:lnTo>
                    <a:pt x="6384" y="2474"/>
                  </a:lnTo>
                  <a:lnTo>
                    <a:pt x="6429" y="2181"/>
                  </a:lnTo>
                  <a:lnTo>
                    <a:pt x="6452" y="1867"/>
                  </a:lnTo>
                  <a:lnTo>
                    <a:pt x="6452" y="1597"/>
                  </a:lnTo>
                  <a:lnTo>
                    <a:pt x="6429" y="1305"/>
                  </a:lnTo>
                  <a:lnTo>
                    <a:pt x="6362" y="1058"/>
                  </a:lnTo>
                  <a:lnTo>
                    <a:pt x="6250" y="810"/>
                  </a:lnTo>
                  <a:lnTo>
                    <a:pt x="6092" y="585"/>
                  </a:lnTo>
                  <a:lnTo>
                    <a:pt x="6002" y="496"/>
                  </a:lnTo>
                  <a:lnTo>
                    <a:pt x="5912" y="406"/>
                  </a:lnTo>
                  <a:lnTo>
                    <a:pt x="5778" y="316"/>
                  </a:lnTo>
                  <a:lnTo>
                    <a:pt x="5665" y="248"/>
                  </a:lnTo>
                  <a:lnTo>
                    <a:pt x="5508" y="181"/>
                  </a:lnTo>
                  <a:lnTo>
                    <a:pt x="5350" y="113"/>
                  </a:lnTo>
                  <a:lnTo>
                    <a:pt x="5171" y="68"/>
                  </a:lnTo>
                  <a:lnTo>
                    <a:pt x="4991" y="23"/>
                  </a:lnTo>
                  <a:lnTo>
                    <a:pt x="4811" y="1"/>
                  </a:lnTo>
                  <a:close/>
                </a:path>
              </a:pathLst>
            </a:custGeom>
            <a:solidFill>
              <a:srgbClr val="A6CC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64" name="Google Shape;244;p15">
              <a:extLst>
                <a:ext uri="{FF2B5EF4-FFF2-40B4-BE49-F238E27FC236}">
                  <a16:creationId xmlns:a16="http://schemas.microsoft.com/office/drawing/2014/main" id="{3C5B6050-89F7-E448-DF31-C3E737C2503C}"/>
                </a:ext>
              </a:extLst>
            </p:cNvPr>
            <p:cNvSpPr/>
            <p:nvPr/>
          </p:nvSpPr>
          <p:spPr>
            <a:xfrm>
              <a:off x="1628950" y="2545025"/>
              <a:ext cx="206275" cy="386675"/>
            </a:xfrm>
            <a:custGeom>
              <a:avLst/>
              <a:gdLst/>
              <a:ahLst/>
              <a:cxnLst/>
              <a:rect l="l" t="t" r="r" b="b"/>
              <a:pathLst>
                <a:path w="8251" h="15467" extrusionOk="0">
                  <a:moveTo>
                    <a:pt x="1754" y="1"/>
                  </a:moveTo>
                  <a:lnTo>
                    <a:pt x="1552" y="23"/>
                  </a:lnTo>
                  <a:lnTo>
                    <a:pt x="1372" y="91"/>
                  </a:lnTo>
                  <a:lnTo>
                    <a:pt x="1169" y="180"/>
                  </a:lnTo>
                  <a:lnTo>
                    <a:pt x="990" y="293"/>
                  </a:lnTo>
                  <a:lnTo>
                    <a:pt x="810" y="428"/>
                  </a:lnTo>
                  <a:lnTo>
                    <a:pt x="652" y="585"/>
                  </a:lnTo>
                  <a:lnTo>
                    <a:pt x="495" y="765"/>
                  </a:lnTo>
                  <a:lnTo>
                    <a:pt x="383" y="945"/>
                  </a:lnTo>
                  <a:lnTo>
                    <a:pt x="293" y="1147"/>
                  </a:lnTo>
                  <a:lnTo>
                    <a:pt x="203" y="1349"/>
                  </a:lnTo>
                  <a:lnTo>
                    <a:pt x="135" y="1574"/>
                  </a:lnTo>
                  <a:lnTo>
                    <a:pt x="90" y="1821"/>
                  </a:lnTo>
                  <a:lnTo>
                    <a:pt x="45" y="2046"/>
                  </a:lnTo>
                  <a:lnTo>
                    <a:pt x="23" y="2316"/>
                  </a:lnTo>
                  <a:lnTo>
                    <a:pt x="0" y="2833"/>
                  </a:lnTo>
                  <a:lnTo>
                    <a:pt x="45" y="3372"/>
                  </a:lnTo>
                  <a:lnTo>
                    <a:pt x="113" y="3912"/>
                  </a:lnTo>
                  <a:lnTo>
                    <a:pt x="225" y="4474"/>
                  </a:lnTo>
                  <a:lnTo>
                    <a:pt x="360" y="5013"/>
                  </a:lnTo>
                  <a:lnTo>
                    <a:pt x="495" y="5553"/>
                  </a:lnTo>
                  <a:lnTo>
                    <a:pt x="675" y="6048"/>
                  </a:lnTo>
                  <a:lnTo>
                    <a:pt x="1012" y="6969"/>
                  </a:lnTo>
                  <a:lnTo>
                    <a:pt x="1304" y="7711"/>
                  </a:lnTo>
                  <a:lnTo>
                    <a:pt x="1574" y="8318"/>
                  </a:lnTo>
                  <a:lnTo>
                    <a:pt x="1866" y="8902"/>
                  </a:lnTo>
                  <a:lnTo>
                    <a:pt x="2203" y="9464"/>
                  </a:lnTo>
                  <a:lnTo>
                    <a:pt x="2541" y="10049"/>
                  </a:lnTo>
                  <a:lnTo>
                    <a:pt x="2900" y="10588"/>
                  </a:lnTo>
                  <a:lnTo>
                    <a:pt x="3282" y="11128"/>
                  </a:lnTo>
                  <a:lnTo>
                    <a:pt x="3665" y="11645"/>
                  </a:lnTo>
                  <a:lnTo>
                    <a:pt x="4092" y="12162"/>
                  </a:lnTo>
                  <a:lnTo>
                    <a:pt x="4541" y="12656"/>
                  </a:lnTo>
                  <a:lnTo>
                    <a:pt x="4991" y="13128"/>
                  </a:lnTo>
                  <a:lnTo>
                    <a:pt x="5485" y="13578"/>
                  </a:lnTo>
                  <a:lnTo>
                    <a:pt x="5980" y="14005"/>
                  </a:lnTo>
                  <a:lnTo>
                    <a:pt x="6497" y="14410"/>
                  </a:lnTo>
                  <a:lnTo>
                    <a:pt x="7036" y="14792"/>
                  </a:lnTo>
                  <a:lnTo>
                    <a:pt x="7576" y="15152"/>
                  </a:lnTo>
                  <a:lnTo>
                    <a:pt x="8138" y="15466"/>
                  </a:lnTo>
                  <a:lnTo>
                    <a:pt x="8183" y="15219"/>
                  </a:lnTo>
                  <a:lnTo>
                    <a:pt x="8228" y="14522"/>
                  </a:lnTo>
                  <a:lnTo>
                    <a:pt x="8250" y="13466"/>
                  </a:lnTo>
                  <a:lnTo>
                    <a:pt x="8250" y="12836"/>
                  </a:lnTo>
                  <a:lnTo>
                    <a:pt x="8228" y="12139"/>
                  </a:lnTo>
                  <a:lnTo>
                    <a:pt x="8183" y="11375"/>
                  </a:lnTo>
                  <a:lnTo>
                    <a:pt x="8115" y="10588"/>
                  </a:lnTo>
                  <a:lnTo>
                    <a:pt x="8025" y="9757"/>
                  </a:lnTo>
                  <a:lnTo>
                    <a:pt x="7891" y="8925"/>
                  </a:lnTo>
                  <a:lnTo>
                    <a:pt x="7711" y="8071"/>
                  </a:lnTo>
                  <a:lnTo>
                    <a:pt x="7508" y="7216"/>
                  </a:lnTo>
                  <a:lnTo>
                    <a:pt x="7374" y="6789"/>
                  </a:lnTo>
                  <a:lnTo>
                    <a:pt x="7239" y="6385"/>
                  </a:lnTo>
                  <a:lnTo>
                    <a:pt x="7081" y="5958"/>
                  </a:lnTo>
                  <a:lnTo>
                    <a:pt x="6902" y="5553"/>
                  </a:lnTo>
                  <a:lnTo>
                    <a:pt x="6677" y="5058"/>
                  </a:lnTo>
                  <a:lnTo>
                    <a:pt x="6407" y="4519"/>
                  </a:lnTo>
                  <a:lnTo>
                    <a:pt x="6115" y="3979"/>
                  </a:lnTo>
                  <a:lnTo>
                    <a:pt x="5778" y="3440"/>
                  </a:lnTo>
                  <a:lnTo>
                    <a:pt x="5440" y="2900"/>
                  </a:lnTo>
                  <a:lnTo>
                    <a:pt x="5058" y="2383"/>
                  </a:lnTo>
                  <a:lnTo>
                    <a:pt x="4676" y="1866"/>
                  </a:lnTo>
                  <a:lnTo>
                    <a:pt x="4271" y="1417"/>
                  </a:lnTo>
                  <a:lnTo>
                    <a:pt x="3844" y="1012"/>
                  </a:lnTo>
                  <a:lnTo>
                    <a:pt x="3440" y="653"/>
                  </a:lnTo>
                  <a:lnTo>
                    <a:pt x="3215" y="495"/>
                  </a:lnTo>
                  <a:lnTo>
                    <a:pt x="3013" y="360"/>
                  </a:lnTo>
                  <a:lnTo>
                    <a:pt x="2810" y="248"/>
                  </a:lnTo>
                  <a:lnTo>
                    <a:pt x="2586" y="158"/>
                  </a:lnTo>
                  <a:lnTo>
                    <a:pt x="2383" y="91"/>
                  </a:lnTo>
                  <a:lnTo>
                    <a:pt x="2181" y="23"/>
                  </a:lnTo>
                  <a:lnTo>
                    <a:pt x="1956" y="1"/>
                  </a:lnTo>
                  <a:close/>
                </a:path>
              </a:pathLst>
            </a:custGeom>
            <a:solidFill>
              <a:srgbClr val="A6CC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65" name="Google Shape;245;p15">
              <a:extLst>
                <a:ext uri="{FF2B5EF4-FFF2-40B4-BE49-F238E27FC236}">
                  <a16:creationId xmlns:a16="http://schemas.microsoft.com/office/drawing/2014/main" id="{CD8510FF-F6F2-FF2E-08CD-FAFDA5917771}"/>
                </a:ext>
              </a:extLst>
            </p:cNvPr>
            <p:cNvSpPr/>
            <p:nvPr/>
          </p:nvSpPr>
          <p:spPr>
            <a:xfrm>
              <a:off x="2014475" y="1441875"/>
              <a:ext cx="100600" cy="538950"/>
            </a:xfrm>
            <a:custGeom>
              <a:avLst/>
              <a:gdLst/>
              <a:ahLst/>
              <a:cxnLst/>
              <a:rect l="l" t="t" r="r" b="b"/>
              <a:pathLst>
                <a:path w="4024" h="21558" extrusionOk="0">
                  <a:moveTo>
                    <a:pt x="2001" y="0"/>
                  </a:moveTo>
                  <a:lnTo>
                    <a:pt x="1821" y="517"/>
                  </a:lnTo>
                  <a:lnTo>
                    <a:pt x="1619" y="1124"/>
                  </a:lnTo>
                  <a:lnTo>
                    <a:pt x="1371" y="1933"/>
                  </a:lnTo>
                  <a:lnTo>
                    <a:pt x="1102" y="2945"/>
                  </a:lnTo>
                  <a:lnTo>
                    <a:pt x="809" y="4114"/>
                  </a:lnTo>
                  <a:lnTo>
                    <a:pt x="674" y="4766"/>
                  </a:lnTo>
                  <a:lnTo>
                    <a:pt x="540" y="5463"/>
                  </a:lnTo>
                  <a:lnTo>
                    <a:pt x="427" y="6182"/>
                  </a:lnTo>
                  <a:lnTo>
                    <a:pt x="315" y="6946"/>
                  </a:lnTo>
                  <a:lnTo>
                    <a:pt x="202" y="7733"/>
                  </a:lnTo>
                  <a:lnTo>
                    <a:pt x="135" y="8542"/>
                  </a:lnTo>
                  <a:lnTo>
                    <a:pt x="68" y="9374"/>
                  </a:lnTo>
                  <a:lnTo>
                    <a:pt x="23" y="10228"/>
                  </a:lnTo>
                  <a:lnTo>
                    <a:pt x="0" y="11127"/>
                  </a:lnTo>
                  <a:lnTo>
                    <a:pt x="0" y="12027"/>
                  </a:lnTo>
                  <a:lnTo>
                    <a:pt x="45" y="12926"/>
                  </a:lnTo>
                  <a:lnTo>
                    <a:pt x="90" y="13870"/>
                  </a:lnTo>
                  <a:lnTo>
                    <a:pt x="202" y="14814"/>
                  </a:lnTo>
                  <a:lnTo>
                    <a:pt x="337" y="15758"/>
                  </a:lnTo>
                  <a:lnTo>
                    <a:pt x="495" y="16725"/>
                  </a:lnTo>
                  <a:lnTo>
                    <a:pt x="697" y="17691"/>
                  </a:lnTo>
                  <a:lnTo>
                    <a:pt x="967" y="18658"/>
                  </a:lnTo>
                  <a:lnTo>
                    <a:pt x="1259" y="19624"/>
                  </a:lnTo>
                  <a:lnTo>
                    <a:pt x="1619" y="20591"/>
                  </a:lnTo>
                  <a:lnTo>
                    <a:pt x="2001" y="21558"/>
                  </a:lnTo>
                  <a:lnTo>
                    <a:pt x="2405" y="20591"/>
                  </a:lnTo>
                  <a:lnTo>
                    <a:pt x="2743" y="19624"/>
                  </a:lnTo>
                  <a:lnTo>
                    <a:pt x="3057" y="18658"/>
                  </a:lnTo>
                  <a:lnTo>
                    <a:pt x="3304" y="17691"/>
                  </a:lnTo>
                  <a:lnTo>
                    <a:pt x="3507" y="16725"/>
                  </a:lnTo>
                  <a:lnTo>
                    <a:pt x="3687" y="15758"/>
                  </a:lnTo>
                  <a:lnTo>
                    <a:pt x="3822" y="14814"/>
                  </a:lnTo>
                  <a:lnTo>
                    <a:pt x="3911" y="13870"/>
                  </a:lnTo>
                  <a:lnTo>
                    <a:pt x="3979" y="12926"/>
                  </a:lnTo>
                  <a:lnTo>
                    <a:pt x="4001" y="12027"/>
                  </a:lnTo>
                  <a:lnTo>
                    <a:pt x="4024" y="11127"/>
                  </a:lnTo>
                  <a:lnTo>
                    <a:pt x="4001" y="10228"/>
                  </a:lnTo>
                  <a:lnTo>
                    <a:pt x="3956" y="9374"/>
                  </a:lnTo>
                  <a:lnTo>
                    <a:pt x="3889" y="8542"/>
                  </a:lnTo>
                  <a:lnTo>
                    <a:pt x="3799" y="7733"/>
                  </a:lnTo>
                  <a:lnTo>
                    <a:pt x="3709" y="6946"/>
                  </a:lnTo>
                  <a:lnTo>
                    <a:pt x="3597" y="6182"/>
                  </a:lnTo>
                  <a:lnTo>
                    <a:pt x="3462" y="5463"/>
                  </a:lnTo>
                  <a:lnTo>
                    <a:pt x="3327" y="4766"/>
                  </a:lnTo>
                  <a:lnTo>
                    <a:pt x="3192" y="4114"/>
                  </a:lnTo>
                  <a:lnTo>
                    <a:pt x="2922" y="2945"/>
                  </a:lnTo>
                  <a:lnTo>
                    <a:pt x="2653" y="1933"/>
                  </a:lnTo>
                  <a:lnTo>
                    <a:pt x="2383" y="1124"/>
                  </a:lnTo>
                  <a:lnTo>
                    <a:pt x="2181" y="517"/>
                  </a:lnTo>
                  <a:lnTo>
                    <a:pt x="2001"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66" name="Google Shape;246;p15">
              <a:extLst>
                <a:ext uri="{FF2B5EF4-FFF2-40B4-BE49-F238E27FC236}">
                  <a16:creationId xmlns:a16="http://schemas.microsoft.com/office/drawing/2014/main" id="{320FBB79-8E42-8F9E-CBE2-06BBA096F5DC}"/>
                </a:ext>
              </a:extLst>
            </p:cNvPr>
            <p:cNvSpPr/>
            <p:nvPr/>
          </p:nvSpPr>
          <p:spPr>
            <a:xfrm>
              <a:off x="1603650" y="1980800"/>
              <a:ext cx="460850" cy="278775"/>
            </a:xfrm>
            <a:custGeom>
              <a:avLst/>
              <a:gdLst/>
              <a:ahLst/>
              <a:cxnLst/>
              <a:rect l="l" t="t" r="r" b="b"/>
              <a:pathLst>
                <a:path w="18434" h="11151" extrusionOk="0">
                  <a:moveTo>
                    <a:pt x="18434" y="1"/>
                  </a:moveTo>
                  <a:lnTo>
                    <a:pt x="17400" y="158"/>
                  </a:lnTo>
                  <a:lnTo>
                    <a:pt x="16411" y="360"/>
                  </a:lnTo>
                  <a:lnTo>
                    <a:pt x="15422" y="608"/>
                  </a:lnTo>
                  <a:lnTo>
                    <a:pt x="14455" y="900"/>
                  </a:lnTo>
                  <a:lnTo>
                    <a:pt x="13511" y="1215"/>
                  </a:lnTo>
                  <a:lnTo>
                    <a:pt x="12612" y="1552"/>
                  </a:lnTo>
                  <a:lnTo>
                    <a:pt x="11735" y="1934"/>
                  </a:lnTo>
                  <a:lnTo>
                    <a:pt x="10858" y="2338"/>
                  </a:lnTo>
                  <a:lnTo>
                    <a:pt x="10049" y="2766"/>
                  </a:lnTo>
                  <a:lnTo>
                    <a:pt x="9240" y="3215"/>
                  </a:lnTo>
                  <a:lnTo>
                    <a:pt x="8453" y="3687"/>
                  </a:lnTo>
                  <a:lnTo>
                    <a:pt x="7711" y="4159"/>
                  </a:lnTo>
                  <a:lnTo>
                    <a:pt x="7014" y="4631"/>
                  </a:lnTo>
                  <a:lnTo>
                    <a:pt x="6318" y="5126"/>
                  </a:lnTo>
                  <a:lnTo>
                    <a:pt x="5666" y="5620"/>
                  </a:lnTo>
                  <a:lnTo>
                    <a:pt x="5059" y="6115"/>
                  </a:lnTo>
                  <a:lnTo>
                    <a:pt x="4452" y="6587"/>
                  </a:lnTo>
                  <a:lnTo>
                    <a:pt x="3912" y="7082"/>
                  </a:lnTo>
                  <a:lnTo>
                    <a:pt x="3395" y="7554"/>
                  </a:lnTo>
                  <a:lnTo>
                    <a:pt x="2901" y="8003"/>
                  </a:lnTo>
                  <a:lnTo>
                    <a:pt x="2024" y="8857"/>
                  </a:lnTo>
                  <a:lnTo>
                    <a:pt x="1305" y="9599"/>
                  </a:lnTo>
                  <a:lnTo>
                    <a:pt x="743" y="10251"/>
                  </a:lnTo>
                  <a:lnTo>
                    <a:pt x="338" y="10723"/>
                  </a:lnTo>
                  <a:lnTo>
                    <a:pt x="1" y="11150"/>
                  </a:lnTo>
                  <a:lnTo>
                    <a:pt x="518" y="11038"/>
                  </a:lnTo>
                  <a:lnTo>
                    <a:pt x="1147" y="10903"/>
                  </a:lnTo>
                  <a:lnTo>
                    <a:pt x="1979" y="10701"/>
                  </a:lnTo>
                  <a:lnTo>
                    <a:pt x="2968" y="10408"/>
                  </a:lnTo>
                  <a:lnTo>
                    <a:pt x="4137" y="10049"/>
                  </a:lnTo>
                  <a:lnTo>
                    <a:pt x="4766" y="9824"/>
                  </a:lnTo>
                  <a:lnTo>
                    <a:pt x="5418" y="9577"/>
                  </a:lnTo>
                  <a:lnTo>
                    <a:pt x="6093" y="9307"/>
                  </a:lnTo>
                  <a:lnTo>
                    <a:pt x="6812" y="9015"/>
                  </a:lnTo>
                  <a:lnTo>
                    <a:pt x="7531" y="8700"/>
                  </a:lnTo>
                  <a:lnTo>
                    <a:pt x="8273" y="8340"/>
                  </a:lnTo>
                  <a:lnTo>
                    <a:pt x="9015" y="7958"/>
                  </a:lnTo>
                  <a:lnTo>
                    <a:pt x="9779" y="7554"/>
                  </a:lnTo>
                  <a:lnTo>
                    <a:pt x="10544" y="7127"/>
                  </a:lnTo>
                  <a:lnTo>
                    <a:pt x="11308" y="6654"/>
                  </a:lnTo>
                  <a:lnTo>
                    <a:pt x="12072" y="6137"/>
                  </a:lnTo>
                  <a:lnTo>
                    <a:pt x="12836" y="5620"/>
                  </a:lnTo>
                  <a:lnTo>
                    <a:pt x="13601" y="5036"/>
                  </a:lnTo>
                  <a:lnTo>
                    <a:pt x="14343" y="4429"/>
                  </a:lnTo>
                  <a:lnTo>
                    <a:pt x="15084" y="3800"/>
                  </a:lnTo>
                  <a:lnTo>
                    <a:pt x="15804" y="3103"/>
                  </a:lnTo>
                  <a:lnTo>
                    <a:pt x="16501" y="2406"/>
                  </a:lnTo>
                  <a:lnTo>
                    <a:pt x="17175" y="1642"/>
                  </a:lnTo>
                  <a:lnTo>
                    <a:pt x="17827" y="832"/>
                  </a:lnTo>
                  <a:lnTo>
                    <a:pt x="18434"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67" name="Google Shape;247;p15">
              <a:extLst>
                <a:ext uri="{FF2B5EF4-FFF2-40B4-BE49-F238E27FC236}">
                  <a16:creationId xmlns:a16="http://schemas.microsoft.com/office/drawing/2014/main" id="{6658AF34-EB3E-6C1B-E7F7-8CD263461F1B}"/>
                </a:ext>
              </a:extLst>
            </p:cNvPr>
            <p:cNvSpPr/>
            <p:nvPr/>
          </p:nvSpPr>
          <p:spPr>
            <a:xfrm>
              <a:off x="2064475" y="1980800"/>
              <a:ext cx="461400" cy="278775"/>
            </a:xfrm>
            <a:custGeom>
              <a:avLst/>
              <a:gdLst/>
              <a:ahLst/>
              <a:cxnLst/>
              <a:rect l="l" t="t" r="r" b="b"/>
              <a:pathLst>
                <a:path w="18456" h="11151" extrusionOk="0">
                  <a:moveTo>
                    <a:pt x="1" y="1"/>
                  </a:moveTo>
                  <a:lnTo>
                    <a:pt x="630" y="832"/>
                  </a:lnTo>
                  <a:lnTo>
                    <a:pt x="1282" y="1642"/>
                  </a:lnTo>
                  <a:lnTo>
                    <a:pt x="1956" y="2406"/>
                  </a:lnTo>
                  <a:lnTo>
                    <a:pt x="2653" y="3103"/>
                  </a:lnTo>
                  <a:lnTo>
                    <a:pt x="3373" y="3800"/>
                  </a:lnTo>
                  <a:lnTo>
                    <a:pt x="4092" y="4429"/>
                  </a:lnTo>
                  <a:lnTo>
                    <a:pt x="4856" y="5036"/>
                  </a:lnTo>
                  <a:lnTo>
                    <a:pt x="5598" y="5620"/>
                  </a:lnTo>
                  <a:lnTo>
                    <a:pt x="6362" y="6137"/>
                  </a:lnTo>
                  <a:lnTo>
                    <a:pt x="7127" y="6654"/>
                  </a:lnTo>
                  <a:lnTo>
                    <a:pt x="7913" y="7127"/>
                  </a:lnTo>
                  <a:lnTo>
                    <a:pt x="8678" y="7554"/>
                  </a:lnTo>
                  <a:lnTo>
                    <a:pt x="9419" y="7958"/>
                  </a:lnTo>
                  <a:lnTo>
                    <a:pt x="10184" y="8340"/>
                  </a:lnTo>
                  <a:lnTo>
                    <a:pt x="10926" y="8700"/>
                  </a:lnTo>
                  <a:lnTo>
                    <a:pt x="11645" y="9015"/>
                  </a:lnTo>
                  <a:lnTo>
                    <a:pt x="12342" y="9307"/>
                  </a:lnTo>
                  <a:lnTo>
                    <a:pt x="13039" y="9577"/>
                  </a:lnTo>
                  <a:lnTo>
                    <a:pt x="13690" y="9824"/>
                  </a:lnTo>
                  <a:lnTo>
                    <a:pt x="14320" y="10049"/>
                  </a:lnTo>
                  <a:lnTo>
                    <a:pt x="15466" y="10408"/>
                  </a:lnTo>
                  <a:lnTo>
                    <a:pt x="16478" y="10701"/>
                  </a:lnTo>
                  <a:lnTo>
                    <a:pt x="17310" y="10903"/>
                  </a:lnTo>
                  <a:lnTo>
                    <a:pt x="17916" y="11038"/>
                  </a:lnTo>
                  <a:lnTo>
                    <a:pt x="18456" y="11150"/>
                  </a:lnTo>
                  <a:lnTo>
                    <a:pt x="18119" y="10723"/>
                  </a:lnTo>
                  <a:lnTo>
                    <a:pt x="17714" y="10251"/>
                  </a:lnTo>
                  <a:lnTo>
                    <a:pt x="17130" y="9599"/>
                  </a:lnTo>
                  <a:lnTo>
                    <a:pt x="16410" y="8857"/>
                  </a:lnTo>
                  <a:lnTo>
                    <a:pt x="15556" y="8003"/>
                  </a:lnTo>
                  <a:lnTo>
                    <a:pt x="15062" y="7554"/>
                  </a:lnTo>
                  <a:lnTo>
                    <a:pt x="14545" y="7082"/>
                  </a:lnTo>
                  <a:lnTo>
                    <a:pt x="13983" y="6587"/>
                  </a:lnTo>
                  <a:lnTo>
                    <a:pt x="13398" y="6115"/>
                  </a:lnTo>
                  <a:lnTo>
                    <a:pt x="12769" y="5620"/>
                  </a:lnTo>
                  <a:lnTo>
                    <a:pt x="12117" y="5126"/>
                  </a:lnTo>
                  <a:lnTo>
                    <a:pt x="11443" y="4631"/>
                  </a:lnTo>
                  <a:lnTo>
                    <a:pt x="10723" y="4159"/>
                  </a:lnTo>
                  <a:lnTo>
                    <a:pt x="9981" y="3687"/>
                  </a:lnTo>
                  <a:lnTo>
                    <a:pt x="9217" y="3215"/>
                  </a:lnTo>
                  <a:lnTo>
                    <a:pt x="8408" y="2766"/>
                  </a:lnTo>
                  <a:lnTo>
                    <a:pt x="7576" y="2338"/>
                  </a:lnTo>
                  <a:lnTo>
                    <a:pt x="6722" y="1934"/>
                  </a:lnTo>
                  <a:lnTo>
                    <a:pt x="5845" y="1552"/>
                  </a:lnTo>
                  <a:lnTo>
                    <a:pt x="4924" y="1215"/>
                  </a:lnTo>
                  <a:lnTo>
                    <a:pt x="3979" y="900"/>
                  </a:lnTo>
                  <a:lnTo>
                    <a:pt x="3035" y="608"/>
                  </a:lnTo>
                  <a:lnTo>
                    <a:pt x="2046" y="360"/>
                  </a:lnTo>
                  <a:lnTo>
                    <a:pt x="1035" y="158"/>
                  </a:lnTo>
                  <a:lnTo>
                    <a:pt x="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68" name="Google Shape;248;p15">
              <a:extLst>
                <a:ext uri="{FF2B5EF4-FFF2-40B4-BE49-F238E27FC236}">
                  <a16:creationId xmlns:a16="http://schemas.microsoft.com/office/drawing/2014/main" id="{CFC8F413-E9CF-EDB0-0F24-C004926BFD1F}"/>
                </a:ext>
              </a:extLst>
            </p:cNvPr>
            <p:cNvSpPr/>
            <p:nvPr/>
          </p:nvSpPr>
          <p:spPr>
            <a:xfrm>
              <a:off x="1998175" y="1914500"/>
              <a:ext cx="133200" cy="133200"/>
            </a:xfrm>
            <a:custGeom>
              <a:avLst/>
              <a:gdLst/>
              <a:ahLst/>
              <a:cxnLst/>
              <a:rect l="l" t="t" r="r" b="b"/>
              <a:pathLst>
                <a:path w="5328" h="5328" extrusionOk="0">
                  <a:moveTo>
                    <a:pt x="2383" y="0"/>
                  </a:moveTo>
                  <a:lnTo>
                    <a:pt x="2113" y="45"/>
                  </a:lnTo>
                  <a:lnTo>
                    <a:pt x="1866" y="113"/>
                  </a:lnTo>
                  <a:lnTo>
                    <a:pt x="1619" y="202"/>
                  </a:lnTo>
                  <a:lnTo>
                    <a:pt x="1394" y="315"/>
                  </a:lnTo>
                  <a:lnTo>
                    <a:pt x="1169" y="450"/>
                  </a:lnTo>
                  <a:lnTo>
                    <a:pt x="967" y="607"/>
                  </a:lnTo>
                  <a:lnTo>
                    <a:pt x="764" y="764"/>
                  </a:lnTo>
                  <a:lnTo>
                    <a:pt x="607" y="967"/>
                  </a:lnTo>
                  <a:lnTo>
                    <a:pt x="450" y="1169"/>
                  </a:lnTo>
                  <a:lnTo>
                    <a:pt x="315" y="1394"/>
                  </a:lnTo>
                  <a:lnTo>
                    <a:pt x="202" y="1619"/>
                  </a:lnTo>
                  <a:lnTo>
                    <a:pt x="113" y="1866"/>
                  </a:lnTo>
                  <a:lnTo>
                    <a:pt x="45" y="2113"/>
                  </a:lnTo>
                  <a:lnTo>
                    <a:pt x="0" y="2383"/>
                  </a:lnTo>
                  <a:lnTo>
                    <a:pt x="0" y="2653"/>
                  </a:lnTo>
                  <a:lnTo>
                    <a:pt x="0" y="2922"/>
                  </a:lnTo>
                  <a:lnTo>
                    <a:pt x="45" y="3192"/>
                  </a:lnTo>
                  <a:lnTo>
                    <a:pt x="113" y="3439"/>
                  </a:lnTo>
                  <a:lnTo>
                    <a:pt x="202" y="3687"/>
                  </a:lnTo>
                  <a:lnTo>
                    <a:pt x="315" y="3934"/>
                  </a:lnTo>
                  <a:lnTo>
                    <a:pt x="450" y="4136"/>
                  </a:lnTo>
                  <a:lnTo>
                    <a:pt x="607" y="4339"/>
                  </a:lnTo>
                  <a:lnTo>
                    <a:pt x="764" y="4541"/>
                  </a:lnTo>
                  <a:lnTo>
                    <a:pt x="967" y="4698"/>
                  </a:lnTo>
                  <a:lnTo>
                    <a:pt x="1169" y="4856"/>
                  </a:lnTo>
                  <a:lnTo>
                    <a:pt x="1394" y="4990"/>
                  </a:lnTo>
                  <a:lnTo>
                    <a:pt x="1619" y="5103"/>
                  </a:lnTo>
                  <a:lnTo>
                    <a:pt x="1866" y="5193"/>
                  </a:lnTo>
                  <a:lnTo>
                    <a:pt x="2113" y="5260"/>
                  </a:lnTo>
                  <a:lnTo>
                    <a:pt x="2383" y="5305"/>
                  </a:lnTo>
                  <a:lnTo>
                    <a:pt x="2653" y="5328"/>
                  </a:lnTo>
                  <a:lnTo>
                    <a:pt x="2922" y="5305"/>
                  </a:lnTo>
                  <a:lnTo>
                    <a:pt x="3192" y="5260"/>
                  </a:lnTo>
                  <a:lnTo>
                    <a:pt x="3439" y="5193"/>
                  </a:lnTo>
                  <a:lnTo>
                    <a:pt x="3687" y="5103"/>
                  </a:lnTo>
                  <a:lnTo>
                    <a:pt x="3934" y="4990"/>
                  </a:lnTo>
                  <a:lnTo>
                    <a:pt x="4136" y="4856"/>
                  </a:lnTo>
                  <a:lnTo>
                    <a:pt x="4361" y="4698"/>
                  </a:lnTo>
                  <a:lnTo>
                    <a:pt x="4541" y="4541"/>
                  </a:lnTo>
                  <a:lnTo>
                    <a:pt x="4721" y="4339"/>
                  </a:lnTo>
                  <a:lnTo>
                    <a:pt x="4856" y="4136"/>
                  </a:lnTo>
                  <a:lnTo>
                    <a:pt x="4991" y="3934"/>
                  </a:lnTo>
                  <a:lnTo>
                    <a:pt x="5103" y="3687"/>
                  </a:lnTo>
                  <a:lnTo>
                    <a:pt x="5193" y="3439"/>
                  </a:lnTo>
                  <a:lnTo>
                    <a:pt x="5260" y="3192"/>
                  </a:lnTo>
                  <a:lnTo>
                    <a:pt x="5305" y="2922"/>
                  </a:lnTo>
                  <a:lnTo>
                    <a:pt x="5328" y="2653"/>
                  </a:lnTo>
                  <a:lnTo>
                    <a:pt x="5305" y="2383"/>
                  </a:lnTo>
                  <a:lnTo>
                    <a:pt x="5260" y="2113"/>
                  </a:lnTo>
                  <a:lnTo>
                    <a:pt x="5193" y="1866"/>
                  </a:lnTo>
                  <a:lnTo>
                    <a:pt x="5103" y="1619"/>
                  </a:lnTo>
                  <a:lnTo>
                    <a:pt x="4991" y="1394"/>
                  </a:lnTo>
                  <a:lnTo>
                    <a:pt x="4856" y="1169"/>
                  </a:lnTo>
                  <a:lnTo>
                    <a:pt x="4721" y="967"/>
                  </a:lnTo>
                  <a:lnTo>
                    <a:pt x="4541" y="764"/>
                  </a:lnTo>
                  <a:lnTo>
                    <a:pt x="4361" y="607"/>
                  </a:lnTo>
                  <a:lnTo>
                    <a:pt x="4136" y="450"/>
                  </a:lnTo>
                  <a:lnTo>
                    <a:pt x="3934" y="315"/>
                  </a:lnTo>
                  <a:lnTo>
                    <a:pt x="3687" y="202"/>
                  </a:lnTo>
                  <a:lnTo>
                    <a:pt x="3439" y="113"/>
                  </a:lnTo>
                  <a:lnTo>
                    <a:pt x="3192" y="45"/>
                  </a:lnTo>
                  <a:lnTo>
                    <a:pt x="2922" y="0"/>
                  </a:lnTo>
                  <a:close/>
                </a:path>
              </a:pathLst>
            </a:custGeom>
            <a:solidFill>
              <a:srgbClr val="5A5B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69" name="Google Shape;249;p15">
              <a:extLst>
                <a:ext uri="{FF2B5EF4-FFF2-40B4-BE49-F238E27FC236}">
                  <a16:creationId xmlns:a16="http://schemas.microsoft.com/office/drawing/2014/main" id="{AD38736E-A69B-2BB6-91C5-FBDA21B840E4}"/>
                </a:ext>
              </a:extLst>
            </p:cNvPr>
            <p:cNvSpPr/>
            <p:nvPr/>
          </p:nvSpPr>
          <p:spPr>
            <a:xfrm>
              <a:off x="1992550" y="2033625"/>
              <a:ext cx="143900" cy="832875"/>
            </a:xfrm>
            <a:custGeom>
              <a:avLst/>
              <a:gdLst/>
              <a:ahLst/>
              <a:cxnLst/>
              <a:rect l="l" t="t" r="r" b="b"/>
              <a:pathLst>
                <a:path w="5756" h="33315" extrusionOk="0">
                  <a:moveTo>
                    <a:pt x="1821" y="1"/>
                  </a:moveTo>
                  <a:lnTo>
                    <a:pt x="0" y="33315"/>
                  </a:lnTo>
                  <a:lnTo>
                    <a:pt x="5755" y="33315"/>
                  </a:lnTo>
                  <a:lnTo>
                    <a:pt x="3957" y="1"/>
                  </a:lnTo>
                  <a:close/>
                </a:path>
              </a:pathLst>
            </a:custGeom>
            <a:solidFill>
              <a:srgbClr val="5A5B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70" name="Google Shape;250;p15">
              <a:extLst>
                <a:ext uri="{FF2B5EF4-FFF2-40B4-BE49-F238E27FC236}">
                  <a16:creationId xmlns:a16="http://schemas.microsoft.com/office/drawing/2014/main" id="{E1B3848A-1609-039F-AF65-36FDE573F8AD}"/>
                </a:ext>
              </a:extLst>
            </p:cNvPr>
            <p:cNvSpPr/>
            <p:nvPr/>
          </p:nvSpPr>
          <p:spPr>
            <a:xfrm>
              <a:off x="4341600" y="1431200"/>
              <a:ext cx="100050" cy="538950"/>
            </a:xfrm>
            <a:custGeom>
              <a:avLst/>
              <a:gdLst/>
              <a:ahLst/>
              <a:cxnLst/>
              <a:rect l="l" t="t" r="r" b="b"/>
              <a:pathLst>
                <a:path w="4002" h="21558" extrusionOk="0">
                  <a:moveTo>
                    <a:pt x="2001" y="0"/>
                  </a:moveTo>
                  <a:lnTo>
                    <a:pt x="1821" y="517"/>
                  </a:lnTo>
                  <a:lnTo>
                    <a:pt x="1619" y="1102"/>
                  </a:lnTo>
                  <a:lnTo>
                    <a:pt x="1372" y="1933"/>
                  </a:lnTo>
                  <a:lnTo>
                    <a:pt x="1080" y="2945"/>
                  </a:lnTo>
                  <a:lnTo>
                    <a:pt x="810" y="4114"/>
                  </a:lnTo>
                  <a:lnTo>
                    <a:pt x="675" y="4766"/>
                  </a:lnTo>
                  <a:lnTo>
                    <a:pt x="540" y="5463"/>
                  </a:lnTo>
                  <a:lnTo>
                    <a:pt x="405" y="6182"/>
                  </a:lnTo>
                  <a:lnTo>
                    <a:pt x="293" y="6946"/>
                  </a:lnTo>
                  <a:lnTo>
                    <a:pt x="203" y="7710"/>
                  </a:lnTo>
                  <a:lnTo>
                    <a:pt x="113" y="8542"/>
                  </a:lnTo>
                  <a:lnTo>
                    <a:pt x="46" y="9374"/>
                  </a:lnTo>
                  <a:lnTo>
                    <a:pt x="1" y="10228"/>
                  </a:lnTo>
                  <a:lnTo>
                    <a:pt x="1" y="11105"/>
                  </a:lnTo>
                  <a:lnTo>
                    <a:pt x="1" y="12004"/>
                  </a:lnTo>
                  <a:lnTo>
                    <a:pt x="23" y="12926"/>
                  </a:lnTo>
                  <a:lnTo>
                    <a:pt x="91" y="13870"/>
                  </a:lnTo>
                  <a:lnTo>
                    <a:pt x="180" y="14814"/>
                  </a:lnTo>
                  <a:lnTo>
                    <a:pt x="315" y="15758"/>
                  </a:lnTo>
                  <a:lnTo>
                    <a:pt x="495" y="16725"/>
                  </a:lnTo>
                  <a:lnTo>
                    <a:pt x="697" y="17691"/>
                  </a:lnTo>
                  <a:lnTo>
                    <a:pt x="945" y="18658"/>
                  </a:lnTo>
                  <a:lnTo>
                    <a:pt x="1259" y="19624"/>
                  </a:lnTo>
                  <a:lnTo>
                    <a:pt x="1597" y="20591"/>
                  </a:lnTo>
                  <a:lnTo>
                    <a:pt x="2001" y="21558"/>
                  </a:lnTo>
                  <a:lnTo>
                    <a:pt x="2406" y="20591"/>
                  </a:lnTo>
                  <a:lnTo>
                    <a:pt x="2743" y="19624"/>
                  </a:lnTo>
                  <a:lnTo>
                    <a:pt x="3035" y="18658"/>
                  </a:lnTo>
                  <a:lnTo>
                    <a:pt x="3305" y="17691"/>
                  </a:lnTo>
                  <a:lnTo>
                    <a:pt x="3507" y="16725"/>
                  </a:lnTo>
                  <a:lnTo>
                    <a:pt x="3687" y="15758"/>
                  </a:lnTo>
                  <a:lnTo>
                    <a:pt x="3800" y="14814"/>
                  </a:lnTo>
                  <a:lnTo>
                    <a:pt x="3912" y="13870"/>
                  </a:lnTo>
                  <a:lnTo>
                    <a:pt x="3979" y="12926"/>
                  </a:lnTo>
                  <a:lnTo>
                    <a:pt x="4002" y="12004"/>
                  </a:lnTo>
                  <a:lnTo>
                    <a:pt x="4002" y="11105"/>
                  </a:lnTo>
                  <a:lnTo>
                    <a:pt x="3979" y="10228"/>
                  </a:lnTo>
                  <a:lnTo>
                    <a:pt x="3934" y="9374"/>
                  </a:lnTo>
                  <a:lnTo>
                    <a:pt x="3867" y="8542"/>
                  </a:lnTo>
                  <a:lnTo>
                    <a:pt x="3800" y="7710"/>
                  </a:lnTo>
                  <a:lnTo>
                    <a:pt x="3687" y="6946"/>
                  </a:lnTo>
                  <a:lnTo>
                    <a:pt x="3575" y="6182"/>
                  </a:lnTo>
                  <a:lnTo>
                    <a:pt x="3462" y="5463"/>
                  </a:lnTo>
                  <a:lnTo>
                    <a:pt x="3328" y="4766"/>
                  </a:lnTo>
                  <a:lnTo>
                    <a:pt x="3193" y="4114"/>
                  </a:lnTo>
                  <a:lnTo>
                    <a:pt x="2900" y="2945"/>
                  </a:lnTo>
                  <a:lnTo>
                    <a:pt x="2631" y="1933"/>
                  </a:lnTo>
                  <a:lnTo>
                    <a:pt x="2383" y="1102"/>
                  </a:lnTo>
                  <a:lnTo>
                    <a:pt x="2181" y="517"/>
                  </a:lnTo>
                  <a:lnTo>
                    <a:pt x="2001"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71" name="Google Shape;251;p15">
              <a:extLst>
                <a:ext uri="{FF2B5EF4-FFF2-40B4-BE49-F238E27FC236}">
                  <a16:creationId xmlns:a16="http://schemas.microsoft.com/office/drawing/2014/main" id="{FBF1895B-7E91-8B4C-CF6F-30193826E6E5}"/>
                </a:ext>
              </a:extLst>
            </p:cNvPr>
            <p:cNvSpPr/>
            <p:nvPr/>
          </p:nvSpPr>
          <p:spPr>
            <a:xfrm>
              <a:off x="3930250" y="1970125"/>
              <a:ext cx="461400" cy="278775"/>
            </a:xfrm>
            <a:custGeom>
              <a:avLst/>
              <a:gdLst/>
              <a:ahLst/>
              <a:cxnLst/>
              <a:rect l="l" t="t" r="r" b="b"/>
              <a:pathLst>
                <a:path w="18456" h="11151" extrusionOk="0">
                  <a:moveTo>
                    <a:pt x="18455" y="1"/>
                  </a:moveTo>
                  <a:lnTo>
                    <a:pt x="17421" y="158"/>
                  </a:lnTo>
                  <a:lnTo>
                    <a:pt x="16410" y="360"/>
                  </a:lnTo>
                  <a:lnTo>
                    <a:pt x="15421" y="607"/>
                  </a:lnTo>
                  <a:lnTo>
                    <a:pt x="14476" y="877"/>
                  </a:lnTo>
                  <a:lnTo>
                    <a:pt x="13532" y="1214"/>
                  </a:lnTo>
                  <a:lnTo>
                    <a:pt x="12633" y="1552"/>
                  </a:lnTo>
                  <a:lnTo>
                    <a:pt x="11734" y="1934"/>
                  </a:lnTo>
                  <a:lnTo>
                    <a:pt x="10880" y="2338"/>
                  </a:lnTo>
                  <a:lnTo>
                    <a:pt x="10048" y="2765"/>
                  </a:lnTo>
                  <a:lnTo>
                    <a:pt x="9261" y="3215"/>
                  </a:lnTo>
                  <a:lnTo>
                    <a:pt x="8475" y="3687"/>
                  </a:lnTo>
                  <a:lnTo>
                    <a:pt x="7733" y="4159"/>
                  </a:lnTo>
                  <a:lnTo>
                    <a:pt x="7013" y="4631"/>
                  </a:lnTo>
                  <a:lnTo>
                    <a:pt x="6339" y="5126"/>
                  </a:lnTo>
                  <a:lnTo>
                    <a:pt x="5687" y="5620"/>
                  </a:lnTo>
                  <a:lnTo>
                    <a:pt x="5058" y="6115"/>
                  </a:lnTo>
                  <a:lnTo>
                    <a:pt x="4473" y="6587"/>
                  </a:lnTo>
                  <a:lnTo>
                    <a:pt x="3911" y="7081"/>
                  </a:lnTo>
                  <a:lnTo>
                    <a:pt x="3394" y="7531"/>
                  </a:lnTo>
                  <a:lnTo>
                    <a:pt x="2922" y="8003"/>
                  </a:lnTo>
                  <a:lnTo>
                    <a:pt x="2046" y="8857"/>
                  </a:lnTo>
                  <a:lnTo>
                    <a:pt x="1326" y="9599"/>
                  </a:lnTo>
                  <a:lnTo>
                    <a:pt x="764" y="10229"/>
                  </a:lnTo>
                  <a:lnTo>
                    <a:pt x="337" y="10723"/>
                  </a:lnTo>
                  <a:lnTo>
                    <a:pt x="0" y="11150"/>
                  </a:lnTo>
                  <a:lnTo>
                    <a:pt x="540" y="11038"/>
                  </a:lnTo>
                  <a:lnTo>
                    <a:pt x="1146" y="10903"/>
                  </a:lnTo>
                  <a:lnTo>
                    <a:pt x="1978" y="10701"/>
                  </a:lnTo>
                  <a:lnTo>
                    <a:pt x="2990" y="10408"/>
                  </a:lnTo>
                  <a:lnTo>
                    <a:pt x="4136" y="10026"/>
                  </a:lnTo>
                  <a:lnTo>
                    <a:pt x="4766" y="9824"/>
                  </a:lnTo>
                  <a:lnTo>
                    <a:pt x="5440" y="9577"/>
                  </a:lnTo>
                  <a:lnTo>
                    <a:pt x="6114" y="9307"/>
                  </a:lnTo>
                  <a:lnTo>
                    <a:pt x="6811" y="9015"/>
                  </a:lnTo>
                  <a:lnTo>
                    <a:pt x="7530" y="8677"/>
                  </a:lnTo>
                  <a:lnTo>
                    <a:pt x="8272" y="8340"/>
                  </a:lnTo>
                  <a:lnTo>
                    <a:pt x="9037" y="7958"/>
                  </a:lnTo>
                  <a:lnTo>
                    <a:pt x="9778" y="7554"/>
                  </a:lnTo>
                  <a:lnTo>
                    <a:pt x="10543" y="7126"/>
                  </a:lnTo>
                  <a:lnTo>
                    <a:pt x="11329" y="6654"/>
                  </a:lnTo>
                  <a:lnTo>
                    <a:pt x="12094" y="6137"/>
                  </a:lnTo>
                  <a:lnTo>
                    <a:pt x="12858" y="5598"/>
                  </a:lnTo>
                  <a:lnTo>
                    <a:pt x="13622" y="5036"/>
                  </a:lnTo>
                  <a:lnTo>
                    <a:pt x="14364" y="4429"/>
                  </a:lnTo>
                  <a:lnTo>
                    <a:pt x="15083" y="3799"/>
                  </a:lnTo>
                  <a:lnTo>
                    <a:pt x="15803" y="3103"/>
                  </a:lnTo>
                  <a:lnTo>
                    <a:pt x="16500" y="2383"/>
                  </a:lnTo>
                  <a:lnTo>
                    <a:pt x="17174" y="1642"/>
                  </a:lnTo>
                  <a:lnTo>
                    <a:pt x="17826" y="832"/>
                  </a:lnTo>
                  <a:lnTo>
                    <a:pt x="18455"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72" name="Google Shape;252;p15">
              <a:extLst>
                <a:ext uri="{FF2B5EF4-FFF2-40B4-BE49-F238E27FC236}">
                  <a16:creationId xmlns:a16="http://schemas.microsoft.com/office/drawing/2014/main" id="{0EDDBA7E-8051-95CB-691E-529FAACAE85A}"/>
                </a:ext>
              </a:extLst>
            </p:cNvPr>
            <p:cNvSpPr/>
            <p:nvPr/>
          </p:nvSpPr>
          <p:spPr>
            <a:xfrm>
              <a:off x="4391625" y="1970125"/>
              <a:ext cx="461400" cy="278775"/>
            </a:xfrm>
            <a:custGeom>
              <a:avLst/>
              <a:gdLst/>
              <a:ahLst/>
              <a:cxnLst/>
              <a:rect l="l" t="t" r="r" b="b"/>
              <a:pathLst>
                <a:path w="18456" h="11151" extrusionOk="0">
                  <a:moveTo>
                    <a:pt x="0" y="1"/>
                  </a:moveTo>
                  <a:lnTo>
                    <a:pt x="607" y="832"/>
                  </a:lnTo>
                  <a:lnTo>
                    <a:pt x="1259" y="1642"/>
                  </a:lnTo>
                  <a:lnTo>
                    <a:pt x="1933" y="2383"/>
                  </a:lnTo>
                  <a:lnTo>
                    <a:pt x="2630" y="3103"/>
                  </a:lnTo>
                  <a:lnTo>
                    <a:pt x="3350" y="3799"/>
                  </a:lnTo>
                  <a:lnTo>
                    <a:pt x="4091" y="4429"/>
                  </a:lnTo>
                  <a:lnTo>
                    <a:pt x="4833" y="5036"/>
                  </a:lnTo>
                  <a:lnTo>
                    <a:pt x="5598" y="5598"/>
                  </a:lnTo>
                  <a:lnTo>
                    <a:pt x="6362" y="6137"/>
                  </a:lnTo>
                  <a:lnTo>
                    <a:pt x="7126" y="6654"/>
                  </a:lnTo>
                  <a:lnTo>
                    <a:pt x="7890" y="7126"/>
                  </a:lnTo>
                  <a:lnTo>
                    <a:pt x="8655" y="7554"/>
                  </a:lnTo>
                  <a:lnTo>
                    <a:pt x="9419" y="7958"/>
                  </a:lnTo>
                  <a:lnTo>
                    <a:pt x="10183" y="8340"/>
                  </a:lnTo>
                  <a:lnTo>
                    <a:pt x="10903" y="8677"/>
                  </a:lnTo>
                  <a:lnTo>
                    <a:pt x="11644" y="9015"/>
                  </a:lnTo>
                  <a:lnTo>
                    <a:pt x="12341" y="9307"/>
                  </a:lnTo>
                  <a:lnTo>
                    <a:pt x="13016" y="9577"/>
                  </a:lnTo>
                  <a:lnTo>
                    <a:pt x="13668" y="9824"/>
                  </a:lnTo>
                  <a:lnTo>
                    <a:pt x="14297" y="10026"/>
                  </a:lnTo>
                  <a:lnTo>
                    <a:pt x="15466" y="10408"/>
                  </a:lnTo>
                  <a:lnTo>
                    <a:pt x="16477" y="10701"/>
                  </a:lnTo>
                  <a:lnTo>
                    <a:pt x="17287" y="10903"/>
                  </a:lnTo>
                  <a:lnTo>
                    <a:pt x="17916" y="11038"/>
                  </a:lnTo>
                  <a:lnTo>
                    <a:pt x="18456" y="11150"/>
                  </a:lnTo>
                  <a:lnTo>
                    <a:pt x="18118" y="10723"/>
                  </a:lnTo>
                  <a:lnTo>
                    <a:pt x="17691" y="10229"/>
                  </a:lnTo>
                  <a:lnTo>
                    <a:pt x="17129" y="9599"/>
                  </a:lnTo>
                  <a:lnTo>
                    <a:pt x="16410" y="8857"/>
                  </a:lnTo>
                  <a:lnTo>
                    <a:pt x="15533" y="8003"/>
                  </a:lnTo>
                  <a:lnTo>
                    <a:pt x="15061" y="7531"/>
                  </a:lnTo>
                  <a:lnTo>
                    <a:pt x="14522" y="7081"/>
                  </a:lnTo>
                  <a:lnTo>
                    <a:pt x="13982" y="6587"/>
                  </a:lnTo>
                  <a:lnTo>
                    <a:pt x="13398" y="6115"/>
                  </a:lnTo>
                  <a:lnTo>
                    <a:pt x="12768" y="5620"/>
                  </a:lnTo>
                  <a:lnTo>
                    <a:pt x="12116" y="5126"/>
                  </a:lnTo>
                  <a:lnTo>
                    <a:pt x="11420" y="4631"/>
                  </a:lnTo>
                  <a:lnTo>
                    <a:pt x="10723" y="4159"/>
                  </a:lnTo>
                  <a:lnTo>
                    <a:pt x="9981" y="3687"/>
                  </a:lnTo>
                  <a:lnTo>
                    <a:pt x="9194" y="3215"/>
                  </a:lnTo>
                  <a:lnTo>
                    <a:pt x="8407" y="2765"/>
                  </a:lnTo>
                  <a:lnTo>
                    <a:pt x="7576" y="2338"/>
                  </a:lnTo>
                  <a:lnTo>
                    <a:pt x="6699" y="1934"/>
                  </a:lnTo>
                  <a:lnTo>
                    <a:pt x="5822" y="1552"/>
                  </a:lnTo>
                  <a:lnTo>
                    <a:pt x="4923" y="1214"/>
                  </a:lnTo>
                  <a:lnTo>
                    <a:pt x="3979" y="877"/>
                  </a:lnTo>
                  <a:lnTo>
                    <a:pt x="3012" y="607"/>
                  </a:lnTo>
                  <a:lnTo>
                    <a:pt x="2046" y="360"/>
                  </a:lnTo>
                  <a:lnTo>
                    <a:pt x="1034" y="158"/>
                  </a:lnTo>
                  <a:lnTo>
                    <a:pt x="0"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73" name="Google Shape;253;p15">
              <a:extLst>
                <a:ext uri="{FF2B5EF4-FFF2-40B4-BE49-F238E27FC236}">
                  <a16:creationId xmlns:a16="http://schemas.microsoft.com/office/drawing/2014/main" id="{CA6C4640-4ACD-E8A7-2A2F-361BBF7C8E2C}"/>
                </a:ext>
              </a:extLst>
            </p:cNvPr>
            <p:cNvSpPr/>
            <p:nvPr/>
          </p:nvSpPr>
          <p:spPr>
            <a:xfrm>
              <a:off x="4324750" y="1903250"/>
              <a:ext cx="133200" cy="133225"/>
            </a:xfrm>
            <a:custGeom>
              <a:avLst/>
              <a:gdLst/>
              <a:ahLst/>
              <a:cxnLst/>
              <a:rect l="l" t="t" r="r" b="b"/>
              <a:pathLst>
                <a:path w="5328" h="5329" extrusionOk="0">
                  <a:moveTo>
                    <a:pt x="2675" y="1"/>
                  </a:moveTo>
                  <a:lnTo>
                    <a:pt x="2406" y="23"/>
                  </a:lnTo>
                  <a:lnTo>
                    <a:pt x="2136" y="68"/>
                  </a:lnTo>
                  <a:lnTo>
                    <a:pt x="1889" y="135"/>
                  </a:lnTo>
                  <a:lnTo>
                    <a:pt x="1641" y="225"/>
                  </a:lnTo>
                  <a:lnTo>
                    <a:pt x="1394" y="338"/>
                  </a:lnTo>
                  <a:lnTo>
                    <a:pt x="1192" y="473"/>
                  </a:lnTo>
                  <a:lnTo>
                    <a:pt x="989" y="607"/>
                  </a:lnTo>
                  <a:lnTo>
                    <a:pt x="787" y="787"/>
                  </a:lnTo>
                  <a:lnTo>
                    <a:pt x="607" y="990"/>
                  </a:lnTo>
                  <a:lnTo>
                    <a:pt x="472" y="1192"/>
                  </a:lnTo>
                  <a:lnTo>
                    <a:pt x="337" y="1394"/>
                  </a:lnTo>
                  <a:lnTo>
                    <a:pt x="225" y="1641"/>
                  </a:lnTo>
                  <a:lnTo>
                    <a:pt x="135" y="1889"/>
                  </a:lnTo>
                  <a:lnTo>
                    <a:pt x="68" y="2136"/>
                  </a:lnTo>
                  <a:lnTo>
                    <a:pt x="23" y="2406"/>
                  </a:lnTo>
                  <a:lnTo>
                    <a:pt x="0" y="2676"/>
                  </a:lnTo>
                  <a:lnTo>
                    <a:pt x="23" y="2945"/>
                  </a:lnTo>
                  <a:lnTo>
                    <a:pt x="68" y="3215"/>
                  </a:lnTo>
                  <a:lnTo>
                    <a:pt x="135" y="3462"/>
                  </a:lnTo>
                  <a:lnTo>
                    <a:pt x="225" y="3710"/>
                  </a:lnTo>
                  <a:lnTo>
                    <a:pt x="337" y="3934"/>
                  </a:lnTo>
                  <a:lnTo>
                    <a:pt x="472" y="4159"/>
                  </a:lnTo>
                  <a:lnTo>
                    <a:pt x="607" y="4361"/>
                  </a:lnTo>
                  <a:lnTo>
                    <a:pt x="787" y="4564"/>
                  </a:lnTo>
                  <a:lnTo>
                    <a:pt x="989" y="4721"/>
                  </a:lnTo>
                  <a:lnTo>
                    <a:pt x="1192" y="4878"/>
                  </a:lnTo>
                  <a:lnTo>
                    <a:pt x="1394" y="5013"/>
                  </a:lnTo>
                  <a:lnTo>
                    <a:pt x="1641" y="5126"/>
                  </a:lnTo>
                  <a:lnTo>
                    <a:pt x="1889" y="5216"/>
                  </a:lnTo>
                  <a:lnTo>
                    <a:pt x="2136" y="5283"/>
                  </a:lnTo>
                  <a:lnTo>
                    <a:pt x="2406" y="5328"/>
                  </a:lnTo>
                  <a:lnTo>
                    <a:pt x="2945" y="5328"/>
                  </a:lnTo>
                  <a:lnTo>
                    <a:pt x="3215" y="5283"/>
                  </a:lnTo>
                  <a:lnTo>
                    <a:pt x="3462" y="5216"/>
                  </a:lnTo>
                  <a:lnTo>
                    <a:pt x="3709" y="5126"/>
                  </a:lnTo>
                  <a:lnTo>
                    <a:pt x="3934" y="5013"/>
                  </a:lnTo>
                  <a:lnTo>
                    <a:pt x="4159" y="4878"/>
                  </a:lnTo>
                  <a:lnTo>
                    <a:pt x="4361" y="4721"/>
                  </a:lnTo>
                  <a:lnTo>
                    <a:pt x="4564" y="4564"/>
                  </a:lnTo>
                  <a:lnTo>
                    <a:pt x="4721" y="4361"/>
                  </a:lnTo>
                  <a:lnTo>
                    <a:pt x="4878" y="4159"/>
                  </a:lnTo>
                  <a:lnTo>
                    <a:pt x="5013" y="3934"/>
                  </a:lnTo>
                  <a:lnTo>
                    <a:pt x="5125" y="3710"/>
                  </a:lnTo>
                  <a:lnTo>
                    <a:pt x="5215" y="3462"/>
                  </a:lnTo>
                  <a:lnTo>
                    <a:pt x="5283" y="3215"/>
                  </a:lnTo>
                  <a:lnTo>
                    <a:pt x="5328" y="2945"/>
                  </a:lnTo>
                  <a:lnTo>
                    <a:pt x="5328" y="2676"/>
                  </a:lnTo>
                  <a:lnTo>
                    <a:pt x="5328" y="2406"/>
                  </a:lnTo>
                  <a:lnTo>
                    <a:pt x="5283" y="2136"/>
                  </a:lnTo>
                  <a:lnTo>
                    <a:pt x="5215" y="1889"/>
                  </a:lnTo>
                  <a:lnTo>
                    <a:pt x="5125" y="1641"/>
                  </a:lnTo>
                  <a:lnTo>
                    <a:pt x="5013" y="1394"/>
                  </a:lnTo>
                  <a:lnTo>
                    <a:pt x="4878" y="1192"/>
                  </a:lnTo>
                  <a:lnTo>
                    <a:pt x="4721" y="990"/>
                  </a:lnTo>
                  <a:lnTo>
                    <a:pt x="4564" y="787"/>
                  </a:lnTo>
                  <a:lnTo>
                    <a:pt x="4361" y="607"/>
                  </a:lnTo>
                  <a:lnTo>
                    <a:pt x="4159" y="473"/>
                  </a:lnTo>
                  <a:lnTo>
                    <a:pt x="3934" y="338"/>
                  </a:lnTo>
                  <a:lnTo>
                    <a:pt x="3709" y="225"/>
                  </a:lnTo>
                  <a:lnTo>
                    <a:pt x="3462" y="135"/>
                  </a:lnTo>
                  <a:lnTo>
                    <a:pt x="3215" y="68"/>
                  </a:lnTo>
                  <a:lnTo>
                    <a:pt x="2945" y="23"/>
                  </a:lnTo>
                  <a:lnTo>
                    <a:pt x="2675" y="1"/>
                  </a:lnTo>
                  <a:close/>
                </a:path>
              </a:pathLst>
            </a:custGeom>
            <a:solidFill>
              <a:srgbClr val="5A5B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74" name="Google Shape;254;p15">
              <a:extLst>
                <a:ext uri="{FF2B5EF4-FFF2-40B4-BE49-F238E27FC236}">
                  <a16:creationId xmlns:a16="http://schemas.microsoft.com/office/drawing/2014/main" id="{52E9A684-1949-3C71-96DF-4DBC8A9FC4F9}"/>
                </a:ext>
              </a:extLst>
            </p:cNvPr>
            <p:cNvSpPr/>
            <p:nvPr/>
          </p:nvSpPr>
          <p:spPr>
            <a:xfrm>
              <a:off x="4319675" y="2022950"/>
              <a:ext cx="143900" cy="832875"/>
            </a:xfrm>
            <a:custGeom>
              <a:avLst/>
              <a:gdLst/>
              <a:ahLst/>
              <a:cxnLst/>
              <a:rect l="l" t="t" r="r" b="b"/>
              <a:pathLst>
                <a:path w="5756" h="33315" extrusionOk="0">
                  <a:moveTo>
                    <a:pt x="1799" y="1"/>
                  </a:moveTo>
                  <a:lnTo>
                    <a:pt x="1" y="33315"/>
                  </a:lnTo>
                  <a:lnTo>
                    <a:pt x="5756" y="33315"/>
                  </a:lnTo>
                  <a:lnTo>
                    <a:pt x="3957" y="1"/>
                  </a:lnTo>
                  <a:close/>
                </a:path>
              </a:pathLst>
            </a:custGeom>
            <a:solidFill>
              <a:srgbClr val="5A5B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75" name="Google Shape;255;p15">
              <a:extLst>
                <a:ext uri="{FF2B5EF4-FFF2-40B4-BE49-F238E27FC236}">
                  <a16:creationId xmlns:a16="http://schemas.microsoft.com/office/drawing/2014/main" id="{8E066A65-63BE-9514-7159-A8B7509C946A}"/>
                </a:ext>
              </a:extLst>
            </p:cNvPr>
            <p:cNvSpPr/>
            <p:nvPr/>
          </p:nvSpPr>
          <p:spPr>
            <a:xfrm>
              <a:off x="5262125" y="2486025"/>
              <a:ext cx="201775" cy="369800"/>
            </a:xfrm>
            <a:custGeom>
              <a:avLst/>
              <a:gdLst/>
              <a:ahLst/>
              <a:cxnLst/>
              <a:rect l="l" t="t" r="r" b="b"/>
              <a:pathLst>
                <a:path w="8071" h="14792" extrusionOk="0">
                  <a:moveTo>
                    <a:pt x="922" y="0"/>
                  </a:moveTo>
                  <a:lnTo>
                    <a:pt x="0" y="14792"/>
                  </a:lnTo>
                  <a:lnTo>
                    <a:pt x="8070" y="14792"/>
                  </a:lnTo>
                  <a:lnTo>
                    <a:pt x="7149" y="0"/>
                  </a:lnTo>
                  <a:close/>
                </a:path>
              </a:pathLst>
            </a:custGeom>
            <a:solidFill>
              <a:srgbClr val="5A5B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76" name="Google Shape;256;p15">
              <a:extLst>
                <a:ext uri="{FF2B5EF4-FFF2-40B4-BE49-F238E27FC236}">
                  <a16:creationId xmlns:a16="http://schemas.microsoft.com/office/drawing/2014/main" id="{FDF751DD-B4FB-D1C5-3307-35C4B5A367BE}"/>
                </a:ext>
              </a:extLst>
            </p:cNvPr>
            <p:cNvSpPr/>
            <p:nvPr/>
          </p:nvSpPr>
          <p:spPr>
            <a:xfrm>
              <a:off x="4910875" y="2003275"/>
              <a:ext cx="903700" cy="577750"/>
            </a:xfrm>
            <a:custGeom>
              <a:avLst/>
              <a:gdLst/>
              <a:ahLst/>
              <a:cxnLst/>
              <a:rect l="l" t="t" r="r" b="b"/>
              <a:pathLst>
                <a:path w="36148" h="23110" extrusionOk="0">
                  <a:moveTo>
                    <a:pt x="7441" y="1"/>
                  </a:moveTo>
                  <a:lnTo>
                    <a:pt x="6902" y="23"/>
                  </a:lnTo>
                  <a:lnTo>
                    <a:pt x="6362" y="91"/>
                  </a:lnTo>
                  <a:lnTo>
                    <a:pt x="5823" y="203"/>
                  </a:lnTo>
                  <a:lnTo>
                    <a:pt x="5328" y="338"/>
                  </a:lnTo>
                  <a:lnTo>
                    <a:pt x="4856" y="518"/>
                  </a:lnTo>
                  <a:lnTo>
                    <a:pt x="4384" y="743"/>
                  </a:lnTo>
                  <a:lnTo>
                    <a:pt x="3957" y="990"/>
                  </a:lnTo>
                  <a:lnTo>
                    <a:pt x="3553" y="1282"/>
                  </a:lnTo>
                  <a:lnTo>
                    <a:pt x="3170" y="1597"/>
                  </a:lnTo>
                  <a:lnTo>
                    <a:pt x="2833" y="1934"/>
                  </a:lnTo>
                  <a:lnTo>
                    <a:pt x="2541" y="2294"/>
                  </a:lnTo>
                  <a:lnTo>
                    <a:pt x="2271" y="2698"/>
                  </a:lnTo>
                  <a:lnTo>
                    <a:pt x="2046" y="3103"/>
                  </a:lnTo>
                  <a:lnTo>
                    <a:pt x="1867" y="3530"/>
                  </a:lnTo>
                  <a:lnTo>
                    <a:pt x="1732" y="4002"/>
                  </a:lnTo>
                  <a:lnTo>
                    <a:pt x="1664" y="4452"/>
                  </a:lnTo>
                  <a:lnTo>
                    <a:pt x="46" y="17602"/>
                  </a:lnTo>
                  <a:lnTo>
                    <a:pt x="23" y="17872"/>
                  </a:lnTo>
                  <a:lnTo>
                    <a:pt x="1" y="18141"/>
                  </a:lnTo>
                  <a:lnTo>
                    <a:pt x="23" y="18389"/>
                  </a:lnTo>
                  <a:lnTo>
                    <a:pt x="46" y="18658"/>
                  </a:lnTo>
                  <a:lnTo>
                    <a:pt x="68" y="18906"/>
                  </a:lnTo>
                  <a:lnTo>
                    <a:pt x="136" y="19175"/>
                  </a:lnTo>
                  <a:lnTo>
                    <a:pt x="203" y="19423"/>
                  </a:lnTo>
                  <a:lnTo>
                    <a:pt x="293" y="19670"/>
                  </a:lnTo>
                  <a:lnTo>
                    <a:pt x="383" y="19917"/>
                  </a:lnTo>
                  <a:lnTo>
                    <a:pt x="518" y="20165"/>
                  </a:lnTo>
                  <a:lnTo>
                    <a:pt x="630" y="20389"/>
                  </a:lnTo>
                  <a:lnTo>
                    <a:pt x="788" y="20614"/>
                  </a:lnTo>
                  <a:lnTo>
                    <a:pt x="945" y="20839"/>
                  </a:lnTo>
                  <a:lnTo>
                    <a:pt x="1125" y="21064"/>
                  </a:lnTo>
                  <a:lnTo>
                    <a:pt x="1305" y="21266"/>
                  </a:lnTo>
                  <a:lnTo>
                    <a:pt x="1507" y="21468"/>
                  </a:lnTo>
                  <a:lnTo>
                    <a:pt x="1709" y="21648"/>
                  </a:lnTo>
                  <a:lnTo>
                    <a:pt x="1934" y="21828"/>
                  </a:lnTo>
                  <a:lnTo>
                    <a:pt x="2159" y="22008"/>
                  </a:lnTo>
                  <a:lnTo>
                    <a:pt x="2406" y="22165"/>
                  </a:lnTo>
                  <a:lnTo>
                    <a:pt x="2653" y="22323"/>
                  </a:lnTo>
                  <a:lnTo>
                    <a:pt x="2923" y="22457"/>
                  </a:lnTo>
                  <a:lnTo>
                    <a:pt x="3193" y="22570"/>
                  </a:lnTo>
                  <a:lnTo>
                    <a:pt x="3463" y="22682"/>
                  </a:lnTo>
                  <a:lnTo>
                    <a:pt x="3732" y="22795"/>
                  </a:lnTo>
                  <a:lnTo>
                    <a:pt x="4025" y="22862"/>
                  </a:lnTo>
                  <a:lnTo>
                    <a:pt x="4317" y="22952"/>
                  </a:lnTo>
                  <a:lnTo>
                    <a:pt x="4609" y="22997"/>
                  </a:lnTo>
                  <a:lnTo>
                    <a:pt x="4924" y="23064"/>
                  </a:lnTo>
                  <a:lnTo>
                    <a:pt x="5216" y="23087"/>
                  </a:lnTo>
                  <a:lnTo>
                    <a:pt x="5531" y="23109"/>
                  </a:lnTo>
                  <a:lnTo>
                    <a:pt x="30640" y="23109"/>
                  </a:lnTo>
                  <a:lnTo>
                    <a:pt x="30932" y="23087"/>
                  </a:lnTo>
                  <a:lnTo>
                    <a:pt x="31247" y="23064"/>
                  </a:lnTo>
                  <a:lnTo>
                    <a:pt x="31539" y="22997"/>
                  </a:lnTo>
                  <a:lnTo>
                    <a:pt x="31831" y="22952"/>
                  </a:lnTo>
                  <a:lnTo>
                    <a:pt x="32123" y="22862"/>
                  </a:lnTo>
                  <a:lnTo>
                    <a:pt x="32416" y="22795"/>
                  </a:lnTo>
                  <a:lnTo>
                    <a:pt x="32708" y="22682"/>
                  </a:lnTo>
                  <a:lnTo>
                    <a:pt x="32978" y="22570"/>
                  </a:lnTo>
                  <a:lnTo>
                    <a:pt x="33247" y="22457"/>
                  </a:lnTo>
                  <a:lnTo>
                    <a:pt x="33495" y="22323"/>
                  </a:lnTo>
                  <a:lnTo>
                    <a:pt x="33742" y="22165"/>
                  </a:lnTo>
                  <a:lnTo>
                    <a:pt x="33989" y="22008"/>
                  </a:lnTo>
                  <a:lnTo>
                    <a:pt x="34214" y="21828"/>
                  </a:lnTo>
                  <a:lnTo>
                    <a:pt x="34439" y="21648"/>
                  </a:lnTo>
                  <a:lnTo>
                    <a:pt x="34664" y="21468"/>
                  </a:lnTo>
                  <a:lnTo>
                    <a:pt x="34866" y="21266"/>
                  </a:lnTo>
                  <a:lnTo>
                    <a:pt x="35046" y="21064"/>
                  </a:lnTo>
                  <a:lnTo>
                    <a:pt x="35225" y="20839"/>
                  </a:lnTo>
                  <a:lnTo>
                    <a:pt x="35383" y="20614"/>
                  </a:lnTo>
                  <a:lnTo>
                    <a:pt x="35518" y="20389"/>
                  </a:lnTo>
                  <a:lnTo>
                    <a:pt x="35653" y="20165"/>
                  </a:lnTo>
                  <a:lnTo>
                    <a:pt x="35765" y="19917"/>
                  </a:lnTo>
                  <a:lnTo>
                    <a:pt x="35877" y="19670"/>
                  </a:lnTo>
                  <a:lnTo>
                    <a:pt x="35945" y="19423"/>
                  </a:lnTo>
                  <a:lnTo>
                    <a:pt x="36035" y="19175"/>
                  </a:lnTo>
                  <a:lnTo>
                    <a:pt x="36080" y="18906"/>
                  </a:lnTo>
                  <a:lnTo>
                    <a:pt x="36125" y="18658"/>
                  </a:lnTo>
                  <a:lnTo>
                    <a:pt x="36147" y="18389"/>
                  </a:lnTo>
                  <a:lnTo>
                    <a:pt x="36147" y="18141"/>
                  </a:lnTo>
                  <a:lnTo>
                    <a:pt x="36147" y="17872"/>
                  </a:lnTo>
                  <a:lnTo>
                    <a:pt x="36125" y="17602"/>
                  </a:lnTo>
                  <a:lnTo>
                    <a:pt x="34506" y="4452"/>
                  </a:lnTo>
                  <a:lnTo>
                    <a:pt x="34416" y="4002"/>
                  </a:lnTo>
                  <a:lnTo>
                    <a:pt x="34281" y="3530"/>
                  </a:lnTo>
                  <a:lnTo>
                    <a:pt x="34102" y="3103"/>
                  </a:lnTo>
                  <a:lnTo>
                    <a:pt x="33877" y="2698"/>
                  </a:lnTo>
                  <a:lnTo>
                    <a:pt x="33629" y="2294"/>
                  </a:lnTo>
                  <a:lnTo>
                    <a:pt x="33315" y="1934"/>
                  </a:lnTo>
                  <a:lnTo>
                    <a:pt x="32978" y="1597"/>
                  </a:lnTo>
                  <a:lnTo>
                    <a:pt x="32618" y="1282"/>
                  </a:lnTo>
                  <a:lnTo>
                    <a:pt x="32213" y="990"/>
                  </a:lnTo>
                  <a:lnTo>
                    <a:pt x="31764" y="743"/>
                  </a:lnTo>
                  <a:lnTo>
                    <a:pt x="31314" y="518"/>
                  </a:lnTo>
                  <a:lnTo>
                    <a:pt x="30820" y="338"/>
                  </a:lnTo>
                  <a:lnTo>
                    <a:pt x="30325" y="203"/>
                  </a:lnTo>
                  <a:lnTo>
                    <a:pt x="29808" y="91"/>
                  </a:lnTo>
                  <a:lnTo>
                    <a:pt x="29269" y="23"/>
                  </a:lnTo>
                  <a:lnTo>
                    <a:pt x="28707" y="1"/>
                  </a:lnTo>
                  <a:close/>
                </a:path>
              </a:pathLst>
            </a:custGeom>
            <a:solidFill>
              <a:srgbClr val="5A5B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77" name="Google Shape;257;p15">
              <a:extLst>
                <a:ext uri="{FF2B5EF4-FFF2-40B4-BE49-F238E27FC236}">
                  <a16:creationId xmlns:a16="http://schemas.microsoft.com/office/drawing/2014/main" id="{DC2D67C8-DFC4-8440-176E-75E5BEF3D4AF}"/>
                </a:ext>
              </a:extLst>
            </p:cNvPr>
            <p:cNvSpPr/>
            <p:nvPr/>
          </p:nvSpPr>
          <p:spPr>
            <a:xfrm>
              <a:off x="4964275" y="2048800"/>
              <a:ext cx="796900" cy="486700"/>
            </a:xfrm>
            <a:custGeom>
              <a:avLst/>
              <a:gdLst/>
              <a:ahLst/>
              <a:cxnLst/>
              <a:rect l="l" t="t" r="r" b="b"/>
              <a:pathLst>
                <a:path w="31876" h="19468" extrusionOk="0">
                  <a:moveTo>
                    <a:pt x="5305" y="1"/>
                  </a:moveTo>
                  <a:lnTo>
                    <a:pt x="4968" y="23"/>
                  </a:lnTo>
                  <a:lnTo>
                    <a:pt x="4631" y="68"/>
                  </a:lnTo>
                  <a:lnTo>
                    <a:pt x="4294" y="135"/>
                  </a:lnTo>
                  <a:lnTo>
                    <a:pt x="3979" y="225"/>
                  </a:lnTo>
                  <a:lnTo>
                    <a:pt x="3664" y="338"/>
                  </a:lnTo>
                  <a:lnTo>
                    <a:pt x="3372" y="473"/>
                  </a:lnTo>
                  <a:lnTo>
                    <a:pt x="3102" y="630"/>
                  </a:lnTo>
                  <a:lnTo>
                    <a:pt x="2855" y="810"/>
                  </a:lnTo>
                  <a:lnTo>
                    <a:pt x="2608" y="1012"/>
                  </a:lnTo>
                  <a:lnTo>
                    <a:pt x="2383" y="1237"/>
                  </a:lnTo>
                  <a:lnTo>
                    <a:pt x="2203" y="1462"/>
                  </a:lnTo>
                  <a:lnTo>
                    <a:pt x="2024" y="1709"/>
                  </a:lnTo>
                  <a:lnTo>
                    <a:pt x="1889" y="1979"/>
                  </a:lnTo>
                  <a:lnTo>
                    <a:pt x="1776" y="2249"/>
                  </a:lnTo>
                  <a:lnTo>
                    <a:pt x="1686" y="2541"/>
                  </a:lnTo>
                  <a:lnTo>
                    <a:pt x="1641" y="2833"/>
                  </a:lnTo>
                  <a:lnTo>
                    <a:pt x="23" y="15983"/>
                  </a:lnTo>
                  <a:lnTo>
                    <a:pt x="0" y="16320"/>
                  </a:lnTo>
                  <a:lnTo>
                    <a:pt x="23" y="16658"/>
                  </a:lnTo>
                  <a:lnTo>
                    <a:pt x="90" y="16995"/>
                  </a:lnTo>
                  <a:lnTo>
                    <a:pt x="180" y="17309"/>
                  </a:lnTo>
                  <a:lnTo>
                    <a:pt x="338" y="17624"/>
                  </a:lnTo>
                  <a:lnTo>
                    <a:pt x="495" y="17894"/>
                  </a:lnTo>
                  <a:lnTo>
                    <a:pt x="720" y="18164"/>
                  </a:lnTo>
                  <a:lnTo>
                    <a:pt x="945" y="18433"/>
                  </a:lnTo>
                  <a:lnTo>
                    <a:pt x="1214" y="18658"/>
                  </a:lnTo>
                  <a:lnTo>
                    <a:pt x="1506" y="18861"/>
                  </a:lnTo>
                  <a:lnTo>
                    <a:pt x="1821" y="19040"/>
                  </a:lnTo>
                  <a:lnTo>
                    <a:pt x="2158" y="19198"/>
                  </a:lnTo>
                  <a:lnTo>
                    <a:pt x="2518" y="19310"/>
                  </a:lnTo>
                  <a:lnTo>
                    <a:pt x="2900" y="19400"/>
                  </a:lnTo>
                  <a:lnTo>
                    <a:pt x="3282" y="19445"/>
                  </a:lnTo>
                  <a:lnTo>
                    <a:pt x="3687" y="19467"/>
                  </a:lnTo>
                  <a:lnTo>
                    <a:pt x="28189" y="19467"/>
                  </a:lnTo>
                  <a:lnTo>
                    <a:pt x="28594" y="19445"/>
                  </a:lnTo>
                  <a:lnTo>
                    <a:pt x="28998" y="19400"/>
                  </a:lnTo>
                  <a:lnTo>
                    <a:pt x="29358" y="19310"/>
                  </a:lnTo>
                  <a:lnTo>
                    <a:pt x="29718" y="19198"/>
                  </a:lnTo>
                  <a:lnTo>
                    <a:pt x="30055" y="19040"/>
                  </a:lnTo>
                  <a:lnTo>
                    <a:pt x="30370" y="18861"/>
                  </a:lnTo>
                  <a:lnTo>
                    <a:pt x="30662" y="18658"/>
                  </a:lnTo>
                  <a:lnTo>
                    <a:pt x="30932" y="18433"/>
                  </a:lnTo>
                  <a:lnTo>
                    <a:pt x="31179" y="18164"/>
                  </a:lnTo>
                  <a:lnTo>
                    <a:pt x="31381" y="17894"/>
                  </a:lnTo>
                  <a:lnTo>
                    <a:pt x="31561" y="17624"/>
                  </a:lnTo>
                  <a:lnTo>
                    <a:pt x="31696" y="17309"/>
                  </a:lnTo>
                  <a:lnTo>
                    <a:pt x="31808" y="16995"/>
                  </a:lnTo>
                  <a:lnTo>
                    <a:pt x="31853" y="16658"/>
                  </a:lnTo>
                  <a:lnTo>
                    <a:pt x="31876" y="16320"/>
                  </a:lnTo>
                  <a:lnTo>
                    <a:pt x="31876" y="15983"/>
                  </a:lnTo>
                  <a:lnTo>
                    <a:pt x="30235" y="2833"/>
                  </a:lnTo>
                  <a:lnTo>
                    <a:pt x="30190" y="2541"/>
                  </a:lnTo>
                  <a:lnTo>
                    <a:pt x="30100" y="2249"/>
                  </a:lnTo>
                  <a:lnTo>
                    <a:pt x="29987" y="1979"/>
                  </a:lnTo>
                  <a:lnTo>
                    <a:pt x="29853" y="1709"/>
                  </a:lnTo>
                  <a:lnTo>
                    <a:pt x="29695" y="1462"/>
                  </a:lnTo>
                  <a:lnTo>
                    <a:pt x="29493" y="1237"/>
                  </a:lnTo>
                  <a:lnTo>
                    <a:pt x="29268" y="1012"/>
                  </a:lnTo>
                  <a:lnTo>
                    <a:pt x="29043" y="810"/>
                  </a:lnTo>
                  <a:lnTo>
                    <a:pt x="28796" y="630"/>
                  </a:lnTo>
                  <a:lnTo>
                    <a:pt x="28504" y="473"/>
                  </a:lnTo>
                  <a:lnTo>
                    <a:pt x="28212" y="338"/>
                  </a:lnTo>
                  <a:lnTo>
                    <a:pt x="27919" y="225"/>
                  </a:lnTo>
                  <a:lnTo>
                    <a:pt x="27605" y="135"/>
                  </a:lnTo>
                  <a:lnTo>
                    <a:pt x="27267" y="68"/>
                  </a:lnTo>
                  <a:lnTo>
                    <a:pt x="26930" y="23"/>
                  </a:lnTo>
                  <a:lnTo>
                    <a:pt x="26571" y="1"/>
                  </a:lnTo>
                  <a:close/>
                </a:path>
              </a:pathLst>
            </a:custGeom>
            <a:solidFill>
              <a:srgbClr val="EAE9E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78" name="Google Shape;258;p15">
              <a:extLst>
                <a:ext uri="{FF2B5EF4-FFF2-40B4-BE49-F238E27FC236}">
                  <a16:creationId xmlns:a16="http://schemas.microsoft.com/office/drawing/2014/main" id="{91889D83-B163-EC43-2732-0631C4DD2FD6}"/>
                </a:ext>
              </a:extLst>
            </p:cNvPr>
            <p:cNvSpPr/>
            <p:nvPr/>
          </p:nvSpPr>
          <p:spPr>
            <a:xfrm>
              <a:off x="4996300" y="2167375"/>
              <a:ext cx="733400" cy="26450"/>
            </a:xfrm>
            <a:custGeom>
              <a:avLst/>
              <a:gdLst/>
              <a:ahLst/>
              <a:cxnLst/>
              <a:rect l="l" t="t" r="r" b="b"/>
              <a:pathLst>
                <a:path w="29336" h="1058" extrusionOk="0">
                  <a:moveTo>
                    <a:pt x="136" y="1"/>
                  </a:moveTo>
                  <a:lnTo>
                    <a:pt x="1" y="1057"/>
                  </a:lnTo>
                  <a:lnTo>
                    <a:pt x="29336" y="1057"/>
                  </a:lnTo>
                  <a:lnTo>
                    <a:pt x="2920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79" name="Google Shape;259;p15">
              <a:extLst>
                <a:ext uri="{FF2B5EF4-FFF2-40B4-BE49-F238E27FC236}">
                  <a16:creationId xmlns:a16="http://schemas.microsoft.com/office/drawing/2014/main" id="{20842DD4-23E4-ECE0-D5EF-862E9B65011C}"/>
                </a:ext>
              </a:extLst>
            </p:cNvPr>
            <p:cNvSpPr/>
            <p:nvPr/>
          </p:nvSpPr>
          <p:spPr>
            <a:xfrm>
              <a:off x="4970450" y="2376425"/>
              <a:ext cx="785100" cy="26450"/>
            </a:xfrm>
            <a:custGeom>
              <a:avLst/>
              <a:gdLst/>
              <a:ahLst/>
              <a:cxnLst/>
              <a:rect l="l" t="t" r="r" b="b"/>
              <a:pathLst>
                <a:path w="31404" h="1058" extrusionOk="0">
                  <a:moveTo>
                    <a:pt x="136" y="1"/>
                  </a:moveTo>
                  <a:lnTo>
                    <a:pt x="1" y="1057"/>
                  </a:lnTo>
                  <a:lnTo>
                    <a:pt x="31404" y="1057"/>
                  </a:lnTo>
                  <a:lnTo>
                    <a:pt x="31269"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80" name="Google Shape;260;p15">
              <a:extLst>
                <a:ext uri="{FF2B5EF4-FFF2-40B4-BE49-F238E27FC236}">
                  <a16:creationId xmlns:a16="http://schemas.microsoft.com/office/drawing/2014/main" id="{D7108C77-5C36-08CC-8A9A-498BB907945C}"/>
                </a:ext>
              </a:extLst>
            </p:cNvPr>
            <p:cNvSpPr/>
            <p:nvPr/>
          </p:nvSpPr>
          <p:spPr>
            <a:xfrm>
              <a:off x="5489725" y="2048800"/>
              <a:ext cx="30925" cy="486700"/>
            </a:xfrm>
            <a:custGeom>
              <a:avLst/>
              <a:gdLst/>
              <a:ahLst/>
              <a:cxnLst/>
              <a:rect l="l" t="t" r="r" b="b"/>
              <a:pathLst>
                <a:path w="1237" h="19468" extrusionOk="0">
                  <a:moveTo>
                    <a:pt x="0" y="1"/>
                  </a:moveTo>
                  <a:lnTo>
                    <a:pt x="0" y="19467"/>
                  </a:lnTo>
                  <a:lnTo>
                    <a:pt x="1237" y="19467"/>
                  </a:lnTo>
                  <a:lnTo>
                    <a:pt x="1237"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81" name="Google Shape;261;p15">
              <a:extLst>
                <a:ext uri="{FF2B5EF4-FFF2-40B4-BE49-F238E27FC236}">
                  <a16:creationId xmlns:a16="http://schemas.microsoft.com/office/drawing/2014/main" id="{A60A224A-8399-791D-A8A2-3F3E6736271C}"/>
                </a:ext>
              </a:extLst>
            </p:cNvPr>
            <p:cNvSpPr/>
            <p:nvPr/>
          </p:nvSpPr>
          <p:spPr>
            <a:xfrm>
              <a:off x="5177250" y="2048800"/>
              <a:ext cx="31500" cy="486700"/>
            </a:xfrm>
            <a:custGeom>
              <a:avLst/>
              <a:gdLst/>
              <a:ahLst/>
              <a:cxnLst/>
              <a:rect l="l" t="t" r="r" b="b"/>
              <a:pathLst>
                <a:path w="1260" h="19468" extrusionOk="0">
                  <a:moveTo>
                    <a:pt x="1" y="1"/>
                  </a:moveTo>
                  <a:lnTo>
                    <a:pt x="1" y="19467"/>
                  </a:lnTo>
                  <a:lnTo>
                    <a:pt x="1260" y="19467"/>
                  </a:lnTo>
                  <a:lnTo>
                    <a:pt x="1260"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82" name="Google Shape;262;p15">
              <a:extLst>
                <a:ext uri="{FF2B5EF4-FFF2-40B4-BE49-F238E27FC236}">
                  <a16:creationId xmlns:a16="http://schemas.microsoft.com/office/drawing/2014/main" id="{A27D4E8A-B399-3206-5CF8-835DBC5DB63D}"/>
                </a:ext>
              </a:extLst>
            </p:cNvPr>
            <p:cNvSpPr/>
            <p:nvPr/>
          </p:nvSpPr>
          <p:spPr>
            <a:xfrm>
              <a:off x="3144025" y="2486025"/>
              <a:ext cx="201225" cy="369800"/>
            </a:xfrm>
            <a:custGeom>
              <a:avLst/>
              <a:gdLst/>
              <a:ahLst/>
              <a:cxnLst/>
              <a:rect l="l" t="t" r="r" b="b"/>
              <a:pathLst>
                <a:path w="8049" h="14792" extrusionOk="0">
                  <a:moveTo>
                    <a:pt x="900" y="0"/>
                  </a:moveTo>
                  <a:lnTo>
                    <a:pt x="1" y="14792"/>
                  </a:lnTo>
                  <a:lnTo>
                    <a:pt x="8048" y="14792"/>
                  </a:lnTo>
                  <a:lnTo>
                    <a:pt x="7149" y="0"/>
                  </a:lnTo>
                  <a:close/>
                </a:path>
              </a:pathLst>
            </a:custGeom>
            <a:solidFill>
              <a:srgbClr val="5A5B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83" name="Google Shape;263;p15">
              <a:extLst>
                <a:ext uri="{FF2B5EF4-FFF2-40B4-BE49-F238E27FC236}">
                  <a16:creationId xmlns:a16="http://schemas.microsoft.com/office/drawing/2014/main" id="{BB7CE67C-99AF-A58F-2B5D-CF71DE8CA446}"/>
                </a:ext>
              </a:extLst>
            </p:cNvPr>
            <p:cNvSpPr/>
            <p:nvPr/>
          </p:nvSpPr>
          <p:spPr>
            <a:xfrm>
              <a:off x="2792800" y="2003275"/>
              <a:ext cx="903675" cy="577750"/>
            </a:xfrm>
            <a:custGeom>
              <a:avLst/>
              <a:gdLst/>
              <a:ahLst/>
              <a:cxnLst/>
              <a:rect l="l" t="t" r="r" b="b"/>
              <a:pathLst>
                <a:path w="36147" h="23110" extrusionOk="0">
                  <a:moveTo>
                    <a:pt x="7441" y="1"/>
                  </a:moveTo>
                  <a:lnTo>
                    <a:pt x="6879" y="23"/>
                  </a:lnTo>
                  <a:lnTo>
                    <a:pt x="6340" y="91"/>
                  </a:lnTo>
                  <a:lnTo>
                    <a:pt x="5823" y="203"/>
                  </a:lnTo>
                  <a:lnTo>
                    <a:pt x="5328" y="338"/>
                  </a:lnTo>
                  <a:lnTo>
                    <a:pt x="4833" y="518"/>
                  </a:lnTo>
                  <a:lnTo>
                    <a:pt x="4384" y="743"/>
                  </a:lnTo>
                  <a:lnTo>
                    <a:pt x="3934" y="990"/>
                  </a:lnTo>
                  <a:lnTo>
                    <a:pt x="3552" y="1282"/>
                  </a:lnTo>
                  <a:lnTo>
                    <a:pt x="3170" y="1597"/>
                  </a:lnTo>
                  <a:lnTo>
                    <a:pt x="2833" y="1934"/>
                  </a:lnTo>
                  <a:lnTo>
                    <a:pt x="2518" y="2294"/>
                  </a:lnTo>
                  <a:lnTo>
                    <a:pt x="2271" y="2698"/>
                  </a:lnTo>
                  <a:lnTo>
                    <a:pt x="2046" y="3103"/>
                  </a:lnTo>
                  <a:lnTo>
                    <a:pt x="1866" y="3530"/>
                  </a:lnTo>
                  <a:lnTo>
                    <a:pt x="1731" y="4002"/>
                  </a:lnTo>
                  <a:lnTo>
                    <a:pt x="1641" y="4452"/>
                  </a:lnTo>
                  <a:lnTo>
                    <a:pt x="23" y="17602"/>
                  </a:lnTo>
                  <a:lnTo>
                    <a:pt x="0" y="17872"/>
                  </a:lnTo>
                  <a:lnTo>
                    <a:pt x="0" y="18141"/>
                  </a:lnTo>
                  <a:lnTo>
                    <a:pt x="0" y="18389"/>
                  </a:lnTo>
                  <a:lnTo>
                    <a:pt x="23" y="18658"/>
                  </a:lnTo>
                  <a:lnTo>
                    <a:pt x="68" y="18906"/>
                  </a:lnTo>
                  <a:lnTo>
                    <a:pt x="113" y="19175"/>
                  </a:lnTo>
                  <a:lnTo>
                    <a:pt x="203" y="19423"/>
                  </a:lnTo>
                  <a:lnTo>
                    <a:pt x="270" y="19670"/>
                  </a:lnTo>
                  <a:lnTo>
                    <a:pt x="383" y="19917"/>
                  </a:lnTo>
                  <a:lnTo>
                    <a:pt x="495" y="20165"/>
                  </a:lnTo>
                  <a:lnTo>
                    <a:pt x="630" y="20389"/>
                  </a:lnTo>
                  <a:lnTo>
                    <a:pt x="765" y="20614"/>
                  </a:lnTo>
                  <a:lnTo>
                    <a:pt x="922" y="20839"/>
                  </a:lnTo>
                  <a:lnTo>
                    <a:pt x="1102" y="21064"/>
                  </a:lnTo>
                  <a:lnTo>
                    <a:pt x="1282" y="21266"/>
                  </a:lnTo>
                  <a:lnTo>
                    <a:pt x="1484" y="21468"/>
                  </a:lnTo>
                  <a:lnTo>
                    <a:pt x="1709" y="21648"/>
                  </a:lnTo>
                  <a:lnTo>
                    <a:pt x="1934" y="21828"/>
                  </a:lnTo>
                  <a:lnTo>
                    <a:pt x="2158" y="22008"/>
                  </a:lnTo>
                  <a:lnTo>
                    <a:pt x="2406" y="22165"/>
                  </a:lnTo>
                  <a:lnTo>
                    <a:pt x="2653" y="22323"/>
                  </a:lnTo>
                  <a:lnTo>
                    <a:pt x="2900" y="22457"/>
                  </a:lnTo>
                  <a:lnTo>
                    <a:pt x="3170" y="22570"/>
                  </a:lnTo>
                  <a:lnTo>
                    <a:pt x="3440" y="22682"/>
                  </a:lnTo>
                  <a:lnTo>
                    <a:pt x="3732" y="22795"/>
                  </a:lnTo>
                  <a:lnTo>
                    <a:pt x="4024" y="22862"/>
                  </a:lnTo>
                  <a:lnTo>
                    <a:pt x="4316" y="22952"/>
                  </a:lnTo>
                  <a:lnTo>
                    <a:pt x="4609" y="22997"/>
                  </a:lnTo>
                  <a:lnTo>
                    <a:pt x="4901" y="23064"/>
                  </a:lnTo>
                  <a:lnTo>
                    <a:pt x="5216" y="23087"/>
                  </a:lnTo>
                  <a:lnTo>
                    <a:pt x="5508" y="23109"/>
                  </a:lnTo>
                  <a:lnTo>
                    <a:pt x="30617" y="23109"/>
                  </a:lnTo>
                  <a:lnTo>
                    <a:pt x="30932" y="23087"/>
                  </a:lnTo>
                  <a:lnTo>
                    <a:pt x="31246" y="23064"/>
                  </a:lnTo>
                  <a:lnTo>
                    <a:pt x="31539" y="22997"/>
                  </a:lnTo>
                  <a:lnTo>
                    <a:pt x="31831" y="22952"/>
                  </a:lnTo>
                  <a:lnTo>
                    <a:pt x="32123" y="22862"/>
                  </a:lnTo>
                  <a:lnTo>
                    <a:pt x="32415" y="22795"/>
                  </a:lnTo>
                  <a:lnTo>
                    <a:pt x="32685" y="22682"/>
                  </a:lnTo>
                  <a:lnTo>
                    <a:pt x="32955" y="22570"/>
                  </a:lnTo>
                  <a:lnTo>
                    <a:pt x="33224" y="22457"/>
                  </a:lnTo>
                  <a:lnTo>
                    <a:pt x="33494" y="22323"/>
                  </a:lnTo>
                  <a:lnTo>
                    <a:pt x="33741" y="22165"/>
                  </a:lnTo>
                  <a:lnTo>
                    <a:pt x="33989" y="22008"/>
                  </a:lnTo>
                  <a:lnTo>
                    <a:pt x="34214" y="21828"/>
                  </a:lnTo>
                  <a:lnTo>
                    <a:pt x="34438" y="21648"/>
                  </a:lnTo>
                  <a:lnTo>
                    <a:pt x="34641" y="21468"/>
                  </a:lnTo>
                  <a:lnTo>
                    <a:pt x="34843" y="21266"/>
                  </a:lnTo>
                  <a:lnTo>
                    <a:pt x="35045" y="21064"/>
                  </a:lnTo>
                  <a:lnTo>
                    <a:pt x="35203" y="20839"/>
                  </a:lnTo>
                  <a:lnTo>
                    <a:pt x="35360" y="20614"/>
                  </a:lnTo>
                  <a:lnTo>
                    <a:pt x="35517" y="20389"/>
                  </a:lnTo>
                  <a:lnTo>
                    <a:pt x="35652" y="20165"/>
                  </a:lnTo>
                  <a:lnTo>
                    <a:pt x="35765" y="19917"/>
                  </a:lnTo>
                  <a:lnTo>
                    <a:pt x="35855" y="19670"/>
                  </a:lnTo>
                  <a:lnTo>
                    <a:pt x="35944" y="19423"/>
                  </a:lnTo>
                  <a:lnTo>
                    <a:pt x="36012" y="19175"/>
                  </a:lnTo>
                  <a:lnTo>
                    <a:pt x="36079" y="18906"/>
                  </a:lnTo>
                  <a:lnTo>
                    <a:pt x="36102" y="18658"/>
                  </a:lnTo>
                  <a:lnTo>
                    <a:pt x="36147" y="18389"/>
                  </a:lnTo>
                  <a:lnTo>
                    <a:pt x="36147" y="18141"/>
                  </a:lnTo>
                  <a:lnTo>
                    <a:pt x="36147" y="17872"/>
                  </a:lnTo>
                  <a:lnTo>
                    <a:pt x="36102" y="17602"/>
                  </a:lnTo>
                  <a:lnTo>
                    <a:pt x="34483" y="4452"/>
                  </a:lnTo>
                  <a:lnTo>
                    <a:pt x="34416" y="4002"/>
                  </a:lnTo>
                  <a:lnTo>
                    <a:pt x="34281" y="3530"/>
                  </a:lnTo>
                  <a:lnTo>
                    <a:pt x="34101" y="3103"/>
                  </a:lnTo>
                  <a:lnTo>
                    <a:pt x="33876" y="2698"/>
                  </a:lnTo>
                  <a:lnTo>
                    <a:pt x="33607" y="2294"/>
                  </a:lnTo>
                  <a:lnTo>
                    <a:pt x="33314" y="1934"/>
                  </a:lnTo>
                  <a:lnTo>
                    <a:pt x="32977" y="1597"/>
                  </a:lnTo>
                  <a:lnTo>
                    <a:pt x="32595" y="1282"/>
                  </a:lnTo>
                  <a:lnTo>
                    <a:pt x="32190" y="990"/>
                  </a:lnTo>
                  <a:lnTo>
                    <a:pt x="31763" y="743"/>
                  </a:lnTo>
                  <a:lnTo>
                    <a:pt x="31314" y="518"/>
                  </a:lnTo>
                  <a:lnTo>
                    <a:pt x="30819" y="338"/>
                  </a:lnTo>
                  <a:lnTo>
                    <a:pt x="30325" y="203"/>
                  </a:lnTo>
                  <a:lnTo>
                    <a:pt x="29785" y="91"/>
                  </a:lnTo>
                  <a:lnTo>
                    <a:pt x="29246" y="23"/>
                  </a:lnTo>
                  <a:lnTo>
                    <a:pt x="28706" y="1"/>
                  </a:lnTo>
                  <a:close/>
                </a:path>
              </a:pathLst>
            </a:custGeom>
            <a:solidFill>
              <a:srgbClr val="5A5B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84" name="Google Shape;264;p15">
              <a:extLst>
                <a:ext uri="{FF2B5EF4-FFF2-40B4-BE49-F238E27FC236}">
                  <a16:creationId xmlns:a16="http://schemas.microsoft.com/office/drawing/2014/main" id="{B9FFED9B-647E-4963-7750-1256C386438F}"/>
                </a:ext>
              </a:extLst>
            </p:cNvPr>
            <p:cNvSpPr/>
            <p:nvPr/>
          </p:nvSpPr>
          <p:spPr>
            <a:xfrm>
              <a:off x="2846200" y="2048800"/>
              <a:ext cx="796900" cy="486700"/>
            </a:xfrm>
            <a:custGeom>
              <a:avLst/>
              <a:gdLst/>
              <a:ahLst/>
              <a:cxnLst/>
              <a:rect l="l" t="t" r="r" b="b"/>
              <a:pathLst>
                <a:path w="31876" h="19468" extrusionOk="0">
                  <a:moveTo>
                    <a:pt x="5305" y="1"/>
                  </a:moveTo>
                  <a:lnTo>
                    <a:pt x="4945" y="23"/>
                  </a:lnTo>
                  <a:lnTo>
                    <a:pt x="4608" y="68"/>
                  </a:lnTo>
                  <a:lnTo>
                    <a:pt x="4271" y="135"/>
                  </a:lnTo>
                  <a:lnTo>
                    <a:pt x="3956" y="225"/>
                  </a:lnTo>
                  <a:lnTo>
                    <a:pt x="3664" y="338"/>
                  </a:lnTo>
                  <a:lnTo>
                    <a:pt x="3372" y="473"/>
                  </a:lnTo>
                  <a:lnTo>
                    <a:pt x="3080" y="630"/>
                  </a:lnTo>
                  <a:lnTo>
                    <a:pt x="2832" y="810"/>
                  </a:lnTo>
                  <a:lnTo>
                    <a:pt x="2608" y="1012"/>
                  </a:lnTo>
                  <a:lnTo>
                    <a:pt x="2383" y="1237"/>
                  </a:lnTo>
                  <a:lnTo>
                    <a:pt x="2203" y="1462"/>
                  </a:lnTo>
                  <a:lnTo>
                    <a:pt x="2023" y="1709"/>
                  </a:lnTo>
                  <a:lnTo>
                    <a:pt x="1888" y="1979"/>
                  </a:lnTo>
                  <a:lnTo>
                    <a:pt x="1776" y="2249"/>
                  </a:lnTo>
                  <a:lnTo>
                    <a:pt x="1686" y="2541"/>
                  </a:lnTo>
                  <a:lnTo>
                    <a:pt x="1641" y="2833"/>
                  </a:lnTo>
                  <a:lnTo>
                    <a:pt x="22" y="15983"/>
                  </a:lnTo>
                  <a:lnTo>
                    <a:pt x="0" y="16320"/>
                  </a:lnTo>
                  <a:lnTo>
                    <a:pt x="22" y="16658"/>
                  </a:lnTo>
                  <a:lnTo>
                    <a:pt x="67" y="16995"/>
                  </a:lnTo>
                  <a:lnTo>
                    <a:pt x="180" y="17309"/>
                  </a:lnTo>
                  <a:lnTo>
                    <a:pt x="315" y="17624"/>
                  </a:lnTo>
                  <a:lnTo>
                    <a:pt x="495" y="17894"/>
                  </a:lnTo>
                  <a:lnTo>
                    <a:pt x="697" y="18164"/>
                  </a:lnTo>
                  <a:lnTo>
                    <a:pt x="944" y="18433"/>
                  </a:lnTo>
                  <a:lnTo>
                    <a:pt x="1214" y="18658"/>
                  </a:lnTo>
                  <a:lnTo>
                    <a:pt x="1506" y="18861"/>
                  </a:lnTo>
                  <a:lnTo>
                    <a:pt x="1821" y="19040"/>
                  </a:lnTo>
                  <a:lnTo>
                    <a:pt x="2158" y="19198"/>
                  </a:lnTo>
                  <a:lnTo>
                    <a:pt x="2518" y="19310"/>
                  </a:lnTo>
                  <a:lnTo>
                    <a:pt x="2877" y="19400"/>
                  </a:lnTo>
                  <a:lnTo>
                    <a:pt x="3282" y="19445"/>
                  </a:lnTo>
                  <a:lnTo>
                    <a:pt x="3687" y="19467"/>
                  </a:lnTo>
                  <a:lnTo>
                    <a:pt x="28189" y="19467"/>
                  </a:lnTo>
                  <a:lnTo>
                    <a:pt x="28593" y="19445"/>
                  </a:lnTo>
                  <a:lnTo>
                    <a:pt x="28975" y="19400"/>
                  </a:lnTo>
                  <a:lnTo>
                    <a:pt x="29358" y="19310"/>
                  </a:lnTo>
                  <a:lnTo>
                    <a:pt x="29717" y="19198"/>
                  </a:lnTo>
                  <a:lnTo>
                    <a:pt x="30054" y="19040"/>
                  </a:lnTo>
                  <a:lnTo>
                    <a:pt x="30369" y="18861"/>
                  </a:lnTo>
                  <a:lnTo>
                    <a:pt x="30661" y="18658"/>
                  </a:lnTo>
                  <a:lnTo>
                    <a:pt x="30931" y="18433"/>
                  </a:lnTo>
                  <a:lnTo>
                    <a:pt x="31156" y="18164"/>
                  </a:lnTo>
                  <a:lnTo>
                    <a:pt x="31381" y="17894"/>
                  </a:lnTo>
                  <a:lnTo>
                    <a:pt x="31538" y="17624"/>
                  </a:lnTo>
                  <a:lnTo>
                    <a:pt x="31695" y="17309"/>
                  </a:lnTo>
                  <a:lnTo>
                    <a:pt x="31785" y="16995"/>
                  </a:lnTo>
                  <a:lnTo>
                    <a:pt x="31853" y="16658"/>
                  </a:lnTo>
                  <a:lnTo>
                    <a:pt x="31875" y="16320"/>
                  </a:lnTo>
                  <a:lnTo>
                    <a:pt x="31853" y="15983"/>
                  </a:lnTo>
                  <a:lnTo>
                    <a:pt x="30234" y="2833"/>
                  </a:lnTo>
                  <a:lnTo>
                    <a:pt x="30189" y="2541"/>
                  </a:lnTo>
                  <a:lnTo>
                    <a:pt x="30099" y="2249"/>
                  </a:lnTo>
                  <a:lnTo>
                    <a:pt x="29987" y="1979"/>
                  </a:lnTo>
                  <a:lnTo>
                    <a:pt x="29852" y="1709"/>
                  </a:lnTo>
                  <a:lnTo>
                    <a:pt x="29672" y="1462"/>
                  </a:lnTo>
                  <a:lnTo>
                    <a:pt x="29492" y="1237"/>
                  </a:lnTo>
                  <a:lnTo>
                    <a:pt x="29268" y="1012"/>
                  </a:lnTo>
                  <a:lnTo>
                    <a:pt x="29043" y="810"/>
                  </a:lnTo>
                  <a:lnTo>
                    <a:pt x="28773" y="630"/>
                  </a:lnTo>
                  <a:lnTo>
                    <a:pt x="28503" y="473"/>
                  </a:lnTo>
                  <a:lnTo>
                    <a:pt x="28211" y="338"/>
                  </a:lnTo>
                  <a:lnTo>
                    <a:pt x="27896" y="225"/>
                  </a:lnTo>
                  <a:lnTo>
                    <a:pt x="27582" y="135"/>
                  </a:lnTo>
                  <a:lnTo>
                    <a:pt x="27245" y="68"/>
                  </a:lnTo>
                  <a:lnTo>
                    <a:pt x="26907" y="23"/>
                  </a:lnTo>
                  <a:lnTo>
                    <a:pt x="26570" y="1"/>
                  </a:lnTo>
                  <a:close/>
                </a:path>
              </a:pathLst>
            </a:custGeom>
            <a:solidFill>
              <a:srgbClr val="EAE9E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85" name="Google Shape;265;p15">
              <a:extLst>
                <a:ext uri="{FF2B5EF4-FFF2-40B4-BE49-F238E27FC236}">
                  <a16:creationId xmlns:a16="http://schemas.microsoft.com/office/drawing/2014/main" id="{4ECD60A4-8F90-8E6F-1111-D78E28213707}"/>
                </a:ext>
              </a:extLst>
            </p:cNvPr>
            <p:cNvSpPr/>
            <p:nvPr/>
          </p:nvSpPr>
          <p:spPr>
            <a:xfrm>
              <a:off x="2877650" y="2167375"/>
              <a:ext cx="733400" cy="26450"/>
            </a:xfrm>
            <a:custGeom>
              <a:avLst/>
              <a:gdLst/>
              <a:ahLst/>
              <a:cxnLst/>
              <a:rect l="l" t="t" r="r" b="b"/>
              <a:pathLst>
                <a:path w="29336" h="1058" extrusionOk="0">
                  <a:moveTo>
                    <a:pt x="136" y="1"/>
                  </a:moveTo>
                  <a:lnTo>
                    <a:pt x="1" y="1057"/>
                  </a:lnTo>
                  <a:lnTo>
                    <a:pt x="29336" y="1057"/>
                  </a:lnTo>
                  <a:lnTo>
                    <a:pt x="2920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86" name="Google Shape;266;p15">
              <a:extLst>
                <a:ext uri="{FF2B5EF4-FFF2-40B4-BE49-F238E27FC236}">
                  <a16:creationId xmlns:a16="http://schemas.microsoft.com/office/drawing/2014/main" id="{38C764B7-0486-7638-95C5-79D66455A94A}"/>
                </a:ext>
              </a:extLst>
            </p:cNvPr>
            <p:cNvSpPr/>
            <p:nvPr/>
          </p:nvSpPr>
          <p:spPr>
            <a:xfrm>
              <a:off x="2851800" y="2376425"/>
              <a:ext cx="785100" cy="26450"/>
            </a:xfrm>
            <a:custGeom>
              <a:avLst/>
              <a:gdLst/>
              <a:ahLst/>
              <a:cxnLst/>
              <a:rect l="l" t="t" r="r" b="b"/>
              <a:pathLst>
                <a:path w="31404" h="1058" extrusionOk="0">
                  <a:moveTo>
                    <a:pt x="136" y="1"/>
                  </a:moveTo>
                  <a:lnTo>
                    <a:pt x="1" y="1057"/>
                  </a:lnTo>
                  <a:lnTo>
                    <a:pt x="31404" y="1057"/>
                  </a:lnTo>
                  <a:lnTo>
                    <a:pt x="31269"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87" name="Google Shape;267;p15">
              <a:extLst>
                <a:ext uri="{FF2B5EF4-FFF2-40B4-BE49-F238E27FC236}">
                  <a16:creationId xmlns:a16="http://schemas.microsoft.com/office/drawing/2014/main" id="{F663F621-761B-7E9E-D2BA-BA80D75278BD}"/>
                </a:ext>
              </a:extLst>
            </p:cNvPr>
            <p:cNvSpPr/>
            <p:nvPr/>
          </p:nvSpPr>
          <p:spPr>
            <a:xfrm>
              <a:off x="3371075" y="2048800"/>
              <a:ext cx="31500" cy="486700"/>
            </a:xfrm>
            <a:custGeom>
              <a:avLst/>
              <a:gdLst/>
              <a:ahLst/>
              <a:cxnLst/>
              <a:rect l="l" t="t" r="r" b="b"/>
              <a:pathLst>
                <a:path w="1260" h="19468" extrusionOk="0">
                  <a:moveTo>
                    <a:pt x="0" y="1"/>
                  </a:moveTo>
                  <a:lnTo>
                    <a:pt x="0" y="19467"/>
                  </a:lnTo>
                  <a:lnTo>
                    <a:pt x="1259" y="19467"/>
                  </a:lnTo>
                  <a:lnTo>
                    <a:pt x="1259"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88" name="Google Shape;268;p15">
              <a:extLst>
                <a:ext uri="{FF2B5EF4-FFF2-40B4-BE49-F238E27FC236}">
                  <a16:creationId xmlns:a16="http://schemas.microsoft.com/office/drawing/2014/main" id="{213A8236-9691-8B06-EE2D-6413472FCA93}"/>
                </a:ext>
              </a:extLst>
            </p:cNvPr>
            <p:cNvSpPr/>
            <p:nvPr/>
          </p:nvSpPr>
          <p:spPr>
            <a:xfrm>
              <a:off x="3059175" y="2048800"/>
              <a:ext cx="30925" cy="486700"/>
            </a:xfrm>
            <a:custGeom>
              <a:avLst/>
              <a:gdLst/>
              <a:ahLst/>
              <a:cxnLst/>
              <a:rect l="l" t="t" r="r" b="b"/>
              <a:pathLst>
                <a:path w="1237" h="19468" extrusionOk="0">
                  <a:moveTo>
                    <a:pt x="1" y="1"/>
                  </a:moveTo>
                  <a:lnTo>
                    <a:pt x="1" y="19467"/>
                  </a:lnTo>
                  <a:lnTo>
                    <a:pt x="1237" y="19467"/>
                  </a:lnTo>
                  <a:lnTo>
                    <a:pt x="1237"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89" name="Google Shape;269;p15">
              <a:extLst>
                <a:ext uri="{FF2B5EF4-FFF2-40B4-BE49-F238E27FC236}">
                  <a16:creationId xmlns:a16="http://schemas.microsoft.com/office/drawing/2014/main" id="{E20FC1E6-019D-7E9C-B8F3-6BA74334C4F1}"/>
                </a:ext>
              </a:extLst>
            </p:cNvPr>
            <p:cNvSpPr/>
            <p:nvPr/>
          </p:nvSpPr>
          <p:spPr>
            <a:xfrm>
              <a:off x="3993750" y="264525"/>
              <a:ext cx="739575" cy="739025"/>
            </a:xfrm>
            <a:custGeom>
              <a:avLst/>
              <a:gdLst/>
              <a:ahLst/>
              <a:cxnLst/>
              <a:rect l="l" t="t" r="r" b="b"/>
              <a:pathLst>
                <a:path w="29583" h="29561" extrusionOk="0">
                  <a:moveTo>
                    <a:pt x="14027" y="1"/>
                  </a:moveTo>
                  <a:lnTo>
                    <a:pt x="13285" y="68"/>
                  </a:lnTo>
                  <a:lnTo>
                    <a:pt x="12543" y="158"/>
                  </a:lnTo>
                  <a:lnTo>
                    <a:pt x="11802" y="293"/>
                  </a:lnTo>
                  <a:lnTo>
                    <a:pt x="11082" y="450"/>
                  </a:lnTo>
                  <a:lnTo>
                    <a:pt x="10385" y="652"/>
                  </a:lnTo>
                  <a:lnTo>
                    <a:pt x="9711" y="877"/>
                  </a:lnTo>
                  <a:lnTo>
                    <a:pt x="9037" y="1147"/>
                  </a:lnTo>
                  <a:lnTo>
                    <a:pt x="8385" y="1439"/>
                  </a:lnTo>
                  <a:lnTo>
                    <a:pt x="7733" y="1776"/>
                  </a:lnTo>
                  <a:lnTo>
                    <a:pt x="7126" y="2136"/>
                  </a:lnTo>
                  <a:lnTo>
                    <a:pt x="6519" y="2518"/>
                  </a:lnTo>
                  <a:lnTo>
                    <a:pt x="5935" y="2923"/>
                  </a:lnTo>
                  <a:lnTo>
                    <a:pt x="5373" y="3372"/>
                  </a:lnTo>
                  <a:lnTo>
                    <a:pt x="4833" y="3822"/>
                  </a:lnTo>
                  <a:lnTo>
                    <a:pt x="4339" y="4317"/>
                  </a:lnTo>
                  <a:lnTo>
                    <a:pt x="3844" y="4834"/>
                  </a:lnTo>
                  <a:lnTo>
                    <a:pt x="3372" y="5373"/>
                  </a:lnTo>
                  <a:lnTo>
                    <a:pt x="2945" y="5935"/>
                  </a:lnTo>
                  <a:lnTo>
                    <a:pt x="2518" y="6519"/>
                  </a:lnTo>
                  <a:lnTo>
                    <a:pt x="2136" y="7104"/>
                  </a:lnTo>
                  <a:lnTo>
                    <a:pt x="1776" y="7733"/>
                  </a:lnTo>
                  <a:lnTo>
                    <a:pt x="1461" y="8363"/>
                  </a:lnTo>
                  <a:lnTo>
                    <a:pt x="1169" y="9015"/>
                  </a:lnTo>
                  <a:lnTo>
                    <a:pt x="899" y="9689"/>
                  </a:lnTo>
                  <a:lnTo>
                    <a:pt x="675" y="10386"/>
                  </a:lnTo>
                  <a:lnTo>
                    <a:pt x="472" y="11083"/>
                  </a:lnTo>
                  <a:lnTo>
                    <a:pt x="292" y="11802"/>
                  </a:lnTo>
                  <a:lnTo>
                    <a:pt x="180" y="12521"/>
                  </a:lnTo>
                  <a:lnTo>
                    <a:pt x="68" y="13263"/>
                  </a:lnTo>
                  <a:lnTo>
                    <a:pt x="23" y="14027"/>
                  </a:lnTo>
                  <a:lnTo>
                    <a:pt x="0" y="14769"/>
                  </a:lnTo>
                  <a:lnTo>
                    <a:pt x="23" y="15534"/>
                  </a:lnTo>
                  <a:lnTo>
                    <a:pt x="68" y="16298"/>
                  </a:lnTo>
                  <a:lnTo>
                    <a:pt x="180" y="17040"/>
                  </a:lnTo>
                  <a:lnTo>
                    <a:pt x="292" y="17759"/>
                  </a:lnTo>
                  <a:lnTo>
                    <a:pt x="472" y="18478"/>
                  </a:lnTo>
                  <a:lnTo>
                    <a:pt x="675" y="19175"/>
                  </a:lnTo>
                  <a:lnTo>
                    <a:pt x="899" y="19872"/>
                  </a:lnTo>
                  <a:lnTo>
                    <a:pt x="1169" y="20524"/>
                  </a:lnTo>
                  <a:lnTo>
                    <a:pt x="1461" y="21198"/>
                  </a:lnTo>
                  <a:lnTo>
                    <a:pt x="1776" y="21828"/>
                  </a:lnTo>
                  <a:lnTo>
                    <a:pt x="2136" y="22435"/>
                  </a:lnTo>
                  <a:lnTo>
                    <a:pt x="2518" y="23042"/>
                  </a:lnTo>
                  <a:lnTo>
                    <a:pt x="2945" y="23626"/>
                  </a:lnTo>
                  <a:lnTo>
                    <a:pt x="3372" y="24188"/>
                  </a:lnTo>
                  <a:lnTo>
                    <a:pt x="3844" y="24728"/>
                  </a:lnTo>
                  <a:lnTo>
                    <a:pt x="4339" y="25245"/>
                  </a:lnTo>
                  <a:lnTo>
                    <a:pt x="4833" y="25717"/>
                  </a:lnTo>
                  <a:lnTo>
                    <a:pt x="5373" y="26189"/>
                  </a:lnTo>
                  <a:lnTo>
                    <a:pt x="5935" y="26638"/>
                  </a:lnTo>
                  <a:lnTo>
                    <a:pt x="6519" y="27043"/>
                  </a:lnTo>
                  <a:lnTo>
                    <a:pt x="7126" y="27425"/>
                  </a:lnTo>
                  <a:lnTo>
                    <a:pt x="7733" y="27785"/>
                  </a:lnTo>
                  <a:lnTo>
                    <a:pt x="8385" y="28099"/>
                  </a:lnTo>
                  <a:lnTo>
                    <a:pt x="9037" y="28414"/>
                  </a:lnTo>
                  <a:lnTo>
                    <a:pt x="9711" y="28661"/>
                  </a:lnTo>
                  <a:lnTo>
                    <a:pt x="10385" y="28909"/>
                  </a:lnTo>
                  <a:lnTo>
                    <a:pt x="11082" y="29088"/>
                  </a:lnTo>
                  <a:lnTo>
                    <a:pt x="11802" y="29268"/>
                  </a:lnTo>
                  <a:lnTo>
                    <a:pt x="12543" y="29403"/>
                  </a:lnTo>
                  <a:lnTo>
                    <a:pt x="13285" y="29493"/>
                  </a:lnTo>
                  <a:lnTo>
                    <a:pt x="14027" y="29538"/>
                  </a:lnTo>
                  <a:lnTo>
                    <a:pt x="14791" y="29561"/>
                  </a:lnTo>
                  <a:lnTo>
                    <a:pt x="15556" y="29538"/>
                  </a:lnTo>
                  <a:lnTo>
                    <a:pt x="16297" y="29493"/>
                  </a:lnTo>
                  <a:lnTo>
                    <a:pt x="17039" y="29403"/>
                  </a:lnTo>
                  <a:lnTo>
                    <a:pt x="17759" y="29268"/>
                  </a:lnTo>
                  <a:lnTo>
                    <a:pt x="18478" y="29088"/>
                  </a:lnTo>
                  <a:lnTo>
                    <a:pt x="19175" y="28909"/>
                  </a:lnTo>
                  <a:lnTo>
                    <a:pt x="19872" y="28661"/>
                  </a:lnTo>
                  <a:lnTo>
                    <a:pt x="20546" y="28414"/>
                  </a:lnTo>
                  <a:lnTo>
                    <a:pt x="21198" y="28099"/>
                  </a:lnTo>
                  <a:lnTo>
                    <a:pt x="21827" y="27785"/>
                  </a:lnTo>
                  <a:lnTo>
                    <a:pt x="22457" y="27425"/>
                  </a:lnTo>
                  <a:lnTo>
                    <a:pt x="23064" y="27043"/>
                  </a:lnTo>
                  <a:lnTo>
                    <a:pt x="23626" y="26638"/>
                  </a:lnTo>
                  <a:lnTo>
                    <a:pt x="24188" y="26189"/>
                  </a:lnTo>
                  <a:lnTo>
                    <a:pt x="24727" y="25717"/>
                  </a:lnTo>
                  <a:lnTo>
                    <a:pt x="25244" y="25245"/>
                  </a:lnTo>
                  <a:lnTo>
                    <a:pt x="25739" y="24728"/>
                  </a:lnTo>
                  <a:lnTo>
                    <a:pt x="26188" y="24188"/>
                  </a:lnTo>
                  <a:lnTo>
                    <a:pt x="26638" y="23626"/>
                  </a:lnTo>
                  <a:lnTo>
                    <a:pt x="27042" y="23042"/>
                  </a:lnTo>
                  <a:lnTo>
                    <a:pt x="27425" y="22435"/>
                  </a:lnTo>
                  <a:lnTo>
                    <a:pt x="27784" y="21828"/>
                  </a:lnTo>
                  <a:lnTo>
                    <a:pt x="28121" y="21198"/>
                  </a:lnTo>
                  <a:lnTo>
                    <a:pt x="28414" y="20524"/>
                  </a:lnTo>
                  <a:lnTo>
                    <a:pt x="28683" y="19872"/>
                  </a:lnTo>
                  <a:lnTo>
                    <a:pt x="28908" y="19175"/>
                  </a:lnTo>
                  <a:lnTo>
                    <a:pt x="29110" y="18478"/>
                  </a:lnTo>
                  <a:lnTo>
                    <a:pt x="29268" y="17759"/>
                  </a:lnTo>
                  <a:lnTo>
                    <a:pt x="29403" y="17040"/>
                  </a:lnTo>
                  <a:lnTo>
                    <a:pt x="29493" y="16298"/>
                  </a:lnTo>
                  <a:lnTo>
                    <a:pt x="29560" y="15534"/>
                  </a:lnTo>
                  <a:lnTo>
                    <a:pt x="29583" y="14769"/>
                  </a:lnTo>
                  <a:lnTo>
                    <a:pt x="29560" y="14027"/>
                  </a:lnTo>
                  <a:lnTo>
                    <a:pt x="29493" y="13263"/>
                  </a:lnTo>
                  <a:lnTo>
                    <a:pt x="29403" y="12521"/>
                  </a:lnTo>
                  <a:lnTo>
                    <a:pt x="29268" y="11802"/>
                  </a:lnTo>
                  <a:lnTo>
                    <a:pt x="29110" y="11083"/>
                  </a:lnTo>
                  <a:lnTo>
                    <a:pt x="28908" y="10386"/>
                  </a:lnTo>
                  <a:lnTo>
                    <a:pt x="28683" y="9689"/>
                  </a:lnTo>
                  <a:lnTo>
                    <a:pt x="28414" y="9015"/>
                  </a:lnTo>
                  <a:lnTo>
                    <a:pt x="28121" y="8363"/>
                  </a:lnTo>
                  <a:lnTo>
                    <a:pt x="27784" y="7733"/>
                  </a:lnTo>
                  <a:lnTo>
                    <a:pt x="27425" y="7104"/>
                  </a:lnTo>
                  <a:lnTo>
                    <a:pt x="27042" y="6519"/>
                  </a:lnTo>
                  <a:lnTo>
                    <a:pt x="26638" y="5935"/>
                  </a:lnTo>
                  <a:lnTo>
                    <a:pt x="26188" y="5373"/>
                  </a:lnTo>
                  <a:lnTo>
                    <a:pt x="25739" y="4834"/>
                  </a:lnTo>
                  <a:lnTo>
                    <a:pt x="25244" y="4317"/>
                  </a:lnTo>
                  <a:lnTo>
                    <a:pt x="24727" y="3822"/>
                  </a:lnTo>
                  <a:lnTo>
                    <a:pt x="24188" y="3372"/>
                  </a:lnTo>
                  <a:lnTo>
                    <a:pt x="23626" y="2923"/>
                  </a:lnTo>
                  <a:lnTo>
                    <a:pt x="23064" y="2518"/>
                  </a:lnTo>
                  <a:lnTo>
                    <a:pt x="22457" y="2136"/>
                  </a:lnTo>
                  <a:lnTo>
                    <a:pt x="21827" y="1776"/>
                  </a:lnTo>
                  <a:lnTo>
                    <a:pt x="21198" y="1439"/>
                  </a:lnTo>
                  <a:lnTo>
                    <a:pt x="20546" y="1147"/>
                  </a:lnTo>
                  <a:lnTo>
                    <a:pt x="19872" y="877"/>
                  </a:lnTo>
                  <a:lnTo>
                    <a:pt x="19175" y="652"/>
                  </a:lnTo>
                  <a:lnTo>
                    <a:pt x="18478" y="450"/>
                  </a:lnTo>
                  <a:lnTo>
                    <a:pt x="17759" y="293"/>
                  </a:lnTo>
                  <a:lnTo>
                    <a:pt x="17039" y="158"/>
                  </a:lnTo>
                  <a:lnTo>
                    <a:pt x="16297" y="68"/>
                  </a:lnTo>
                  <a:lnTo>
                    <a:pt x="15556" y="1"/>
                  </a:lnTo>
                  <a:close/>
                </a:path>
              </a:pathLst>
            </a:custGeom>
            <a:solidFill>
              <a:srgbClr val="75BD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90" name="Google Shape;270;p15">
              <a:extLst>
                <a:ext uri="{FF2B5EF4-FFF2-40B4-BE49-F238E27FC236}">
                  <a16:creationId xmlns:a16="http://schemas.microsoft.com/office/drawing/2014/main" id="{078DB39D-E44C-1C13-AC4C-36AA976E1A07}"/>
                </a:ext>
              </a:extLst>
            </p:cNvPr>
            <p:cNvSpPr/>
            <p:nvPr/>
          </p:nvSpPr>
          <p:spPr>
            <a:xfrm>
              <a:off x="1669975" y="2854675"/>
              <a:ext cx="4427275" cy="1909075"/>
            </a:xfrm>
            <a:custGeom>
              <a:avLst/>
              <a:gdLst/>
              <a:ahLst/>
              <a:cxnLst/>
              <a:rect l="l" t="t" r="r" b="b"/>
              <a:pathLst>
                <a:path w="177091" h="76363" extrusionOk="0">
                  <a:moveTo>
                    <a:pt x="0" y="1"/>
                  </a:moveTo>
                  <a:lnTo>
                    <a:pt x="248" y="1597"/>
                  </a:lnTo>
                  <a:lnTo>
                    <a:pt x="540" y="3170"/>
                  </a:lnTo>
                  <a:lnTo>
                    <a:pt x="855" y="4766"/>
                  </a:lnTo>
                  <a:lnTo>
                    <a:pt x="1192" y="6340"/>
                  </a:lnTo>
                  <a:lnTo>
                    <a:pt x="1551" y="7913"/>
                  </a:lnTo>
                  <a:lnTo>
                    <a:pt x="1956" y="9464"/>
                  </a:lnTo>
                  <a:lnTo>
                    <a:pt x="2361" y="11015"/>
                  </a:lnTo>
                  <a:lnTo>
                    <a:pt x="2810" y="12544"/>
                  </a:lnTo>
                  <a:lnTo>
                    <a:pt x="3282" y="14095"/>
                  </a:lnTo>
                  <a:lnTo>
                    <a:pt x="3799" y="15601"/>
                  </a:lnTo>
                  <a:lnTo>
                    <a:pt x="4316" y="17107"/>
                  </a:lnTo>
                  <a:lnTo>
                    <a:pt x="4878" y="18613"/>
                  </a:lnTo>
                  <a:lnTo>
                    <a:pt x="5463" y="20097"/>
                  </a:lnTo>
                  <a:lnTo>
                    <a:pt x="6070" y="21581"/>
                  </a:lnTo>
                  <a:lnTo>
                    <a:pt x="6699" y="23042"/>
                  </a:lnTo>
                  <a:lnTo>
                    <a:pt x="7374" y="24503"/>
                  </a:lnTo>
                  <a:lnTo>
                    <a:pt x="8048" y="25941"/>
                  </a:lnTo>
                  <a:lnTo>
                    <a:pt x="8767" y="27380"/>
                  </a:lnTo>
                  <a:lnTo>
                    <a:pt x="9509" y="28796"/>
                  </a:lnTo>
                  <a:lnTo>
                    <a:pt x="10251" y="30190"/>
                  </a:lnTo>
                  <a:lnTo>
                    <a:pt x="11038" y="31584"/>
                  </a:lnTo>
                  <a:lnTo>
                    <a:pt x="11847" y="32955"/>
                  </a:lnTo>
                  <a:lnTo>
                    <a:pt x="12701" y="34326"/>
                  </a:lnTo>
                  <a:lnTo>
                    <a:pt x="13555" y="35675"/>
                  </a:lnTo>
                  <a:lnTo>
                    <a:pt x="14432" y="37001"/>
                  </a:lnTo>
                  <a:lnTo>
                    <a:pt x="15331" y="38305"/>
                  </a:lnTo>
                  <a:lnTo>
                    <a:pt x="16275" y="39609"/>
                  </a:lnTo>
                  <a:lnTo>
                    <a:pt x="17219" y="40890"/>
                  </a:lnTo>
                  <a:lnTo>
                    <a:pt x="18208" y="42149"/>
                  </a:lnTo>
                  <a:lnTo>
                    <a:pt x="19198" y="43408"/>
                  </a:lnTo>
                  <a:lnTo>
                    <a:pt x="20209" y="44644"/>
                  </a:lnTo>
                  <a:lnTo>
                    <a:pt x="21266" y="45858"/>
                  </a:lnTo>
                  <a:lnTo>
                    <a:pt x="22322" y="47049"/>
                  </a:lnTo>
                  <a:lnTo>
                    <a:pt x="23424" y="48218"/>
                  </a:lnTo>
                  <a:lnTo>
                    <a:pt x="24525" y="49387"/>
                  </a:lnTo>
                  <a:lnTo>
                    <a:pt x="25649" y="50534"/>
                  </a:lnTo>
                  <a:lnTo>
                    <a:pt x="26818" y="51658"/>
                  </a:lnTo>
                  <a:lnTo>
                    <a:pt x="27987" y="52759"/>
                  </a:lnTo>
                  <a:lnTo>
                    <a:pt x="29178" y="53838"/>
                  </a:lnTo>
                  <a:lnTo>
                    <a:pt x="30392" y="54895"/>
                  </a:lnTo>
                  <a:lnTo>
                    <a:pt x="31628" y="55929"/>
                  </a:lnTo>
                  <a:lnTo>
                    <a:pt x="32887" y="56940"/>
                  </a:lnTo>
                  <a:lnTo>
                    <a:pt x="34169" y="57952"/>
                  </a:lnTo>
                  <a:lnTo>
                    <a:pt x="35472" y="58918"/>
                  </a:lnTo>
                  <a:lnTo>
                    <a:pt x="36776" y="59862"/>
                  </a:lnTo>
                  <a:lnTo>
                    <a:pt x="38125" y="60807"/>
                  </a:lnTo>
                  <a:lnTo>
                    <a:pt x="39474" y="61706"/>
                  </a:lnTo>
                  <a:lnTo>
                    <a:pt x="40845" y="62582"/>
                  </a:lnTo>
                  <a:lnTo>
                    <a:pt x="42238" y="63459"/>
                  </a:lnTo>
                  <a:lnTo>
                    <a:pt x="43655" y="64291"/>
                  </a:lnTo>
                  <a:lnTo>
                    <a:pt x="45093" y="65100"/>
                  </a:lnTo>
                  <a:lnTo>
                    <a:pt x="46532" y="65887"/>
                  </a:lnTo>
                  <a:lnTo>
                    <a:pt x="48016" y="66651"/>
                  </a:lnTo>
                  <a:lnTo>
                    <a:pt x="49499" y="67370"/>
                  </a:lnTo>
                  <a:lnTo>
                    <a:pt x="51005" y="68090"/>
                  </a:lnTo>
                  <a:lnTo>
                    <a:pt x="52511" y="68764"/>
                  </a:lnTo>
                  <a:lnTo>
                    <a:pt x="54062" y="69438"/>
                  </a:lnTo>
                  <a:lnTo>
                    <a:pt x="55614" y="70068"/>
                  </a:lnTo>
                  <a:lnTo>
                    <a:pt x="57187" y="70675"/>
                  </a:lnTo>
                  <a:lnTo>
                    <a:pt x="58783" y="71237"/>
                  </a:lnTo>
                  <a:lnTo>
                    <a:pt x="60379" y="71799"/>
                  </a:lnTo>
                  <a:lnTo>
                    <a:pt x="61998" y="72316"/>
                  </a:lnTo>
                  <a:lnTo>
                    <a:pt x="63639" y="72810"/>
                  </a:lnTo>
                  <a:lnTo>
                    <a:pt x="65302" y="73260"/>
                  </a:lnTo>
                  <a:lnTo>
                    <a:pt x="66426" y="73552"/>
                  </a:lnTo>
                  <a:lnTo>
                    <a:pt x="67550" y="73844"/>
                  </a:lnTo>
                  <a:lnTo>
                    <a:pt x="68651" y="74092"/>
                  </a:lnTo>
                  <a:lnTo>
                    <a:pt x="69775" y="74339"/>
                  </a:lnTo>
                  <a:lnTo>
                    <a:pt x="70899" y="74586"/>
                  </a:lnTo>
                  <a:lnTo>
                    <a:pt x="72023" y="74811"/>
                  </a:lnTo>
                  <a:lnTo>
                    <a:pt x="73147" y="75013"/>
                  </a:lnTo>
                  <a:lnTo>
                    <a:pt x="74249" y="75193"/>
                  </a:lnTo>
                  <a:lnTo>
                    <a:pt x="75373" y="75373"/>
                  </a:lnTo>
                  <a:lnTo>
                    <a:pt x="76497" y="75530"/>
                  </a:lnTo>
                  <a:lnTo>
                    <a:pt x="77620" y="75688"/>
                  </a:lnTo>
                  <a:lnTo>
                    <a:pt x="78722" y="75800"/>
                  </a:lnTo>
                  <a:lnTo>
                    <a:pt x="79846" y="75935"/>
                  </a:lnTo>
                  <a:lnTo>
                    <a:pt x="80970" y="76025"/>
                  </a:lnTo>
                  <a:lnTo>
                    <a:pt x="82071" y="76115"/>
                  </a:lnTo>
                  <a:lnTo>
                    <a:pt x="83195" y="76205"/>
                  </a:lnTo>
                  <a:lnTo>
                    <a:pt x="84297" y="76250"/>
                  </a:lnTo>
                  <a:lnTo>
                    <a:pt x="85421" y="76295"/>
                  </a:lnTo>
                  <a:lnTo>
                    <a:pt x="86522" y="76340"/>
                  </a:lnTo>
                  <a:lnTo>
                    <a:pt x="87624" y="76362"/>
                  </a:lnTo>
                  <a:lnTo>
                    <a:pt x="88748" y="76362"/>
                  </a:lnTo>
                  <a:lnTo>
                    <a:pt x="89849" y="76340"/>
                  </a:lnTo>
                  <a:lnTo>
                    <a:pt x="90951" y="76340"/>
                  </a:lnTo>
                  <a:lnTo>
                    <a:pt x="92052" y="76295"/>
                  </a:lnTo>
                  <a:lnTo>
                    <a:pt x="93153" y="76250"/>
                  </a:lnTo>
                  <a:lnTo>
                    <a:pt x="94232" y="76182"/>
                  </a:lnTo>
                  <a:lnTo>
                    <a:pt x="95334" y="76115"/>
                  </a:lnTo>
                  <a:lnTo>
                    <a:pt x="96435" y="76025"/>
                  </a:lnTo>
                  <a:lnTo>
                    <a:pt x="98593" y="75800"/>
                  </a:lnTo>
                  <a:lnTo>
                    <a:pt x="100774" y="75530"/>
                  </a:lnTo>
                  <a:lnTo>
                    <a:pt x="102932" y="75193"/>
                  </a:lnTo>
                  <a:lnTo>
                    <a:pt x="105067" y="74811"/>
                  </a:lnTo>
                  <a:lnTo>
                    <a:pt x="107180" y="74384"/>
                  </a:lnTo>
                  <a:lnTo>
                    <a:pt x="109293" y="73912"/>
                  </a:lnTo>
                  <a:lnTo>
                    <a:pt x="111406" y="73395"/>
                  </a:lnTo>
                  <a:lnTo>
                    <a:pt x="113474" y="72810"/>
                  </a:lnTo>
                  <a:lnTo>
                    <a:pt x="115543" y="72181"/>
                  </a:lnTo>
                  <a:lnTo>
                    <a:pt x="117588" y="71507"/>
                  </a:lnTo>
                  <a:lnTo>
                    <a:pt x="119611" y="70787"/>
                  </a:lnTo>
                  <a:lnTo>
                    <a:pt x="121634" y="70000"/>
                  </a:lnTo>
                  <a:lnTo>
                    <a:pt x="123613" y="69191"/>
                  </a:lnTo>
                  <a:lnTo>
                    <a:pt x="125591" y="68315"/>
                  </a:lnTo>
                  <a:lnTo>
                    <a:pt x="127524" y="67393"/>
                  </a:lnTo>
                  <a:lnTo>
                    <a:pt x="129457" y="66449"/>
                  </a:lnTo>
                  <a:lnTo>
                    <a:pt x="131345" y="65437"/>
                  </a:lnTo>
                  <a:lnTo>
                    <a:pt x="133211" y="64381"/>
                  </a:lnTo>
                  <a:lnTo>
                    <a:pt x="135077" y="63302"/>
                  </a:lnTo>
                  <a:lnTo>
                    <a:pt x="136898" y="62155"/>
                  </a:lnTo>
                  <a:lnTo>
                    <a:pt x="138696" y="60986"/>
                  </a:lnTo>
                  <a:lnTo>
                    <a:pt x="140449" y="59750"/>
                  </a:lnTo>
                  <a:lnTo>
                    <a:pt x="142180" y="58491"/>
                  </a:lnTo>
                  <a:lnTo>
                    <a:pt x="143889" y="57187"/>
                  </a:lnTo>
                  <a:lnTo>
                    <a:pt x="145575" y="55839"/>
                  </a:lnTo>
                  <a:lnTo>
                    <a:pt x="147215" y="54445"/>
                  </a:lnTo>
                  <a:lnTo>
                    <a:pt x="148834" y="53006"/>
                  </a:lnTo>
                  <a:lnTo>
                    <a:pt x="150407" y="51545"/>
                  </a:lnTo>
                  <a:lnTo>
                    <a:pt x="151959" y="50017"/>
                  </a:lnTo>
                  <a:lnTo>
                    <a:pt x="153465" y="48488"/>
                  </a:lnTo>
                  <a:lnTo>
                    <a:pt x="154926" y="46892"/>
                  </a:lnTo>
                  <a:lnTo>
                    <a:pt x="156364" y="45273"/>
                  </a:lnTo>
                  <a:lnTo>
                    <a:pt x="157781" y="43610"/>
                  </a:lnTo>
                  <a:lnTo>
                    <a:pt x="159129" y="41902"/>
                  </a:lnTo>
                  <a:lnTo>
                    <a:pt x="160456" y="40171"/>
                  </a:lnTo>
                  <a:lnTo>
                    <a:pt x="161107" y="39294"/>
                  </a:lnTo>
                  <a:lnTo>
                    <a:pt x="161737" y="38395"/>
                  </a:lnTo>
                  <a:lnTo>
                    <a:pt x="162366" y="37496"/>
                  </a:lnTo>
                  <a:lnTo>
                    <a:pt x="162973" y="36597"/>
                  </a:lnTo>
                  <a:lnTo>
                    <a:pt x="163580" y="35675"/>
                  </a:lnTo>
                  <a:lnTo>
                    <a:pt x="164187" y="34753"/>
                  </a:lnTo>
                  <a:lnTo>
                    <a:pt x="164749" y="33809"/>
                  </a:lnTo>
                  <a:lnTo>
                    <a:pt x="165334" y="32865"/>
                  </a:lnTo>
                  <a:lnTo>
                    <a:pt x="165896" y="31921"/>
                  </a:lnTo>
                  <a:lnTo>
                    <a:pt x="166435" y="30954"/>
                  </a:lnTo>
                  <a:lnTo>
                    <a:pt x="166975" y="29988"/>
                  </a:lnTo>
                  <a:lnTo>
                    <a:pt x="167514" y="29021"/>
                  </a:lnTo>
                  <a:lnTo>
                    <a:pt x="168031" y="28032"/>
                  </a:lnTo>
                  <a:lnTo>
                    <a:pt x="168526" y="27043"/>
                  </a:lnTo>
                  <a:lnTo>
                    <a:pt x="169020" y="26031"/>
                  </a:lnTo>
                  <a:lnTo>
                    <a:pt x="169515" y="25020"/>
                  </a:lnTo>
                  <a:lnTo>
                    <a:pt x="169987" y="24008"/>
                  </a:lnTo>
                  <a:lnTo>
                    <a:pt x="170436" y="22974"/>
                  </a:lnTo>
                  <a:lnTo>
                    <a:pt x="170886" y="21940"/>
                  </a:lnTo>
                  <a:lnTo>
                    <a:pt x="171313" y="20906"/>
                  </a:lnTo>
                  <a:lnTo>
                    <a:pt x="171740" y="19872"/>
                  </a:lnTo>
                  <a:lnTo>
                    <a:pt x="172145" y="18816"/>
                  </a:lnTo>
                  <a:lnTo>
                    <a:pt x="172549" y="17737"/>
                  </a:lnTo>
                  <a:lnTo>
                    <a:pt x="172931" y="16680"/>
                  </a:lnTo>
                  <a:lnTo>
                    <a:pt x="173314" y="15601"/>
                  </a:lnTo>
                  <a:lnTo>
                    <a:pt x="173673" y="14500"/>
                  </a:lnTo>
                  <a:lnTo>
                    <a:pt x="174010" y="13421"/>
                  </a:lnTo>
                  <a:lnTo>
                    <a:pt x="174348" y="12319"/>
                  </a:lnTo>
                  <a:lnTo>
                    <a:pt x="174662" y="11195"/>
                  </a:lnTo>
                  <a:lnTo>
                    <a:pt x="174977" y="10094"/>
                  </a:lnTo>
                  <a:lnTo>
                    <a:pt x="175314" y="8835"/>
                  </a:lnTo>
                  <a:lnTo>
                    <a:pt x="175606" y="7576"/>
                  </a:lnTo>
                  <a:lnTo>
                    <a:pt x="175899" y="6295"/>
                  </a:lnTo>
                  <a:lnTo>
                    <a:pt x="176191" y="5036"/>
                  </a:lnTo>
                  <a:lnTo>
                    <a:pt x="176438" y="3777"/>
                  </a:lnTo>
                  <a:lnTo>
                    <a:pt x="176663" y="2518"/>
                  </a:lnTo>
                  <a:lnTo>
                    <a:pt x="176888" y="1259"/>
                  </a:lnTo>
                  <a:lnTo>
                    <a:pt x="177090" y="1"/>
                  </a:lnTo>
                  <a:close/>
                </a:path>
              </a:pathLst>
            </a:custGeom>
            <a:solidFill>
              <a:srgbClr val="3494B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91" name="Google Shape;271;p15">
              <a:extLst>
                <a:ext uri="{FF2B5EF4-FFF2-40B4-BE49-F238E27FC236}">
                  <a16:creationId xmlns:a16="http://schemas.microsoft.com/office/drawing/2014/main" id="{05B95512-A8AE-225C-F142-E00798CBEBB2}"/>
                </a:ext>
              </a:extLst>
            </p:cNvPr>
            <p:cNvSpPr/>
            <p:nvPr/>
          </p:nvSpPr>
          <p:spPr>
            <a:xfrm>
              <a:off x="1669975" y="2854675"/>
              <a:ext cx="4427275" cy="1909075"/>
            </a:xfrm>
            <a:custGeom>
              <a:avLst/>
              <a:gdLst/>
              <a:ahLst/>
              <a:cxnLst/>
              <a:rect l="l" t="t" r="r" b="b"/>
              <a:pathLst>
                <a:path w="177091" h="76363" extrusionOk="0">
                  <a:moveTo>
                    <a:pt x="0" y="1"/>
                  </a:moveTo>
                  <a:lnTo>
                    <a:pt x="248" y="1597"/>
                  </a:lnTo>
                  <a:lnTo>
                    <a:pt x="540" y="3170"/>
                  </a:lnTo>
                  <a:lnTo>
                    <a:pt x="855" y="4766"/>
                  </a:lnTo>
                  <a:lnTo>
                    <a:pt x="1192" y="6340"/>
                  </a:lnTo>
                  <a:lnTo>
                    <a:pt x="1551" y="7913"/>
                  </a:lnTo>
                  <a:lnTo>
                    <a:pt x="1956" y="9464"/>
                  </a:lnTo>
                  <a:lnTo>
                    <a:pt x="2361" y="11015"/>
                  </a:lnTo>
                  <a:lnTo>
                    <a:pt x="2810" y="12544"/>
                  </a:lnTo>
                  <a:lnTo>
                    <a:pt x="3282" y="14095"/>
                  </a:lnTo>
                  <a:lnTo>
                    <a:pt x="3799" y="15601"/>
                  </a:lnTo>
                  <a:lnTo>
                    <a:pt x="4316" y="17107"/>
                  </a:lnTo>
                  <a:lnTo>
                    <a:pt x="4878" y="18613"/>
                  </a:lnTo>
                  <a:lnTo>
                    <a:pt x="5463" y="20097"/>
                  </a:lnTo>
                  <a:lnTo>
                    <a:pt x="6070" y="21581"/>
                  </a:lnTo>
                  <a:lnTo>
                    <a:pt x="6699" y="23042"/>
                  </a:lnTo>
                  <a:lnTo>
                    <a:pt x="7374" y="24503"/>
                  </a:lnTo>
                  <a:lnTo>
                    <a:pt x="8048" y="25941"/>
                  </a:lnTo>
                  <a:lnTo>
                    <a:pt x="8767" y="27380"/>
                  </a:lnTo>
                  <a:lnTo>
                    <a:pt x="9509" y="28796"/>
                  </a:lnTo>
                  <a:lnTo>
                    <a:pt x="10251" y="30190"/>
                  </a:lnTo>
                  <a:lnTo>
                    <a:pt x="11038" y="31584"/>
                  </a:lnTo>
                  <a:lnTo>
                    <a:pt x="11847" y="32955"/>
                  </a:lnTo>
                  <a:lnTo>
                    <a:pt x="12701" y="34326"/>
                  </a:lnTo>
                  <a:lnTo>
                    <a:pt x="13555" y="35675"/>
                  </a:lnTo>
                  <a:lnTo>
                    <a:pt x="14432" y="37001"/>
                  </a:lnTo>
                  <a:lnTo>
                    <a:pt x="15331" y="38305"/>
                  </a:lnTo>
                  <a:lnTo>
                    <a:pt x="16275" y="39609"/>
                  </a:lnTo>
                  <a:lnTo>
                    <a:pt x="17219" y="40890"/>
                  </a:lnTo>
                  <a:lnTo>
                    <a:pt x="18186" y="42149"/>
                  </a:lnTo>
                  <a:lnTo>
                    <a:pt x="19198" y="43408"/>
                  </a:lnTo>
                  <a:lnTo>
                    <a:pt x="20209" y="44644"/>
                  </a:lnTo>
                  <a:lnTo>
                    <a:pt x="21266" y="45858"/>
                  </a:lnTo>
                  <a:lnTo>
                    <a:pt x="22322" y="47049"/>
                  </a:lnTo>
                  <a:lnTo>
                    <a:pt x="23424" y="48218"/>
                  </a:lnTo>
                  <a:lnTo>
                    <a:pt x="24525" y="49387"/>
                  </a:lnTo>
                  <a:lnTo>
                    <a:pt x="25649" y="50534"/>
                  </a:lnTo>
                  <a:lnTo>
                    <a:pt x="26818" y="51658"/>
                  </a:lnTo>
                  <a:lnTo>
                    <a:pt x="27987" y="52759"/>
                  </a:lnTo>
                  <a:lnTo>
                    <a:pt x="29178" y="53838"/>
                  </a:lnTo>
                  <a:lnTo>
                    <a:pt x="30392" y="54895"/>
                  </a:lnTo>
                  <a:lnTo>
                    <a:pt x="31628" y="55929"/>
                  </a:lnTo>
                  <a:lnTo>
                    <a:pt x="32887" y="56940"/>
                  </a:lnTo>
                  <a:lnTo>
                    <a:pt x="34169" y="57952"/>
                  </a:lnTo>
                  <a:lnTo>
                    <a:pt x="35472" y="58918"/>
                  </a:lnTo>
                  <a:lnTo>
                    <a:pt x="36776" y="59862"/>
                  </a:lnTo>
                  <a:lnTo>
                    <a:pt x="38125" y="60807"/>
                  </a:lnTo>
                  <a:lnTo>
                    <a:pt x="39474" y="61706"/>
                  </a:lnTo>
                  <a:lnTo>
                    <a:pt x="40845" y="62582"/>
                  </a:lnTo>
                  <a:lnTo>
                    <a:pt x="42238" y="63459"/>
                  </a:lnTo>
                  <a:lnTo>
                    <a:pt x="43655" y="64291"/>
                  </a:lnTo>
                  <a:lnTo>
                    <a:pt x="45093" y="65100"/>
                  </a:lnTo>
                  <a:lnTo>
                    <a:pt x="46532" y="65887"/>
                  </a:lnTo>
                  <a:lnTo>
                    <a:pt x="48016" y="66651"/>
                  </a:lnTo>
                  <a:lnTo>
                    <a:pt x="49499" y="67370"/>
                  </a:lnTo>
                  <a:lnTo>
                    <a:pt x="51005" y="68090"/>
                  </a:lnTo>
                  <a:lnTo>
                    <a:pt x="52511" y="68764"/>
                  </a:lnTo>
                  <a:lnTo>
                    <a:pt x="54062" y="69438"/>
                  </a:lnTo>
                  <a:lnTo>
                    <a:pt x="55614" y="70068"/>
                  </a:lnTo>
                  <a:lnTo>
                    <a:pt x="57187" y="70675"/>
                  </a:lnTo>
                  <a:lnTo>
                    <a:pt x="58783" y="71237"/>
                  </a:lnTo>
                  <a:lnTo>
                    <a:pt x="60379" y="71799"/>
                  </a:lnTo>
                  <a:lnTo>
                    <a:pt x="61998" y="72316"/>
                  </a:lnTo>
                  <a:lnTo>
                    <a:pt x="63639" y="72810"/>
                  </a:lnTo>
                  <a:lnTo>
                    <a:pt x="65302" y="73260"/>
                  </a:lnTo>
                  <a:lnTo>
                    <a:pt x="66426" y="73552"/>
                  </a:lnTo>
                  <a:lnTo>
                    <a:pt x="67527" y="73844"/>
                  </a:lnTo>
                  <a:lnTo>
                    <a:pt x="68651" y="74092"/>
                  </a:lnTo>
                  <a:lnTo>
                    <a:pt x="69775" y="74339"/>
                  </a:lnTo>
                  <a:lnTo>
                    <a:pt x="70899" y="74586"/>
                  </a:lnTo>
                  <a:lnTo>
                    <a:pt x="72023" y="74811"/>
                  </a:lnTo>
                  <a:lnTo>
                    <a:pt x="73147" y="75013"/>
                  </a:lnTo>
                  <a:lnTo>
                    <a:pt x="74249" y="75193"/>
                  </a:lnTo>
                  <a:lnTo>
                    <a:pt x="75373" y="75373"/>
                  </a:lnTo>
                  <a:lnTo>
                    <a:pt x="76497" y="75530"/>
                  </a:lnTo>
                  <a:lnTo>
                    <a:pt x="77620" y="75688"/>
                  </a:lnTo>
                  <a:lnTo>
                    <a:pt x="78722" y="75800"/>
                  </a:lnTo>
                  <a:lnTo>
                    <a:pt x="79846" y="75935"/>
                  </a:lnTo>
                  <a:lnTo>
                    <a:pt x="80970" y="76025"/>
                  </a:lnTo>
                  <a:lnTo>
                    <a:pt x="82071" y="76115"/>
                  </a:lnTo>
                  <a:lnTo>
                    <a:pt x="83195" y="76205"/>
                  </a:lnTo>
                  <a:lnTo>
                    <a:pt x="84297" y="76250"/>
                  </a:lnTo>
                  <a:lnTo>
                    <a:pt x="85421" y="76295"/>
                  </a:lnTo>
                  <a:lnTo>
                    <a:pt x="86522" y="76340"/>
                  </a:lnTo>
                  <a:lnTo>
                    <a:pt x="87624" y="76362"/>
                  </a:lnTo>
                  <a:lnTo>
                    <a:pt x="88748" y="76362"/>
                  </a:lnTo>
                  <a:lnTo>
                    <a:pt x="89849" y="76340"/>
                  </a:lnTo>
                  <a:lnTo>
                    <a:pt x="90951" y="76340"/>
                  </a:lnTo>
                  <a:lnTo>
                    <a:pt x="92052" y="76295"/>
                  </a:lnTo>
                  <a:lnTo>
                    <a:pt x="93153" y="76250"/>
                  </a:lnTo>
                  <a:lnTo>
                    <a:pt x="94232" y="76182"/>
                  </a:lnTo>
                  <a:lnTo>
                    <a:pt x="95334" y="76115"/>
                  </a:lnTo>
                  <a:lnTo>
                    <a:pt x="96435" y="76025"/>
                  </a:lnTo>
                  <a:lnTo>
                    <a:pt x="98593" y="75800"/>
                  </a:lnTo>
                  <a:lnTo>
                    <a:pt x="100774" y="75530"/>
                  </a:lnTo>
                  <a:lnTo>
                    <a:pt x="102909" y="75193"/>
                  </a:lnTo>
                  <a:lnTo>
                    <a:pt x="105067" y="74811"/>
                  </a:lnTo>
                  <a:lnTo>
                    <a:pt x="107180" y="74384"/>
                  </a:lnTo>
                  <a:lnTo>
                    <a:pt x="109293" y="73912"/>
                  </a:lnTo>
                  <a:lnTo>
                    <a:pt x="111406" y="73395"/>
                  </a:lnTo>
                  <a:lnTo>
                    <a:pt x="113474" y="72810"/>
                  </a:lnTo>
                  <a:lnTo>
                    <a:pt x="115543" y="72181"/>
                  </a:lnTo>
                  <a:lnTo>
                    <a:pt x="117588" y="71507"/>
                  </a:lnTo>
                  <a:lnTo>
                    <a:pt x="119611" y="70787"/>
                  </a:lnTo>
                  <a:lnTo>
                    <a:pt x="121634" y="70000"/>
                  </a:lnTo>
                  <a:lnTo>
                    <a:pt x="123613" y="69191"/>
                  </a:lnTo>
                  <a:lnTo>
                    <a:pt x="125591" y="68315"/>
                  </a:lnTo>
                  <a:lnTo>
                    <a:pt x="127524" y="67393"/>
                  </a:lnTo>
                  <a:lnTo>
                    <a:pt x="129457" y="66449"/>
                  </a:lnTo>
                  <a:lnTo>
                    <a:pt x="131345" y="65437"/>
                  </a:lnTo>
                  <a:lnTo>
                    <a:pt x="133211" y="64381"/>
                  </a:lnTo>
                  <a:lnTo>
                    <a:pt x="135077" y="63302"/>
                  </a:lnTo>
                  <a:lnTo>
                    <a:pt x="136898" y="62155"/>
                  </a:lnTo>
                  <a:lnTo>
                    <a:pt x="138673" y="60986"/>
                  </a:lnTo>
                  <a:lnTo>
                    <a:pt x="140449" y="59750"/>
                  </a:lnTo>
                  <a:lnTo>
                    <a:pt x="142180" y="58491"/>
                  </a:lnTo>
                  <a:lnTo>
                    <a:pt x="143889" y="57187"/>
                  </a:lnTo>
                  <a:lnTo>
                    <a:pt x="145575" y="55839"/>
                  </a:lnTo>
                  <a:lnTo>
                    <a:pt x="147215" y="54445"/>
                  </a:lnTo>
                  <a:lnTo>
                    <a:pt x="148834" y="53006"/>
                  </a:lnTo>
                  <a:lnTo>
                    <a:pt x="150407" y="51545"/>
                  </a:lnTo>
                  <a:lnTo>
                    <a:pt x="151959" y="50017"/>
                  </a:lnTo>
                  <a:lnTo>
                    <a:pt x="153465" y="48488"/>
                  </a:lnTo>
                  <a:lnTo>
                    <a:pt x="154926" y="46892"/>
                  </a:lnTo>
                  <a:lnTo>
                    <a:pt x="156364" y="45273"/>
                  </a:lnTo>
                  <a:lnTo>
                    <a:pt x="157781" y="43610"/>
                  </a:lnTo>
                  <a:lnTo>
                    <a:pt x="159129" y="41902"/>
                  </a:lnTo>
                  <a:lnTo>
                    <a:pt x="160456" y="40171"/>
                  </a:lnTo>
                  <a:lnTo>
                    <a:pt x="161107" y="39294"/>
                  </a:lnTo>
                  <a:lnTo>
                    <a:pt x="161737" y="38395"/>
                  </a:lnTo>
                  <a:lnTo>
                    <a:pt x="162366" y="37496"/>
                  </a:lnTo>
                  <a:lnTo>
                    <a:pt x="162973" y="36597"/>
                  </a:lnTo>
                  <a:lnTo>
                    <a:pt x="163580" y="35675"/>
                  </a:lnTo>
                  <a:lnTo>
                    <a:pt x="164165" y="34753"/>
                  </a:lnTo>
                  <a:lnTo>
                    <a:pt x="164749" y="33809"/>
                  </a:lnTo>
                  <a:lnTo>
                    <a:pt x="165334" y="32865"/>
                  </a:lnTo>
                  <a:lnTo>
                    <a:pt x="165896" y="31921"/>
                  </a:lnTo>
                  <a:lnTo>
                    <a:pt x="166435" y="30954"/>
                  </a:lnTo>
                  <a:lnTo>
                    <a:pt x="166975" y="29988"/>
                  </a:lnTo>
                  <a:lnTo>
                    <a:pt x="167514" y="29021"/>
                  </a:lnTo>
                  <a:lnTo>
                    <a:pt x="168031" y="28032"/>
                  </a:lnTo>
                  <a:lnTo>
                    <a:pt x="168526" y="27043"/>
                  </a:lnTo>
                  <a:lnTo>
                    <a:pt x="169020" y="26031"/>
                  </a:lnTo>
                  <a:lnTo>
                    <a:pt x="169515" y="25020"/>
                  </a:lnTo>
                  <a:lnTo>
                    <a:pt x="169987" y="24008"/>
                  </a:lnTo>
                  <a:lnTo>
                    <a:pt x="170436" y="22974"/>
                  </a:lnTo>
                  <a:lnTo>
                    <a:pt x="170886" y="21940"/>
                  </a:lnTo>
                  <a:lnTo>
                    <a:pt x="171313" y="20906"/>
                  </a:lnTo>
                  <a:lnTo>
                    <a:pt x="171740" y="19872"/>
                  </a:lnTo>
                  <a:lnTo>
                    <a:pt x="172145" y="18816"/>
                  </a:lnTo>
                  <a:lnTo>
                    <a:pt x="172549" y="17737"/>
                  </a:lnTo>
                  <a:lnTo>
                    <a:pt x="172931" y="16680"/>
                  </a:lnTo>
                  <a:lnTo>
                    <a:pt x="173314" y="15601"/>
                  </a:lnTo>
                  <a:lnTo>
                    <a:pt x="173673" y="14500"/>
                  </a:lnTo>
                  <a:lnTo>
                    <a:pt x="174010" y="13421"/>
                  </a:lnTo>
                  <a:lnTo>
                    <a:pt x="174348" y="12319"/>
                  </a:lnTo>
                  <a:lnTo>
                    <a:pt x="174662" y="11195"/>
                  </a:lnTo>
                  <a:lnTo>
                    <a:pt x="174977" y="10094"/>
                  </a:lnTo>
                  <a:lnTo>
                    <a:pt x="175292" y="8835"/>
                  </a:lnTo>
                  <a:lnTo>
                    <a:pt x="175606" y="7576"/>
                  </a:lnTo>
                  <a:lnTo>
                    <a:pt x="175899" y="6295"/>
                  </a:lnTo>
                  <a:lnTo>
                    <a:pt x="176168" y="5036"/>
                  </a:lnTo>
                  <a:lnTo>
                    <a:pt x="176438" y="3777"/>
                  </a:lnTo>
                  <a:lnTo>
                    <a:pt x="176663" y="2518"/>
                  </a:lnTo>
                  <a:lnTo>
                    <a:pt x="176888" y="1259"/>
                  </a:lnTo>
                  <a:lnTo>
                    <a:pt x="177090" y="1"/>
                  </a:lnTo>
                  <a:lnTo>
                    <a:pt x="166188" y="1"/>
                  </a:lnTo>
                  <a:lnTo>
                    <a:pt x="166435" y="1192"/>
                  </a:lnTo>
                  <a:lnTo>
                    <a:pt x="166682" y="2406"/>
                  </a:lnTo>
                  <a:lnTo>
                    <a:pt x="166975" y="3597"/>
                  </a:lnTo>
                  <a:lnTo>
                    <a:pt x="167289" y="4766"/>
                  </a:lnTo>
                  <a:lnTo>
                    <a:pt x="167964" y="7216"/>
                  </a:lnTo>
                  <a:lnTo>
                    <a:pt x="168278" y="8475"/>
                  </a:lnTo>
                  <a:lnTo>
                    <a:pt x="168571" y="9734"/>
                  </a:lnTo>
                  <a:lnTo>
                    <a:pt x="168863" y="10993"/>
                  </a:lnTo>
                  <a:lnTo>
                    <a:pt x="169088" y="12274"/>
                  </a:lnTo>
                  <a:lnTo>
                    <a:pt x="169177" y="12904"/>
                  </a:lnTo>
                  <a:lnTo>
                    <a:pt x="169267" y="13533"/>
                  </a:lnTo>
                  <a:lnTo>
                    <a:pt x="169335" y="14162"/>
                  </a:lnTo>
                  <a:lnTo>
                    <a:pt x="169380" y="14792"/>
                  </a:lnTo>
                  <a:lnTo>
                    <a:pt x="169425" y="15399"/>
                  </a:lnTo>
                  <a:lnTo>
                    <a:pt x="169447" y="16028"/>
                  </a:lnTo>
                  <a:lnTo>
                    <a:pt x="169425" y="16635"/>
                  </a:lnTo>
                  <a:lnTo>
                    <a:pt x="169402" y="17242"/>
                  </a:lnTo>
                  <a:lnTo>
                    <a:pt x="169357" y="17849"/>
                  </a:lnTo>
                  <a:lnTo>
                    <a:pt x="169267" y="18433"/>
                  </a:lnTo>
                  <a:lnTo>
                    <a:pt x="169155" y="19018"/>
                  </a:lnTo>
                  <a:lnTo>
                    <a:pt x="169043" y="19602"/>
                  </a:lnTo>
                  <a:lnTo>
                    <a:pt x="168863" y="20187"/>
                  </a:lnTo>
                  <a:lnTo>
                    <a:pt x="168683" y="20749"/>
                  </a:lnTo>
                  <a:lnTo>
                    <a:pt x="168458" y="21288"/>
                  </a:lnTo>
                  <a:lnTo>
                    <a:pt x="168211" y="21828"/>
                  </a:lnTo>
                  <a:lnTo>
                    <a:pt x="167919" y="22367"/>
                  </a:lnTo>
                  <a:lnTo>
                    <a:pt x="167604" y="22884"/>
                  </a:lnTo>
                  <a:lnTo>
                    <a:pt x="167222" y="23401"/>
                  </a:lnTo>
                  <a:lnTo>
                    <a:pt x="166840" y="23896"/>
                  </a:lnTo>
                  <a:lnTo>
                    <a:pt x="166323" y="24458"/>
                  </a:lnTo>
                  <a:lnTo>
                    <a:pt x="165761" y="24975"/>
                  </a:lnTo>
                  <a:lnTo>
                    <a:pt x="165199" y="25447"/>
                  </a:lnTo>
                  <a:lnTo>
                    <a:pt x="164592" y="25874"/>
                  </a:lnTo>
                  <a:lnTo>
                    <a:pt x="163962" y="26279"/>
                  </a:lnTo>
                  <a:lnTo>
                    <a:pt x="163310" y="26638"/>
                  </a:lnTo>
                  <a:lnTo>
                    <a:pt x="162636" y="26976"/>
                  </a:lnTo>
                  <a:lnTo>
                    <a:pt x="161939" y="27290"/>
                  </a:lnTo>
                  <a:lnTo>
                    <a:pt x="161220" y="27560"/>
                  </a:lnTo>
                  <a:lnTo>
                    <a:pt x="160501" y="27807"/>
                  </a:lnTo>
                  <a:lnTo>
                    <a:pt x="159736" y="28032"/>
                  </a:lnTo>
                  <a:lnTo>
                    <a:pt x="158972" y="28234"/>
                  </a:lnTo>
                  <a:lnTo>
                    <a:pt x="158208" y="28414"/>
                  </a:lnTo>
                  <a:lnTo>
                    <a:pt x="157421" y="28572"/>
                  </a:lnTo>
                  <a:lnTo>
                    <a:pt x="156612" y="28729"/>
                  </a:lnTo>
                  <a:lnTo>
                    <a:pt x="155802" y="28886"/>
                  </a:lnTo>
                  <a:lnTo>
                    <a:pt x="154161" y="29134"/>
                  </a:lnTo>
                  <a:lnTo>
                    <a:pt x="152498" y="29381"/>
                  </a:lnTo>
                  <a:lnTo>
                    <a:pt x="150812" y="29628"/>
                  </a:lnTo>
                  <a:lnTo>
                    <a:pt x="149149" y="29875"/>
                  </a:lnTo>
                  <a:lnTo>
                    <a:pt x="147508" y="30190"/>
                  </a:lnTo>
                  <a:lnTo>
                    <a:pt x="146698" y="30347"/>
                  </a:lnTo>
                  <a:lnTo>
                    <a:pt x="145889" y="30527"/>
                  </a:lnTo>
                  <a:lnTo>
                    <a:pt x="145080" y="30752"/>
                  </a:lnTo>
                  <a:lnTo>
                    <a:pt x="144293" y="30977"/>
                  </a:lnTo>
                  <a:lnTo>
                    <a:pt x="143529" y="31224"/>
                  </a:lnTo>
                  <a:lnTo>
                    <a:pt x="142765" y="31494"/>
                  </a:lnTo>
                  <a:lnTo>
                    <a:pt x="142090" y="31764"/>
                  </a:lnTo>
                  <a:lnTo>
                    <a:pt x="141416" y="32056"/>
                  </a:lnTo>
                  <a:lnTo>
                    <a:pt x="140786" y="32393"/>
                  </a:lnTo>
                  <a:lnTo>
                    <a:pt x="140135" y="32730"/>
                  </a:lnTo>
                  <a:lnTo>
                    <a:pt x="139528" y="33067"/>
                  </a:lnTo>
                  <a:lnTo>
                    <a:pt x="138943" y="33449"/>
                  </a:lnTo>
                  <a:lnTo>
                    <a:pt x="138359" y="33832"/>
                  </a:lnTo>
                  <a:lnTo>
                    <a:pt x="137797" y="34236"/>
                  </a:lnTo>
                  <a:lnTo>
                    <a:pt x="137235" y="34663"/>
                  </a:lnTo>
                  <a:lnTo>
                    <a:pt x="136695" y="35113"/>
                  </a:lnTo>
                  <a:lnTo>
                    <a:pt x="136178" y="35563"/>
                  </a:lnTo>
                  <a:lnTo>
                    <a:pt x="135661" y="36035"/>
                  </a:lnTo>
                  <a:lnTo>
                    <a:pt x="135167" y="36507"/>
                  </a:lnTo>
                  <a:lnTo>
                    <a:pt x="134672" y="37001"/>
                  </a:lnTo>
                  <a:lnTo>
                    <a:pt x="134200" y="37518"/>
                  </a:lnTo>
                  <a:lnTo>
                    <a:pt x="133728" y="38035"/>
                  </a:lnTo>
                  <a:lnTo>
                    <a:pt x="133278" y="38575"/>
                  </a:lnTo>
                  <a:lnTo>
                    <a:pt x="132829" y="39114"/>
                  </a:lnTo>
                  <a:lnTo>
                    <a:pt x="131975" y="40216"/>
                  </a:lnTo>
                  <a:lnTo>
                    <a:pt x="131143" y="41362"/>
                  </a:lnTo>
                  <a:lnTo>
                    <a:pt x="130311" y="42554"/>
                  </a:lnTo>
                  <a:lnTo>
                    <a:pt x="129524" y="43745"/>
                  </a:lnTo>
                  <a:lnTo>
                    <a:pt x="128760" y="44959"/>
                  </a:lnTo>
                  <a:lnTo>
                    <a:pt x="127996" y="46195"/>
                  </a:lnTo>
                  <a:lnTo>
                    <a:pt x="127254" y="47454"/>
                  </a:lnTo>
                  <a:lnTo>
                    <a:pt x="125748" y="49949"/>
                  </a:lnTo>
                  <a:lnTo>
                    <a:pt x="124984" y="51208"/>
                  </a:lnTo>
                  <a:lnTo>
                    <a:pt x="124219" y="52444"/>
                  </a:lnTo>
                  <a:lnTo>
                    <a:pt x="123433" y="53658"/>
                  </a:lnTo>
                  <a:lnTo>
                    <a:pt x="122646" y="54872"/>
                  </a:lnTo>
                  <a:lnTo>
                    <a:pt x="121814" y="56041"/>
                  </a:lnTo>
                  <a:lnTo>
                    <a:pt x="120938" y="57187"/>
                  </a:lnTo>
                  <a:lnTo>
                    <a:pt x="120061" y="58311"/>
                  </a:lnTo>
                  <a:lnTo>
                    <a:pt x="119589" y="58851"/>
                  </a:lnTo>
                  <a:lnTo>
                    <a:pt x="119117" y="59390"/>
                  </a:lnTo>
                  <a:lnTo>
                    <a:pt x="118645" y="59907"/>
                  </a:lnTo>
                  <a:lnTo>
                    <a:pt x="118150" y="60402"/>
                  </a:lnTo>
                  <a:lnTo>
                    <a:pt x="117633" y="60896"/>
                  </a:lnTo>
                  <a:lnTo>
                    <a:pt x="117116" y="61391"/>
                  </a:lnTo>
                  <a:lnTo>
                    <a:pt x="116599" y="61863"/>
                  </a:lnTo>
                  <a:lnTo>
                    <a:pt x="116037" y="62313"/>
                  </a:lnTo>
                  <a:lnTo>
                    <a:pt x="115475" y="62762"/>
                  </a:lnTo>
                  <a:lnTo>
                    <a:pt x="114913" y="63189"/>
                  </a:lnTo>
                  <a:lnTo>
                    <a:pt x="114329" y="63594"/>
                  </a:lnTo>
                  <a:lnTo>
                    <a:pt x="113722" y="63999"/>
                  </a:lnTo>
                  <a:lnTo>
                    <a:pt x="113092" y="64358"/>
                  </a:lnTo>
                  <a:lnTo>
                    <a:pt x="112440" y="64718"/>
                  </a:lnTo>
                  <a:lnTo>
                    <a:pt x="111878" y="65010"/>
                  </a:lnTo>
                  <a:lnTo>
                    <a:pt x="111294" y="65302"/>
                  </a:lnTo>
                  <a:lnTo>
                    <a:pt x="110687" y="65572"/>
                  </a:lnTo>
                  <a:lnTo>
                    <a:pt x="110103" y="65819"/>
                  </a:lnTo>
                  <a:lnTo>
                    <a:pt x="109496" y="66044"/>
                  </a:lnTo>
                  <a:lnTo>
                    <a:pt x="108866" y="66269"/>
                  </a:lnTo>
                  <a:lnTo>
                    <a:pt x="108259" y="66449"/>
                  </a:lnTo>
                  <a:lnTo>
                    <a:pt x="107630" y="66651"/>
                  </a:lnTo>
                  <a:lnTo>
                    <a:pt x="107001" y="66808"/>
                  </a:lnTo>
                  <a:lnTo>
                    <a:pt x="106349" y="66966"/>
                  </a:lnTo>
                  <a:lnTo>
                    <a:pt x="105719" y="67101"/>
                  </a:lnTo>
                  <a:lnTo>
                    <a:pt x="105067" y="67236"/>
                  </a:lnTo>
                  <a:lnTo>
                    <a:pt x="104415" y="67348"/>
                  </a:lnTo>
                  <a:lnTo>
                    <a:pt x="103764" y="67438"/>
                  </a:lnTo>
                  <a:lnTo>
                    <a:pt x="102460" y="67618"/>
                  </a:lnTo>
                  <a:lnTo>
                    <a:pt x="101134" y="67730"/>
                  </a:lnTo>
                  <a:lnTo>
                    <a:pt x="99785" y="67798"/>
                  </a:lnTo>
                  <a:lnTo>
                    <a:pt x="98459" y="67842"/>
                  </a:lnTo>
                  <a:lnTo>
                    <a:pt x="97110" y="67820"/>
                  </a:lnTo>
                  <a:lnTo>
                    <a:pt x="95761" y="67798"/>
                  </a:lnTo>
                  <a:lnTo>
                    <a:pt x="94412" y="67730"/>
                  </a:lnTo>
                  <a:lnTo>
                    <a:pt x="93086" y="67618"/>
                  </a:lnTo>
                  <a:lnTo>
                    <a:pt x="91760" y="67505"/>
                  </a:lnTo>
                  <a:lnTo>
                    <a:pt x="90703" y="67393"/>
                  </a:lnTo>
                  <a:lnTo>
                    <a:pt x="89647" y="67258"/>
                  </a:lnTo>
                  <a:lnTo>
                    <a:pt x="88590" y="67101"/>
                  </a:lnTo>
                  <a:lnTo>
                    <a:pt x="87511" y="66921"/>
                  </a:lnTo>
                  <a:lnTo>
                    <a:pt x="86455" y="66719"/>
                  </a:lnTo>
                  <a:lnTo>
                    <a:pt x="85398" y="66494"/>
                  </a:lnTo>
                  <a:lnTo>
                    <a:pt x="84342" y="66269"/>
                  </a:lnTo>
                  <a:lnTo>
                    <a:pt x="83285" y="65999"/>
                  </a:lnTo>
                  <a:lnTo>
                    <a:pt x="82251" y="65729"/>
                  </a:lnTo>
                  <a:lnTo>
                    <a:pt x="81217" y="65415"/>
                  </a:lnTo>
                  <a:lnTo>
                    <a:pt x="80206" y="65078"/>
                  </a:lnTo>
                  <a:lnTo>
                    <a:pt x="79194" y="64740"/>
                  </a:lnTo>
                  <a:lnTo>
                    <a:pt x="78205" y="64358"/>
                  </a:lnTo>
                  <a:lnTo>
                    <a:pt x="77216" y="63954"/>
                  </a:lnTo>
                  <a:lnTo>
                    <a:pt x="76249" y="63526"/>
                  </a:lnTo>
                  <a:lnTo>
                    <a:pt x="75328" y="63077"/>
                  </a:lnTo>
                  <a:lnTo>
                    <a:pt x="74406" y="62605"/>
                  </a:lnTo>
                  <a:lnTo>
                    <a:pt x="73507" y="62110"/>
                  </a:lnTo>
                  <a:lnTo>
                    <a:pt x="72653" y="61571"/>
                  </a:lnTo>
                  <a:lnTo>
                    <a:pt x="71798" y="61031"/>
                  </a:lnTo>
                  <a:lnTo>
                    <a:pt x="70989" y="60447"/>
                  </a:lnTo>
                  <a:lnTo>
                    <a:pt x="70225" y="59840"/>
                  </a:lnTo>
                  <a:lnTo>
                    <a:pt x="69461" y="59211"/>
                  </a:lnTo>
                  <a:lnTo>
                    <a:pt x="68764" y="58536"/>
                  </a:lnTo>
                  <a:lnTo>
                    <a:pt x="68089" y="57839"/>
                  </a:lnTo>
                  <a:lnTo>
                    <a:pt x="67460" y="57120"/>
                  </a:lnTo>
                  <a:lnTo>
                    <a:pt x="66853" y="56378"/>
                  </a:lnTo>
                  <a:lnTo>
                    <a:pt x="66291" y="55614"/>
                  </a:lnTo>
                  <a:lnTo>
                    <a:pt x="66044" y="55209"/>
                  </a:lnTo>
                  <a:lnTo>
                    <a:pt x="65797" y="54805"/>
                  </a:lnTo>
                  <a:lnTo>
                    <a:pt x="65549" y="54378"/>
                  </a:lnTo>
                  <a:lnTo>
                    <a:pt x="65324" y="53973"/>
                  </a:lnTo>
                  <a:lnTo>
                    <a:pt x="65122" y="53546"/>
                  </a:lnTo>
                  <a:lnTo>
                    <a:pt x="64920" y="53096"/>
                  </a:lnTo>
                  <a:lnTo>
                    <a:pt x="64718" y="52647"/>
                  </a:lnTo>
                  <a:lnTo>
                    <a:pt x="64538" y="52197"/>
                  </a:lnTo>
                  <a:lnTo>
                    <a:pt x="64290" y="51478"/>
                  </a:lnTo>
                  <a:lnTo>
                    <a:pt x="64088" y="50758"/>
                  </a:lnTo>
                  <a:lnTo>
                    <a:pt x="63908" y="50039"/>
                  </a:lnTo>
                  <a:lnTo>
                    <a:pt x="63751" y="49320"/>
                  </a:lnTo>
                  <a:lnTo>
                    <a:pt x="63639" y="48578"/>
                  </a:lnTo>
                  <a:lnTo>
                    <a:pt x="63526" y="47859"/>
                  </a:lnTo>
                  <a:lnTo>
                    <a:pt x="63459" y="47117"/>
                  </a:lnTo>
                  <a:lnTo>
                    <a:pt x="63414" y="46375"/>
                  </a:lnTo>
                  <a:lnTo>
                    <a:pt x="63391" y="45633"/>
                  </a:lnTo>
                  <a:lnTo>
                    <a:pt x="63391" y="44891"/>
                  </a:lnTo>
                  <a:lnTo>
                    <a:pt x="63391" y="44127"/>
                  </a:lnTo>
                  <a:lnTo>
                    <a:pt x="63414" y="43385"/>
                  </a:lnTo>
                  <a:lnTo>
                    <a:pt x="63504" y="41879"/>
                  </a:lnTo>
                  <a:lnTo>
                    <a:pt x="63639" y="40351"/>
                  </a:lnTo>
                  <a:lnTo>
                    <a:pt x="63931" y="37316"/>
                  </a:lnTo>
                  <a:lnTo>
                    <a:pt x="64088" y="35787"/>
                  </a:lnTo>
                  <a:lnTo>
                    <a:pt x="64200" y="34281"/>
                  </a:lnTo>
                  <a:lnTo>
                    <a:pt x="64268" y="32753"/>
                  </a:lnTo>
                  <a:lnTo>
                    <a:pt x="64290" y="31988"/>
                  </a:lnTo>
                  <a:lnTo>
                    <a:pt x="64290" y="31247"/>
                  </a:lnTo>
                  <a:lnTo>
                    <a:pt x="64268" y="30482"/>
                  </a:lnTo>
                  <a:lnTo>
                    <a:pt x="64223" y="29740"/>
                  </a:lnTo>
                  <a:lnTo>
                    <a:pt x="64178" y="28976"/>
                  </a:lnTo>
                  <a:lnTo>
                    <a:pt x="64088" y="28234"/>
                  </a:lnTo>
                  <a:lnTo>
                    <a:pt x="63998" y="27672"/>
                  </a:lnTo>
                  <a:lnTo>
                    <a:pt x="63908" y="27110"/>
                  </a:lnTo>
                  <a:lnTo>
                    <a:pt x="63796" y="26548"/>
                  </a:lnTo>
                  <a:lnTo>
                    <a:pt x="63661" y="25986"/>
                  </a:lnTo>
                  <a:lnTo>
                    <a:pt x="63526" y="25447"/>
                  </a:lnTo>
                  <a:lnTo>
                    <a:pt x="63369" y="24907"/>
                  </a:lnTo>
                  <a:lnTo>
                    <a:pt x="63189" y="24345"/>
                  </a:lnTo>
                  <a:lnTo>
                    <a:pt x="63009" y="23806"/>
                  </a:lnTo>
                  <a:lnTo>
                    <a:pt x="62807" y="23289"/>
                  </a:lnTo>
                  <a:lnTo>
                    <a:pt x="62582" y="22749"/>
                  </a:lnTo>
                  <a:lnTo>
                    <a:pt x="62357" y="22232"/>
                  </a:lnTo>
                  <a:lnTo>
                    <a:pt x="62110" y="21693"/>
                  </a:lnTo>
                  <a:lnTo>
                    <a:pt x="61863" y="21176"/>
                  </a:lnTo>
                  <a:lnTo>
                    <a:pt x="61593" y="20681"/>
                  </a:lnTo>
                  <a:lnTo>
                    <a:pt x="61301" y="20164"/>
                  </a:lnTo>
                  <a:lnTo>
                    <a:pt x="61008" y="19670"/>
                  </a:lnTo>
                  <a:lnTo>
                    <a:pt x="60694" y="19175"/>
                  </a:lnTo>
                  <a:lnTo>
                    <a:pt x="60379" y="18703"/>
                  </a:lnTo>
                  <a:lnTo>
                    <a:pt x="60042" y="18209"/>
                  </a:lnTo>
                  <a:lnTo>
                    <a:pt x="59705" y="17759"/>
                  </a:lnTo>
                  <a:lnTo>
                    <a:pt x="59345" y="17287"/>
                  </a:lnTo>
                  <a:lnTo>
                    <a:pt x="58963" y="16837"/>
                  </a:lnTo>
                  <a:lnTo>
                    <a:pt x="58581" y="16388"/>
                  </a:lnTo>
                  <a:lnTo>
                    <a:pt x="58199" y="15938"/>
                  </a:lnTo>
                  <a:lnTo>
                    <a:pt x="57794" y="15511"/>
                  </a:lnTo>
                  <a:lnTo>
                    <a:pt x="57367" y="15107"/>
                  </a:lnTo>
                  <a:lnTo>
                    <a:pt x="56940" y="14679"/>
                  </a:lnTo>
                  <a:lnTo>
                    <a:pt x="56513" y="14297"/>
                  </a:lnTo>
                  <a:lnTo>
                    <a:pt x="56063" y="13893"/>
                  </a:lnTo>
                  <a:lnTo>
                    <a:pt x="55614" y="13511"/>
                  </a:lnTo>
                  <a:lnTo>
                    <a:pt x="55141" y="13151"/>
                  </a:lnTo>
                  <a:lnTo>
                    <a:pt x="54647" y="12791"/>
                  </a:lnTo>
                  <a:lnTo>
                    <a:pt x="54062" y="12364"/>
                  </a:lnTo>
                  <a:lnTo>
                    <a:pt x="53456" y="11959"/>
                  </a:lnTo>
                  <a:lnTo>
                    <a:pt x="52849" y="11577"/>
                  </a:lnTo>
                  <a:lnTo>
                    <a:pt x="52219" y="11195"/>
                  </a:lnTo>
                  <a:lnTo>
                    <a:pt x="51590" y="10836"/>
                  </a:lnTo>
                  <a:lnTo>
                    <a:pt x="50938" y="10498"/>
                  </a:lnTo>
                  <a:lnTo>
                    <a:pt x="49634" y="9824"/>
                  </a:lnTo>
                  <a:lnTo>
                    <a:pt x="48308" y="9195"/>
                  </a:lnTo>
                  <a:lnTo>
                    <a:pt x="46959" y="8588"/>
                  </a:lnTo>
                  <a:lnTo>
                    <a:pt x="45588" y="8003"/>
                  </a:lnTo>
                  <a:lnTo>
                    <a:pt x="44217" y="7441"/>
                  </a:lnTo>
                  <a:lnTo>
                    <a:pt x="41474" y="6295"/>
                  </a:lnTo>
                  <a:lnTo>
                    <a:pt x="40103" y="5710"/>
                  </a:lnTo>
                  <a:lnTo>
                    <a:pt x="38754" y="5103"/>
                  </a:lnTo>
                  <a:lnTo>
                    <a:pt x="37428" y="4451"/>
                  </a:lnTo>
                  <a:lnTo>
                    <a:pt x="36124" y="3777"/>
                  </a:lnTo>
                  <a:lnTo>
                    <a:pt x="35472" y="3440"/>
                  </a:lnTo>
                  <a:lnTo>
                    <a:pt x="34843" y="3058"/>
                  </a:lnTo>
                  <a:lnTo>
                    <a:pt x="34213" y="2698"/>
                  </a:lnTo>
                  <a:lnTo>
                    <a:pt x="33607" y="2293"/>
                  </a:lnTo>
                  <a:lnTo>
                    <a:pt x="32820" y="1754"/>
                  </a:lnTo>
                  <a:lnTo>
                    <a:pt x="32056" y="1192"/>
                  </a:lnTo>
                  <a:lnTo>
                    <a:pt x="31314" y="608"/>
                  </a:lnTo>
                  <a:lnTo>
                    <a:pt x="30594" y="1"/>
                  </a:lnTo>
                  <a:close/>
                </a:path>
              </a:pathLst>
            </a:custGeom>
            <a:solidFill>
              <a:srgbClr val="7CBE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92" name="Google Shape;272;p15">
              <a:extLst>
                <a:ext uri="{FF2B5EF4-FFF2-40B4-BE49-F238E27FC236}">
                  <a16:creationId xmlns:a16="http://schemas.microsoft.com/office/drawing/2014/main" id="{00FA52BC-4FB0-FF00-F01F-D35E308CEB8E}"/>
                </a:ext>
              </a:extLst>
            </p:cNvPr>
            <p:cNvSpPr/>
            <p:nvPr/>
          </p:nvSpPr>
          <p:spPr>
            <a:xfrm>
              <a:off x="1669975" y="2854675"/>
              <a:ext cx="4427275" cy="1909075"/>
            </a:xfrm>
            <a:custGeom>
              <a:avLst/>
              <a:gdLst/>
              <a:ahLst/>
              <a:cxnLst/>
              <a:rect l="l" t="t" r="r" b="b"/>
              <a:pathLst>
                <a:path w="177091" h="76363" extrusionOk="0">
                  <a:moveTo>
                    <a:pt x="0" y="1"/>
                  </a:moveTo>
                  <a:lnTo>
                    <a:pt x="203" y="1304"/>
                  </a:lnTo>
                  <a:lnTo>
                    <a:pt x="428" y="2608"/>
                  </a:lnTo>
                  <a:lnTo>
                    <a:pt x="675" y="3912"/>
                  </a:lnTo>
                  <a:lnTo>
                    <a:pt x="945" y="5193"/>
                  </a:lnTo>
                  <a:lnTo>
                    <a:pt x="1214" y="6475"/>
                  </a:lnTo>
                  <a:lnTo>
                    <a:pt x="1507" y="7756"/>
                  </a:lnTo>
                  <a:lnTo>
                    <a:pt x="1844" y="9037"/>
                  </a:lnTo>
                  <a:lnTo>
                    <a:pt x="2158" y="10319"/>
                  </a:lnTo>
                  <a:lnTo>
                    <a:pt x="2518" y="11577"/>
                  </a:lnTo>
                  <a:lnTo>
                    <a:pt x="2900" y="12836"/>
                  </a:lnTo>
                  <a:lnTo>
                    <a:pt x="3282" y="14095"/>
                  </a:lnTo>
                  <a:lnTo>
                    <a:pt x="3709" y="15331"/>
                  </a:lnTo>
                  <a:lnTo>
                    <a:pt x="4137" y="16568"/>
                  </a:lnTo>
                  <a:lnTo>
                    <a:pt x="4564" y="17804"/>
                  </a:lnTo>
                  <a:lnTo>
                    <a:pt x="5036" y="19018"/>
                  </a:lnTo>
                  <a:lnTo>
                    <a:pt x="5508" y="20232"/>
                  </a:lnTo>
                  <a:lnTo>
                    <a:pt x="6002" y="21446"/>
                  </a:lnTo>
                  <a:lnTo>
                    <a:pt x="6519" y="22660"/>
                  </a:lnTo>
                  <a:lnTo>
                    <a:pt x="7059" y="23851"/>
                  </a:lnTo>
                  <a:lnTo>
                    <a:pt x="7621" y="25042"/>
                  </a:lnTo>
                  <a:lnTo>
                    <a:pt x="8183" y="26211"/>
                  </a:lnTo>
                  <a:lnTo>
                    <a:pt x="8767" y="27380"/>
                  </a:lnTo>
                  <a:lnTo>
                    <a:pt x="9352" y="28527"/>
                  </a:lnTo>
                  <a:lnTo>
                    <a:pt x="9981" y="29695"/>
                  </a:lnTo>
                  <a:lnTo>
                    <a:pt x="10611" y="30819"/>
                  </a:lnTo>
                  <a:lnTo>
                    <a:pt x="11262" y="31966"/>
                  </a:lnTo>
                  <a:lnTo>
                    <a:pt x="11937" y="33090"/>
                  </a:lnTo>
                  <a:lnTo>
                    <a:pt x="12611" y="34191"/>
                  </a:lnTo>
                  <a:lnTo>
                    <a:pt x="13308" y="35293"/>
                  </a:lnTo>
                  <a:lnTo>
                    <a:pt x="14027" y="36394"/>
                  </a:lnTo>
                  <a:lnTo>
                    <a:pt x="14747" y="37473"/>
                  </a:lnTo>
                  <a:lnTo>
                    <a:pt x="15511" y="38552"/>
                  </a:lnTo>
                  <a:lnTo>
                    <a:pt x="16410" y="39834"/>
                  </a:lnTo>
                  <a:lnTo>
                    <a:pt x="17354" y="41092"/>
                  </a:lnTo>
                  <a:lnTo>
                    <a:pt x="18321" y="42329"/>
                  </a:lnTo>
                  <a:lnTo>
                    <a:pt x="19310" y="43565"/>
                  </a:lnTo>
                  <a:lnTo>
                    <a:pt x="20209" y="44622"/>
                  </a:lnTo>
                  <a:lnTo>
                    <a:pt x="21513" y="46150"/>
                  </a:lnTo>
                  <a:lnTo>
                    <a:pt x="22862" y="47634"/>
                  </a:lnTo>
                  <a:lnTo>
                    <a:pt x="23918" y="48758"/>
                  </a:lnTo>
                  <a:lnTo>
                    <a:pt x="24975" y="49837"/>
                  </a:lnTo>
                  <a:lnTo>
                    <a:pt x="26054" y="50938"/>
                  </a:lnTo>
                  <a:lnTo>
                    <a:pt x="27178" y="51995"/>
                  </a:lnTo>
                  <a:lnTo>
                    <a:pt x="28302" y="53029"/>
                  </a:lnTo>
                  <a:lnTo>
                    <a:pt x="29448" y="54063"/>
                  </a:lnTo>
                  <a:lnTo>
                    <a:pt x="30594" y="55074"/>
                  </a:lnTo>
                  <a:lnTo>
                    <a:pt x="31786" y="56063"/>
                  </a:lnTo>
                  <a:lnTo>
                    <a:pt x="32977" y="57030"/>
                  </a:lnTo>
                  <a:lnTo>
                    <a:pt x="34213" y="57974"/>
                  </a:lnTo>
                  <a:lnTo>
                    <a:pt x="35450" y="58896"/>
                  </a:lnTo>
                  <a:lnTo>
                    <a:pt x="36686" y="59817"/>
                  </a:lnTo>
                  <a:lnTo>
                    <a:pt x="37967" y="60694"/>
                  </a:lnTo>
                  <a:lnTo>
                    <a:pt x="39249" y="61571"/>
                  </a:lnTo>
                  <a:lnTo>
                    <a:pt x="40575" y="62403"/>
                  </a:lnTo>
                  <a:lnTo>
                    <a:pt x="41901" y="63234"/>
                  </a:lnTo>
                  <a:lnTo>
                    <a:pt x="43228" y="64044"/>
                  </a:lnTo>
                  <a:lnTo>
                    <a:pt x="44599" y="64830"/>
                  </a:lnTo>
                  <a:lnTo>
                    <a:pt x="45970" y="65572"/>
                  </a:lnTo>
                  <a:lnTo>
                    <a:pt x="47364" y="66314"/>
                  </a:lnTo>
                  <a:lnTo>
                    <a:pt x="48780" y="67033"/>
                  </a:lnTo>
                  <a:lnTo>
                    <a:pt x="50196" y="67708"/>
                  </a:lnTo>
                  <a:lnTo>
                    <a:pt x="51635" y="68382"/>
                  </a:lnTo>
                  <a:lnTo>
                    <a:pt x="53096" y="69034"/>
                  </a:lnTo>
                  <a:lnTo>
                    <a:pt x="54557" y="69641"/>
                  </a:lnTo>
                  <a:lnTo>
                    <a:pt x="56063" y="70225"/>
                  </a:lnTo>
                  <a:lnTo>
                    <a:pt x="57547" y="70810"/>
                  </a:lnTo>
                  <a:lnTo>
                    <a:pt x="59075" y="71349"/>
                  </a:lnTo>
                  <a:lnTo>
                    <a:pt x="60604" y="71866"/>
                  </a:lnTo>
                  <a:lnTo>
                    <a:pt x="62155" y="72361"/>
                  </a:lnTo>
                  <a:lnTo>
                    <a:pt x="63728" y="72833"/>
                  </a:lnTo>
                  <a:lnTo>
                    <a:pt x="65302" y="73260"/>
                  </a:lnTo>
                  <a:lnTo>
                    <a:pt x="66920" y="73687"/>
                  </a:lnTo>
                  <a:lnTo>
                    <a:pt x="68561" y="74069"/>
                  </a:lnTo>
                  <a:lnTo>
                    <a:pt x="70180" y="74429"/>
                  </a:lnTo>
                  <a:lnTo>
                    <a:pt x="71821" y="74766"/>
                  </a:lnTo>
                  <a:lnTo>
                    <a:pt x="73439" y="75058"/>
                  </a:lnTo>
                  <a:lnTo>
                    <a:pt x="75080" y="75328"/>
                  </a:lnTo>
                  <a:lnTo>
                    <a:pt x="76699" y="75553"/>
                  </a:lnTo>
                  <a:lnTo>
                    <a:pt x="78340" y="75755"/>
                  </a:lnTo>
                  <a:lnTo>
                    <a:pt x="79958" y="75935"/>
                  </a:lnTo>
                  <a:lnTo>
                    <a:pt x="81577" y="76092"/>
                  </a:lnTo>
                  <a:lnTo>
                    <a:pt x="83195" y="76205"/>
                  </a:lnTo>
                  <a:lnTo>
                    <a:pt x="84814" y="76272"/>
                  </a:lnTo>
                  <a:lnTo>
                    <a:pt x="86432" y="76340"/>
                  </a:lnTo>
                  <a:lnTo>
                    <a:pt x="88051" y="76362"/>
                  </a:lnTo>
                  <a:lnTo>
                    <a:pt x="89669" y="76362"/>
                  </a:lnTo>
                  <a:lnTo>
                    <a:pt x="91265" y="76317"/>
                  </a:lnTo>
                  <a:lnTo>
                    <a:pt x="92861" y="76250"/>
                  </a:lnTo>
                  <a:lnTo>
                    <a:pt x="94457" y="76160"/>
                  </a:lnTo>
                  <a:lnTo>
                    <a:pt x="96053" y="76047"/>
                  </a:lnTo>
                  <a:lnTo>
                    <a:pt x="97649" y="75890"/>
                  </a:lnTo>
                  <a:lnTo>
                    <a:pt x="99223" y="75710"/>
                  </a:lnTo>
                  <a:lnTo>
                    <a:pt x="100796" y="75508"/>
                  </a:lnTo>
                  <a:lnTo>
                    <a:pt x="102370" y="75283"/>
                  </a:lnTo>
                  <a:lnTo>
                    <a:pt x="103921" y="75036"/>
                  </a:lnTo>
                  <a:lnTo>
                    <a:pt x="105472" y="74744"/>
                  </a:lnTo>
                  <a:lnTo>
                    <a:pt x="107023" y="74429"/>
                  </a:lnTo>
                  <a:lnTo>
                    <a:pt x="108574" y="74092"/>
                  </a:lnTo>
                  <a:lnTo>
                    <a:pt x="110103" y="73710"/>
                  </a:lnTo>
                  <a:lnTo>
                    <a:pt x="111631" y="73327"/>
                  </a:lnTo>
                  <a:lnTo>
                    <a:pt x="113137" y="72900"/>
                  </a:lnTo>
                  <a:lnTo>
                    <a:pt x="114643" y="72451"/>
                  </a:lnTo>
                  <a:lnTo>
                    <a:pt x="116149" y="71979"/>
                  </a:lnTo>
                  <a:lnTo>
                    <a:pt x="117633" y="71484"/>
                  </a:lnTo>
                  <a:lnTo>
                    <a:pt x="119094" y="70967"/>
                  </a:lnTo>
                  <a:lnTo>
                    <a:pt x="120578" y="70405"/>
                  </a:lnTo>
                  <a:lnTo>
                    <a:pt x="122039" y="69843"/>
                  </a:lnTo>
                  <a:lnTo>
                    <a:pt x="123478" y="69236"/>
                  </a:lnTo>
                  <a:lnTo>
                    <a:pt x="124916" y="68607"/>
                  </a:lnTo>
                  <a:lnTo>
                    <a:pt x="126332" y="67955"/>
                  </a:lnTo>
                  <a:lnTo>
                    <a:pt x="127749" y="67281"/>
                  </a:lnTo>
                  <a:lnTo>
                    <a:pt x="129142" y="66584"/>
                  </a:lnTo>
                  <a:lnTo>
                    <a:pt x="130536" y="65864"/>
                  </a:lnTo>
                  <a:lnTo>
                    <a:pt x="131907" y="65123"/>
                  </a:lnTo>
                  <a:lnTo>
                    <a:pt x="133256" y="64358"/>
                  </a:lnTo>
                  <a:lnTo>
                    <a:pt x="134605" y="63571"/>
                  </a:lnTo>
                  <a:lnTo>
                    <a:pt x="135931" y="62740"/>
                  </a:lnTo>
                  <a:lnTo>
                    <a:pt x="137257" y="61908"/>
                  </a:lnTo>
                  <a:lnTo>
                    <a:pt x="138561" y="61054"/>
                  </a:lnTo>
                  <a:lnTo>
                    <a:pt x="139842" y="60155"/>
                  </a:lnTo>
                  <a:lnTo>
                    <a:pt x="141124" y="59255"/>
                  </a:lnTo>
                  <a:lnTo>
                    <a:pt x="142382" y="58311"/>
                  </a:lnTo>
                  <a:lnTo>
                    <a:pt x="143619" y="57367"/>
                  </a:lnTo>
                  <a:lnTo>
                    <a:pt x="144855" y="56401"/>
                  </a:lnTo>
                  <a:lnTo>
                    <a:pt x="146069" y="55389"/>
                  </a:lnTo>
                  <a:lnTo>
                    <a:pt x="147260" y="54378"/>
                  </a:lnTo>
                  <a:lnTo>
                    <a:pt x="148429" y="53343"/>
                  </a:lnTo>
                  <a:lnTo>
                    <a:pt x="149598" y="52287"/>
                  </a:lnTo>
                  <a:lnTo>
                    <a:pt x="150722" y="51208"/>
                  </a:lnTo>
                  <a:lnTo>
                    <a:pt x="151846" y="50106"/>
                  </a:lnTo>
                  <a:lnTo>
                    <a:pt x="152948" y="48983"/>
                  </a:lnTo>
                  <a:lnTo>
                    <a:pt x="154049" y="47836"/>
                  </a:lnTo>
                  <a:lnTo>
                    <a:pt x="155106" y="46667"/>
                  </a:lnTo>
                  <a:lnTo>
                    <a:pt x="156140" y="45498"/>
                  </a:lnTo>
                  <a:lnTo>
                    <a:pt x="157174" y="44284"/>
                  </a:lnTo>
                  <a:lnTo>
                    <a:pt x="157938" y="43385"/>
                  </a:lnTo>
                  <a:lnTo>
                    <a:pt x="158680" y="42464"/>
                  </a:lnTo>
                  <a:lnTo>
                    <a:pt x="159422" y="41519"/>
                  </a:lnTo>
                  <a:lnTo>
                    <a:pt x="160141" y="40575"/>
                  </a:lnTo>
                  <a:lnTo>
                    <a:pt x="160838" y="39631"/>
                  </a:lnTo>
                  <a:lnTo>
                    <a:pt x="161894" y="38170"/>
                  </a:lnTo>
                  <a:lnTo>
                    <a:pt x="162906" y="36686"/>
                  </a:lnTo>
                  <a:lnTo>
                    <a:pt x="163535" y="35742"/>
                  </a:lnTo>
                  <a:lnTo>
                    <a:pt x="164142" y="34776"/>
                  </a:lnTo>
                  <a:lnTo>
                    <a:pt x="164210" y="34663"/>
                  </a:lnTo>
                  <a:lnTo>
                    <a:pt x="164794" y="33719"/>
                  </a:lnTo>
                  <a:lnTo>
                    <a:pt x="165468" y="32640"/>
                  </a:lnTo>
                  <a:lnTo>
                    <a:pt x="165873" y="31921"/>
                  </a:lnTo>
                  <a:lnTo>
                    <a:pt x="166278" y="31224"/>
                  </a:lnTo>
                  <a:lnTo>
                    <a:pt x="166885" y="30168"/>
                  </a:lnTo>
                  <a:lnTo>
                    <a:pt x="167447" y="29111"/>
                  </a:lnTo>
                  <a:lnTo>
                    <a:pt x="167806" y="28437"/>
                  </a:lnTo>
                  <a:lnTo>
                    <a:pt x="168166" y="27762"/>
                  </a:lnTo>
                  <a:lnTo>
                    <a:pt x="168526" y="27020"/>
                  </a:lnTo>
                  <a:lnTo>
                    <a:pt x="168908" y="26279"/>
                  </a:lnTo>
                  <a:lnTo>
                    <a:pt x="169447" y="25132"/>
                  </a:lnTo>
                  <a:lnTo>
                    <a:pt x="169987" y="23963"/>
                  </a:lnTo>
                  <a:lnTo>
                    <a:pt x="170526" y="22794"/>
                  </a:lnTo>
                  <a:lnTo>
                    <a:pt x="171021" y="21603"/>
                  </a:lnTo>
                  <a:lnTo>
                    <a:pt x="171403" y="20704"/>
                  </a:lnTo>
                  <a:lnTo>
                    <a:pt x="171875" y="19535"/>
                  </a:lnTo>
                  <a:lnTo>
                    <a:pt x="172190" y="18681"/>
                  </a:lnTo>
                  <a:lnTo>
                    <a:pt x="172684" y="17377"/>
                  </a:lnTo>
                  <a:lnTo>
                    <a:pt x="173134" y="16073"/>
                  </a:lnTo>
                  <a:lnTo>
                    <a:pt x="173538" y="14904"/>
                  </a:lnTo>
                  <a:lnTo>
                    <a:pt x="173921" y="13713"/>
                  </a:lnTo>
                  <a:lnTo>
                    <a:pt x="174280" y="12499"/>
                  </a:lnTo>
                  <a:lnTo>
                    <a:pt x="174640" y="11308"/>
                  </a:lnTo>
                  <a:lnTo>
                    <a:pt x="174977" y="10094"/>
                  </a:lnTo>
                  <a:lnTo>
                    <a:pt x="175292" y="8835"/>
                  </a:lnTo>
                  <a:lnTo>
                    <a:pt x="175606" y="7576"/>
                  </a:lnTo>
                  <a:lnTo>
                    <a:pt x="175899" y="6295"/>
                  </a:lnTo>
                  <a:lnTo>
                    <a:pt x="176168" y="5036"/>
                  </a:lnTo>
                  <a:lnTo>
                    <a:pt x="176438" y="3777"/>
                  </a:lnTo>
                  <a:lnTo>
                    <a:pt x="176663" y="2518"/>
                  </a:lnTo>
                  <a:lnTo>
                    <a:pt x="176888" y="1259"/>
                  </a:lnTo>
                  <a:lnTo>
                    <a:pt x="177090" y="1"/>
                  </a:lnTo>
                  <a:lnTo>
                    <a:pt x="166188" y="1"/>
                  </a:lnTo>
                  <a:lnTo>
                    <a:pt x="166435" y="1192"/>
                  </a:lnTo>
                  <a:lnTo>
                    <a:pt x="166682" y="2406"/>
                  </a:lnTo>
                  <a:lnTo>
                    <a:pt x="166975" y="3597"/>
                  </a:lnTo>
                  <a:lnTo>
                    <a:pt x="167289" y="4766"/>
                  </a:lnTo>
                  <a:lnTo>
                    <a:pt x="167964" y="7216"/>
                  </a:lnTo>
                  <a:lnTo>
                    <a:pt x="168278" y="8475"/>
                  </a:lnTo>
                  <a:lnTo>
                    <a:pt x="168571" y="9734"/>
                  </a:lnTo>
                  <a:lnTo>
                    <a:pt x="168863" y="10993"/>
                  </a:lnTo>
                  <a:lnTo>
                    <a:pt x="169088" y="12274"/>
                  </a:lnTo>
                  <a:lnTo>
                    <a:pt x="169177" y="12904"/>
                  </a:lnTo>
                  <a:lnTo>
                    <a:pt x="169267" y="13533"/>
                  </a:lnTo>
                  <a:lnTo>
                    <a:pt x="169335" y="14162"/>
                  </a:lnTo>
                  <a:lnTo>
                    <a:pt x="169380" y="14792"/>
                  </a:lnTo>
                  <a:lnTo>
                    <a:pt x="169425" y="15399"/>
                  </a:lnTo>
                  <a:lnTo>
                    <a:pt x="169447" y="16028"/>
                  </a:lnTo>
                  <a:lnTo>
                    <a:pt x="169425" y="16635"/>
                  </a:lnTo>
                  <a:lnTo>
                    <a:pt x="169402" y="17242"/>
                  </a:lnTo>
                  <a:lnTo>
                    <a:pt x="169357" y="17849"/>
                  </a:lnTo>
                  <a:lnTo>
                    <a:pt x="169267" y="18433"/>
                  </a:lnTo>
                  <a:lnTo>
                    <a:pt x="169155" y="19018"/>
                  </a:lnTo>
                  <a:lnTo>
                    <a:pt x="169043" y="19602"/>
                  </a:lnTo>
                  <a:lnTo>
                    <a:pt x="168863" y="20187"/>
                  </a:lnTo>
                  <a:lnTo>
                    <a:pt x="168683" y="20749"/>
                  </a:lnTo>
                  <a:lnTo>
                    <a:pt x="168458" y="21288"/>
                  </a:lnTo>
                  <a:lnTo>
                    <a:pt x="168211" y="21828"/>
                  </a:lnTo>
                  <a:lnTo>
                    <a:pt x="167919" y="22367"/>
                  </a:lnTo>
                  <a:lnTo>
                    <a:pt x="167604" y="22884"/>
                  </a:lnTo>
                  <a:lnTo>
                    <a:pt x="167222" y="23401"/>
                  </a:lnTo>
                  <a:lnTo>
                    <a:pt x="166840" y="23896"/>
                  </a:lnTo>
                  <a:lnTo>
                    <a:pt x="166390" y="24368"/>
                  </a:lnTo>
                  <a:lnTo>
                    <a:pt x="165940" y="24818"/>
                  </a:lnTo>
                  <a:lnTo>
                    <a:pt x="165468" y="25222"/>
                  </a:lnTo>
                  <a:lnTo>
                    <a:pt x="164974" y="25627"/>
                  </a:lnTo>
                  <a:lnTo>
                    <a:pt x="164457" y="25986"/>
                  </a:lnTo>
                  <a:lnTo>
                    <a:pt x="163917" y="26301"/>
                  </a:lnTo>
                  <a:lnTo>
                    <a:pt x="163378" y="26616"/>
                  </a:lnTo>
                  <a:lnTo>
                    <a:pt x="162816" y="26908"/>
                  </a:lnTo>
                  <a:lnTo>
                    <a:pt x="162231" y="27155"/>
                  </a:lnTo>
                  <a:lnTo>
                    <a:pt x="161625" y="27403"/>
                  </a:lnTo>
                  <a:lnTo>
                    <a:pt x="161018" y="27627"/>
                  </a:lnTo>
                  <a:lnTo>
                    <a:pt x="160388" y="27830"/>
                  </a:lnTo>
                  <a:lnTo>
                    <a:pt x="159759" y="28032"/>
                  </a:lnTo>
                  <a:lnTo>
                    <a:pt x="159107" y="28189"/>
                  </a:lnTo>
                  <a:lnTo>
                    <a:pt x="158455" y="28347"/>
                  </a:lnTo>
                  <a:lnTo>
                    <a:pt x="157803" y="28504"/>
                  </a:lnTo>
                  <a:lnTo>
                    <a:pt x="156454" y="28774"/>
                  </a:lnTo>
                  <a:lnTo>
                    <a:pt x="155061" y="28999"/>
                  </a:lnTo>
                  <a:lnTo>
                    <a:pt x="153667" y="29201"/>
                  </a:lnTo>
                  <a:lnTo>
                    <a:pt x="152273" y="29426"/>
                  </a:lnTo>
                  <a:lnTo>
                    <a:pt x="150857" y="29628"/>
                  </a:lnTo>
                  <a:lnTo>
                    <a:pt x="149441" y="29830"/>
                  </a:lnTo>
                  <a:lnTo>
                    <a:pt x="148047" y="30078"/>
                  </a:lnTo>
                  <a:lnTo>
                    <a:pt x="146653" y="30347"/>
                  </a:lnTo>
                  <a:lnTo>
                    <a:pt x="145664" y="30595"/>
                  </a:lnTo>
                  <a:lnTo>
                    <a:pt x="144675" y="30864"/>
                  </a:lnTo>
                  <a:lnTo>
                    <a:pt x="143709" y="31157"/>
                  </a:lnTo>
                  <a:lnTo>
                    <a:pt x="142765" y="31494"/>
                  </a:lnTo>
                  <a:lnTo>
                    <a:pt x="142090" y="31764"/>
                  </a:lnTo>
                  <a:lnTo>
                    <a:pt x="141416" y="32056"/>
                  </a:lnTo>
                  <a:lnTo>
                    <a:pt x="140786" y="32393"/>
                  </a:lnTo>
                  <a:lnTo>
                    <a:pt x="140135" y="32730"/>
                  </a:lnTo>
                  <a:lnTo>
                    <a:pt x="139528" y="33067"/>
                  </a:lnTo>
                  <a:lnTo>
                    <a:pt x="138943" y="33449"/>
                  </a:lnTo>
                  <a:lnTo>
                    <a:pt x="138359" y="33832"/>
                  </a:lnTo>
                  <a:lnTo>
                    <a:pt x="137797" y="34236"/>
                  </a:lnTo>
                  <a:lnTo>
                    <a:pt x="137235" y="34663"/>
                  </a:lnTo>
                  <a:lnTo>
                    <a:pt x="136695" y="35113"/>
                  </a:lnTo>
                  <a:lnTo>
                    <a:pt x="136178" y="35563"/>
                  </a:lnTo>
                  <a:lnTo>
                    <a:pt x="135661" y="36035"/>
                  </a:lnTo>
                  <a:lnTo>
                    <a:pt x="135167" y="36507"/>
                  </a:lnTo>
                  <a:lnTo>
                    <a:pt x="134672" y="37001"/>
                  </a:lnTo>
                  <a:lnTo>
                    <a:pt x="134200" y="37518"/>
                  </a:lnTo>
                  <a:lnTo>
                    <a:pt x="133728" y="38035"/>
                  </a:lnTo>
                  <a:lnTo>
                    <a:pt x="133278" y="38575"/>
                  </a:lnTo>
                  <a:lnTo>
                    <a:pt x="132829" y="39114"/>
                  </a:lnTo>
                  <a:lnTo>
                    <a:pt x="131975" y="40216"/>
                  </a:lnTo>
                  <a:lnTo>
                    <a:pt x="131143" y="41362"/>
                  </a:lnTo>
                  <a:lnTo>
                    <a:pt x="130311" y="42554"/>
                  </a:lnTo>
                  <a:lnTo>
                    <a:pt x="129524" y="43745"/>
                  </a:lnTo>
                  <a:lnTo>
                    <a:pt x="128760" y="44959"/>
                  </a:lnTo>
                  <a:lnTo>
                    <a:pt x="127996" y="46195"/>
                  </a:lnTo>
                  <a:lnTo>
                    <a:pt x="127254" y="47454"/>
                  </a:lnTo>
                  <a:lnTo>
                    <a:pt x="125748" y="49949"/>
                  </a:lnTo>
                  <a:lnTo>
                    <a:pt x="124984" y="51208"/>
                  </a:lnTo>
                  <a:lnTo>
                    <a:pt x="124219" y="52444"/>
                  </a:lnTo>
                  <a:lnTo>
                    <a:pt x="123433" y="53658"/>
                  </a:lnTo>
                  <a:lnTo>
                    <a:pt x="122646" y="54872"/>
                  </a:lnTo>
                  <a:lnTo>
                    <a:pt x="121814" y="56041"/>
                  </a:lnTo>
                  <a:lnTo>
                    <a:pt x="120938" y="57187"/>
                  </a:lnTo>
                  <a:lnTo>
                    <a:pt x="120061" y="58311"/>
                  </a:lnTo>
                  <a:lnTo>
                    <a:pt x="119589" y="58851"/>
                  </a:lnTo>
                  <a:lnTo>
                    <a:pt x="119117" y="59390"/>
                  </a:lnTo>
                  <a:lnTo>
                    <a:pt x="118645" y="59907"/>
                  </a:lnTo>
                  <a:lnTo>
                    <a:pt x="118150" y="60402"/>
                  </a:lnTo>
                  <a:lnTo>
                    <a:pt x="117633" y="60896"/>
                  </a:lnTo>
                  <a:lnTo>
                    <a:pt x="117116" y="61391"/>
                  </a:lnTo>
                  <a:lnTo>
                    <a:pt x="116599" y="61863"/>
                  </a:lnTo>
                  <a:lnTo>
                    <a:pt x="116037" y="62313"/>
                  </a:lnTo>
                  <a:lnTo>
                    <a:pt x="115475" y="62762"/>
                  </a:lnTo>
                  <a:lnTo>
                    <a:pt x="114913" y="63189"/>
                  </a:lnTo>
                  <a:lnTo>
                    <a:pt x="114329" y="63594"/>
                  </a:lnTo>
                  <a:lnTo>
                    <a:pt x="113722" y="63999"/>
                  </a:lnTo>
                  <a:lnTo>
                    <a:pt x="113092" y="64358"/>
                  </a:lnTo>
                  <a:lnTo>
                    <a:pt x="112440" y="64718"/>
                  </a:lnTo>
                  <a:lnTo>
                    <a:pt x="111878" y="65010"/>
                  </a:lnTo>
                  <a:lnTo>
                    <a:pt x="111294" y="65302"/>
                  </a:lnTo>
                  <a:lnTo>
                    <a:pt x="110687" y="65572"/>
                  </a:lnTo>
                  <a:lnTo>
                    <a:pt x="110103" y="65819"/>
                  </a:lnTo>
                  <a:lnTo>
                    <a:pt x="109496" y="66044"/>
                  </a:lnTo>
                  <a:lnTo>
                    <a:pt x="108866" y="66269"/>
                  </a:lnTo>
                  <a:lnTo>
                    <a:pt x="108259" y="66449"/>
                  </a:lnTo>
                  <a:lnTo>
                    <a:pt x="107630" y="66651"/>
                  </a:lnTo>
                  <a:lnTo>
                    <a:pt x="107001" y="66808"/>
                  </a:lnTo>
                  <a:lnTo>
                    <a:pt x="106349" y="66966"/>
                  </a:lnTo>
                  <a:lnTo>
                    <a:pt x="105719" y="67101"/>
                  </a:lnTo>
                  <a:lnTo>
                    <a:pt x="105067" y="67236"/>
                  </a:lnTo>
                  <a:lnTo>
                    <a:pt x="104415" y="67348"/>
                  </a:lnTo>
                  <a:lnTo>
                    <a:pt x="103764" y="67438"/>
                  </a:lnTo>
                  <a:lnTo>
                    <a:pt x="102460" y="67618"/>
                  </a:lnTo>
                  <a:lnTo>
                    <a:pt x="101134" y="67730"/>
                  </a:lnTo>
                  <a:lnTo>
                    <a:pt x="99785" y="67798"/>
                  </a:lnTo>
                  <a:lnTo>
                    <a:pt x="98459" y="67842"/>
                  </a:lnTo>
                  <a:lnTo>
                    <a:pt x="97110" y="67820"/>
                  </a:lnTo>
                  <a:lnTo>
                    <a:pt x="95761" y="67798"/>
                  </a:lnTo>
                  <a:lnTo>
                    <a:pt x="94412" y="67730"/>
                  </a:lnTo>
                  <a:lnTo>
                    <a:pt x="93086" y="67618"/>
                  </a:lnTo>
                  <a:lnTo>
                    <a:pt x="91760" y="67505"/>
                  </a:lnTo>
                  <a:lnTo>
                    <a:pt x="90703" y="67393"/>
                  </a:lnTo>
                  <a:lnTo>
                    <a:pt x="89647" y="67258"/>
                  </a:lnTo>
                  <a:lnTo>
                    <a:pt x="88590" y="67101"/>
                  </a:lnTo>
                  <a:lnTo>
                    <a:pt x="87511" y="66921"/>
                  </a:lnTo>
                  <a:lnTo>
                    <a:pt x="86455" y="66719"/>
                  </a:lnTo>
                  <a:lnTo>
                    <a:pt x="85398" y="66494"/>
                  </a:lnTo>
                  <a:lnTo>
                    <a:pt x="84342" y="66269"/>
                  </a:lnTo>
                  <a:lnTo>
                    <a:pt x="83285" y="65999"/>
                  </a:lnTo>
                  <a:lnTo>
                    <a:pt x="82251" y="65729"/>
                  </a:lnTo>
                  <a:lnTo>
                    <a:pt x="81217" y="65415"/>
                  </a:lnTo>
                  <a:lnTo>
                    <a:pt x="80206" y="65078"/>
                  </a:lnTo>
                  <a:lnTo>
                    <a:pt x="79194" y="64740"/>
                  </a:lnTo>
                  <a:lnTo>
                    <a:pt x="78205" y="64358"/>
                  </a:lnTo>
                  <a:lnTo>
                    <a:pt x="77216" y="63954"/>
                  </a:lnTo>
                  <a:lnTo>
                    <a:pt x="76249" y="63526"/>
                  </a:lnTo>
                  <a:lnTo>
                    <a:pt x="75328" y="63077"/>
                  </a:lnTo>
                  <a:lnTo>
                    <a:pt x="74406" y="62605"/>
                  </a:lnTo>
                  <a:lnTo>
                    <a:pt x="73507" y="62110"/>
                  </a:lnTo>
                  <a:lnTo>
                    <a:pt x="72653" y="61571"/>
                  </a:lnTo>
                  <a:lnTo>
                    <a:pt x="71798" y="61031"/>
                  </a:lnTo>
                  <a:lnTo>
                    <a:pt x="70989" y="60447"/>
                  </a:lnTo>
                  <a:lnTo>
                    <a:pt x="70225" y="59840"/>
                  </a:lnTo>
                  <a:lnTo>
                    <a:pt x="69461" y="59211"/>
                  </a:lnTo>
                  <a:lnTo>
                    <a:pt x="68764" y="58536"/>
                  </a:lnTo>
                  <a:lnTo>
                    <a:pt x="68089" y="57839"/>
                  </a:lnTo>
                  <a:lnTo>
                    <a:pt x="67460" y="57120"/>
                  </a:lnTo>
                  <a:lnTo>
                    <a:pt x="66853" y="56378"/>
                  </a:lnTo>
                  <a:lnTo>
                    <a:pt x="66291" y="55614"/>
                  </a:lnTo>
                  <a:lnTo>
                    <a:pt x="66044" y="55209"/>
                  </a:lnTo>
                  <a:lnTo>
                    <a:pt x="65797" y="54805"/>
                  </a:lnTo>
                  <a:lnTo>
                    <a:pt x="65549" y="54378"/>
                  </a:lnTo>
                  <a:lnTo>
                    <a:pt x="65324" y="53973"/>
                  </a:lnTo>
                  <a:lnTo>
                    <a:pt x="65122" y="53546"/>
                  </a:lnTo>
                  <a:lnTo>
                    <a:pt x="64920" y="53096"/>
                  </a:lnTo>
                  <a:lnTo>
                    <a:pt x="64718" y="52647"/>
                  </a:lnTo>
                  <a:lnTo>
                    <a:pt x="64538" y="52197"/>
                  </a:lnTo>
                  <a:lnTo>
                    <a:pt x="64290" y="51478"/>
                  </a:lnTo>
                  <a:lnTo>
                    <a:pt x="64088" y="50758"/>
                  </a:lnTo>
                  <a:lnTo>
                    <a:pt x="63908" y="50039"/>
                  </a:lnTo>
                  <a:lnTo>
                    <a:pt x="63751" y="49320"/>
                  </a:lnTo>
                  <a:lnTo>
                    <a:pt x="63639" y="48578"/>
                  </a:lnTo>
                  <a:lnTo>
                    <a:pt x="63526" y="47859"/>
                  </a:lnTo>
                  <a:lnTo>
                    <a:pt x="63459" y="47117"/>
                  </a:lnTo>
                  <a:lnTo>
                    <a:pt x="63414" y="46375"/>
                  </a:lnTo>
                  <a:lnTo>
                    <a:pt x="63391" y="45633"/>
                  </a:lnTo>
                  <a:lnTo>
                    <a:pt x="63391" y="44891"/>
                  </a:lnTo>
                  <a:lnTo>
                    <a:pt x="63391" y="44127"/>
                  </a:lnTo>
                  <a:lnTo>
                    <a:pt x="63414" y="43385"/>
                  </a:lnTo>
                  <a:lnTo>
                    <a:pt x="63504" y="41879"/>
                  </a:lnTo>
                  <a:lnTo>
                    <a:pt x="63639" y="40351"/>
                  </a:lnTo>
                  <a:lnTo>
                    <a:pt x="63931" y="37316"/>
                  </a:lnTo>
                  <a:lnTo>
                    <a:pt x="64088" y="35787"/>
                  </a:lnTo>
                  <a:lnTo>
                    <a:pt x="64200" y="34281"/>
                  </a:lnTo>
                  <a:lnTo>
                    <a:pt x="64268" y="32753"/>
                  </a:lnTo>
                  <a:lnTo>
                    <a:pt x="64290" y="31988"/>
                  </a:lnTo>
                  <a:lnTo>
                    <a:pt x="64290" y="31247"/>
                  </a:lnTo>
                  <a:lnTo>
                    <a:pt x="64268" y="30482"/>
                  </a:lnTo>
                  <a:lnTo>
                    <a:pt x="64223" y="29740"/>
                  </a:lnTo>
                  <a:lnTo>
                    <a:pt x="64178" y="28976"/>
                  </a:lnTo>
                  <a:lnTo>
                    <a:pt x="64088" y="28234"/>
                  </a:lnTo>
                  <a:lnTo>
                    <a:pt x="63998" y="27672"/>
                  </a:lnTo>
                  <a:lnTo>
                    <a:pt x="63908" y="27110"/>
                  </a:lnTo>
                  <a:lnTo>
                    <a:pt x="63796" y="26548"/>
                  </a:lnTo>
                  <a:lnTo>
                    <a:pt x="63661" y="25986"/>
                  </a:lnTo>
                  <a:lnTo>
                    <a:pt x="63526" y="25447"/>
                  </a:lnTo>
                  <a:lnTo>
                    <a:pt x="63369" y="24907"/>
                  </a:lnTo>
                  <a:lnTo>
                    <a:pt x="63189" y="24345"/>
                  </a:lnTo>
                  <a:lnTo>
                    <a:pt x="63009" y="23806"/>
                  </a:lnTo>
                  <a:lnTo>
                    <a:pt x="62807" y="23289"/>
                  </a:lnTo>
                  <a:lnTo>
                    <a:pt x="62582" y="22749"/>
                  </a:lnTo>
                  <a:lnTo>
                    <a:pt x="62357" y="22232"/>
                  </a:lnTo>
                  <a:lnTo>
                    <a:pt x="62110" y="21693"/>
                  </a:lnTo>
                  <a:lnTo>
                    <a:pt x="61863" y="21176"/>
                  </a:lnTo>
                  <a:lnTo>
                    <a:pt x="61593" y="20681"/>
                  </a:lnTo>
                  <a:lnTo>
                    <a:pt x="61301" y="20164"/>
                  </a:lnTo>
                  <a:lnTo>
                    <a:pt x="61008" y="19670"/>
                  </a:lnTo>
                  <a:lnTo>
                    <a:pt x="60694" y="19175"/>
                  </a:lnTo>
                  <a:lnTo>
                    <a:pt x="60379" y="18703"/>
                  </a:lnTo>
                  <a:lnTo>
                    <a:pt x="60042" y="18209"/>
                  </a:lnTo>
                  <a:lnTo>
                    <a:pt x="59705" y="17759"/>
                  </a:lnTo>
                  <a:lnTo>
                    <a:pt x="59345" y="17287"/>
                  </a:lnTo>
                  <a:lnTo>
                    <a:pt x="58963" y="16837"/>
                  </a:lnTo>
                  <a:lnTo>
                    <a:pt x="58581" y="16388"/>
                  </a:lnTo>
                  <a:lnTo>
                    <a:pt x="58199" y="15938"/>
                  </a:lnTo>
                  <a:lnTo>
                    <a:pt x="57794" y="15511"/>
                  </a:lnTo>
                  <a:lnTo>
                    <a:pt x="57367" y="15107"/>
                  </a:lnTo>
                  <a:lnTo>
                    <a:pt x="56940" y="14679"/>
                  </a:lnTo>
                  <a:lnTo>
                    <a:pt x="56513" y="14297"/>
                  </a:lnTo>
                  <a:lnTo>
                    <a:pt x="56063" y="13893"/>
                  </a:lnTo>
                  <a:lnTo>
                    <a:pt x="55614" y="13511"/>
                  </a:lnTo>
                  <a:lnTo>
                    <a:pt x="55141" y="13151"/>
                  </a:lnTo>
                  <a:lnTo>
                    <a:pt x="54647" y="12791"/>
                  </a:lnTo>
                  <a:lnTo>
                    <a:pt x="54085" y="12387"/>
                  </a:lnTo>
                  <a:lnTo>
                    <a:pt x="53500" y="12004"/>
                  </a:lnTo>
                  <a:lnTo>
                    <a:pt x="52916" y="11622"/>
                  </a:lnTo>
                  <a:lnTo>
                    <a:pt x="52309" y="11263"/>
                  </a:lnTo>
                  <a:lnTo>
                    <a:pt x="51702" y="10903"/>
                  </a:lnTo>
                  <a:lnTo>
                    <a:pt x="51095" y="10566"/>
                  </a:lnTo>
                  <a:lnTo>
                    <a:pt x="49836" y="9914"/>
                  </a:lnTo>
                  <a:lnTo>
                    <a:pt x="48555" y="9307"/>
                  </a:lnTo>
                  <a:lnTo>
                    <a:pt x="47274" y="8722"/>
                  </a:lnTo>
                  <a:lnTo>
                    <a:pt x="45948" y="8161"/>
                  </a:lnTo>
                  <a:lnTo>
                    <a:pt x="44644" y="7599"/>
                  </a:lnTo>
                  <a:lnTo>
                    <a:pt x="41789" y="6407"/>
                  </a:lnTo>
                  <a:lnTo>
                    <a:pt x="40373" y="5800"/>
                  </a:lnTo>
                  <a:lnTo>
                    <a:pt x="38957" y="5193"/>
                  </a:lnTo>
                  <a:lnTo>
                    <a:pt x="37585" y="4519"/>
                  </a:lnTo>
                  <a:lnTo>
                    <a:pt x="36214" y="3845"/>
                  </a:lnTo>
                  <a:lnTo>
                    <a:pt x="35562" y="3462"/>
                  </a:lnTo>
                  <a:lnTo>
                    <a:pt x="34888" y="3103"/>
                  </a:lnTo>
                  <a:lnTo>
                    <a:pt x="34236" y="2698"/>
                  </a:lnTo>
                  <a:lnTo>
                    <a:pt x="33607" y="2293"/>
                  </a:lnTo>
                  <a:lnTo>
                    <a:pt x="32887" y="1821"/>
                  </a:lnTo>
                  <a:lnTo>
                    <a:pt x="32213" y="1304"/>
                  </a:lnTo>
                  <a:lnTo>
                    <a:pt x="31538" y="787"/>
                  </a:lnTo>
                  <a:lnTo>
                    <a:pt x="30887" y="225"/>
                  </a:lnTo>
                  <a:lnTo>
                    <a:pt x="30594" y="1"/>
                  </a:lnTo>
                  <a:close/>
                </a:path>
              </a:pathLst>
            </a:custGeom>
            <a:solidFill>
              <a:srgbClr val="7A8C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93" name="Google Shape;273;p15">
              <a:extLst>
                <a:ext uri="{FF2B5EF4-FFF2-40B4-BE49-F238E27FC236}">
                  <a16:creationId xmlns:a16="http://schemas.microsoft.com/office/drawing/2014/main" id="{5F82B1A5-B03B-FD7A-3FBD-E599624480B2}"/>
                </a:ext>
              </a:extLst>
            </p:cNvPr>
            <p:cNvSpPr/>
            <p:nvPr/>
          </p:nvSpPr>
          <p:spPr>
            <a:xfrm>
              <a:off x="5336300" y="2854675"/>
              <a:ext cx="760950" cy="1107125"/>
            </a:xfrm>
            <a:custGeom>
              <a:avLst/>
              <a:gdLst/>
              <a:ahLst/>
              <a:cxnLst/>
              <a:rect l="l" t="t" r="r" b="b"/>
              <a:pathLst>
                <a:path w="30438" h="44285" extrusionOk="0">
                  <a:moveTo>
                    <a:pt x="19535" y="1"/>
                  </a:moveTo>
                  <a:lnTo>
                    <a:pt x="19782" y="1192"/>
                  </a:lnTo>
                  <a:lnTo>
                    <a:pt x="20029" y="2406"/>
                  </a:lnTo>
                  <a:lnTo>
                    <a:pt x="20322" y="3597"/>
                  </a:lnTo>
                  <a:lnTo>
                    <a:pt x="20636" y="4766"/>
                  </a:lnTo>
                  <a:lnTo>
                    <a:pt x="21311" y="7216"/>
                  </a:lnTo>
                  <a:lnTo>
                    <a:pt x="21625" y="8475"/>
                  </a:lnTo>
                  <a:lnTo>
                    <a:pt x="21918" y="9734"/>
                  </a:lnTo>
                  <a:lnTo>
                    <a:pt x="22210" y="10993"/>
                  </a:lnTo>
                  <a:lnTo>
                    <a:pt x="22435" y="12274"/>
                  </a:lnTo>
                  <a:lnTo>
                    <a:pt x="22524" y="12904"/>
                  </a:lnTo>
                  <a:lnTo>
                    <a:pt x="22614" y="13533"/>
                  </a:lnTo>
                  <a:lnTo>
                    <a:pt x="22682" y="14162"/>
                  </a:lnTo>
                  <a:lnTo>
                    <a:pt x="22727" y="14792"/>
                  </a:lnTo>
                  <a:lnTo>
                    <a:pt x="22772" y="15399"/>
                  </a:lnTo>
                  <a:lnTo>
                    <a:pt x="22794" y="16028"/>
                  </a:lnTo>
                  <a:lnTo>
                    <a:pt x="22772" y="16635"/>
                  </a:lnTo>
                  <a:lnTo>
                    <a:pt x="22749" y="17242"/>
                  </a:lnTo>
                  <a:lnTo>
                    <a:pt x="22704" y="17849"/>
                  </a:lnTo>
                  <a:lnTo>
                    <a:pt x="22614" y="18433"/>
                  </a:lnTo>
                  <a:lnTo>
                    <a:pt x="22502" y="19018"/>
                  </a:lnTo>
                  <a:lnTo>
                    <a:pt x="22390" y="19602"/>
                  </a:lnTo>
                  <a:lnTo>
                    <a:pt x="22210" y="20187"/>
                  </a:lnTo>
                  <a:lnTo>
                    <a:pt x="22030" y="20749"/>
                  </a:lnTo>
                  <a:lnTo>
                    <a:pt x="21805" y="21288"/>
                  </a:lnTo>
                  <a:lnTo>
                    <a:pt x="21558" y="21828"/>
                  </a:lnTo>
                  <a:lnTo>
                    <a:pt x="21266" y="22367"/>
                  </a:lnTo>
                  <a:lnTo>
                    <a:pt x="20951" y="22884"/>
                  </a:lnTo>
                  <a:lnTo>
                    <a:pt x="20569" y="23401"/>
                  </a:lnTo>
                  <a:lnTo>
                    <a:pt x="20187" y="23896"/>
                  </a:lnTo>
                  <a:lnTo>
                    <a:pt x="19737" y="24368"/>
                  </a:lnTo>
                  <a:lnTo>
                    <a:pt x="19287" y="24818"/>
                  </a:lnTo>
                  <a:lnTo>
                    <a:pt x="18815" y="25222"/>
                  </a:lnTo>
                  <a:lnTo>
                    <a:pt x="18321" y="25627"/>
                  </a:lnTo>
                  <a:lnTo>
                    <a:pt x="17804" y="25986"/>
                  </a:lnTo>
                  <a:lnTo>
                    <a:pt x="17264" y="26301"/>
                  </a:lnTo>
                  <a:lnTo>
                    <a:pt x="16725" y="26616"/>
                  </a:lnTo>
                  <a:lnTo>
                    <a:pt x="16163" y="26908"/>
                  </a:lnTo>
                  <a:lnTo>
                    <a:pt x="15578" y="27155"/>
                  </a:lnTo>
                  <a:lnTo>
                    <a:pt x="14972" y="27403"/>
                  </a:lnTo>
                  <a:lnTo>
                    <a:pt x="14365" y="27627"/>
                  </a:lnTo>
                  <a:lnTo>
                    <a:pt x="13735" y="27830"/>
                  </a:lnTo>
                  <a:lnTo>
                    <a:pt x="13106" y="28032"/>
                  </a:lnTo>
                  <a:lnTo>
                    <a:pt x="12454" y="28189"/>
                  </a:lnTo>
                  <a:lnTo>
                    <a:pt x="11802" y="28347"/>
                  </a:lnTo>
                  <a:lnTo>
                    <a:pt x="11150" y="28504"/>
                  </a:lnTo>
                  <a:lnTo>
                    <a:pt x="9801" y="28774"/>
                  </a:lnTo>
                  <a:lnTo>
                    <a:pt x="8408" y="28999"/>
                  </a:lnTo>
                  <a:lnTo>
                    <a:pt x="7014" y="29201"/>
                  </a:lnTo>
                  <a:lnTo>
                    <a:pt x="5620" y="29426"/>
                  </a:lnTo>
                  <a:lnTo>
                    <a:pt x="4204" y="29628"/>
                  </a:lnTo>
                  <a:lnTo>
                    <a:pt x="2788" y="29830"/>
                  </a:lnTo>
                  <a:lnTo>
                    <a:pt x="1394" y="30078"/>
                  </a:lnTo>
                  <a:lnTo>
                    <a:pt x="0" y="30347"/>
                  </a:lnTo>
                  <a:lnTo>
                    <a:pt x="270" y="31044"/>
                  </a:lnTo>
                  <a:lnTo>
                    <a:pt x="562" y="31696"/>
                  </a:lnTo>
                  <a:lnTo>
                    <a:pt x="720" y="32011"/>
                  </a:lnTo>
                  <a:lnTo>
                    <a:pt x="877" y="32326"/>
                  </a:lnTo>
                  <a:lnTo>
                    <a:pt x="1057" y="32618"/>
                  </a:lnTo>
                  <a:lnTo>
                    <a:pt x="1259" y="32888"/>
                  </a:lnTo>
                  <a:lnTo>
                    <a:pt x="1462" y="33157"/>
                  </a:lnTo>
                  <a:lnTo>
                    <a:pt x="1686" y="33427"/>
                  </a:lnTo>
                  <a:lnTo>
                    <a:pt x="1911" y="33652"/>
                  </a:lnTo>
                  <a:lnTo>
                    <a:pt x="2158" y="33877"/>
                  </a:lnTo>
                  <a:lnTo>
                    <a:pt x="2428" y="34079"/>
                  </a:lnTo>
                  <a:lnTo>
                    <a:pt x="2720" y="34259"/>
                  </a:lnTo>
                  <a:lnTo>
                    <a:pt x="3013" y="34416"/>
                  </a:lnTo>
                  <a:lnTo>
                    <a:pt x="3350" y="34551"/>
                  </a:lnTo>
                  <a:lnTo>
                    <a:pt x="3687" y="34663"/>
                  </a:lnTo>
                  <a:lnTo>
                    <a:pt x="4024" y="34776"/>
                  </a:lnTo>
                  <a:lnTo>
                    <a:pt x="4699" y="34956"/>
                  </a:lnTo>
                  <a:lnTo>
                    <a:pt x="5013" y="35090"/>
                  </a:lnTo>
                  <a:lnTo>
                    <a:pt x="5328" y="35225"/>
                  </a:lnTo>
                  <a:lnTo>
                    <a:pt x="5620" y="35405"/>
                  </a:lnTo>
                  <a:lnTo>
                    <a:pt x="5755" y="35495"/>
                  </a:lnTo>
                  <a:lnTo>
                    <a:pt x="5868" y="35630"/>
                  </a:lnTo>
                  <a:lnTo>
                    <a:pt x="6070" y="35855"/>
                  </a:lnTo>
                  <a:lnTo>
                    <a:pt x="6227" y="36124"/>
                  </a:lnTo>
                  <a:lnTo>
                    <a:pt x="6362" y="36417"/>
                  </a:lnTo>
                  <a:lnTo>
                    <a:pt x="6452" y="36709"/>
                  </a:lnTo>
                  <a:lnTo>
                    <a:pt x="6542" y="37024"/>
                  </a:lnTo>
                  <a:lnTo>
                    <a:pt x="6609" y="37338"/>
                  </a:lnTo>
                  <a:lnTo>
                    <a:pt x="6722" y="37968"/>
                  </a:lnTo>
                  <a:lnTo>
                    <a:pt x="6834" y="38417"/>
                  </a:lnTo>
                  <a:lnTo>
                    <a:pt x="6947" y="38867"/>
                  </a:lnTo>
                  <a:lnTo>
                    <a:pt x="7104" y="39317"/>
                  </a:lnTo>
                  <a:lnTo>
                    <a:pt x="7261" y="39744"/>
                  </a:lnTo>
                  <a:lnTo>
                    <a:pt x="7441" y="40171"/>
                  </a:lnTo>
                  <a:lnTo>
                    <a:pt x="7643" y="40598"/>
                  </a:lnTo>
                  <a:lnTo>
                    <a:pt x="7868" y="41002"/>
                  </a:lnTo>
                  <a:lnTo>
                    <a:pt x="8115" y="41407"/>
                  </a:lnTo>
                  <a:lnTo>
                    <a:pt x="8363" y="41812"/>
                  </a:lnTo>
                  <a:lnTo>
                    <a:pt x="8632" y="42194"/>
                  </a:lnTo>
                  <a:lnTo>
                    <a:pt x="8902" y="42554"/>
                  </a:lnTo>
                  <a:lnTo>
                    <a:pt x="9194" y="42936"/>
                  </a:lnTo>
                  <a:lnTo>
                    <a:pt x="9509" y="43273"/>
                  </a:lnTo>
                  <a:lnTo>
                    <a:pt x="9846" y="43633"/>
                  </a:lnTo>
                  <a:lnTo>
                    <a:pt x="10183" y="43970"/>
                  </a:lnTo>
                  <a:lnTo>
                    <a:pt x="10521" y="44284"/>
                  </a:lnTo>
                  <a:lnTo>
                    <a:pt x="11285" y="43385"/>
                  </a:lnTo>
                  <a:lnTo>
                    <a:pt x="12027" y="42464"/>
                  </a:lnTo>
                  <a:lnTo>
                    <a:pt x="12769" y="41519"/>
                  </a:lnTo>
                  <a:lnTo>
                    <a:pt x="13488" y="40575"/>
                  </a:lnTo>
                  <a:lnTo>
                    <a:pt x="14185" y="39631"/>
                  </a:lnTo>
                  <a:lnTo>
                    <a:pt x="14882" y="38665"/>
                  </a:lnTo>
                  <a:lnTo>
                    <a:pt x="15556" y="37676"/>
                  </a:lnTo>
                  <a:lnTo>
                    <a:pt x="16253" y="36686"/>
                  </a:lnTo>
                  <a:lnTo>
                    <a:pt x="16792" y="35855"/>
                  </a:lnTo>
                  <a:lnTo>
                    <a:pt x="17354" y="35001"/>
                  </a:lnTo>
                  <a:lnTo>
                    <a:pt x="18119" y="33764"/>
                  </a:lnTo>
                  <a:lnTo>
                    <a:pt x="18883" y="32505"/>
                  </a:lnTo>
                  <a:lnTo>
                    <a:pt x="19602" y="31247"/>
                  </a:lnTo>
                  <a:lnTo>
                    <a:pt x="20322" y="29988"/>
                  </a:lnTo>
                  <a:lnTo>
                    <a:pt x="20794" y="29111"/>
                  </a:lnTo>
                  <a:lnTo>
                    <a:pt x="21513" y="27762"/>
                  </a:lnTo>
                  <a:lnTo>
                    <a:pt x="21873" y="27020"/>
                  </a:lnTo>
                  <a:lnTo>
                    <a:pt x="22614" y="25492"/>
                  </a:lnTo>
                  <a:lnTo>
                    <a:pt x="23334" y="23963"/>
                  </a:lnTo>
                  <a:lnTo>
                    <a:pt x="23873" y="22794"/>
                  </a:lnTo>
                  <a:lnTo>
                    <a:pt x="24458" y="21401"/>
                  </a:lnTo>
                  <a:lnTo>
                    <a:pt x="25020" y="20007"/>
                  </a:lnTo>
                  <a:lnTo>
                    <a:pt x="25582" y="18591"/>
                  </a:lnTo>
                  <a:lnTo>
                    <a:pt x="26099" y="17152"/>
                  </a:lnTo>
                  <a:lnTo>
                    <a:pt x="26616" y="15713"/>
                  </a:lnTo>
                  <a:lnTo>
                    <a:pt x="27088" y="14252"/>
                  </a:lnTo>
                  <a:lnTo>
                    <a:pt x="27537" y="12791"/>
                  </a:lnTo>
                  <a:lnTo>
                    <a:pt x="27987" y="11308"/>
                  </a:lnTo>
                  <a:lnTo>
                    <a:pt x="28324" y="10094"/>
                  </a:lnTo>
                  <a:lnTo>
                    <a:pt x="28639" y="8835"/>
                  </a:lnTo>
                  <a:lnTo>
                    <a:pt x="28953" y="7576"/>
                  </a:lnTo>
                  <a:lnTo>
                    <a:pt x="29246" y="6295"/>
                  </a:lnTo>
                  <a:lnTo>
                    <a:pt x="29515" y="5036"/>
                  </a:lnTo>
                  <a:lnTo>
                    <a:pt x="29785" y="3777"/>
                  </a:lnTo>
                  <a:lnTo>
                    <a:pt x="30010" y="2518"/>
                  </a:lnTo>
                  <a:lnTo>
                    <a:pt x="30235" y="1259"/>
                  </a:lnTo>
                  <a:lnTo>
                    <a:pt x="30437" y="1"/>
                  </a:lnTo>
                  <a:close/>
                </a:path>
              </a:pathLst>
            </a:custGeom>
            <a:solidFill>
              <a:srgbClr val="7CBE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94" name="Google Shape;274;p15">
              <a:extLst>
                <a:ext uri="{FF2B5EF4-FFF2-40B4-BE49-F238E27FC236}">
                  <a16:creationId xmlns:a16="http://schemas.microsoft.com/office/drawing/2014/main" id="{2D1BF677-51CE-607C-780B-CA3EC621FCD8}"/>
                </a:ext>
              </a:extLst>
            </p:cNvPr>
            <p:cNvSpPr/>
            <p:nvPr/>
          </p:nvSpPr>
          <p:spPr>
            <a:xfrm>
              <a:off x="2057725" y="2854675"/>
              <a:ext cx="971700" cy="1190850"/>
            </a:xfrm>
            <a:custGeom>
              <a:avLst/>
              <a:gdLst/>
              <a:ahLst/>
              <a:cxnLst/>
              <a:rect l="l" t="t" r="r" b="b"/>
              <a:pathLst>
                <a:path w="38868" h="47634" extrusionOk="0">
                  <a:moveTo>
                    <a:pt x="4879" y="1"/>
                  </a:moveTo>
                  <a:lnTo>
                    <a:pt x="5149" y="180"/>
                  </a:lnTo>
                  <a:lnTo>
                    <a:pt x="5418" y="338"/>
                  </a:lnTo>
                  <a:lnTo>
                    <a:pt x="5688" y="495"/>
                  </a:lnTo>
                  <a:lnTo>
                    <a:pt x="5980" y="630"/>
                  </a:lnTo>
                  <a:lnTo>
                    <a:pt x="6610" y="877"/>
                  </a:lnTo>
                  <a:lnTo>
                    <a:pt x="7239" y="1102"/>
                  </a:lnTo>
                  <a:lnTo>
                    <a:pt x="7891" y="1282"/>
                  </a:lnTo>
                  <a:lnTo>
                    <a:pt x="8565" y="1417"/>
                  </a:lnTo>
                  <a:lnTo>
                    <a:pt x="9240" y="1529"/>
                  </a:lnTo>
                  <a:lnTo>
                    <a:pt x="9892" y="1642"/>
                  </a:lnTo>
                  <a:lnTo>
                    <a:pt x="8835" y="2833"/>
                  </a:lnTo>
                  <a:lnTo>
                    <a:pt x="7801" y="4024"/>
                  </a:lnTo>
                  <a:lnTo>
                    <a:pt x="6790" y="5238"/>
                  </a:lnTo>
                  <a:lnTo>
                    <a:pt x="6295" y="5868"/>
                  </a:lnTo>
                  <a:lnTo>
                    <a:pt x="5823" y="6497"/>
                  </a:lnTo>
                  <a:lnTo>
                    <a:pt x="5351" y="7126"/>
                  </a:lnTo>
                  <a:lnTo>
                    <a:pt x="4901" y="7778"/>
                  </a:lnTo>
                  <a:lnTo>
                    <a:pt x="4474" y="8430"/>
                  </a:lnTo>
                  <a:lnTo>
                    <a:pt x="4047" y="9105"/>
                  </a:lnTo>
                  <a:lnTo>
                    <a:pt x="3665" y="9779"/>
                  </a:lnTo>
                  <a:lnTo>
                    <a:pt x="3283" y="10476"/>
                  </a:lnTo>
                  <a:lnTo>
                    <a:pt x="2946" y="11173"/>
                  </a:lnTo>
                  <a:lnTo>
                    <a:pt x="2609" y="11892"/>
                  </a:lnTo>
                  <a:lnTo>
                    <a:pt x="2316" y="12634"/>
                  </a:lnTo>
                  <a:lnTo>
                    <a:pt x="2069" y="13398"/>
                  </a:lnTo>
                  <a:lnTo>
                    <a:pt x="1844" y="14162"/>
                  </a:lnTo>
                  <a:lnTo>
                    <a:pt x="1664" y="14927"/>
                  </a:lnTo>
                  <a:lnTo>
                    <a:pt x="1530" y="15713"/>
                  </a:lnTo>
                  <a:lnTo>
                    <a:pt x="1417" y="16523"/>
                  </a:lnTo>
                  <a:lnTo>
                    <a:pt x="1372" y="17310"/>
                  </a:lnTo>
                  <a:lnTo>
                    <a:pt x="1350" y="18096"/>
                  </a:lnTo>
                  <a:lnTo>
                    <a:pt x="1395" y="18883"/>
                  </a:lnTo>
                  <a:lnTo>
                    <a:pt x="1462" y="19670"/>
                  </a:lnTo>
                  <a:lnTo>
                    <a:pt x="1597" y="20434"/>
                  </a:lnTo>
                  <a:lnTo>
                    <a:pt x="1687" y="20816"/>
                  </a:lnTo>
                  <a:lnTo>
                    <a:pt x="1777" y="21198"/>
                  </a:lnTo>
                  <a:lnTo>
                    <a:pt x="1889" y="21558"/>
                  </a:lnTo>
                  <a:lnTo>
                    <a:pt x="2024" y="21918"/>
                  </a:lnTo>
                  <a:lnTo>
                    <a:pt x="2159" y="22300"/>
                  </a:lnTo>
                  <a:lnTo>
                    <a:pt x="2316" y="22637"/>
                  </a:lnTo>
                  <a:lnTo>
                    <a:pt x="2474" y="22997"/>
                  </a:lnTo>
                  <a:lnTo>
                    <a:pt x="2653" y="23356"/>
                  </a:lnTo>
                  <a:lnTo>
                    <a:pt x="2856" y="23694"/>
                  </a:lnTo>
                  <a:lnTo>
                    <a:pt x="3058" y="24008"/>
                  </a:lnTo>
                  <a:lnTo>
                    <a:pt x="3508" y="24638"/>
                  </a:lnTo>
                  <a:lnTo>
                    <a:pt x="3935" y="25267"/>
                  </a:lnTo>
                  <a:lnTo>
                    <a:pt x="4115" y="25582"/>
                  </a:lnTo>
                  <a:lnTo>
                    <a:pt x="4294" y="25919"/>
                  </a:lnTo>
                  <a:lnTo>
                    <a:pt x="4429" y="26256"/>
                  </a:lnTo>
                  <a:lnTo>
                    <a:pt x="4542" y="26616"/>
                  </a:lnTo>
                  <a:lnTo>
                    <a:pt x="4609" y="26998"/>
                  </a:lnTo>
                  <a:lnTo>
                    <a:pt x="4632" y="27380"/>
                  </a:lnTo>
                  <a:lnTo>
                    <a:pt x="4609" y="27762"/>
                  </a:lnTo>
                  <a:lnTo>
                    <a:pt x="4542" y="28144"/>
                  </a:lnTo>
                  <a:lnTo>
                    <a:pt x="4452" y="28527"/>
                  </a:lnTo>
                  <a:lnTo>
                    <a:pt x="4362" y="28909"/>
                  </a:lnTo>
                  <a:lnTo>
                    <a:pt x="4115" y="29651"/>
                  </a:lnTo>
                  <a:lnTo>
                    <a:pt x="3665" y="30797"/>
                  </a:lnTo>
                  <a:lnTo>
                    <a:pt x="3170" y="31921"/>
                  </a:lnTo>
                  <a:lnTo>
                    <a:pt x="2653" y="33022"/>
                  </a:lnTo>
                  <a:lnTo>
                    <a:pt x="2114" y="34124"/>
                  </a:lnTo>
                  <a:lnTo>
                    <a:pt x="1035" y="36327"/>
                  </a:lnTo>
                  <a:lnTo>
                    <a:pt x="518" y="37428"/>
                  </a:lnTo>
                  <a:lnTo>
                    <a:pt x="1" y="38552"/>
                  </a:lnTo>
                  <a:lnTo>
                    <a:pt x="855" y="39744"/>
                  </a:lnTo>
                  <a:lnTo>
                    <a:pt x="1709" y="40913"/>
                  </a:lnTo>
                  <a:lnTo>
                    <a:pt x="2609" y="42059"/>
                  </a:lnTo>
                  <a:lnTo>
                    <a:pt x="3530" y="43205"/>
                  </a:lnTo>
                  <a:lnTo>
                    <a:pt x="4452" y="44329"/>
                  </a:lnTo>
                  <a:lnTo>
                    <a:pt x="5396" y="45453"/>
                  </a:lnTo>
                  <a:lnTo>
                    <a:pt x="6363" y="46555"/>
                  </a:lnTo>
                  <a:lnTo>
                    <a:pt x="7352" y="47634"/>
                  </a:lnTo>
                  <a:lnTo>
                    <a:pt x="9982" y="43565"/>
                  </a:lnTo>
                  <a:lnTo>
                    <a:pt x="10678" y="42509"/>
                  </a:lnTo>
                  <a:lnTo>
                    <a:pt x="11038" y="41992"/>
                  </a:lnTo>
                  <a:lnTo>
                    <a:pt x="11420" y="41475"/>
                  </a:lnTo>
                  <a:lnTo>
                    <a:pt x="11825" y="41002"/>
                  </a:lnTo>
                  <a:lnTo>
                    <a:pt x="12252" y="40553"/>
                  </a:lnTo>
                  <a:lnTo>
                    <a:pt x="12724" y="40148"/>
                  </a:lnTo>
                  <a:lnTo>
                    <a:pt x="12971" y="39946"/>
                  </a:lnTo>
                  <a:lnTo>
                    <a:pt x="13219" y="39766"/>
                  </a:lnTo>
                  <a:lnTo>
                    <a:pt x="13488" y="39609"/>
                  </a:lnTo>
                  <a:lnTo>
                    <a:pt x="13758" y="39451"/>
                  </a:lnTo>
                  <a:lnTo>
                    <a:pt x="14320" y="39159"/>
                  </a:lnTo>
                  <a:lnTo>
                    <a:pt x="14905" y="38889"/>
                  </a:lnTo>
                  <a:lnTo>
                    <a:pt x="15534" y="38665"/>
                  </a:lnTo>
                  <a:lnTo>
                    <a:pt x="16770" y="38215"/>
                  </a:lnTo>
                  <a:lnTo>
                    <a:pt x="17400" y="38013"/>
                  </a:lnTo>
                  <a:lnTo>
                    <a:pt x="18007" y="37788"/>
                  </a:lnTo>
                  <a:lnTo>
                    <a:pt x="18591" y="37563"/>
                  </a:lnTo>
                  <a:lnTo>
                    <a:pt x="19153" y="37293"/>
                  </a:lnTo>
                  <a:lnTo>
                    <a:pt x="19670" y="37001"/>
                  </a:lnTo>
                  <a:lnTo>
                    <a:pt x="19917" y="36844"/>
                  </a:lnTo>
                  <a:lnTo>
                    <a:pt x="20165" y="36686"/>
                  </a:lnTo>
                  <a:lnTo>
                    <a:pt x="20389" y="36507"/>
                  </a:lnTo>
                  <a:lnTo>
                    <a:pt x="20592" y="36304"/>
                  </a:lnTo>
                  <a:lnTo>
                    <a:pt x="20794" y="36102"/>
                  </a:lnTo>
                  <a:lnTo>
                    <a:pt x="20974" y="35877"/>
                  </a:lnTo>
                  <a:lnTo>
                    <a:pt x="21131" y="35652"/>
                  </a:lnTo>
                  <a:lnTo>
                    <a:pt x="21289" y="35383"/>
                  </a:lnTo>
                  <a:lnTo>
                    <a:pt x="21401" y="35135"/>
                  </a:lnTo>
                  <a:lnTo>
                    <a:pt x="21513" y="34843"/>
                  </a:lnTo>
                  <a:lnTo>
                    <a:pt x="21603" y="34528"/>
                  </a:lnTo>
                  <a:lnTo>
                    <a:pt x="21693" y="34191"/>
                  </a:lnTo>
                  <a:lnTo>
                    <a:pt x="21828" y="33539"/>
                  </a:lnTo>
                  <a:lnTo>
                    <a:pt x="21918" y="33247"/>
                  </a:lnTo>
                  <a:lnTo>
                    <a:pt x="22053" y="32932"/>
                  </a:lnTo>
                  <a:lnTo>
                    <a:pt x="22188" y="32663"/>
                  </a:lnTo>
                  <a:lnTo>
                    <a:pt x="22278" y="32528"/>
                  </a:lnTo>
                  <a:lnTo>
                    <a:pt x="22390" y="32415"/>
                  </a:lnTo>
                  <a:lnTo>
                    <a:pt x="22547" y="32281"/>
                  </a:lnTo>
                  <a:lnTo>
                    <a:pt x="22682" y="32168"/>
                  </a:lnTo>
                  <a:lnTo>
                    <a:pt x="22840" y="32078"/>
                  </a:lnTo>
                  <a:lnTo>
                    <a:pt x="22997" y="32011"/>
                  </a:lnTo>
                  <a:lnTo>
                    <a:pt x="23177" y="31943"/>
                  </a:lnTo>
                  <a:lnTo>
                    <a:pt x="23334" y="31921"/>
                  </a:lnTo>
                  <a:lnTo>
                    <a:pt x="23514" y="31898"/>
                  </a:lnTo>
                  <a:lnTo>
                    <a:pt x="23694" y="31898"/>
                  </a:lnTo>
                  <a:lnTo>
                    <a:pt x="24076" y="31921"/>
                  </a:lnTo>
                  <a:lnTo>
                    <a:pt x="24458" y="32011"/>
                  </a:lnTo>
                  <a:lnTo>
                    <a:pt x="24840" y="32123"/>
                  </a:lnTo>
                  <a:lnTo>
                    <a:pt x="25245" y="32258"/>
                  </a:lnTo>
                  <a:lnTo>
                    <a:pt x="26077" y="32550"/>
                  </a:lnTo>
                  <a:lnTo>
                    <a:pt x="26504" y="32708"/>
                  </a:lnTo>
                  <a:lnTo>
                    <a:pt x="26931" y="32820"/>
                  </a:lnTo>
                  <a:lnTo>
                    <a:pt x="27358" y="32932"/>
                  </a:lnTo>
                  <a:lnTo>
                    <a:pt x="27763" y="32977"/>
                  </a:lnTo>
                  <a:lnTo>
                    <a:pt x="27965" y="33000"/>
                  </a:lnTo>
                  <a:lnTo>
                    <a:pt x="28167" y="33000"/>
                  </a:lnTo>
                  <a:lnTo>
                    <a:pt x="28392" y="32977"/>
                  </a:lnTo>
                  <a:lnTo>
                    <a:pt x="28594" y="32955"/>
                  </a:lnTo>
                  <a:lnTo>
                    <a:pt x="28864" y="32888"/>
                  </a:lnTo>
                  <a:lnTo>
                    <a:pt x="29111" y="32798"/>
                  </a:lnTo>
                  <a:lnTo>
                    <a:pt x="29336" y="32663"/>
                  </a:lnTo>
                  <a:lnTo>
                    <a:pt x="29538" y="32528"/>
                  </a:lnTo>
                  <a:lnTo>
                    <a:pt x="29718" y="32370"/>
                  </a:lnTo>
                  <a:lnTo>
                    <a:pt x="29898" y="32191"/>
                  </a:lnTo>
                  <a:lnTo>
                    <a:pt x="30055" y="31988"/>
                  </a:lnTo>
                  <a:lnTo>
                    <a:pt x="30190" y="31786"/>
                  </a:lnTo>
                  <a:lnTo>
                    <a:pt x="30325" y="31561"/>
                  </a:lnTo>
                  <a:lnTo>
                    <a:pt x="30438" y="31314"/>
                  </a:lnTo>
                  <a:lnTo>
                    <a:pt x="30640" y="30797"/>
                  </a:lnTo>
                  <a:lnTo>
                    <a:pt x="30797" y="30235"/>
                  </a:lnTo>
                  <a:lnTo>
                    <a:pt x="30955" y="29628"/>
                  </a:lnTo>
                  <a:lnTo>
                    <a:pt x="31224" y="28414"/>
                  </a:lnTo>
                  <a:lnTo>
                    <a:pt x="31382" y="27807"/>
                  </a:lnTo>
                  <a:lnTo>
                    <a:pt x="31561" y="27200"/>
                  </a:lnTo>
                  <a:lnTo>
                    <a:pt x="31764" y="26616"/>
                  </a:lnTo>
                  <a:lnTo>
                    <a:pt x="31876" y="26346"/>
                  </a:lnTo>
                  <a:lnTo>
                    <a:pt x="32011" y="26076"/>
                  </a:lnTo>
                  <a:lnTo>
                    <a:pt x="32168" y="25829"/>
                  </a:lnTo>
                  <a:lnTo>
                    <a:pt x="32326" y="25582"/>
                  </a:lnTo>
                  <a:lnTo>
                    <a:pt x="32506" y="25357"/>
                  </a:lnTo>
                  <a:lnTo>
                    <a:pt x="32685" y="25155"/>
                  </a:lnTo>
                  <a:lnTo>
                    <a:pt x="32865" y="24997"/>
                  </a:lnTo>
                  <a:lnTo>
                    <a:pt x="33023" y="24862"/>
                  </a:lnTo>
                  <a:lnTo>
                    <a:pt x="33405" y="24615"/>
                  </a:lnTo>
                  <a:lnTo>
                    <a:pt x="33787" y="24390"/>
                  </a:lnTo>
                  <a:lnTo>
                    <a:pt x="34214" y="24188"/>
                  </a:lnTo>
                  <a:lnTo>
                    <a:pt x="34641" y="24031"/>
                  </a:lnTo>
                  <a:lnTo>
                    <a:pt x="35091" y="23873"/>
                  </a:lnTo>
                  <a:lnTo>
                    <a:pt x="35967" y="23581"/>
                  </a:lnTo>
                  <a:lnTo>
                    <a:pt x="36394" y="23424"/>
                  </a:lnTo>
                  <a:lnTo>
                    <a:pt x="36822" y="23266"/>
                  </a:lnTo>
                  <a:lnTo>
                    <a:pt x="37204" y="23087"/>
                  </a:lnTo>
                  <a:lnTo>
                    <a:pt x="37586" y="22862"/>
                  </a:lnTo>
                  <a:lnTo>
                    <a:pt x="37923" y="22615"/>
                  </a:lnTo>
                  <a:lnTo>
                    <a:pt x="38080" y="22480"/>
                  </a:lnTo>
                  <a:lnTo>
                    <a:pt x="38215" y="22345"/>
                  </a:lnTo>
                  <a:lnTo>
                    <a:pt x="38350" y="22187"/>
                  </a:lnTo>
                  <a:lnTo>
                    <a:pt x="38485" y="22008"/>
                  </a:lnTo>
                  <a:lnTo>
                    <a:pt x="38575" y="21828"/>
                  </a:lnTo>
                  <a:lnTo>
                    <a:pt x="38687" y="21625"/>
                  </a:lnTo>
                  <a:lnTo>
                    <a:pt x="38755" y="21446"/>
                  </a:lnTo>
                  <a:lnTo>
                    <a:pt x="38800" y="21266"/>
                  </a:lnTo>
                  <a:lnTo>
                    <a:pt x="38845" y="21064"/>
                  </a:lnTo>
                  <a:lnTo>
                    <a:pt x="38867" y="20884"/>
                  </a:lnTo>
                  <a:lnTo>
                    <a:pt x="38867" y="20704"/>
                  </a:lnTo>
                  <a:lnTo>
                    <a:pt x="38867" y="20524"/>
                  </a:lnTo>
                  <a:lnTo>
                    <a:pt x="38822" y="20164"/>
                  </a:lnTo>
                  <a:lnTo>
                    <a:pt x="38710" y="19805"/>
                  </a:lnTo>
                  <a:lnTo>
                    <a:pt x="38575" y="19467"/>
                  </a:lnTo>
                  <a:lnTo>
                    <a:pt x="38395" y="19108"/>
                  </a:lnTo>
                  <a:lnTo>
                    <a:pt x="38170" y="18793"/>
                  </a:lnTo>
                  <a:lnTo>
                    <a:pt x="37901" y="18456"/>
                  </a:lnTo>
                  <a:lnTo>
                    <a:pt x="37631" y="18164"/>
                  </a:lnTo>
                  <a:lnTo>
                    <a:pt x="37316" y="17849"/>
                  </a:lnTo>
                  <a:lnTo>
                    <a:pt x="37001" y="17579"/>
                  </a:lnTo>
                  <a:lnTo>
                    <a:pt x="36664" y="17310"/>
                  </a:lnTo>
                  <a:lnTo>
                    <a:pt x="36327" y="17062"/>
                  </a:lnTo>
                  <a:lnTo>
                    <a:pt x="35967" y="16837"/>
                  </a:lnTo>
                  <a:lnTo>
                    <a:pt x="35608" y="16613"/>
                  </a:lnTo>
                  <a:lnTo>
                    <a:pt x="34619" y="16073"/>
                  </a:lnTo>
                  <a:lnTo>
                    <a:pt x="33585" y="15556"/>
                  </a:lnTo>
                  <a:lnTo>
                    <a:pt x="32551" y="15062"/>
                  </a:lnTo>
                  <a:lnTo>
                    <a:pt x="31517" y="14612"/>
                  </a:lnTo>
                  <a:lnTo>
                    <a:pt x="30438" y="14185"/>
                  </a:lnTo>
                  <a:lnTo>
                    <a:pt x="29381" y="13803"/>
                  </a:lnTo>
                  <a:lnTo>
                    <a:pt x="28280" y="13443"/>
                  </a:lnTo>
                  <a:lnTo>
                    <a:pt x="27201" y="13106"/>
                  </a:lnTo>
                  <a:lnTo>
                    <a:pt x="27425" y="12949"/>
                  </a:lnTo>
                  <a:lnTo>
                    <a:pt x="27650" y="12791"/>
                  </a:lnTo>
                  <a:lnTo>
                    <a:pt x="27875" y="12611"/>
                  </a:lnTo>
                  <a:lnTo>
                    <a:pt x="28055" y="12432"/>
                  </a:lnTo>
                  <a:lnTo>
                    <a:pt x="28235" y="12207"/>
                  </a:lnTo>
                  <a:lnTo>
                    <a:pt x="28392" y="12004"/>
                  </a:lnTo>
                  <a:lnTo>
                    <a:pt x="28549" y="11780"/>
                  </a:lnTo>
                  <a:lnTo>
                    <a:pt x="28684" y="11532"/>
                  </a:lnTo>
                  <a:lnTo>
                    <a:pt x="28819" y="11308"/>
                  </a:lnTo>
                  <a:lnTo>
                    <a:pt x="28909" y="11038"/>
                  </a:lnTo>
                  <a:lnTo>
                    <a:pt x="29021" y="10791"/>
                  </a:lnTo>
                  <a:lnTo>
                    <a:pt x="29089" y="10521"/>
                  </a:lnTo>
                  <a:lnTo>
                    <a:pt x="29156" y="10251"/>
                  </a:lnTo>
                  <a:lnTo>
                    <a:pt x="29201" y="9981"/>
                  </a:lnTo>
                  <a:lnTo>
                    <a:pt x="29246" y="9712"/>
                  </a:lnTo>
                  <a:lnTo>
                    <a:pt x="29269" y="9419"/>
                  </a:lnTo>
                  <a:lnTo>
                    <a:pt x="29291" y="8857"/>
                  </a:lnTo>
                  <a:lnTo>
                    <a:pt x="29246" y="8273"/>
                  </a:lnTo>
                  <a:lnTo>
                    <a:pt x="29156" y="7711"/>
                  </a:lnTo>
                  <a:lnTo>
                    <a:pt x="29021" y="7149"/>
                  </a:lnTo>
                  <a:lnTo>
                    <a:pt x="28819" y="6587"/>
                  </a:lnTo>
                  <a:lnTo>
                    <a:pt x="28707" y="6317"/>
                  </a:lnTo>
                  <a:lnTo>
                    <a:pt x="28594" y="6070"/>
                  </a:lnTo>
                  <a:lnTo>
                    <a:pt x="28459" y="5823"/>
                  </a:lnTo>
                  <a:lnTo>
                    <a:pt x="28302" y="5575"/>
                  </a:lnTo>
                  <a:lnTo>
                    <a:pt x="28145" y="5328"/>
                  </a:lnTo>
                  <a:lnTo>
                    <a:pt x="27965" y="5103"/>
                  </a:lnTo>
                  <a:lnTo>
                    <a:pt x="27605" y="4676"/>
                  </a:lnTo>
                  <a:lnTo>
                    <a:pt x="27201" y="4272"/>
                  </a:lnTo>
                  <a:lnTo>
                    <a:pt x="26773" y="3912"/>
                  </a:lnTo>
                  <a:lnTo>
                    <a:pt x="26346" y="3552"/>
                  </a:lnTo>
                  <a:lnTo>
                    <a:pt x="25874" y="3238"/>
                  </a:lnTo>
                  <a:lnTo>
                    <a:pt x="25380" y="2945"/>
                  </a:lnTo>
                  <a:lnTo>
                    <a:pt x="24885" y="2698"/>
                  </a:lnTo>
                  <a:lnTo>
                    <a:pt x="24368" y="2451"/>
                  </a:lnTo>
                  <a:lnTo>
                    <a:pt x="23851" y="2226"/>
                  </a:lnTo>
                  <a:lnTo>
                    <a:pt x="23312" y="2024"/>
                  </a:lnTo>
                  <a:lnTo>
                    <a:pt x="22750" y="1844"/>
                  </a:lnTo>
                  <a:lnTo>
                    <a:pt x="22210" y="1664"/>
                  </a:lnTo>
                  <a:lnTo>
                    <a:pt x="21648" y="1529"/>
                  </a:lnTo>
                  <a:lnTo>
                    <a:pt x="21086" y="1394"/>
                  </a:lnTo>
                  <a:lnTo>
                    <a:pt x="19962" y="1147"/>
                  </a:lnTo>
                  <a:lnTo>
                    <a:pt x="18614" y="922"/>
                  </a:lnTo>
                  <a:lnTo>
                    <a:pt x="17242" y="675"/>
                  </a:lnTo>
                  <a:lnTo>
                    <a:pt x="16568" y="540"/>
                  </a:lnTo>
                  <a:lnTo>
                    <a:pt x="15916" y="383"/>
                  </a:lnTo>
                  <a:lnTo>
                    <a:pt x="15242" y="203"/>
                  </a:lnTo>
                  <a:lnTo>
                    <a:pt x="14590" y="1"/>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95" name="Google Shape;275;p15">
              <a:extLst>
                <a:ext uri="{FF2B5EF4-FFF2-40B4-BE49-F238E27FC236}">
                  <a16:creationId xmlns:a16="http://schemas.microsoft.com/office/drawing/2014/main" id="{A7124948-2380-7E53-34F7-F96BCDF03D5D}"/>
                </a:ext>
              </a:extLst>
            </p:cNvPr>
            <p:cNvSpPr/>
            <p:nvPr/>
          </p:nvSpPr>
          <p:spPr>
            <a:xfrm>
              <a:off x="4343850" y="2854675"/>
              <a:ext cx="1753400" cy="1107125"/>
            </a:xfrm>
            <a:custGeom>
              <a:avLst/>
              <a:gdLst/>
              <a:ahLst/>
              <a:cxnLst/>
              <a:rect l="l" t="t" r="r" b="b"/>
              <a:pathLst>
                <a:path w="70136" h="44285" extrusionOk="0">
                  <a:moveTo>
                    <a:pt x="315" y="1"/>
                  </a:moveTo>
                  <a:lnTo>
                    <a:pt x="203" y="315"/>
                  </a:lnTo>
                  <a:lnTo>
                    <a:pt x="135" y="630"/>
                  </a:lnTo>
                  <a:lnTo>
                    <a:pt x="68" y="967"/>
                  </a:lnTo>
                  <a:lnTo>
                    <a:pt x="23" y="1304"/>
                  </a:lnTo>
                  <a:lnTo>
                    <a:pt x="1" y="1642"/>
                  </a:lnTo>
                  <a:lnTo>
                    <a:pt x="1" y="2001"/>
                  </a:lnTo>
                  <a:lnTo>
                    <a:pt x="1" y="2698"/>
                  </a:lnTo>
                  <a:lnTo>
                    <a:pt x="46" y="3417"/>
                  </a:lnTo>
                  <a:lnTo>
                    <a:pt x="135" y="4137"/>
                  </a:lnTo>
                  <a:lnTo>
                    <a:pt x="248" y="4834"/>
                  </a:lnTo>
                  <a:lnTo>
                    <a:pt x="383" y="5530"/>
                  </a:lnTo>
                  <a:lnTo>
                    <a:pt x="1484" y="11240"/>
                  </a:lnTo>
                  <a:lnTo>
                    <a:pt x="2608" y="16972"/>
                  </a:lnTo>
                  <a:lnTo>
                    <a:pt x="2676" y="17287"/>
                  </a:lnTo>
                  <a:lnTo>
                    <a:pt x="2765" y="17624"/>
                  </a:lnTo>
                  <a:lnTo>
                    <a:pt x="2878" y="17939"/>
                  </a:lnTo>
                  <a:lnTo>
                    <a:pt x="2968" y="18096"/>
                  </a:lnTo>
                  <a:lnTo>
                    <a:pt x="3058" y="18231"/>
                  </a:lnTo>
                  <a:lnTo>
                    <a:pt x="3170" y="18366"/>
                  </a:lnTo>
                  <a:lnTo>
                    <a:pt x="3283" y="18501"/>
                  </a:lnTo>
                  <a:lnTo>
                    <a:pt x="3417" y="18591"/>
                  </a:lnTo>
                  <a:lnTo>
                    <a:pt x="3530" y="18681"/>
                  </a:lnTo>
                  <a:lnTo>
                    <a:pt x="3687" y="18748"/>
                  </a:lnTo>
                  <a:lnTo>
                    <a:pt x="3822" y="18816"/>
                  </a:lnTo>
                  <a:lnTo>
                    <a:pt x="3957" y="18861"/>
                  </a:lnTo>
                  <a:lnTo>
                    <a:pt x="4114" y="18883"/>
                  </a:lnTo>
                  <a:lnTo>
                    <a:pt x="4429" y="18883"/>
                  </a:lnTo>
                  <a:lnTo>
                    <a:pt x="4766" y="18838"/>
                  </a:lnTo>
                  <a:lnTo>
                    <a:pt x="5081" y="18748"/>
                  </a:lnTo>
                  <a:lnTo>
                    <a:pt x="5418" y="18613"/>
                  </a:lnTo>
                  <a:lnTo>
                    <a:pt x="5755" y="18433"/>
                  </a:lnTo>
                  <a:lnTo>
                    <a:pt x="6070" y="18231"/>
                  </a:lnTo>
                  <a:lnTo>
                    <a:pt x="6385" y="17984"/>
                  </a:lnTo>
                  <a:lnTo>
                    <a:pt x="6699" y="17737"/>
                  </a:lnTo>
                  <a:lnTo>
                    <a:pt x="6969" y="17444"/>
                  </a:lnTo>
                  <a:lnTo>
                    <a:pt x="7239" y="17152"/>
                  </a:lnTo>
                  <a:lnTo>
                    <a:pt x="7464" y="16837"/>
                  </a:lnTo>
                  <a:lnTo>
                    <a:pt x="7666" y="16523"/>
                  </a:lnTo>
                  <a:lnTo>
                    <a:pt x="8048" y="15871"/>
                  </a:lnTo>
                  <a:lnTo>
                    <a:pt x="8498" y="15196"/>
                  </a:lnTo>
                  <a:lnTo>
                    <a:pt x="8745" y="14882"/>
                  </a:lnTo>
                  <a:lnTo>
                    <a:pt x="8992" y="14590"/>
                  </a:lnTo>
                  <a:lnTo>
                    <a:pt x="9239" y="14297"/>
                  </a:lnTo>
                  <a:lnTo>
                    <a:pt x="9509" y="14028"/>
                  </a:lnTo>
                  <a:lnTo>
                    <a:pt x="9801" y="13803"/>
                  </a:lnTo>
                  <a:lnTo>
                    <a:pt x="10094" y="13600"/>
                  </a:lnTo>
                  <a:lnTo>
                    <a:pt x="10386" y="13443"/>
                  </a:lnTo>
                  <a:lnTo>
                    <a:pt x="10701" y="13331"/>
                  </a:lnTo>
                  <a:lnTo>
                    <a:pt x="11015" y="13263"/>
                  </a:lnTo>
                  <a:lnTo>
                    <a:pt x="11173" y="13241"/>
                  </a:lnTo>
                  <a:lnTo>
                    <a:pt x="11487" y="13241"/>
                  </a:lnTo>
                  <a:lnTo>
                    <a:pt x="11667" y="13286"/>
                  </a:lnTo>
                  <a:lnTo>
                    <a:pt x="11825" y="13331"/>
                  </a:lnTo>
                  <a:lnTo>
                    <a:pt x="12004" y="13376"/>
                  </a:lnTo>
                  <a:lnTo>
                    <a:pt x="12252" y="13511"/>
                  </a:lnTo>
                  <a:lnTo>
                    <a:pt x="12476" y="13668"/>
                  </a:lnTo>
                  <a:lnTo>
                    <a:pt x="12701" y="13848"/>
                  </a:lnTo>
                  <a:lnTo>
                    <a:pt x="12926" y="14050"/>
                  </a:lnTo>
                  <a:lnTo>
                    <a:pt x="13331" y="14432"/>
                  </a:lnTo>
                  <a:lnTo>
                    <a:pt x="13555" y="14612"/>
                  </a:lnTo>
                  <a:lnTo>
                    <a:pt x="13780" y="14792"/>
                  </a:lnTo>
                  <a:lnTo>
                    <a:pt x="14117" y="14972"/>
                  </a:lnTo>
                  <a:lnTo>
                    <a:pt x="14455" y="15129"/>
                  </a:lnTo>
                  <a:lnTo>
                    <a:pt x="14814" y="15241"/>
                  </a:lnTo>
                  <a:lnTo>
                    <a:pt x="15174" y="15309"/>
                  </a:lnTo>
                  <a:lnTo>
                    <a:pt x="15534" y="15354"/>
                  </a:lnTo>
                  <a:lnTo>
                    <a:pt x="15916" y="15376"/>
                  </a:lnTo>
                  <a:lnTo>
                    <a:pt x="16702" y="15399"/>
                  </a:lnTo>
                  <a:lnTo>
                    <a:pt x="17489" y="15376"/>
                  </a:lnTo>
                  <a:lnTo>
                    <a:pt x="18276" y="15376"/>
                  </a:lnTo>
                  <a:lnTo>
                    <a:pt x="18658" y="15399"/>
                  </a:lnTo>
                  <a:lnTo>
                    <a:pt x="19040" y="15421"/>
                  </a:lnTo>
                  <a:lnTo>
                    <a:pt x="19422" y="15489"/>
                  </a:lnTo>
                  <a:lnTo>
                    <a:pt x="19805" y="15601"/>
                  </a:lnTo>
                  <a:lnTo>
                    <a:pt x="20232" y="15758"/>
                  </a:lnTo>
                  <a:lnTo>
                    <a:pt x="20614" y="15983"/>
                  </a:lnTo>
                  <a:lnTo>
                    <a:pt x="20973" y="16231"/>
                  </a:lnTo>
                  <a:lnTo>
                    <a:pt x="21311" y="16500"/>
                  </a:lnTo>
                  <a:lnTo>
                    <a:pt x="21625" y="16815"/>
                  </a:lnTo>
                  <a:lnTo>
                    <a:pt x="21918" y="17152"/>
                  </a:lnTo>
                  <a:lnTo>
                    <a:pt x="22210" y="17534"/>
                  </a:lnTo>
                  <a:lnTo>
                    <a:pt x="22457" y="17916"/>
                  </a:lnTo>
                  <a:lnTo>
                    <a:pt x="22682" y="18321"/>
                  </a:lnTo>
                  <a:lnTo>
                    <a:pt x="22907" y="18748"/>
                  </a:lnTo>
                  <a:lnTo>
                    <a:pt x="23334" y="19602"/>
                  </a:lnTo>
                  <a:lnTo>
                    <a:pt x="23716" y="20479"/>
                  </a:lnTo>
                  <a:lnTo>
                    <a:pt x="24076" y="21356"/>
                  </a:lnTo>
                  <a:lnTo>
                    <a:pt x="24278" y="21783"/>
                  </a:lnTo>
                  <a:lnTo>
                    <a:pt x="24503" y="22210"/>
                  </a:lnTo>
                  <a:lnTo>
                    <a:pt x="24750" y="22615"/>
                  </a:lnTo>
                  <a:lnTo>
                    <a:pt x="25020" y="23042"/>
                  </a:lnTo>
                  <a:lnTo>
                    <a:pt x="25312" y="23424"/>
                  </a:lnTo>
                  <a:lnTo>
                    <a:pt x="25627" y="23806"/>
                  </a:lnTo>
                  <a:lnTo>
                    <a:pt x="25941" y="24143"/>
                  </a:lnTo>
                  <a:lnTo>
                    <a:pt x="26301" y="24480"/>
                  </a:lnTo>
                  <a:lnTo>
                    <a:pt x="26661" y="24750"/>
                  </a:lnTo>
                  <a:lnTo>
                    <a:pt x="27020" y="24997"/>
                  </a:lnTo>
                  <a:lnTo>
                    <a:pt x="27425" y="25200"/>
                  </a:lnTo>
                  <a:lnTo>
                    <a:pt x="27830" y="25357"/>
                  </a:lnTo>
                  <a:lnTo>
                    <a:pt x="28032" y="25402"/>
                  </a:lnTo>
                  <a:lnTo>
                    <a:pt x="28234" y="25447"/>
                  </a:lnTo>
                  <a:lnTo>
                    <a:pt x="28437" y="25492"/>
                  </a:lnTo>
                  <a:lnTo>
                    <a:pt x="28886" y="25492"/>
                  </a:lnTo>
                  <a:lnTo>
                    <a:pt x="29088" y="25469"/>
                  </a:lnTo>
                  <a:lnTo>
                    <a:pt x="29313" y="25424"/>
                  </a:lnTo>
                  <a:lnTo>
                    <a:pt x="29538" y="25379"/>
                  </a:lnTo>
                  <a:lnTo>
                    <a:pt x="29875" y="25267"/>
                  </a:lnTo>
                  <a:lnTo>
                    <a:pt x="30212" y="25087"/>
                  </a:lnTo>
                  <a:lnTo>
                    <a:pt x="30550" y="24907"/>
                  </a:lnTo>
                  <a:lnTo>
                    <a:pt x="30842" y="24683"/>
                  </a:lnTo>
                  <a:lnTo>
                    <a:pt x="31156" y="24458"/>
                  </a:lnTo>
                  <a:lnTo>
                    <a:pt x="31449" y="24211"/>
                  </a:lnTo>
                  <a:lnTo>
                    <a:pt x="32033" y="23716"/>
                  </a:lnTo>
                  <a:lnTo>
                    <a:pt x="32325" y="23491"/>
                  </a:lnTo>
                  <a:lnTo>
                    <a:pt x="32640" y="23266"/>
                  </a:lnTo>
                  <a:lnTo>
                    <a:pt x="32932" y="23042"/>
                  </a:lnTo>
                  <a:lnTo>
                    <a:pt x="33247" y="22884"/>
                  </a:lnTo>
                  <a:lnTo>
                    <a:pt x="33562" y="22727"/>
                  </a:lnTo>
                  <a:lnTo>
                    <a:pt x="33899" y="22637"/>
                  </a:lnTo>
                  <a:lnTo>
                    <a:pt x="34236" y="22570"/>
                  </a:lnTo>
                  <a:lnTo>
                    <a:pt x="34596" y="22570"/>
                  </a:lnTo>
                  <a:lnTo>
                    <a:pt x="34843" y="22592"/>
                  </a:lnTo>
                  <a:lnTo>
                    <a:pt x="35068" y="22660"/>
                  </a:lnTo>
                  <a:lnTo>
                    <a:pt x="35293" y="22727"/>
                  </a:lnTo>
                  <a:lnTo>
                    <a:pt x="35517" y="22839"/>
                  </a:lnTo>
                  <a:lnTo>
                    <a:pt x="35742" y="22952"/>
                  </a:lnTo>
                  <a:lnTo>
                    <a:pt x="35944" y="23087"/>
                  </a:lnTo>
                  <a:lnTo>
                    <a:pt x="36147" y="23222"/>
                  </a:lnTo>
                  <a:lnTo>
                    <a:pt x="36327" y="23379"/>
                  </a:lnTo>
                  <a:lnTo>
                    <a:pt x="36641" y="23671"/>
                  </a:lnTo>
                  <a:lnTo>
                    <a:pt x="36911" y="23963"/>
                  </a:lnTo>
                  <a:lnTo>
                    <a:pt x="37181" y="24278"/>
                  </a:lnTo>
                  <a:lnTo>
                    <a:pt x="37428" y="24638"/>
                  </a:lnTo>
                  <a:lnTo>
                    <a:pt x="37653" y="24975"/>
                  </a:lnTo>
                  <a:lnTo>
                    <a:pt x="37855" y="25357"/>
                  </a:lnTo>
                  <a:lnTo>
                    <a:pt x="38058" y="25739"/>
                  </a:lnTo>
                  <a:lnTo>
                    <a:pt x="38237" y="26121"/>
                  </a:lnTo>
                  <a:lnTo>
                    <a:pt x="38552" y="26931"/>
                  </a:lnTo>
                  <a:lnTo>
                    <a:pt x="38844" y="27762"/>
                  </a:lnTo>
                  <a:lnTo>
                    <a:pt x="39406" y="29448"/>
                  </a:lnTo>
                  <a:lnTo>
                    <a:pt x="39676" y="30280"/>
                  </a:lnTo>
                  <a:lnTo>
                    <a:pt x="39991" y="31067"/>
                  </a:lnTo>
                  <a:lnTo>
                    <a:pt x="40148" y="31471"/>
                  </a:lnTo>
                  <a:lnTo>
                    <a:pt x="40328" y="31831"/>
                  </a:lnTo>
                  <a:lnTo>
                    <a:pt x="40508" y="32191"/>
                  </a:lnTo>
                  <a:lnTo>
                    <a:pt x="40710" y="32528"/>
                  </a:lnTo>
                  <a:lnTo>
                    <a:pt x="40935" y="32865"/>
                  </a:lnTo>
                  <a:lnTo>
                    <a:pt x="41182" y="33180"/>
                  </a:lnTo>
                  <a:lnTo>
                    <a:pt x="41429" y="33472"/>
                  </a:lnTo>
                  <a:lnTo>
                    <a:pt x="41699" y="33742"/>
                  </a:lnTo>
                  <a:lnTo>
                    <a:pt x="41991" y="33989"/>
                  </a:lnTo>
                  <a:lnTo>
                    <a:pt x="42329" y="34191"/>
                  </a:lnTo>
                  <a:lnTo>
                    <a:pt x="42666" y="34394"/>
                  </a:lnTo>
                  <a:lnTo>
                    <a:pt x="43048" y="34551"/>
                  </a:lnTo>
                  <a:lnTo>
                    <a:pt x="43385" y="34663"/>
                  </a:lnTo>
                  <a:lnTo>
                    <a:pt x="43722" y="34776"/>
                  </a:lnTo>
                  <a:lnTo>
                    <a:pt x="44397" y="34956"/>
                  </a:lnTo>
                  <a:lnTo>
                    <a:pt x="44711" y="35090"/>
                  </a:lnTo>
                  <a:lnTo>
                    <a:pt x="45026" y="35225"/>
                  </a:lnTo>
                  <a:lnTo>
                    <a:pt x="45318" y="35405"/>
                  </a:lnTo>
                  <a:lnTo>
                    <a:pt x="45453" y="35495"/>
                  </a:lnTo>
                  <a:lnTo>
                    <a:pt x="45566" y="35630"/>
                  </a:lnTo>
                  <a:lnTo>
                    <a:pt x="45768" y="35855"/>
                  </a:lnTo>
                  <a:lnTo>
                    <a:pt x="45925" y="36124"/>
                  </a:lnTo>
                  <a:lnTo>
                    <a:pt x="46060" y="36417"/>
                  </a:lnTo>
                  <a:lnTo>
                    <a:pt x="46150" y="36709"/>
                  </a:lnTo>
                  <a:lnTo>
                    <a:pt x="46240" y="37024"/>
                  </a:lnTo>
                  <a:lnTo>
                    <a:pt x="46307" y="37338"/>
                  </a:lnTo>
                  <a:lnTo>
                    <a:pt x="46420" y="37968"/>
                  </a:lnTo>
                  <a:lnTo>
                    <a:pt x="46532" y="38417"/>
                  </a:lnTo>
                  <a:lnTo>
                    <a:pt x="46667" y="38867"/>
                  </a:lnTo>
                  <a:lnTo>
                    <a:pt x="46802" y="39317"/>
                  </a:lnTo>
                  <a:lnTo>
                    <a:pt x="46959" y="39744"/>
                  </a:lnTo>
                  <a:lnTo>
                    <a:pt x="47162" y="40171"/>
                  </a:lnTo>
                  <a:lnTo>
                    <a:pt x="47341" y="40598"/>
                  </a:lnTo>
                  <a:lnTo>
                    <a:pt x="47566" y="41002"/>
                  </a:lnTo>
                  <a:lnTo>
                    <a:pt x="47813" y="41407"/>
                  </a:lnTo>
                  <a:lnTo>
                    <a:pt x="48061" y="41812"/>
                  </a:lnTo>
                  <a:lnTo>
                    <a:pt x="48330" y="42194"/>
                  </a:lnTo>
                  <a:lnTo>
                    <a:pt x="48600" y="42576"/>
                  </a:lnTo>
                  <a:lnTo>
                    <a:pt x="48915" y="42936"/>
                  </a:lnTo>
                  <a:lnTo>
                    <a:pt x="49230" y="43295"/>
                  </a:lnTo>
                  <a:lnTo>
                    <a:pt x="49544" y="43633"/>
                  </a:lnTo>
                  <a:lnTo>
                    <a:pt x="49881" y="43970"/>
                  </a:lnTo>
                  <a:lnTo>
                    <a:pt x="50219" y="44284"/>
                  </a:lnTo>
                  <a:lnTo>
                    <a:pt x="50983" y="43385"/>
                  </a:lnTo>
                  <a:lnTo>
                    <a:pt x="51725" y="42464"/>
                  </a:lnTo>
                  <a:lnTo>
                    <a:pt x="52467" y="41519"/>
                  </a:lnTo>
                  <a:lnTo>
                    <a:pt x="53186" y="40575"/>
                  </a:lnTo>
                  <a:lnTo>
                    <a:pt x="53883" y="39631"/>
                  </a:lnTo>
                  <a:lnTo>
                    <a:pt x="54580" y="38665"/>
                  </a:lnTo>
                  <a:lnTo>
                    <a:pt x="55276" y="37676"/>
                  </a:lnTo>
                  <a:lnTo>
                    <a:pt x="55951" y="36686"/>
                  </a:lnTo>
                  <a:lnTo>
                    <a:pt x="56603" y="35697"/>
                  </a:lnTo>
                  <a:lnTo>
                    <a:pt x="57255" y="34686"/>
                  </a:lnTo>
                  <a:lnTo>
                    <a:pt x="57884" y="33674"/>
                  </a:lnTo>
                  <a:lnTo>
                    <a:pt x="58491" y="32640"/>
                  </a:lnTo>
                  <a:lnTo>
                    <a:pt x="59120" y="31606"/>
                  </a:lnTo>
                  <a:lnTo>
                    <a:pt x="59705" y="30572"/>
                  </a:lnTo>
                  <a:lnTo>
                    <a:pt x="60289" y="29516"/>
                  </a:lnTo>
                  <a:lnTo>
                    <a:pt x="60851" y="28437"/>
                  </a:lnTo>
                  <a:lnTo>
                    <a:pt x="61413" y="27358"/>
                  </a:lnTo>
                  <a:lnTo>
                    <a:pt x="61953" y="26279"/>
                  </a:lnTo>
                  <a:lnTo>
                    <a:pt x="62470" y="25177"/>
                  </a:lnTo>
                  <a:lnTo>
                    <a:pt x="62987" y="24076"/>
                  </a:lnTo>
                  <a:lnTo>
                    <a:pt x="63481" y="22952"/>
                  </a:lnTo>
                  <a:lnTo>
                    <a:pt x="63976" y="21828"/>
                  </a:lnTo>
                  <a:lnTo>
                    <a:pt x="64448" y="20704"/>
                  </a:lnTo>
                  <a:lnTo>
                    <a:pt x="64897" y="19557"/>
                  </a:lnTo>
                  <a:lnTo>
                    <a:pt x="65347" y="18411"/>
                  </a:lnTo>
                  <a:lnTo>
                    <a:pt x="65774" y="17242"/>
                  </a:lnTo>
                  <a:lnTo>
                    <a:pt x="66179" y="16073"/>
                  </a:lnTo>
                  <a:lnTo>
                    <a:pt x="66583" y="14904"/>
                  </a:lnTo>
                  <a:lnTo>
                    <a:pt x="66966" y="13713"/>
                  </a:lnTo>
                  <a:lnTo>
                    <a:pt x="67325" y="12499"/>
                  </a:lnTo>
                  <a:lnTo>
                    <a:pt x="67685" y="11308"/>
                  </a:lnTo>
                  <a:lnTo>
                    <a:pt x="68022" y="10094"/>
                  </a:lnTo>
                  <a:lnTo>
                    <a:pt x="68337" y="8835"/>
                  </a:lnTo>
                  <a:lnTo>
                    <a:pt x="68651" y="7576"/>
                  </a:lnTo>
                  <a:lnTo>
                    <a:pt x="68944" y="6295"/>
                  </a:lnTo>
                  <a:lnTo>
                    <a:pt x="69213" y="5036"/>
                  </a:lnTo>
                  <a:lnTo>
                    <a:pt x="69483" y="3777"/>
                  </a:lnTo>
                  <a:lnTo>
                    <a:pt x="69708" y="2518"/>
                  </a:lnTo>
                  <a:lnTo>
                    <a:pt x="69933" y="1259"/>
                  </a:lnTo>
                  <a:lnTo>
                    <a:pt x="70135" y="1"/>
                  </a:lnTo>
                  <a:close/>
                </a:path>
              </a:pathLst>
            </a:custGeom>
            <a:solidFill>
              <a:srgbClr val="58B6C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96" name="Google Shape;276;p15">
              <a:extLst>
                <a:ext uri="{FF2B5EF4-FFF2-40B4-BE49-F238E27FC236}">
                  <a16:creationId xmlns:a16="http://schemas.microsoft.com/office/drawing/2014/main" id="{BD96B8A6-6331-E45E-5564-D77ECC76FE2A}"/>
                </a:ext>
              </a:extLst>
            </p:cNvPr>
            <p:cNvSpPr/>
            <p:nvPr/>
          </p:nvSpPr>
          <p:spPr>
            <a:xfrm>
              <a:off x="3340725" y="2854675"/>
              <a:ext cx="1164450" cy="1444300"/>
            </a:xfrm>
            <a:custGeom>
              <a:avLst/>
              <a:gdLst/>
              <a:ahLst/>
              <a:cxnLst/>
              <a:rect l="l" t="t" r="r" b="b"/>
              <a:pathLst>
                <a:path w="46578" h="57772" extrusionOk="0">
                  <a:moveTo>
                    <a:pt x="1214" y="1"/>
                  </a:moveTo>
                  <a:lnTo>
                    <a:pt x="1035" y="428"/>
                  </a:lnTo>
                  <a:lnTo>
                    <a:pt x="855" y="877"/>
                  </a:lnTo>
                  <a:lnTo>
                    <a:pt x="697" y="1327"/>
                  </a:lnTo>
                  <a:lnTo>
                    <a:pt x="563" y="1776"/>
                  </a:lnTo>
                  <a:lnTo>
                    <a:pt x="315" y="2721"/>
                  </a:lnTo>
                  <a:lnTo>
                    <a:pt x="113" y="3642"/>
                  </a:lnTo>
                  <a:lnTo>
                    <a:pt x="45" y="3957"/>
                  </a:lnTo>
                  <a:lnTo>
                    <a:pt x="1" y="4272"/>
                  </a:lnTo>
                  <a:lnTo>
                    <a:pt x="1" y="4429"/>
                  </a:lnTo>
                  <a:lnTo>
                    <a:pt x="1" y="4586"/>
                  </a:lnTo>
                  <a:lnTo>
                    <a:pt x="23" y="4744"/>
                  </a:lnTo>
                  <a:lnTo>
                    <a:pt x="68" y="4879"/>
                  </a:lnTo>
                  <a:lnTo>
                    <a:pt x="135" y="5058"/>
                  </a:lnTo>
                  <a:lnTo>
                    <a:pt x="203" y="5216"/>
                  </a:lnTo>
                  <a:lnTo>
                    <a:pt x="315" y="5373"/>
                  </a:lnTo>
                  <a:lnTo>
                    <a:pt x="450" y="5530"/>
                  </a:lnTo>
                  <a:lnTo>
                    <a:pt x="697" y="5800"/>
                  </a:lnTo>
                  <a:lnTo>
                    <a:pt x="967" y="6070"/>
                  </a:lnTo>
                  <a:lnTo>
                    <a:pt x="1169" y="6295"/>
                  </a:lnTo>
                  <a:lnTo>
                    <a:pt x="1349" y="6520"/>
                  </a:lnTo>
                  <a:lnTo>
                    <a:pt x="1507" y="6744"/>
                  </a:lnTo>
                  <a:lnTo>
                    <a:pt x="1664" y="6992"/>
                  </a:lnTo>
                  <a:lnTo>
                    <a:pt x="1799" y="7239"/>
                  </a:lnTo>
                  <a:lnTo>
                    <a:pt x="1911" y="7486"/>
                  </a:lnTo>
                  <a:lnTo>
                    <a:pt x="2024" y="7756"/>
                  </a:lnTo>
                  <a:lnTo>
                    <a:pt x="2114" y="8026"/>
                  </a:lnTo>
                  <a:lnTo>
                    <a:pt x="2203" y="8318"/>
                  </a:lnTo>
                  <a:lnTo>
                    <a:pt x="2271" y="8588"/>
                  </a:lnTo>
                  <a:lnTo>
                    <a:pt x="2316" y="8857"/>
                  </a:lnTo>
                  <a:lnTo>
                    <a:pt x="2338" y="9150"/>
                  </a:lnTo>
                  <a:lnTo>
                    <a:pt x="2361" y="9442"/>
                  </a:lnTo>
                  <a:lnTo>
                    <a:pt x="2361" y="9734"/>
                  </a:lnTo>
                  <a:lnTo>
                    <a:pt x="2338" y="10004"/>
                  </a:lnTo>
                  <a:lnTo>
                    <a:pt x="2293" y="10296"/>
                  </a:lnTo>
                  <a:lnTo>
                    <a:pt x="2203" y="10813"/>
                  </a:lnTo>
                  <a:lnTo>
                    <a:pt x="2091" y="11330"/>
                  </a:lnTo>
                  <a:lnTo>
                    <a:pt x="2046" y="11600"/>
                  </a:lnTo>
                  <a:lnTo>
                    <a:pt x="2024" y="11870"/>
                  </a:lnTo>
                  <a:lnTo>
                    <a:pt x="2024" y="12117"/>
                  </a:lnTo>
                  <a:lnTo>
                    <a:pt x="2046" y="12387"/>
                  </a:lnTo>
                  <a:lnTo>
                    <a:pt x="2091" y="12544"/>
                  </a:lnTo>
                  <a:lnTo>
                    <a:pt x="2136" y="12724"/>
                  </a:lnTo>
                  <a:lnTo>
                    <a:pt x="2293" y="13038"/>
                  </a:lnTo>
                  <a:lnTo>
                    <a:pt x="2473" y="13331"/>
                  </a:lnTo>
                  <a:lnTo>
                    <a:pt x="2676" y="13600"/>
                  </a:lnTo>
                  <a:lnTo>
                    <a:pt x="2923" y="13870"/>
                  </a:lnTo>
                  <a:lnTo>
                    <a:pt x="3170" y="14117"/>
                  </a:lnTo>
                  <a:lnTo>
                    <a:pt x="3732" y="14590"/>
                  </a:lnTo>
                  <a:lnTo>
                    <a:pt x="4699" y="15354"/>
                  </a:lnTo>
                  <a:lnTo>
                    <a:pt x="5688" y="16141"/>
                  </a:lnTo>
                  <a:lnTo>
                    <a:pt x="6182" y="16500"/>
                  </a:lnTo>
                  <a:lnTo>
                    <a:pt x="6699" y="16860"/>
                  </a:lnTo>
                  <a:lnTo>
                    <a:pt x="7216" y="17220"/>
                  </a:lnTo>
                  <a:lnTo>
                    <a:pt x="7733" y="17534"/>
                  </a:lnTo>
                  <a:lnTo>
                    <a:pt x="8273" y="17849"/>
                  </a:lnTo>
                  <a:lnTo>
                    <a:pt x="8812" y="18141"/>
                  </a:lnTo>
                  <a:lnTo>
                    <a:pt x="9374" y="18411"/>
                  </a:lnTo>
                  <a:lnTo>
                    <a:pt x="9936" y="18636"/>
                  </a:lnTo>
                  <a:lnTo>
                    <a:pt x="10498" y="18838"/>
                  </a:lnTo>
                  <a:lnTo>
                    <a:pt x="11083" y="19018"/>
                  </a:lnTo>
                  <a:lnTo>
                    <a:pt x="11690" y="19153"/>
                  </a:lnTo>
                  <a:lnTo>
                    <a:pt x="12297" y="19243"/>
                  </a:lnTo>
                  <a:lnTo>
                    <a:pt x="13016" y="19333"/>
                  </a:lnTo>
                  <a:lnTo>
                    <a:pt x="13780" y="19400"/>
                  </a:lnTo>
                  <a:lnTo>
                    <a:pt x="14544" y="19490"/>
                  </a:lnTo>
                  <a:lnTo>
                    <a:pt x="14927" y="19535"/>
                  </a:lnTo>
                  <a:lnTo>
                    <a:pt x="15286" y="19602"/>
                  </a:lnTo>
                  <a:lnTo>
                    <a:pt x="15623" y="19692"/>
                  </a:lnTo>
                  <a:lnTo>
                    <a:pt x="15961" y="19805"/>
                  </a:lnTo>
                  <a:lnTo>
                    <a:pt x="16298" y="19940"/>
                  </a:lnTo>
                  <a:lnTo>
                    <a:pt x="16590" y="20097"/>
                  </a:lnTo>
                  <a:lnTo>
                    <a:pt x="16860" y="20299"/>
                  </a:lnTo>
                  <a:lnTo>
                    <a:pt x="17107" y="20524"/>
                  </a:lnTo>
                  <a:lnTo>
                    <a:pt x="17332" y="20771"/>
                  </a:lnTo>
                  <a:lnTo>
                    <a:pt x="17512" y="21064"/>
                  </a:lnTo>
                  <a:lnTo>
                    <a:pt x="17647" y="21356"/>
                  </a:lnTo>
                  <a:lnTo>
                    <a:pt x="17759" y="21648"/>
                  </a:lnTo>
                  <a:lnTo>
                    <a:pt x="17894" y="21918"/>
                  </a:lnTo>
                  <a:lnTo>
                    <a:pt x="17984" y="22053"/>
                  </a:lnTo>
                  <a:lnTo>
                    <a:pt x="18074" y="22165"/>
                  </a:lnTo>
                  <a:lnTo>
                    <a:pt x="17669" y="22390"/>
                  </a:lnTo>
                  <a:lnTo>
                    <a:pt x="17174" y="22660"/>
                  </a:lnTo>
                  <a:lnTo>
                    <a:pt x="16657" y="22929"/>
                  </a:lnTo>
                  <a:lnTo>
                    <a:pt x="16118" y="23199"/>
                  </a:lnTo>
                  <a:lnTo>
                    <a:pt x="15578" y="23514"/>
                  </a:lnTo>
                  <a:lnTo>
                    <a:pt x="15106" y="23828"/>
                  </a:lnTo>
                  <a:lnTo>
                    <a:pt x="14904" y="24008"/>
                  </a:lnTo>
                  <a:lnTo>
                    <a:pt x="14702" y="24188"/>
                  </a:lnTo>
                  <a:lnTo>
                    <a:pt x="14544" y="24345"/>
                  </a:lnTo>
                  <a:lnTo>
                    <a:pt x="14410" y="24525"/>
                  </a:lnTo>
                  <a:lnTo>
                    <a:pt x="14252" y="24773"/>
                  </a:lnTo>
                  <a:lnTo>
                    <a:pt x="14140" y="25042"/>
                  </a:lnTo>
                  <a:lnTo>
                    <a:pt x="14050" y="25312"/>
                  </a:lnTo>
                  <a:lnTo>
                    <a:pt x="14005" y="25447"/>
                  </a:lnTo>
                  <a:lnTo>
                    <a:pt x="14005" y="25582"/>
                  </a:lnTo>
                  <a:lnTo>
                    <a:pt x="14005" y="25762"/>
                  </a:lnTo>
                  <a:lnTo>
                    <a:pt x="14027" y="25919"/>
                  </a:lnTo>
                  <a:lnTo>
                    <a:pt x="14050" y="26076"/>
                  </a:lnTo>
                  <a:lnTo>
                    <a:pt x="14117" y="26211"/>
                  </a:lnTo>
                  <a:lnTo>
                    <a:pt x="14185" y="26369"/>
                  </a:lnTo>
                  <a:lnTo>
                    <a:pt x="14252" y="26503"/>
                  </a:lnTo>
                  <a:lnTo>
                    <a:pt x="14432" y="26773"/>
                  </a:lnTo>
                  <a:lnTo>
                    <a:pt x="14657" y="27020"/>
                  </a:lnTo>
                  <a:lnTo>
                    <a:pt x="14904" y="27268"/>
                  </a:lnTo>
                  <a:lnTo>
                    <a:pt x="15421" y="27740"/>
                  </a:lnTo>
                  <a:lnTo>
                    <a:pt x="15826" y="28122"/>
                  </a:lnTo>
                  <a:lnTo>
                    <a:pt x="16208" y="28549"/>
                  </a:lnTo>
                  <a:lnTo>
                    <a:pt x="16590" y="28976"/>
                  </a:lnTo>
                  <a:lnTo>
                    <a:pt x="16905" y="29448"/>
                  </a:lnTo>
                  <a:lnTo>
                    <a:pt x="17197" y="29920"/>
                  </a:lnTo>
                  <a:lnTo>
                    <a:pt x="17467" y="30437"/>
                  </a:lnTo>
                  <a:lnTo>
                    <a:pt x="17669" y="30954"/>
                  </a:lnTo>
                  <a:lnTo>
                    <a:pt x="17736" y="31224"/>
                  </a:lnTo>
                  <a:lnTo>
                    <a:pt x="17826" y="31494"/>
                  </a:lnTo>
                  <a:lnTo>
                    <a:pt x="17871" y="31786"/>
                  </a:lnTo>
                  <a:lnTo>
                    <a:pt x="17916" y="32056"/>
                  </a:lnTo>
                  <a:lnTo>
                    <a:pt x="17939" y="32348"/>
                  </a:lnTo>
                  <a:lnTo>
                    <a:pt x="17939" y="32640"/>
                  </a:lnTo>
                  <a:lnTo>
                    <a:pt x="17939" y="32910"/>
                  </a:lnTo>
                  <a:lnTo>
                    <a:pt x="17894" y="33202"/>
                  </a:lnTo>
                  <a:lnTo>
                    <a:pt x="17849" y="33494"/>
                  </a:lnTo>
                  <a:lnTo>
                    <a:pt x="17804" y="33764"/>
                  </a:lnTo>
                  <a:lnTo>
                    <a:pt x="17714" y="34034"/>
                  </a:lnTo>
                  <a:lnTo>
                    <a:pt x="17624" y="34304"/>
                  </a:lnTo>
                  <a:lnTo>
                    <a:pt x="17512" y="34551"/>
                  </a:lnTo>
                  <a:lnTo>
                    <a:pt x="17399" y="34821"/>
                  </a:lnTo>
                  <a:lnTo>
                    <a:pt x="17242" y="35046"/>
                  </a:lnTo>
                  <a:lnTo>
                    <a:pt x="17085" y="35270"/>
                  </a:lnTo>
                  <a:lnTo>
                    <a:pt x="16905" y="35495"/>
                  </a:lnTo>
                  <a:lnTo>
                    <a:pt x="16702" y="35697"/>
                  </a:lnTo>
                  <a:lnTo>
                    <a:pt x="16365" y="35967"/>
                  </a:lnTo>
                  <a:lnTo>
                    <a:pt x="16028" y="36237"/>
                  </a:lnTo>
                  <a:lnTo>
                    <a:pt x="15286" y="36709"/>
                  </a:lnTo>
                  <a:lnTo>
                    <a:pt x="14927" y="36956"/>
                  </a:lnTo>
                  <a:lnTo>
                    <a:pt x="14589" y="37226"/>
                  </a:lnTo>
                  <a:lnTo>
                    <a:pt x="14455" y="37361"/>
                  </a:lnTo>
                  <a:lnTo>
                    <a:pt x="14297" y="37518"/>
                  </a:lnTo>
                  <a:lnTo>
                    <a:pt x="14162" y="37676"/>
                  </a:lnTo>
                  <a:lnTo>
                    <a:pt x="14050" y="37855"/>
                  </a:lnTo>
                  <a:lnTo>
                    <a:pt x="13938" y="38372"/>
                  </a:lnTo>
                  <a:lnTo>
                    <a:pt x="13803" y="38979"/>
                  </a:lnTo>
                  <a:lnTo>
                    <a:pt x="13668" y="39789"/>
                  </a:lnTo>
                  <a:lnTo>
                    <a:pt x="13510" y="40755"/>
                  </a:lnTo>
                  <a:lnTo>
                    <a:pt x="13353" y="41879"/>
                  </a:lnTo>
                  <a:lnTo>
                    <a:pt x="13218" y="43115"/>
                  </a:lnTo>
                  <a:lnTo>
                    <a:pt x="13128" y="44419"/>
                  </a:lnTo>
                  <a:lnTo>
                    <a:pt x="13083" y="45116"/>
                  </a:lnTo>
                  <a:lnTo>
                    <a:pt x="13083" y="45813"/>
                  </a:lnTo>
                  <a:lnTo>
                    <a:pt x="13083" y="46510"/>
                  </a:lnTo>
                  <a:lnTo>
                    <a:pt x="13083" y="47229"/>
                  </a:lnTo>
                  <a:lnTo>
                    <a:pt x="13128" y="47948"/>
                  </a:lnTo>
                  <a:lnTo>
                    <a:pt x="13173" y="48645"/>
                  </a:lnTo>
                  <a:lnTo>
                    <a:pt x="13263" y="49365"/>
                  </a:lnTo>
                  <a:lnTo>
                    <a:pt x="13376" y="50062"/>
                  </a:lnTo>
                  <a:lnTo>
                    <a:pt x="13510" y="50758"/>
                  </a:lnTo>
                  <a:lnTo>
                    <a:pt x="13668" y="51410"/>
                  </a:lnTo>
                  <a:lnTo>
                    <a:pt x="13848" y="52085"/>
                  </a:lnTo>
                  <a:lnTo>
                    <a:pt x="14072" y="52714"/>
                  </a:lnTo>
                  <a:lnTo>
                    <a:pt x="14342" y="53321"/>
                  </a:lnTo>
                  <a:lnTo>
                    <a:pt x="14634" y="53883"/>
                  </a:lnTo>
                  <a:lnTo>
                    <a:pt x="14972" y="54445"/>
                  </a:lnTo>
                  <a:lnTo>
                    <a:pt x="15151" y="54692"/>
                  </a:lnTo>
                  <a:lnTo>
                    <a:pt x="15331" y="54962"/>
                  </a:lnTo>
                  <a:lnTo>
                    <a:pt x="15421" y="55074"/>
                  </a:lnTo>
                  <a:lnTo>
                    <a:pt x="15444" y="55209"/>
                  </a:lnTo>
                  <a:lnTo>
                    <a:pt x="15444" y="55344"/>
                  </a:lnTo>
                  <a:lnTo>
                    <a:pt x="15399" y="55479"/>
                  </a:lnTo>
                  <a:lnTo>
                    <a:pt x="15309" y="55614"/>
                  </a:lnTo>
                  <a:lnTo>
                    <a:pt x="15219" y="55749"/>
                  </a:lnTo>
                  <a:lnTo>
                    <a:pt x="15017" y="56018"/>
                  </a:lnTo>
                  <a:lnTo>
                    <a:pt x="14792" y="56266"/>
                  </a:lnTo>
                  <a:lnTo>
                    <a:pt x="14702" y="56401"/>
                  </a:lnTo>
                  <a:lnTo>
                    <a:pt x="14634" y="56536"/>
                  </a:lnTo>
                  <a:lnTo>
                    <a:pt x="14589" y="56670"/>
                  </a:lnTo>
                  <a:lnTo>
                    <a:pt x="14567" y="56805"/>
                  </a:lnTo>
                  <a:lnTo>
                    <a:pt x="14612" y="56918"/>
                  </a:lnTo>
                  <a:lnTo>
                    <a:pt x="14679" y="57053"/>
                  </a:lnTo>
                  <a:lnTo>
                    <a:pt x="14792" y="57187"/>
                  </a:lnTo>
                  <a:lnTo>
                    <a:pt x="14927" y="57300"/>
                  </a:lnTo>
                  <a:lnTo>
                    <a:pt x="15039" y="57390"/>
                  </a:lnTo>
                  <a:lnTo>
                    <a:pt x="15196" y="57480"/>
                  </a:lnTo>
                  <a:lnTo>
                    <a:pt x="15489" y="57614"/>
                  </a:lnTo>
                  <a:lnTo>
                    <a:pt x="15803" y="57704"/>
                  </a:lnTo>
                  <a:lnTo>
                    <a:pt x="16140" y="57772"/>
                  </a:lnTo>
                  <a:lnTo>
                    <a:pt x="16500" y="57772"/>
                  </a:lnTo>
                  <a:lnTo>
                    <a:pt x="16837" y="57749"/>
                  </a:lnTo>
                  <a:lnTo>
                    <a:pt x="17174" y="57704"/>
                  </a:lnTo>
                  <a:lnTo>
                    <a:pt x="17602" y="57592"/>
                  </a:lnTo>
                  <a:lnTo>
                    <a:pt x="18029" y="57457"/>
                  </a:lnTo>
                  <a:lnTo>
                    <a:pt x="18433" y="57300"/>
                  </a:lnTo>
                  <a:lnTo>
                    <a:pt x="18838" y="57097"/>
                  </a:lnTo>
                  <a:lnTo>
                    <a:pt x="19355" y="56828"/>
                  </a:lnTo>
                  <a:lnTo>
                    <a:pt x="19850" y="56536"/>
                  </a:lnTo>
                  <a:lnTo>
                    <a:pt x="20839" y="55906"/>
                  </a:lnTo>
                  <a:lnTo>
                    <a:pt x="22952" y="54512"/>
                  </a:lnTo>
                  <a:lnTo>
                    <a:pt x="23671" y="54040"/>
                  </a:lnTo>
                  <a:lnTo>
                    <a:pt x="24390" y="53546"/>
                  </a:lnTo>
                  <a:lnTo>
                    <a:pt x="25087" y="53051"/>
                  </a:lnTo>
                  <a:lnTo>
                    <a:pt x="25761" y="52512"/>
                  </a:lnTo>
                  <a:lnTo>
                    <a:pt x="26076" y="52220"/>
                  </a:lnTo>
                  <a:lnTo>
                    <a:pt x="26391" y="51927"/>
                  </a:lnTo>
                  <a:lnTo>
                    <a:pt x="26706" y="51635"/>
                  </a:lnTo>
                  <a:lnTo>
                    <a:pt x="26998" y="51320"/>
                  </a:lnTo>
                  <a:lnTo>
                    <a:pt x="27268" y="51006"/>
                  </a:lnTo>
                  <a:lnTo>
                    <a:pt x="27515" y="50668"/>
                  </a:lnTo>
                  <a:lnTo>
                    <a:pt x="27762" y="50309"/>
                  </a:lnTo>
                  <a:lnTo>
                    <a:pt x="27987" y="49949"/>
                  </a:lnTo>
                  <a:lnTo>
                    <a:pt x="28144" y="49657"/>
                  </a:lnTo>
                  <a:lnTo>
                    <a:pt x="28279" y="49342"/>
                  </a:lnTo>
                  <a:lnTo>
                    <a:pt x="28392" y="49027"/>
                  </a:lnTo>
                  <a:lnTo>
                    <a:pt x="28504" y="48735"/>
                  </a:lnTo>
                  <a:lnTo>
                    <a:pt x="28661" y="48128"/>
                  </a:lnTo>
                  <a:lnTo>
                    <a:pt x="28819" y="47521"/>
                  </a:lnTo>
                  <a:lnTo>
                    <a:pt x="28998" y="46937"/>
                  </a:lnTo>
                  <a:lnTo>
                    <a:pt x="29088" y="46645"/>
                  </a:lnTo>
                  <a:lnTo>
                    <a:pt x="29201" y="46375"/>
                  </a:lnTo>
                  <a:lnTo>
                    <a:pt x="29358" y="46083"/>
                  </a:lnTo>
                  <a:lnTo>
                    <a:pt x="29515" y="45835"/>
                  </a:lnTo>
                  <a:lnTo>
                    <a:pt x="29718" y="45566"/>
                  </a:lnTo>
                  <a:lnTo>
                    <a:pt x="29943" y="45318"/>
                  </a:lnTo>
                  <a:lnTo>
                    <a:pt x="29875" y="45161"/>
                  </a:lnTo>
                  <a:lnTo>
                    <a:pt x="29830" y="45026"/>
                  </a:lnTo>
                  <a:lnTo>
                    <a:pt x="29830" y="44869"/>
                  </a:lnTo>
                  <a:lnTo>
                    <a:pt x="29830" y="44712"/>
                  </a:lnTo>
                  <a:lnTo>
                    <a:pt x="29875" y="44554"/>
                  </a:lnTo>
                  <a:lnTo>
                    <a:pt x="29920" y="44419"/>
                  </a:lnTo>
                  <a:lnTo>
                    <a:pt x="29988" y="44262"/>
                  </a:lnTo>
                  <a:lnTo>
                    <a:pt x="30077" y="44127"/>
                  </a:lnTo>
                  <a:lnTo>
                    <a:pt x="30190" y="43992"/>
                  </a:lnTo>
                  <a:lnTo>
                    <a:pt x="30302" y="43880"/>
                  </a:lnTo>
                  <a:lnTo>
                    <a:pt x="30415" y="43767"/>
                  </a:lnTo>
                  <a:lnTo>
                    <a:pt x="30550" y="43655"/>
                  </a:lnTo>
                  <a:lnTo>
                    <a:pt x="30707" y="43565"/>
                  </a:lnTo>
                  <a:lnTo>
                    <a:pt x="30864" y="43498"/>
                  </a:lnTo>
                  <a:lnTo>
                    <a:pt x="31022" y="43430"/>
                  </a:lnTo>
                  <a:lnTo>
                    <a:pt x="31179" y="43385"/>
                  </a:lnTo>
                  <a:lnTo>
                    <a:pt x="31494" y="43318"/>
                  </a:lnTo>
                  <a:lnTo>
                    <a:pt x="31831" y="43295"/>
                  </a:lnTo>
                  <a:lnTo>
                    <a:pt x="32146" y="43295"/>
                  </a:lnTo>
                  <a:lnTo>
                    <a:pt x="32483" y="43318"/>
                  </a:lnTo>
                  <a:lnTo>
                    <a:pt x="33135" y="43408"/>
                  </a:lnTo>
                  <a:lnTo>
                    <a:pt x="33472" y="43430"/>
                  </a:lnTo>
                  <a:lnTo>
                    <a:pt x="33809" y="43453"/>
                  </a:lnTo>
                  <a:lnTo>
                    <a:pt x="34393" y="43453"/>
                  </a:lnTo>
                  <a:lnTo>
                    <a:pt x="34663" y="43408"/>
                  </a:lnTo>
                  <a:lnTo>
                    <a:pt x="34955" y="43363"/>
                  </a:lnTo>
                  <a:lnTo>
                    <a:pt x="35225" y="43295"/>
                  </a:lnTo>
                  <a:lnTo>
                    <a:pt x="35517" y="43205"/>
                  </a:lnTo>
                  <a:lnTo>
                    <a:pt x="35787" y="43115"/>
                  </a:lnTo>
                  <a:lnTo>
                    <a:pt x="36034" y="43003"/>
                  </a:lnTo>
                  <a:lnTo>
                    <a:pt x="36304" y="42868"/>
                  </a:lnTo>
                  <a:lnTo>
                    <a:pt x="36551" y="42733"/>
                  </a:lnTo>
                  <a:lnTo>
                    <a:pt x="36799" y="42576"/>
                  </a:lnTo>
                  <a:lnTo>
                    <a:pt x="37046" y="42419"/>
                  </a:lnTo>
                  <a:lnTo>
                    <a:pt x="37271" y="42239"/>
                  </a:lnTo>
                  <a:lnTo>
                    <a:pt x="37496" y="42036"/>
                  </a:lnTo>
                  <a:lnTo>
                    <a:pt x="37698" y="41834"/>
                  </a:lnTo>
                  <a:lnTo>
                    <a:pt x="37900" y="41632"/>
                  </a:lnTo>
                  <a:lnTo>
                    <a:pt x="38080" y="41407"/>
                  </a:lnTo>
                  <a:lnTo>
                    <a:pt x="38260" y="41182"/>
                  </a:lnTo>
                  <a:lnTo>
                    <a:pt x="38440" y="40935"/>
                  </a:lnTo>
                  <a:lnTo>
                    <a:pt x="38597" y="40710"/>
                  </a:lnTo>
                  <a:lnTo>
                    <a:pt x="38732" y="40440"/>
                  </a:lnTo>
                  <a:lnTo>
                    <a:pt x="38867" y="40193"/>
                  </a:lnTo>
                  <a:lnTo>
                    <a:pt x="38979" y="39923"/>
                  </a:lnTo>
                  <a:lnTo>
                    <a:pt x="39092" y="39654"/>
                  </a:lnTo>
                  <a:lnTo>
                    <a:pt x="39181" y="39384"/>
                  </a:lnTo>
                  <a:lnTo>
                    <a:pt x="39249" y="39114"/>
                  </a:lnTo>
                  <a:lnTo>
                    <a:pt x="39316" y="38822"/>
                  </a:lnTo>
                  <a:lnTo>
                    <a:pt x="39361" y="38552"/>
                  </a:lnTo>
                  <a:lnTo>
                    <a:pt x="39384" y="38260"/>
                  </a:lnTo>
                  <a:lnTo>
                    <a:pt x="39384" y="37968"/>
                  </a:lnTo>
                  <a:lnTo>
                    <a:pt x="39361" y="37676"/>
                  </a:lnTo>
                  <a:lnTo>
                    <a:pt x="39339" y="37383"/>
                  </a:lnTo>
                  <a:lnTo>
                    <a:pt x="39249" y="36889"/>
                  </a:lnTo>
                  <a:lnTo>
                    <a:pt x="39136" y="36372"/>
                  </a:lnTo>
                  <a:lnTo>
                    <a:pt x="38867" y="35383"/>
                  </a:lnTo>
                  <a:lnTo>
                    <a:pt x="38777" y="34888"/>
                  </a:lnTo>
                  <a:lnTo>
                    <a:pt x="38687" y="34371"/>
                  </a:lnTo>
                  <a:lnTo>
                    <a:pt x="38687" y="34124"/>
                  </a:lnTo>
                  <a:lnTo>
                    <a:pt x="38687" y="33877"/>
                  </a:lnTo>
                  <a:lnTo>
                    <a:pt x="38687" y="33629"/>
                  </a:lnTo>
                  <a:lnTo>
                    <a:pt x="38732" y="33382"/>
                  </a:lnTo>
                  <a:lnTo>
                    <a:pt x="38822" y="33000"/>
                  </a:lnTo>
                  <a:lnTo>
                    <a:pt x="38957" y="32640"/>
                  </a:lnTo>
                  <a:lnTo>
                    <a:pt x="39136" y="32326"/>
                  </a:lnTo>
                  <a:lnTo>
                    <a:pt x="39361" y="32011"/>
                  </a:lnTo>
                  <a:lnTo>
                    <a:pt x="39609" y="31719"/>
                  </a:lnTo>
                  <a:lnTo>
                    <a:pt x="39878" y="31449"/>
                  </a:lnTo>
                  <a:lnTo>
                    <a:pt x="40171" y="31202"/>
                  </a:lnTo>
                  <a:lnTo>
                    <a:pt x="40508" y="30977"/>
                  </a:lnTo>
                  <a:lnTo>
                    <a:pt x="40845" y="30752"/>
                  </a:lnTo>
                  <a:lnTo>
                    <a:pt x="41182" y="30527"/>
                  </a:lnTo>
                  <a:lnTo>
                    <a:pt x="41924" y="30145"/>
                  </a:lnTo>
                  <a:lnTo>
                    <a:pt x="42666" y="29763"/>
                  </a:lnTo>
                  <a:lnTo>
                    <a:pt x="43408" y="29426"/>
                  </a:lnTo>
                  <a:lnTo>
                    <a:pt x="43767" y="29223"/>
                  </a:lnTo>
                  <a:lnTo>
                    <a:pt x="44127" y="29021"/>
                  </a:lnTo>
                  <a:lnTo>
                    <a:pt x="44464" y="28774"/>
                  </a:lnTo>
                  <a:lnTo>
                    <a:pt x="44801" y="28527"/>
                  </a:lnTo>
                  <a:lnTo>
                    <a:pt x="45116" y="28234"/>
                  </a:lnTo>
                  <a:lnTo>
                    <a:pt x="45431" y="27942"/>
                  </a:lnTo>
                  <a:lnTo>
                    <a:pt x="45700" y="27650"/>
                  </a:lnTo>
                  <a:lnTo>
                    <a:pt x="45948" y="27313"/>
                  </a:lnTo>
                  <a:lnTo>
                    <a:pt x="46150" y="26998"/>
                  </a:lnTo>
                  <a:lnTo>
                    <a:pt x="46330" y="26638"/>
                  </a:lnTo>
                  <a:lnTo>
                    <a:pt x="46465" y="26301"/>
                  </a:lnTo>
                  <a:lnTo>
                    <a:pt x="46532" y="25941"/>
                  </a:lnTo>
                  <a:lnTo>
                    <a:pt x="46555" y="25762"/>
                  </a:lnTo>
                  <a:lnTo>
                    <a:pt x="46577" y="25582"/>
                  </a:lnTo>
                  <a:lnTo>
                    <a:pt x="46555" y="25402"/>
                  </a:lnTo>
                  <a:lnTo>
                    <a:pt x="46532" y="25222"/>
                  </a:lnTo>
                  <a:lnTo>
                    <a:pt x="46510" y="25042"/>
                  </a:lnTo>
                  <a:lnTo>
                    <a:pt x="46442" y="24885"/>
                  </a:lnTo>
                  <a:lnTo>
                    <a:pt x="46375" y="24705"/>
                  </a:lnTo>
                  <a:lnTo>
                    <a:pt x="46307" y="24525"/>
                  </a:lnTo>
                  <a:lnTo>
                    <a:pt x="46150" y="24278"/>
                  </a:lnTo>
                  <a:lnTo>
                    <a:pt x="45970" y="24053"/>
                  </a:lnTo>
                  <a:lnTo>
                    <a:pt x="45768" y="23851"/>
                  </a:lnTo>
                  <a:lnTo>
                    <a:pt x="45543" y="23671"/>
                  </a:lnTo>
                  <a:lnTo>
                    <a:pt x="45296" y="23514"/>
                  </a:lnTo>
                  <a:lnTo>
                    <a:pt x="45048" y="23356"/>
                  </a:lnTo>
                  <a:lnTo>
                    <a:pt x="44779" y="23222"/>
                  </a:lnTo>
                  <a:lnTo>
                    <a:pt x="44509" y="23109"/>
                  </a:lnTo>
                  <a:lnTo>
                    <a:pt x="43925" y="22907"/>
                  </a:lnTo>
                  <a:lnTo>
                    <a:pt x="43340" y="22704"/>
                  </a:lnTo>
                  <a:lnTo>
                    <a:pt x="42733" y="22502"/>
                  </a:lnTo>
                  <a:lnTo>
                    <a:pt x="42171" y="22300"/>
                  </a:lnTo>
                  <a:lnTo>
                    <a:pt x="41856" y="22143"/>
                  </a:lnTo>
                  <a:lnTo>
                    <a:pt x="41542" y="21985"/>
                  </a:lnTo>
                  <a:lnTo>
                    <a:pt x="41272" y="21783"/>
                  </a:lnTo>
                  <a:lnTo>
                    <a:pt x="40980" y="21603"/>
                  </a:lnTo>
                  <a:lnTo>
                    <a:pt x="40710" y="21378"/>
                  </a:lnTo>
                  <a:lnTo>
                    <a:pt x="40463" y="21153"/>
                  </a:lnTo>
                  <a:lnTo>
                    <a:pt x="40238" y="20929"/>
                  </a:lnTo>
                  <a:lnTo>
                    <a:pt x="40013" y="20659"/>
                  </a:lnTo>
                  <a:lnTo>
                    <a:pt x="39788" y="20412"/>
                  </a:lnTo>
                  <a:lnTo>
                    <a:pt x="39586" y="20142"/>
                  </a:lnTo>
                  <a:lnTo>
                    <a:pt x="39406" y="19850"/>
                  </a:lnTo>
                  <a:lnTo>
                    <a:pt x="39226" y="19557"/>
                  </a:lnTo>
                  <a:lnTo>
                    <a:pt x="39047" y="19243"/>
                  </a:lnTo>
                  <a:lnTo>
                    <a:pt x="38889" y="18928"/>
                  </a:lnTo>
                  <a:lnTo>
                    <a:pt x="38619" y="18299"/>
                  </a:lnTo>
                  <a:lnTo>
                    <a:pt x="38395" y="17624"/>
                  </a:lnTo>
                  <a:lnTo>
                    <a:pt x="38215" y="16927"/>
                  </a:lnTo>
                  <a:lnTo>
                    <a:pt x="38080" y="16208"/>
                  </a:lnTo>
                  <a:lnTo>
                    <a:pt x="37968" y="15489"/>
                  </a:lnTo>
                  <a:lnTo>
                    <a:pt x="37923" y="14769"/>
                  </a:lnTo>
                  <a:lnTo>
                    <a:pt x="37900" y="14050"/>
                  </a:lnTo>
                  <a:lnTo>
                    <a:pt x="37923" y="13331"/>
                  </a:lnTo>
                  <a:lnTo>
                    <a:pt x="37968" y="12611"/>
                  </a:lnTo>
                  <a:lnTo>
                    <a:pt x="38102" y="11577"/>
                  </a:lnTo>
                  <a:lnTo>
                    <a:pt x="38215" y="10476"/>
                  </a:lnTo>
                  <a:lnTo>
                    <a:pt x="38237" y="9936"/>
                  </a:lnTo>
                  <a:lnTo>
                    <a:pt x="38260" y="9397"/>
                  </a:lnTo>
                  <a:lnTo>
                    <a:pt x="38260" y="8857"/>
                  </a:lnTo>
                  <a:lnTo>
                    <a:pt x="38237" y="8340"/>
                  </a:lnTo>
                  <a:lnTo>
                    <a:pt x="38192" y="7823"/>
                  </a:lnTo>
                  <a:lnTo>
                    <a:pt x="38102" y="7329"/>
                  </a:lnTo>
                  <a:lnTo>
                    <a:pt x="37968" y="6857"/>
                  </a:lnTo>
                  <a:lnTo>
                    <a:pt x="37900" y="6632"/>
                  </a:lnTo>
                  <a:lnTo>
                    <a:pt x="37810" y="6430"/>
                  </a:lnTo>
                  <a:lnTo>
                    <a:pt x="37698" y="6205"/>
                  </a:lnTo>
                  <a:lnTo>
                    <a:pt x="37585" y="6003"/>
                  </a:lnTo>
                  <a:lnTo>
                    <a:pt x="37451" y="5800"/>
                  </a:lnTo>
                  <a:lnTo>
                    <a:pt x="37293" y="5620"/>
                  </a:lnTo>
                  <a:lnTo>
                    <a:pt x="37136" y="5441"/>
                  </a:lnTo>
                  <a:lnTo>
                    <a:pt x="36956" y="5283"/>
                  </a:lnTo>
                  <a:lnTo>
                    <a:pt x="36776" y="5126"/>
                  </a:lnTo>
                  <a:lnTo>
                    <a:pt x="36574" y="4991"/>
                  </a:lnTo>
                  <a:lnTo>
                    <a:pt x="36282" y="4834"/>
                  </a:lnTo>
                  <a:lnTo>
                    <a:pt x="36012" y="4699"/>
                  </a:lnTo>
                  <a:lnTo>
                    <a:pt x="35720" y="4586"/>
                  </a:lnTo>
                  <a:lnTo>
                    <a:pt x="35427" y="4519"/>
                  </a:lnTo>
                  <a:lnTo>
                    <a:pt x="35113" y="4451"/>
                  </a:lnTo>
                  <a:lnTo>
                    <a:pt x="34821" y="4407"/>
                  </a:lnTo>
                  <a:lnTo>
                    <a:pt x="34506" y="4384"/>
                  </a:lnTo>
                  <a:lnTo>
                    <a:pt x="34191" y="4384"/>
                  </a:lnTo>
                  <a:lnTo>
                    <a:pt x="33539" y="4407"/>
                  </a:lnTo>
                  <a:lnTo>
                    <a:pt x="32887" y="4451"/>
                  </a:lnTo>
                  <a:lnTo>
                    <a:pt x="31606" y="4564"/>
                  </a:lnTo>
                  <a:lnTo>
                    <a:pt x="31156" y="4586"/>
                  </a:lnTo>
                  <a:lnTo>
                    <a:pt x="30684" y="4609"/>
                  </a:lnTo>
                  <a:lnTo>
                    <a:pt x="30235" y="4609"/>
                  </a:lnTo>
                  <a:lnTo>
                    <a:pt x="29763" y="4586"/>
                  </a:lnTo>
                  <a:lnTo>
                    <a:pt x="29313" y="4541"/>
                  </a:lnTo>
                  <a:lnTo>
                    <a:pt x="28864" y="4474"/>
                  </a:lnTo>
                  <a:lnTo>
                    <a:pt x="28392" y="4407"/>
                  </a:lnTo>
                  <a:lnTo>
                    <a:pt x="27964" y="4317"/>
                  </a:lnTo>
                  <a:lnTo>
                    <a:pt x="27515" y="4204"/>
                  </a:lnTo>
                  <a:lnTo>
                    <a:pt x="27065" y="4069"/>
                  </a:lnTo>
                  <a:lnTo>
                    <a:pt x="26638" y="3934"/>
                  </a:lnTo>
                  <a:lnTo>
                    <a:pt x="26211" y="3755"/>
                  </a:lnTo>
                  <a:lnTo>
                    <a:pt x="25806" y="3552"/>
                  </a:lnTo>
                  <a:lnTo>
                    <a:pt x="25402" y="3350"/>
                  </a:lnTo>
                  <a:lnTo>
                    <a:pt x="25020" y="3125"/>
                  </a:lnTo>
                  <a:lnTo>
                    <a:pt x="24638" y="2855"/>
                  </a:lnTo>
                  <a:lnTo>
                    <a:pt x="24278" y="2563"/>
                  </a:lnTo>
                  <a:lnTo>
                    <a:pt x="23918" y="2271"/>
                  </a:lnTo>
                  <a:lnTo>
                    <a:pt x="23581" y="1934"/>
                  </a:lnTo>
                  <a:lnTo>
                    <a:pt x="23289" y="1574"/>
                  </a:lnTo>
                  <a:lnTo>
                    <a:pt x="22997" y="1214"/>
                  </a:lnTo>
                  <a:lnTo>
                    <a:pt x="22727" y="810"/>
                  </a:lnTo>
                  <a:lnTo>
                    <a:pt x="22502" y="405"/>
                  </a:lnTo>
                  <a:lnTo>
                    <a:pt x="22300" y="1"/>
                  </a:lnTo>
                  <a:close/>
                </a:path>
              </a:pathLst>
            </a:custGeom>
            <a:solidFill>
              <a:srgbClr val="58B6C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97" name="Google Shape;277;p15">
              <a:extLst>
                <a:ext uri="{FF2B5EF4-FFF2-40B4-BE49-F238E27FC236}">
                  <a16:creationId xmlns:a16="http://schemas.microsoft.com/office/drawing/2014/main" id="{13E8AD13-39B4-491F-5ED1-7BCBBC0FEE88}"/>
                </a:ext>
              </a:extLst>
            </p:cNvPr>
            <p:cNvSpPr/>
            <p:nvPr/>
          </p:nvSpPr>
          <p:spPr>
            <a:xfrm>
              <a:off x="5336300" y="2854675"/>
              <a:ext cx="760375" cy="1107125"/>
            </a:xfrm>
            <a:custGeom>
              <a:avLst/>
              <a:gdLst/>
              <a:ahLst/>
              <a:cxnLst/>
              <a:rect l="l" t="t" r="r" b="b"/>
              <a:pathLst>
                <a:path w="30415" h="44285" extrusionOk="0">
                  <a:moveTo>
                    <a:pt x="19535" y="1"/>
                  </a:moveTo>
                  <a:lnTo>
                    <a:pt x="19782" y="1192"/>
                  </a:lnTo>
                  <a:lnTo>
                    <a:pt x="20029" y="2406"/>
                  </a:lnTo>
                  <a:lnTo>
                    <a:pt x="20322" y="3597"/>
                  </a:lnTo>
                  <a:lnTo>
                    <a:pt x="20636" y="4766"/>
                  </a:lnTo>
                  <a:lnTo>
                    <a:pt x="21311" y="7216"/>
                  </a:lnTo>
                  <a:lnTo>
                    <a:pt x="21625" y="8475"/>
                  </a:lnTo>
                  <a:lnTo>
                    <a:pt x="21918" y="9734"/>
                  </a:lnTo>
                  <a:lnTo>
                    <a:pt x="22210" y="10993"/>
                  </a:lnTo>
                  <a:lnTo>
                    <a:pt x="22435" y="12274"/>
                  </a:lnTo>
                  <a:lnTo>
                    <a:pt x="22524" y="12904"/>
                  </a:lnTo>
                  <a:lnTo>
                    <a:pt x="22614" y="13533"/>
                  </a:lnTo>
                  <a:lnTo>
                    <a:pt x="22682" y="14162"/>
                  </a:lnTo>
                  <a:lnTo>
                    <a:pt x="22727" y="14792"/>
                  </a:lnTo>
                  <a:lnTo>
                    <a:pt x="22772" y="15399"/>
                  </a:lnTo>
                  <a:lnTo>
                    <a:pt x="22794" y="16028"/>
                  </a:lnTo>
                  <a:lnTo>
                    <a:pt x="22772" y="16635"/>
                  </a:lnTo>
                  <a:lnTo>
                    <a:pt x="22749" y="17242"/>
                  </a:lnTo>
                  <a:lnTo>
                    <a:pt x="22704" y="17849"/>
                  </a:lnTo>
                  <a:lnTo>
                    <a:pt x="22614" y="18433"/>
                  </a:lnTo>
                  <a:lnTo>
                    <a:pt x="22502" y="19018"/>
                  </a:lnTo>
                  <a:lnTo>
                    <a:pt x="22390" y="19602"/>
                  </a:lnTo>
                  <a:lnTo>
                    <a:pt x="22210" y="20187"/>
                  </a:lnTo>
                  <a:lnTo>
                    <a:pt x="22030" y="20749"/>
                  </a:lnTo>
                  <a:lnTo>
                    <a:pt x="21805" y="21288"/>
                  </a:lnTo>
                  <a:lnTo>
                    <a:pt x="21558" y="21828"/>
                  </a:lnTo>
                  <a:lnTo>
                    <a:pt x="21266" y="22367"/>
                  </a:lnTo>
                  <a:lnTo>
                    <a:pt x="20951" y="22884"/>
                  </a:lnTo>
                  <a:lnTo>
                    <a:pt x="20569" y="23401"/>
                  </a:lnTo>
                  <a:lnTo>
                    <a:pt x="20187" y="23896"/>
                  </a:lnTo>
                  <a:lnTo>
                    <a:pt x="19737" y="24368"/>
                  </a:lnTo>
                  <a:lnTo>
                    <a:pt x="19287" y="24818"/>
                  </a:lnTo>
                  <a:lnTo>
                    <a:pt x="18815" y="25222"/>
                  </a:lnTo>
                  <a:lnTo>
                    <a:pt x="18321" y="25627"/>
                  </a:lnTo>
                  <a:lnTo>
                    <a:pt x="17804" y="25986"/>
                  </a:lnTo>
                  <a:lnTo>
                    <a:pt x="17264" y="26301"/>
                  </a:lnTo>
                  <a:lnTo>
                    <a:pt x="16725" y="26616"/>
                  </a:lnTo>
                  <a:lnTo>
                    <a:pt x="16163" y="26908"/>
                  </a:lnTo>
                  <a:lnTo>
                    <a:pt x="15578" y="27155"/>
                  </a:lnTo>
                  <a:lnTo>
                    <a:pt x="14972" y="27403"/>
                  </a:lnTo>
                  <a:lnTo>
                    <a:pt x="14365" y="27627"/>
                  </a:lnTo>
                  <a:lnTo>
                    <a:pt x="13735" y="27830"/>
                  </a:lnTo>
                  <a:lnTo>
                    <a:pt x="13106" y="28032"/>
                  </a:lnTo>
                  <a:lnTo>
                    <a:pt x="12454" y="28189"/>
                  </a:lnTo>
                  <a:lnTo>
                    <a:pt x="11802" y="28347"/>
                  </a:lnTo>
                  <a:lnTo>
                    <a:pt x="11150" y="28504"/>
                  </a:lnTo>
                  <a:lnTo>
                    <a:pt x="9801" y="28774"/>
                  </a:lnTo>
                  <a:lnTo>
                    <a:pt x="8408" y="28999"/>
                  </a:lnTo>
                  <a:lnTo>
                    <a:pt x="7014" y="29201"/>
                  </a:lnTo>
                  <a:lnTo>
                    <a:pt x="5620" y="29426"/>
                  </a:lnTo>
                  <a:lnTo>
                    <a:pt x="4204" y="29628"/>
                  </a:lnTo>
                  <a:lnTo>
                    <a:pt x="2788" y="29830"/>
                  </a:lnTo>
                  <a:lnTo>
                    <a:pt x="1394" y="30078"/>
                  </a:lnTo>
                  <a:lnTo>
                    <a:pt x="0" y="30347"/>
                  </a:lnTo>
                  <a:lnTo>
                    <a:pt x="270" y="31044"/>
                  </a:lnTo>
                  <a:lnTo>
                    <a:pt x="562" y="31696"/>
                  </a:lnTo>
                  <a:lnTo>
                    <a:pt x="720" y="32011"/>
                  </a:lnTo>
                  <a:lnTo>
                    <a:pt x="877" y="32326"/>
                  </a:lnTo>
                  <a:lnTo>
                    <a:pt x="1057" y="32618"/>
                  </a:lnTo>
                  <a:lnTo>
                    <a:pt x="1259" y="32888"/>
                  </a:lnTo>
                  <a:lnTo>
                    <a:pt x="1462" y="33157"/>
                  </a:lnTo>
                  <a:lnTo>
                    <a:pt x="1686" y="33427"/>
                  </a:lnTo>
                  <a:lnTo>
                    <a:pt x="1911" y="33652"/>
                  </a:lnTo>
                  <a:lnTo>
                    <a:pt x="2158" y="33877"/>
                  </a:lnTo>
                  <a:lnTo>
                    <a:pt x="2428" y="34079"/>
                  </a:lnTo>
                  <a:lnTo>
                    <a:pt x="2720" y="34259"/>
                  </a:lnTo>
                  <a:lnTo>
                    <a:pt x="3013" y="34416"/>
                  </a:lnTo>
                  <a:lnTo>
                    <a:pt x="3350" y="34551"/>
                  </a:lnTo>
                  <a:lnTo>
                    <a:pt x="3687" y="34663"/>
                  </a:lnTo>
                  <a:lnTo>
                    <a:pt x="4024" y="34776"/>
                  </a:lnTo>
                  <a:lnTo>
                    <a:pt x="4699" y="34956"/>
                  </a:lnTo>
                  <a:lnTo>
                    <a:pt x="5013" y="35090"/>
                  </a:lnTo>
                  <a:lnTo>
                    <a:pt x="5328" y="35225"/>
                  </a:lnTo>
                  <a:lnTo>
                    <a:pt x="5620" y="35405"/>
                  </a:lnTo>
                  <a:lnTo>
                    <a:pt x="5755" y="35495"/>
                  </a:lnTo>
                  <a:lnTo>
                    <a:pt x="5868" y="35630"/>
                  </a:lnTo>
                  <a:lnTo>
                    <a:pt x="6070" y="35855"/>
                  </a:lnTo>
                  <a:lnTo>
                    <a:pt x="6227" y="36124"/>
                  </a:lnTo>
                  <a:lnTo>
                    <a:pt x="6362" y="36417"/>
                  </a:lnTo>
                  <a:lnTo>
                    <a:pt x="6452" y="36709"/>
                  </a:lnTo>
                  <a:lnTo>
                    <a:pt x="6542" y="37024"/>
                  </a:lnTo>
                  <a:lnTo>
                    <a:pt x="6609" y="37338"/>
                  </a:lnTo>
                  <a:lnTo>
                    <a:pt x="6722" y="37968"/>
                  </a:lnTo>
                  <a:lnTo>
                    <a:pt x="6834" y="38417"/>
                  </a:lnTo>
                  <a:lnTo>
                    <a:pt x="6947" y="38867"/>
                  </a:lnTo>
                  <a:lnTo>
                    <a:pt x="7104" y="39317"/>
                  </a:lnTo>
                  <a:lnTo>
                    <a:pt x="7261" y="39744"/>
                  </a:lnTo>
                  <a:lnTo>
                    <a:pt x="7441" y="40171"/>
                  </a:lnTo>
                  <a:lnTo>
                    <a:pt x="7643" y="40598"/>
                  </a:lnTo>
                  <a:lnTo>
                    <a:pt x="7868" y="41002"/>
                  </a:lnTo>
                  <a:lnTo>
                    <a:pt x="8115" y="41407"/>
                  </a:lnTo>
                  <a:lnTo>
                    <a:pt x="8363" y="41812"/>
                  </a:lnTo>
                  <a:lnTo>
                    <a:pt x="8632" y="42194"/>
                  </a:lnTo>
                  <a:lnTo>
                    <a:pt x="8902" y="42576"/>
                  </a:lnTo>
                  <a:lnTo>
                    <a:pt x="9217" y="42936"/>
                  </a:lnTo>
                  <a:lnTo>
                    <a:pt x="9509" y="43295"/>
                  </a:lnTo>
                  <a:lnTo>
                    <a:pt x="9846" y="43633"/>
                  </a:lnTo>
                  <a:lnTo>
                    <a:pt x="10183" y="43970"/>
                  </a:lnTo>
                  <a:lnTo>
                    <a:pt x="10521" y="44284"/>
                  </a:lnTo>
                  <a:lnTo>
                    <a:pt x="11285" y="43385"/>
                  </a:lnTo>
                  <a:lnTo>
                    <a:pt x="12027" y="42464"/>
                  </a:lnTo>
                  <a:lnTo>
                    <a:pt x="12769" y="41519"/>
                  </a:lnTo>
                  <a:lnTo>
                    <a:pt x="13488" y="40575"/>
                  </a:lnTo>
                  <a:lnTo>
                    <a:pt x="14185" y="39631"/>
                  </a:lnTo>
                  <a:lnTo>
                    <a:pt x="15219" y="38170"/>
                  </a:lnTo>
                  <a:lnTo>
                    <a:pt x="16253" y="36686"/>
                  </a:lnTo>
                  <a:lnTo>
                    <a:pt x="16882" y="35742"/>
                  </a:lnTo>
                  <a:lnTo>
                    <a:pt x="17489" y="34776"/>
                  </a:lnTo>
                  <a:lnTo>
                    <a:pt x="17557" y="34663"/>
                  </a:lnTo>
                  <a:lnTo>
                    <a:pt x="18141" y="33719"/>
                  </a:lnTo>
                  <a:lnTo>
                    <a:pt x="18815" y="32640"/>
                  </a:lnTo>
                  <a:lnTo>
                    <a:pt x="19220" y="31921"/>
                  </a:lnTo>
                  <a:lnTo>
                    <a:pt x="19625" y="31224"/>
                  </a:lnTo>
                  <a:lnTo>
                    <a:pt x="20232" y="30168"/>
                  </a:lnTo>
                  <a:lnTo>
                    <a:pt x="20794" y="29111"/>
                  </a:lnTo>
                  <a:lnTo>
                    <a:pt x="21513" y="27762"/>
                  </a:lnTo>
                  <a:lnTo>
                    <a:pt x="21873" y="27020"/>
                  </a:lnTo>
                  <a:lnTo>
                    <a:pt x="22255" y="26279"/>
                  </a:lnTo>
                  <a:lnTo>
                    <a:pt x="22794" y="25132"/>
                  </a:lnTo>
                  <a:lnTo>
                    <a:pt x="23334" y="23963"/>
                  </a:lnTo>
                  <a:lnTo>
                    <a:pt x="23873" y="22794"/>
                  </a:lnTo>
                  <a:lnTo>
                    <a:pt x="24368" y="21603"/>
                  </a:lnTo>
                  <a:lnTo>
                    <a:pt x="24750" y="20704"/>
                  </a:lnTo>
                  <a:lnTo>
                    <a:pt x="25222" y="19535"/>
                  </a:lnTo>
                  <a:lnTo>
                    <a:pt x="25537" y="18681"/>
                  </a:lnTo>
                  <a:lnTo>
                    <a:pt x="26031" y="17377"/>
                  </a:lnTo>
                  <a:lnTo>
                    <a:pt x="26481" y="16073"/>
                  </a:lnTo>
                  <a:lnTo>
                    <a:pt x="26885" y="14904"/>
                  </a:lnTo>
                  <a:lnTo>
                    <a:pt x="27268" y="13713"/>
                  </a:lnTo>
                  <a:lnTo>
                    <a:pt x="27627" y="12499"/>
                  </a:lnTo>
                  <a:lnTo>
                    <a:pt x="27987" y="11308"/>
                  </a:lnTo>
                  <a:lnTo>
                    <a:pt x="28324" y="10094"/>
                  </a:lnTo>
                  <a:lnTo>
                    <a:pt x="28639" y="8835"/>
                  </a:lnTo>
                  <a:lnTo>
                    <a:pt x="28953" y="7576"/>
                  </a:lnTo>
                  <a:lnTo>
                    <a:pt x="29246" y="6295"/>
                  </a:lnTo>
                  <a:lnTo>
                    <a:pt x="29515" y="5036"/>
                  </a:lnTo>
                  <a:lnTo>
                    <a:pt x="29785" y="3777"/>
                  </a:lnTo>
                  <a:lnTo>
                    <a:pt x="30010" y="2518"/>
                  </a:lnTo>
                  <a:lnTo>
                    <a:pt x="30235" y="1259"/>
                  </a:lnTo>
                  <a:lnTo>
                    <a:pt x="30415" y="1"/>
                  </a:lnTo>
                  <a:close/>
                </a:path>
              </a:pathLst>
            </a:custGeom>
            <a:solidFill>
              <a:srgbClr val="7EA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98" name="Google Shape;278;p15">
              <a:extLst>
                <a:ext uri="{FF2B5EF4-FFF2-40B4-BE49-F238E27FC236}">
                  <a16:creationId xmlns:a16="http://schemas.microsoft.com/office/drawing/2014/main" id="{DBAF1C9D-68F7-7D81-3983-F14C01066D28}"/>
                </a:ext>
              </a:extLst>
            </p:cNvPr>
            <p:cNvSpPr/>
            <p:nvPr/>
          </p:nvSpPr>
          <p:spPr>
            <a:xfrm>
              <a:off x="2057725" y="2854675"/>
              <a:ext cx="971700" cy="1190850"/>
            </a:xfrm>
            <a:custGeom>
              <a:avLst/>
              <a:gdLst/>
              <a:ahLst/>
              <a:cxnLst/>
              <a:rect l="l" t="t" r="r" b="b"/>
              <a:pathLst>
                <a:path w="38868" h="47634" extrusionOk="0">
                  <a:moveTo>
                    <a:pt x="4879" y="1"/>
                  </a:moveTo>
                  <a:lnTo>
                    <a:pt x="5149" y="180"/>
                  </a:lnTo>
                  <a:lnTo>
                    <a:pt x="5418" y="338"/>
                  </a:lnTo>
                  <a:lnTo>
                    <a:pt x="5688" y="495"/>
                  </a:lnTo>
                  <a:lnTo>
                    <a:pt x="5980" y="630"/>
                  </a:lnTo>
                  <a:lnTo>
                    <a:pt x="6610" y="877"/>
                  </a:lnTo>
                  <a:lnTo>
                    <a:pt x="7239" y="1102"/>
                  </a:lnTo>
                  <a:lnTo>
                    <a:pt x="7891" y="1282"/>
                  </a:lnTo>
                  <a:lnTo>
                    <a:pt x="8565" y="1417"/>
                  </a:lnTo>
                  <a:lnTo>
                    <a:pt x="9240" y="1529"/>
                  </a:lnTo>
                  <a:lnTo>
                    <a:pt x="9892" y="1642"/>
                  </a:lnTo>
                  <a:lnTo>
                    <a:pt x="8835" y="2833"/>
                  </a:lnTo>
                  <a:lnTo>
                    <a:pt x="7801" y="4024"/>
                  </a:lnTo>
                  <a:lnTo>
                    <a:pt x="6790" y="5238"/>
                  </a:lnTo>
                  <a:lnTo>
                    <a:pt x="6295" y="5868"/>
                  </a:lnTo>
                  <a:lnTo>
                    <a:pt x="5823" y="6497"/>
                  </a:lnTo>
                  <a:lnTo>
                    <a:pt x="5351" y="7126"/>
                  </a:lnTo>
                  <a:lnTo>
                    <a:pt x="4901" y="7778"/>
                  </a:lnTo>
                  <a:lnTo>
                    <a:pt x="4474" y="8430"/>
                  </a:lnTo>
                  <a:lnTo>
                    <a:pt x="4047" y="9105"/>
                  </a:lnTo>
                  <a:lnTo>
                    <a:pt x="3643" y="9779"/>
                  </a:lnTo>
                  <a:lnTo>
                    <a:pt x="3283" y="10476"/>
                  </a:lnTo>
                  <a:lnTo>
                    <a:pt x="2923" y="11173"/>
                  </a:lnTo>
                  <a:lnTo>
                    <a:pt x="2609" y="11892"/>
                  </a:lnTo>
                  <a:lnTo>
                    <a:pt x="2316" y="12634"/>
                  </a:lnTo>
                  <a:lnTo>
                    <a:pt x="2069" y="13398"/>
                  </a:lnTo>
                  <a:lnTo>
                    <a:pt x="1844" y="14162"/>
                  </a:lnTo>
                  <a:lnTo>
                    <a:pt x="1664" y="14927"/>
                  </a:lnTo>
                  <a:lnTo>
                    <a:pt x="1530" y="15713"/>
                  </a:lnTo>
                  <a:lnTo>
                    <a:pt x="1417" y="16523"/>
                  </a:lnTo>
                  <a:lnTo>
                    <a:pt x="1372" y="17310"/>
                  </a:lnTo>
                  <a:lnTo>
                    <a:pt x="1350" y="18096"/>
                  </a:lnTo>
                  <a:lnTo>
                    <a:pt x="1395" y="18883"/>
                  </a:lnTo>
                  <a:lnTo>
                    <a:pt x="1462" y="19670"/>
                  </a:lnTo>
                  <a:lnTo>
                    <a:pt x="1597" y="20434"/>
                  </a:lnTo>
                  <a:lnTo>
                    <a:pt x="1687" y="20816"/>
                  </a:lnTo>
                  <a:lnTo>
                    <a:pt x="1777" y="21198"/>
                  </a:lnTo>
                  <a:lnTo>
                    <a:pt x="1889" y="21558"/>
                  </a:lnTo>
                  <a:lnTo>
                    <a:pt x="2024" y="21918"/>
                  </a:lnTo>
                  <a:lnTo>
                    <a:pt x="2159" y="22300"/>
                  </a:lnTo>
                  <a:lnTo>
                    <a:pt x="2316" y="22637"/>
                  </a:lnTo>
                  <a:lnTo>
                    <a:pt x="2474" y="22997"/>
                  </a:lnTo>
                  <a:lnTo>
                    <a:pt x="2653" y="23356"/>
                  </a:lnTo>
                  <a:lnTo>
                    <a:pt x="2856" y="23694"/>
                  </a:lnTo>
                  <a:lnTo>
                    <a:pt x="3058" y="24008"/>
                  </a:lnTo>
                  <a:lnTo>
                    <a:pt x="3485" y="24638"/>
                  </a:lnTo>
                  <a:lnTo>
                    <a:pt x="3912" y="25267"/>
                  </a:lnTo>
                  <a:lnTo>
                    <a:pt x="4115" y="25582"/>
                  </a:lnTo>
                  <a:lnTo>
                    <a:pt x="4294" y="25919"/>
                  </a:lnTo>
                  <a:lnTo>
                    <a:pt x="4429" y="26256"/>
                  </a:lnTo>
                  <a:lnTo>
                    <a:pt x="4542" y="26616"/>
                  </a:lnTo>
                  <a:lnTo>
                    <a:pt x="4609" y="26998"/>
                  </a:lnTo>
                  <a:lnTo>
                    <a:pt x="4609" y="27380"/>
                  </a:lnTo>
                  <a:lnTo>
                    <a:pt x="4587" y="27762"/>
                  </a:lnTo>
                  <a:lnTo>
                    <a:pt x="4542" y="28144"/>
                  </a:lnTo>
                  <a:lnTo>
                    <a:pt x="4452" y="28527"/>
                  </a:lnTo>
                  <a:lnTo>
                    <a:pt x="4362" y="28909"/>
                  </a:lnTo>
                  <a:lnTo>
                    <a:pt x="4115" y="29651"/>
                  </a:lnTo>
                  <a:lnTo>
                    <a:pt x="3665" y="30797"/>
                  </a:lnTo>
                  <a:lnTo>
                    <a:pt x="3170" y="31921"/>
                  </a:lnTo>
                  <a:lnTo>
                    <a:pt x="2653" y="33022"/>
                  </a:lnTo>
                  <a:lnTo>
                    <a:pt x="2114" y="34124"/>
                  </a:lnTo>
                  <a:lnTo>
                    <a:pt x="1035" y="36327"/>
                  </a:lnTo>
                  <a:lnTo>
                    <a:pt x="495" y="37428"/>
                  </a:lnTo>
                  <a:lnTo>
                    <a:pt x="1" y="38552"/>
                  </a:lnTo>
                  <a:lnTo>
                    <a:pt x="900" y="39834"/>
                  </a:lnTo>
                  <a:lnTo>
                    <a:pt x="1844" y="41092"/>
                  </a:lnTo>
                  <a:lnTo>
                    <a:pt x="2811" y="42329"/>
                  </a:lnTo>
                  <a:lnTo>
                    <a:pt x="3800" y="43565"/>
                  </a:lnTo>
                  <a:lnTo>
                    <a:pt x="4699" y="44622"/>
                  </a:lnTo>
                  <a:lnTo>
                    <a:pt x="6003" y="46150"/>
                  </a:lnTo>
                  <a:lnTo>
                    <a:pt x="7352" y="47634"/>
                  </a:lnTo>
                  <a:lnTo>
                    <a:pt x="9982" y="43565"/>
                  </a:lnTo>
                  <a:lnTo>
                    <a:pt x="10656" y="42509"/>
                  </a:lnTo>
                  <a:lnTo>
                    <a:pt x="11038" y="41992"/>
                  </a:lnTo>
                  <a:lnTo>
                    <a:pt x="11420" y="41475"/>
                  </a:lnTo>
                  <a:lnTo>
                    <a:pt x="11802" y="41002"/>
                  </a:lnTo>
                  <a:lnTo>
                    <a:pt x="12252" y="40553"/>
                  </a:lnTo>
                  <a:lnTo>
                    <a:pt x="12702" y="40148"/>
                  </a:lnTo>
                  <a:lnTo>
                    <a:pt x="12949" y="39946"/>
                  </a:lnTo>
                  <a:lnTo>
                    <a:pt x="13219" y="39766"/>
                  </a:lnTo>
                  <a:lnTo>
                    <a:pt x="13488" y="39609"/>
                  </a:lnTo>
                  <a:lnTo>
                    <a:pt x="13758" y="39451"/>
                  </a:lnTo>
                  <a:lnTo>
                    <a:pt x="14320" y="39159"/>
                  </a:lnTo>
                  <a:lnTo>
                    <a:pt x="14905" y="38889"/>
                  </a:lnTo>
                  <a:lnTo>
                    <a:pt x="15534" y="38665"/>
                  </a:lnTo>
                  <a:lnTo>
                    <a:pt x="16770" y="38215"/>
                  </a:lnTo>
                  <a:lnTo>
                    <a:pt x="17400" y="38013"/>
                  </a:lnTo>
                  <a:lnTo>
                    <a:pt x="18007" y="37788"/>
                  </a:lnTo>
                  <a:lnTo>
                    <a:pt x="18591" y="37563"/>
                  </a:lnTo>
                  <a:lnTo>
                    <a:pt x="19153" y="37293"/>
                  </a:lnTo>
                  <a:lnTo>
                    <a:pt x="19670" y="37001"/>
                  </a:lnTo>
                  <a:lnTo>
                    <a:pt x="19917" y="36844"/>
                  </a:lnTo>
                  <a:lnTo>
                    <a:pt x="20165" y="36686"/>
                  </a:lnTo>
                  <a:lnTo>
                    <a:pt x="20389" y="36507"/>
                  </a:lnTo>
                  <a:lnTo>
                    <a:pt x="20592" y="36304"/>
                  </a:lnTo>
                  <a:lnTo>
                    <a:pt x="20794" y="36102"/>
                  </a:lnTo>
                  <a:lnTo>
                    <a:pt x="20974" y="35877"/>
                  </a:lnTo>
                  <a:lnTo>
                    <a:pt x="21131" y="35652"/>
                  </a:lnTo>
                  <a:lnTo>
                    <a:pt x="21289" y="35383"/>
                  </a:lnTo>
                  <a:lnTo>
                    <a:pt x="21401" y="35135"/>
                  </a:lnTo>
                  <a:lnTo>
                    <a:pt x="21513" y="34843"/>
                  </a:lnTo>
                  <a:lnTo>
                    <a:pt x="21603" y="34528"/>
                  </a:lnTo>
                  <a:lnTo>
                    <a:pt x="21693" y="34191"/>
                  </a:lnTo>
                  <a:lnTo>
                    <a:pt x="21828" y="33539"/>
                  </a:lnTo>
                  <a:lnTo>
                    <a:pt x="21918" y="33247"/>
                  </a:lnTo>
                  <a:lnTo>
                    <a:pt x="22030" y="32932"/>
                  </a:lnTo>
                  <a:lnTo>
                    <a:pt x="22188" y="32663"/>
                  </a:lnTo>
                  <a:lnTo>
                    <a:pt x="22278" y="32528"/>
                  </a:lnTo>
                  <a:lnTo>
                    <a:pt x="22390" y="32415"/>
                  </a:lnTo>
                  <a:lnTo>
                    <a:pt x="22525" y="32281"/>
                  </a:lnTo>
                  <a:lnTo>
                    <a:pt x="22682" y="32168"/>
                  </a:lnTo>
                  <a:lnTo>
                    <a:pt x="22840" y="32078"/>
                  </a:lnTo>
                  <a:lnTo>
                    <a:pt x="22997" y="32011"/>
                  </a:lnTo>
                  <a:lnTo>
                    <a:pt x="23177" y="31943"/>
                  </a:lnTo>
                  <a:lnTo>
                    <a:pt x="23334" y="31921"/>
                  </a:lnTo>
                  <a:lnTo>
                    <a:pt x="23514" y="31898"/>
                  </a:lnTo>
                  <a:lnTo>
                    <a:pt x="23694" y="31898"/>
                  </a:lnTo>
                  <a:lnTo>
                    <a:pt x="24076" y="31921"/>
                  </a:lnTo>
                  <a:lnTo>
                    <a:pt x="24458" y="32011"/>
                  </a:lnTo>
                  <a:lnTo>
                    <a:pt x="24840" y="32123"/>
                  </a:lnTo>
                  <a:lnTo>
                    <a:pt x="25245" y="32258"/>
                  </a:lnTo>
                  <a:lnTo>
                    <a:pt x="26077" y="32550"/>
                  </a:lnTo>
                  <a:lnTo>
                    <a:pt x="26504" y="32708"/>
                  </a:lnTo>
                  <a:lnTo>
                    <a:pt x="26931" y="32820"/>
                  </a:lnTo>
                  <a:lnTo>
                    <a:pt x="27358" y="32932"/>
                  </a:lnTo>
                  <a:lnTo>
                    <a:pt x="27763" y="32977"/>
                  </a:lnTo>
                  <a:lnTo>
                    <a:pt x="27965" y="33000"/>
                  </a:lnTo>
                  <a:lnTo>
                    <a:pt x="28167" y="33000"/>
                  </a:lnTo>
                  <a:lnTo>
                    <a:pt x="28369" y="32977"/>
                  </a:lnTo>
                  <a:lnTo>
                    <a:pt x="28572" y="32955"/>
                  </a:lnTo>
                  <a:lnTo>
                    <a:pt x="28864" y="32888"/>
                  </a:lnTo>
                  <a:lnTo>
                    <a:pt x="29111" y="32798"/>
                  </a:lnTo>
                  <a:lnTo>
                    <a:pt x="29336" y="32663"/>
                  </a:lnTo>
                  <a:lnTo>
                    <a:pt x="29538" y="32528"/>
                  </a:lnTo>
                  <a:lnTo>
                    <a:pt x="29718" y="32370"/>
                  </a:lnTo>
                  <a:lnTo>
                    <a:pt x="29898" y="32191"/>
                  </a:lnTo>
                  <a:lnTo>
                    <a:pt x="30055" y="31988"/>
                  </a:lnTo>
                  <a:lnTo>
                    <a:pt x="30190" y="31786"/>
                  </a:lnTo>
                  <a:lnTo>
                    <a:pt x="30325" y="31561"/>
                  </a:lnTo>
                  <a:lnTo>
                    <a:pt x="30438" y="31314"/>
                  </a:lnTo>
                  <a:lnTo>
                    <a:pt x="30640" y="30797"/>
                  </a:lnTo>
                  <a:lnTo>
                    <a:pt x="30797" y="30235"/>
                  </a:lnTo>
                  <a:lnTo>
                    <a:pt x="30955" y="29628"/>
                  </a:lnTo>
                  <a:lnTo>
                    <a:pt x="31224" y="28414"/>
                  </a:lnTo>
                  <a:lnTo>
                    <a:pt x="31382" y="27807"/>
                  </a:lnTo>
                  <a:lnTo>
                    <a:pt x="31561" y="27200"/>
                  </a:lnTo>
                  <a:lnTo>
                    <a:pt x="31764" y="26616"/>
                  </a:lnTo>
                  <a:lnTo>
                    <a:pt x="31876" y="26346"/>
                  </a:lnTo>
                  <a:lnTo>
                    <a:pt x="32011" y="26076"/>
                  </a:lnTo>
                  <a:lnTo>
                    <a:pt x="32168" y="25829"/>
                  </a:lnTo>
                  <a:lnTo>
                    <a:pt x="32326" y="25582"/>
                  </a:lnTo>
                  <a:lnTo>
                    <a:pt x="32506" y="25357"/>
                  </a:lnTo>
                  <a:lnTo>
                    <a:pt x="32685" y="25155"/>
                  </a:lnTo>
                  <a:lnTo>
                    <a:pt x="32865" y="24997"/>
                  </a:lnTo>
                  <a:lnTo>
                    <a:pt x="33023" y="24862"/>
                  </a:lnTo>
                  <a:lnTo>
                    <a:pt x="33405" y="24615"/>
                  </a:lnTo>
                  <a:lnTo>
                    <a:pt x="33787" y="24390"/>
                  </a:lnTo>
                  <a:lnTo>
                    <a:pt x="34214" y="24188"/>
                  </a:lnTo>
                  <a:lnTo>
                    <a:pt x="34641" y="24031"/>
                  </a:lnTo>
                  <a:lnTo>
                    <a:pt x="35068" y="23873"/>
                  </a:lnTo>
                  <a:lnTo>
                    <a:pt x="35967" y="23581"/>
                  </a:lnTo>
                  <a:lnTo>
                    <a:pt x="36394" y="23424"/>
                  </a:lnTo>
                  <a:lnTo>
                    <a:pt x="36822" y="23266"/>
                  </a:lnTo>
                  <a:lnTo>
                    <a:pt x="37204" y="23087"/>
                  </a:lnTo>
                  <a:lnTo>
                    <a:pt x="37586" y="22862"/>
                  </a:lnTo>
                  <a:lnTo>
                    <a:pt x="37923" y="22615"/>
                  </a:lnTo>
                  <a:lnTo>
                    <a:pt x="38080" y="22480"/>
                  </a:lnTo>
                  <a:lnTo>
                    <a:pt x="38215" y="22345"/>
                  </a:lnTo>
                  <a:lnTo>
                    <a:pt x="38350" y="22187"/>
                  </a:lnTo>
                  <a:lnTo>
                    <a:pt x="38485" y="22008"/>
                  </a:lnTo>
                  <a:lnTo>
                    <a:pt x="38575" y="21828"/>
                  </a:lnTo>
                  <a:lnTo>
                    <a:pt x="38687" y="21625"/>
                  </a:lnTo>
                  <a:lnTo>
                    <a:pt x="38755" y="21446"/>
                  </a:lnTo>
                  <a:lnTo>
                    <a:pt x="38800" y="21266"/>
                  </a:lnTo>
                  <a:lnTo>
                    <a:pt x="38845" y="21064"/>
                  </a:lnTo>
                  <a:lnTo>
                    <a:pt x="38867" y="20884"/>
                  </a:lnTo>
                  <a:lnTo>
                    <a:pt x="38867" y="20704"/>
                  </a:lnTo>
                  <a:lnTo>
                    <a:pt x="38867" y="20524"/>
                  </a:lnTo>
                  <a:lnTo>
                    <a:pt x="38822" y="20164"/>
                  </a:lnTo>
                  <a:lnTo>
                    <a:pt x="38710" y="19805"/>
                  </a:lnTo>
                  <a:lnTo>
                    <a:pt x="38575" y="19467"/>
                  </a:lnTo>
                  <a:lnTo>
                    <a:pt x="38395" y="19108"/>
                  </a:lnTo>
                  <a:lnTo>
                    <a:pt x="38170" y="18793"/>
                  </a:lnTo>
                  <a:lnTo>
                    <a:pt x="37901" y="18456"/>
                  </a:lnTo>
                  <a:lnTo>
                    <a:pt x="37631" y="18164"/>
                  </a:lnTo>
                  <a:lnTo>
                    <a:pt x="37316" y="17849"/>
                  </a:lnTo>
                  <a:lnTo>
                    <a:pt x="37001" y="17579"/>
                  </a:lnTo>
                  <a:lnTo>
                    <a:pt x="36664" y="17310"/>
                  </a:lnTo>
                  <a:lnTo>
                    <a:pt x="36305" y="17062"/>
                  </a:lnTo>
                  <a:lnTo>
                    <a:pt x="35967" y="16837"/>
                  </a:lnTo>
                  <a:lnTo>
                    <a:pt x="35608" y="16613"/>
                  </a:lnTo>
                  <a:lnTo>
                    <a:pt x="34619" y="16073"/>
                  </a:lnTo>
                  <a:lnTo>
                    <a:pt x="33585" y="15556"/>
                  </a:lnTo>
                  <a:lnTo>
                    <a:pt x="32551" y="15062"/>
                  </a:lnTo>
                  <a:lnTo>
                    <a:pt x="31494" y="14612"/>
                  </a:lnTo>
                  <a:lnTo>
                    <a:pt x="30438" y="14185"/>
                  </a:lnTo>
                  <a:lnTo>
                    <a:pt x="29381" y="13803"/>
                  </a:lnTo>
                  <a:lnTo>
                    <a:pt x="28280" y="13443"/>
                  </a:lnTo>
                  <a:lnTo>
                    <a:pt x="27201" y="13106"/>
                  </a:lnTo>
                  <a:lnTo>
                    <a:pt x="27515" y="12904"/>
                  </a:lnTo>
                  <a:lnTo>
                    <a:pt x="27830" y="12656"/>
                  </a:lnTo>
                  <a:lnTo>
                    <a:pt x="28100" y="12387"/>
                  </a:lnTo>
                  <a:lnTo>
                    <a:pt x="28325" y="12094"/>
                  </a:lnTo>
                  <a:lnTo>
                    <a:pt x="28549" y="11780"/>
                  </a:lnTo>
                  <a:lnTo>
                    <a:pt x="28729" y="11442"/>
                  </a:lnTo>
                  <a:lnTo>
                    <a:pt x="28886" y="11105"/>
                  </a:lnTo>
                  <a:lnTo>
                    <a:pt x="29021" y="10746"/>
                  </a:lnTo>
                  <a:lnTo>
                    <a:pt x="29134" y="10363"/>
                  </a:lnTo>
                  <a:lnTo>
                    <a:pt x="29201" y="9981"/>
                  </a:lnTo>
                  <a:lnTo>
                    <a:pt x="29246" y="9599"/>
                  </a:lnTo>
                  <a:lnTo>
                    <a:pt x="29291" y="9195"/>
                  </a:lnTo>
                  <a:lnTo>
                    <a:pt x="29269" y="8790"/>
                  </a:lnTo>
                  <a:lnTo>
                    <a:pt x="29246" y="8408"/>
                  </a:lnTo>
                  <a:lnTo>
                    <a:pt x="29201" y="8003"/>
                  </a:lnTo>
                  <a:lnTo>
                    <a:pt x="29134" y="7599"/>
                  </a:lnTo>
                  <a:lnTo>
                    <a:pt x="26279" y="6407"/>
                  </a:lnTo>
                  <a:lnTo>
                    <a:pt x="24863" y="5800"/>
                  </a:lnTo>
                  <a:lnTo>
                    <a:pt x="23447" y="5193"/>
                  </a:lnTo>
                  <a:lnTo>
                    <a:pt x="22075" y="4519"/>
                  </a:lnTo>
                  <a:lnTo>
                    <a:pt x="20704" y="3845"/>
                  </a:lnTo>
                  <a:lnTo>
                    <a:pt x="20052" y="3462"/>
                  </a:lnTo>
                  <a:lnTo>
                    <a:pt x="19378" y="3103"/>
                  </a:lnTo>
                  <a:lnTo>
                    <a:pt x="18726" y="2698"/>
                  </a:lnTo>
                  <a:lnTo>
                    <a:pt x="18097" y="2293"/>
                  </a:lnTo>
                  <a:lnTo>
                    <a:pt x="17377" y="1821"/>
                  </a:lnTo>
                  <a:lnTo>
                    <a:pt x="16703" y="1304"/>
                  </a:lnTo>
                  <a:lnTo>
                    <a:pt x="16028" y="787"/>
                  </a:lnTo>
                  <a:lnTo>
                    <a:pt x="15377" y="225"/>
                  </a:lnTo>
                  <a:lnTo>
                    <a:pt x="15084" y="1"/>
                  </a:lnTo>
                  <a:close/>
                </a:path>
              </a:pathLst>
            </a:custGeom>
            <a:solidFill>
              <a:srgbClr val="7EA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99" name="Google Shape;279;p15">
              <a:extLst>
                <a:ext uri="{FF2B5EF4-FFF2-40B4-BE49-F238E27FC236}">
                  <a16:creationId xmlns:a16="http://schemas.microsoft.com/office/drawing/2014/main" id="{3029EE64-BFCD-7254-9046-0765D2901E2A}"/>
                </a:ext>
              </a:extLst>
            </p:cNvPr>
            <p:cNvSpPr/>
            <p:nvPr/>
          </p:nvSpPr>
          <p:spPr>
            <a:xfrm>
              <a:off x="2642750" y="3394175"/>
              <a:ext cx="30925" cy="53425"/>
            </a:xfrm>
            <a:custGeom>
              <a:avLst/>
              <a:gdLst/>
              <a:ahLst/>
              <a:cxnLst/>
              <a:rect l="l" t="t" r="r" b="b"/>
              <a:pathLst>
                <a:path w="1237" h="2137" extrusionOk="0">
                  <a:moveTo>
                    <a:pt x="608" y="1"/>
                  </a:moveTo>
                  <a:lnTo>
                    <a:pt x="495" y="23"/>
                  </a:lnTo>
                  <a:lnTo>
                    <a:pt x="383" y="45"/>
                  </a:lnTo>
                  <a:lnTo>
                    <a:pt x="270" y="90"/>
                  </a:lnTo>
                  <a:lnTo>
                    <a:pt x="180" y="158"/>
                  </a:lnTo>
                  <a:lnTo>
                    <a:pt x="113" y="248"/>
                  </a:lnTo>
                  <a:lnTo>
                    <a:pt x="46" y="338"/>
                  </a:lnTo>
                  <a:lnTo>
                    <a:pt x="1" y="473"/>
                  </a:lnTo>
                  <a:lnTo>
                    <a:pt x="1" y="607"/>
                  </a:lnTo>
                  <a:lnTo>
                    <a:pt x="1" y="1529"/>
                  </a:lnTo>
                  <a:lnTo>
                    <a:pt x="1" y="1664"/>
                  </a:lnTo>
                  <a:lnTo>
                    <a:pt x="46" y="1799"/>
                  </a:lnTo>
                  <a:lnTo>
                    <a:pt x="113" y="1889"/>
                  </a:lnTo>
                  <a:lnTo>
                    <a:pt x="180" y="1979"/>
                  </a:lnTo>
                  <a:lnTo>
                    <a:pt x="270" y="2046"/>
                  </a:lnTo>
                  <a:lnTo>
                    <a:pt x="383" y="2091"/>
                  </a:lnTo>
                  <a:lnTo>
                    <a:pt x="495" y="2114"/>
                  </a:lnTo>
                  <a:lnTo>
                    <a:pt x="608" y="2136"/>
                  </a:lnTo>
                  <a:lnTo>
                    <a:pt x="720" y="2114"/>
                  </a:lnTo>
                  <a:lnTo>
                    <a:pt x="832" y="2091"/>
                  </a:lnTo>
                  <a:lnTo>
                    <a:pt x="945" y="2046"/>
                  </a:lnTo>
                  <a:lnTo>
                    <a:pt x="1035" y="1979"/>
                  </a:lnTo>
                  <a:lnTo>
                    <a:pt x="1125" y="1889"/>
                  </a:lnTo>
                  <a:lnTo>
                    <a:pt x="1170" y="1799"/>
                  </a:lnTo>
                  <a:lnTo>
                    <a:pt x="1214" y="1664"/>
                  </a:lnTo>
                  <a:lnTo>
                    <a:pt x="1237" y="1529"/>
                  </a:lnTo>
                  <a:lnTo>
                    <a:pt x="1237" y="607"/>
                  </a:lnTo>
                  <a:lnTo>
                    <a:pt x="1214" y="473"/>
                  </a:lnTo>
                  <a:lnTo>
                    <a:pt x="1170" y="338"/>
                  </a:lnTo>
                  <a:lnTo>
                    <a:pt x="1125" y="248"/>
                  </a:lnTo>
                  <a:lnTo>
                    <a:pt x="1035" y="158"/>
                  </a:lnTo>
                  <a:lnTo>
                    <a:pt x="945" y="90"/>
                  </a:lnTo>
                  <a:lnTo>
                    <a:pt x="832" y="45"/>
                  </a:lnTo>
                  <a:lnTo>
                    <a:pt x="720" y="23"/>
                  </a:lnTo>
                  <a:lnTo>
                    <a:pt x="608" y="1"/>
                  </a:lnTo>
                  <a:close/>
                </a:path>
              </a:pathLst>
            </a:custGeom>
            <a:solidFill>
              <a:srgbClr val="779B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00" name="Google Shape;280;p15">
              <a:extLst>
                <a:ext uri="{FF2B5EF4-FFF2-40B4-BE49-F238E27FC236}">
                  <a16:creationId xmlns:a16="http://schemas.microsoft.com/office/drawing/2014/main" id="{6D0F5E6C-781F-DCBC-9D9E-B32DD79D2B99}"/>
                </a:ext>
              </a:extLst>
            </p:cNvPr>
            <p:cNvSpPr/>
            <p:nvPr/>
          </p:nvSpPr>
          <p:spPr>
            <a:xfrm>
              <a:off x="2438750" y="3131175"/>
              <a:ext cx="33750" cy="102300"/>
            </a:xfrm>
            <a:custGeom>
              <a:avLst/>
              <a:gdLst/>
              <a:ahLst/>
              <a:cxnLst/>
              <a:rect l="l" t="t" r="r" b="b"/>
              <a:pathLst>
                <a:path w="1350" h="4092" extrusionOk="0">
                  <a:moveTo>
                    <a:pt x="608" y="0"/>
                  </a:moveTo>
                  <a:lnTo>
                    <a:pt x="495" y="23"/>
                  </a:lnTo>
                  <a:lnTo>
                    <a:pt x="383" y="45"/>
                  </a:lnTo>
                  <a:lnTo>
                    <a:pt x="293" y="90"/>
                  </a:lnTo>
                  <a:lnTo>
                    <a:pt x="181" y="158"/>
                  </a:lnTo>
                  <a:lnTo>
                    <a:pt x="113" y="248"/>
                  </a:lnTo>
                  <a:lnTo>
                    <a:pt x="46" y="338"/>
                  </a:lnTo>
                  <a:lnTo>
                    <a:pt x="23" y="472"/>
                  </a:lnTo>
                  <a:lnTo>
                    <a:pt x="1" y="607"/>
                  </a:lnTo>
                  <a:lnTo>
                    <a:pt x="23" y="1327"/>
                  </a:lnTo>
                  <a:lnTo>
                    <a:pt x="46" y="2046"/>
                  </a:lnTo>
                  <a:lnTo>
                    <a:pt x="113" y="3485"/>
                  </a:lnTo>
                  <a:lnTo>
                    <a:pt x="113" y="3642"/>
                  </a:lnTo>
                  <a:lnTo>
                    <a:pt x="158" y="3754"/>
                  </a:lnTo>
                  <a:lnTo>
                    <a:pt x="226" y="3844"/>
                  </a:lnTo>
                  <a:lnTo>
                    <a:pt x="315" y="3934"/>
                  </a:lnTo>
                  <a:lnTo>
                    <a:pt x="405" y="4002"/>
                  </a:lnTo>
                  <a:lnTo>
                    <a:pt x="495" y="4047"/>
                  </a:lnTo>
                  <a:lnTo>
                    <a:pt x="608" y="4069"/>
                  </a:lnTo>
                  <a:lnTo>
                    <a:pt x="743" y="4092"/>
                  </a:lnTo>
                  <a:lnTo>
                    <a:pt x="855" y="4069"/>
                  </a:lnTo>
                  <a:lnTo>
                    <a:pt x="967" y="4047"/>
                  </a:lnTo>
                  <a:lnTo>
                    <a:pt x="1057" y="4002"/>
                  </a:lnTo>
                  <a:lnTo>
                    <a:pt x="1147" y="3934"/>
                  </a:lnTo>
                  <a:lnTo>
                    <a:pt x="1237" y="3867"/>
                  </a:lnTo>
                  <a:lnTo>
                    <a:pt x="1282" y="3754"/>
                  </a:lnTo>
                  <a:lnTo>
                    <a:pt x="1327" y="3642"/>
                  </a:lnTo>
                  <a:lnTo>
                    <a:pt x="1349" y="3485"/>
                  </a:lnTo>
                  <a:lnTo>
                    <a:pt x="1282" y="2046"/>
                  </a:lnTo>
                  <a:lnTo>
                    <a:pt x="1260" y="1327"/>
                  </a:lnTo>
                  <a:lnTo>
                    <a:pt x="1237" y="607"/>
                  </a:lnTo>
                  <a:lnTo>
                    <a:pt x="1215" y="472"/>
                  </a:lnTo>
                  <a:lnTo>
                    <a:pt x="1192" y="338"/>
                  </a:lnTo>
                  <a:lnTo>
                    <a:pt x="1125" y="248"/>
                  </a:lnTo>
                  <a:lnTo>
                    <a:pt x="1035" y="158"/>
                  </a:lnTo>
                  <a:lnTo>
                    <a:pt x="945" y="90"/>
                  </a:lnTo>
                  <a:lnTo>
                    <a:pt x="832" y="45"/>
                  </a:lnTo>
                  <a:lnTo>
                    <a:pt x="720" y="23"/>
                  </a:lnTo>
                  <a:lnTo>
                    <a:pt x="608" y="0"/>
                  </a:lnTo>
                  <a:close/>
                </a:path>
              </a:pathLst>
            </a:custGeom>
            <a:solidFill>
              <a:srgbClr val="779B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01" name="Google Shape;281;p15">
              <a:extLst>
                <a:ext uri="{FF2B5EF4-FFF2-40B4-BE49-F238E27FC236}">
                  <a16:creationId xmlns:a16="http://schemas.microsoft.com/office/drawing/2014/main" id="{4997490D-C545-68DB-8C98-CE2995C3185A}"/>
                </a:ext>
              </a:extLst>
            </p:cNvPr>
            <p:cNvSpPr/>
            <p:nvPr/>
          </p:nvSpPr>
          <p:spPr>
            <a:xfrm>
              <a:off x="5918500" y="2940650"/>
              <a:ext cx="41050" cy="125350"/>
            </a:xfrm>
            <a:custGeom>
              <a:avLst/>
              <a:gdLst/>
              <a:ahLst/>
              <a:cxnLst/>
              <a:rect l="l" t="t" r="r" b="b"/>
              <a:pathLst>
                <a:path w="1642" h="5014" extrusionOk="0">
                  <a:moveTo>
                    <a:pt x="518" y="1"/>
                  </a:moveTo>
                  <a:lnTo>
                    <a:pt x="405" y="23"/>
                  </a:lnTo>
                  <a:lnTo>
                    <a:pt x="293" y="68"/>
                  </a:lnTo>
                  <a:lnTo>
                    <a:pt x="203" y="136"/>
                  </a:lnTo>
                  <a:lnTo>
                    <a:pt x="113" y="226"/>
                  </a:lnTo>
                  <a:lnTo>
                    <a:pt x="46" y="316"/>
                  </a:lnTo>
                  <a:lnTo>
                    <a:pt x="1" y="450"/>
                  </a:lnTo>
                  <a:lnTo>
                    <a:pt x="1" y="585"/>
                  </a:lnTo>
                  <a:lnTo>
                    <a:pt x="1" y="1080"/>
                  </a:lnTo>
                  <a:lnTo>
                    <a:pt x="23" y="1597"/>
                  </a:lnTo>
                  <a:lnTo>
                    <a:pt x="46" y="2091"/>
                  </a:lnTo>
                  <a:lnTo>
                    <a:pt x="91" y="2586"/>
                  </a:lnTo>
                  <a:lnTo>
                    <a:pt x="158" y="3081"/>
                  </a:lnTo>
                  <a:lnTo>
                    <a:pt x="248" y="3575"/>
                  </a:lnTo>
                  <a:lnTo>
                    <a:pt x="428" y="4564"/>
                  </a:lnTo>
                  <a:lnTo>
                    <a:pt x="473" y="4699"/>
                  </a:lnTo>
                  <a:lnTo>
                    <a:pt x="540" y="4811"/>
                  </a:lnTo>
                  <a:lnTo>
                    <a:pt x="608" y="4901"/>
                  </a:lnTo>
                  <a:lnTo>
                    <a:pt x="720" y="4946"/>
                  </a:lnTo>
                  <a:lnTo>
                    <a:pt x="810" y="4991"/>
                  </a:lnTo>
                  <a:lnTo>
                    <a:pt x="922" y="5014"/>
                  </a:lnTo>
                  <a:lnTo>
                    <a:pt x="1035" y="5014"/>
                  </a:lnTo>
                  <a:lnTo>
                    <a:pt x="1147" y="4991"/>
                  </a:lnTo>
                  <a:lnTo>
                    <a:pt x="1260" y="4946"/>
                  </a:lnTo>
                  <a:lnTo>
                    <a:pt x="1372" y="4901"/>
                  </a:lnTo>
                  <a:lnTo>
                    <a:pt x="1462" y="4811"/>
                  </a:lnTo>
                  <a:lnTo>
                    <a:pt x="1529" y="4722"/>
                  </a:lnTo>
                  <a:lnTo>
                    <a:pt x="1597" y="4632"/>
                  </a:lnTo>
                  <a:lnTo>
                    <a:pt x="1619" y="4519"/>
                  </a:lnTo>
                  <a:lnTo>
                    <a:pt x="1642" y="4384"/>
                  </a:lnTo>
                  <a:lnTo>
                    <a:pt x="1619" y="4249"/>
                  </a:lnTo>
                  <a:lnTo>
                    <a:pt x="1439" y="3328"/>
                  </a:lnTo>
                  <a:lnTo>
                    <a:pt x="1327" y="2429"/>
                  </a:lnTo>
                  <a:lnTo>
                    <a:pt x="1282" y="1957"/>
                  </a:lnTo>
                  <a:lnTo>
                    <a:pt x="1260" y="1507"/>
                  </a:lnTo>
                  <a:lnTo>
                    <a:pt x="1237" y="1057"/>
                  </a:lnTo>
                  <a:lnTo>
                    <a:pt x="1237" y="585"/>
                  </a:lnTo>
                  <a:lnTo>
                    <a:pt x="1215" y="450"/>
                  </a:lnTo>
                  <a:lnTo>
                    <a:pt x="1192" y="316"/>
                  </a:lnTo>
                  <a:lnTo>
                    <a:pt x="1125" y="226"/>
                  </a:lnTo>
                  <a:lnTo>
                    <a:pt x="1057" y="136"/>
                  </a:lnTo>
                  <a:lnTo>
                    <a:pt x="945" y="68"/>
                  </a:lnTo>
                  <a:lnTo>
                    <a:pt x="855" y="23"/>
                  </a:lnTo>
                  <a:lnTo>
                    <a:pt x="743" y="1"/>
                  </a:lnTo>
                  <a:close/>
                </a:path>
              </a:pathLst>
            </a:custGeom>
            <a:solidFill>
              <a:srgbClr val="779B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02" name="Google Shape;282;p15">
              <a:extLst>
                <a:ext uri="{FF2B5EF4-FFF2-40B4-BE49-F238E27FC236}">
                  <a16:creationId xmlns:a16="http://schemas.microsoft.com/office/drawing/2014/main" id="{D222328E-DEA0-098A-5607-37C10085FF0F}"/>
                </a:ext>
              </a:extLst>
            </p:cNvPr>
            <p:cNvSpPr/>
            <p:nvPr/>
          </p:nvSpPr>
          <p:spPr>
            <a:xfrm>
              <a:off x="1876225" y="3139050"/>
              <a:ext cx="141625" cy="311900"/>
            </a:xfrm>
            <a:custGeom>
              <a:avLst/>
              <a:gdLst/>
              <a:ahLst/>
              <a:cxnLst/>
              <a:rect l="l" t="t" r="r" b="b"/>
              <a:pathLst>
                <a:path w="5665" h="12476" extrusionOk="0">
                  <a:moveTo>
                    <a:pt x="540" y="0"/>
                  </a:moveTo>
                  <a:lnTo>
                    <a:pt x="427" y="23"/>
                  </a:lnTo>
                  <a:lnTo>
                    <a:pt x="315" y="67"/>
                  </a:lnTo>
                  <a:lnTo>
                    <a:pt x="225" y="135"/>
                  </a:lnTo>
                  <a:lnTo>
                    <a:pt x="135" y="202"/>
                  </a:lnTo>
                  <a:lnTo>
                    <a:pt x="68" y="292"/>
                  </a:lnTo>
                  <a:lnTo>
                    <a:pt x="23" y="382"/>
                  </a:lnTo>
                  <a:lnTo>
                    <a:pt x="0" y="495"/>
                  </a:lnTo>
                  <a:lnTo>
                    <a:pt x="0" y="629"/>
                  </a:lnTo>
                  <a:lnTo>
                    <a:pt x="23" y="764"/>
                  </a:lnTo>
                  <a:lnTo>
                    <a:pt x="1034" y="3664"/>
                  </a:lnTo>
                  <a:lnTo>
                    <a:pt x="1551" y="5103"/>
                  </a:lnTo>
                  <a:lnTo>
                    <a:pt x="2091" y="6541"/>
                  </a:lnTo>
                  <a:lnTo>
                    <a:pt x="2630" y="7958"/>
                  </a:lnTo>
                  <a:lnTo>
                    <a:pt x="3237" y="9374"/>
                  </a:lnTo>
                  <a:lnTo>
                    <a:pt x="3844" y="10768"/>
                  </a:lnTo>
                  <a:lnTo>
                    <a:pt x="4181" y="11464"/>
                  </a:lnTo>
                  <a:lnTo>
                    <a:pt x="4519" y="12161"/>
                  </a:lnTo>
                  <a:lnTo>
                    <a:pt x="4608" y="12274"/>
                  </a:lnTo>
                  <a:lnTo>
                    <a:pt x="4698" y="12364"/>
                  </a:lnTo>
                  <a:lnTo>
                    <a:pt x="4788" y="12431"/>
                  </a:lnTo>
                  <a:lnTo>
                    <a:pt x="4901" y="12453"/>
                  </a:lnTo>
                  <a:lnTo>
                    <a:pt x="5013" y="12476"/>
                  </a:lnTo>
                  <a:lnTo>
                    <a:pt x="5125" y="12453"/>
                  </a:lnTo>
                  <a:lnTo>
                    <a:pt x="5238" y="12431"/>
                  </a:lnTo>
                  <a:lnTo>
                    <a:pt x="5328" y="12386"/>
                  </a:lnTo>
                  <a:lnTo>
                    <a:pt x="5440" y="12319"/>
                  </a:lnTo>
                  <a:lnTo>
                    <a:pt x="5508" y="12229"/>
                  </a:lnTo>
                  <a:lnTo>
                    <a:pt x="5575" y="12139"/>
                  </a:lnTo>
                  <a:lnTo>
                    <a:pt x="5642" y="12026"/>
                  </a:lnTo>
                  <a:lnTo>
                    <a:pt x="5665" y="11914"/>
                  </a:lnTo>
                  <a:lnTo>
                    <a:pt x="5665" y="11779"/>
                  </a:lnTo>
                  <a:lnTo>
                    <a:pt x="5642" y="11667"/>
                  </a:lnTo>
                  <a:lnTo>
                    <a:pt x="5598" y="11532"/>
                  </a:lnTo>
                  <a:lnTo>
                    <a:pt x="4946" y="10183"/>
                  </a:lnTo>
                  <a:lnTo>
                    <a:pt x="4339" y="8834"/>
                  </a:lnTo>
                  <a:lnTo>
                    <a:pt x="3754" y="7441"/>
                  </a:lnTo>
                  <a:lnTo>
                    <a:pt x="3215" y="6069"/>
                  </a:lnTo>
                  <a:lnTo>
                    <a:pt x="2698" y="4653"/>
                  </a:lnTo>
                  <a:lnTo>
                    <a:pt x="2203" y="3259"/>
                  </a:lnTo>
                  <a:lnTo>
                    <a:pt x="1214" y="427"/>
                  </a:lnTo>
                  <a:lnTo>
                    <a:pt x="1169" y="315"/>
                  </a:lnTo>
                  <a:lnTo>
                    <a:pt x="1079" y="202"/>
                  </a:lnTo>
                  <a:lnTo>
                    <a:pt x="989" y="112"/>
                  </a:lnTo>
                  <a:lnTo>
                    <a:pt x="899" y="67"/>
                  </a:lnTo>
                  <a:lnTo>
                    <a:pt x="787" y="23"/>
                  </a:lnTo>
                  <a:lnTo>
                    <a:pt x="675" y="0"/>
                  </a:lnTo>
                  <a:close/>
                </a:path>
              </a:pathLst>
            </a:custGeom>
            <a:solidFill>
              <a:srgbClr val="70B2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03" name="Google Shape;283;p15">
              <a:extLst>
                <a:ext uri="{FF2B5EF4-FFF2-40B4-BE49-F238E27FC236}">
                  <a16:creationId xmlns:a16="http://schemas.microsoft.com/office/drawing/2014/main" id="{F4D83B8F-1C90-1CFF-46BF-57265D732757}"/>
                </a:ext>
              </a:extLst>
            </p:cNvPr>
            <p:cNvSpPr/>
            <p:nvPr/>
          </p:nvSpPr>
          <p:spPr>
            <a:xfrm>
              <a:off x="2016150" y="3491950"/>
              <a:ext cx="78700" cy="116925"/>
            </a:xfrm>
            <a:custGeom>
              <a:avLst/>
              <a:gdLst/>
              <a:ahLst/>
              <a:cxnLst/>
              <a:rect l="l" t="t" r="r" b="b"/>
              <a:pathLst>
                <a:path w="3148" h="4677" extrusionOk="0">
                  <a:moveTo>
                    <a:pt x="585" y="1"/>
                  </a:moveTo>
                  <a:lnTo>
                    <a:pt x="473" y="23"/>
                  </a:lnTo>
                  <a:lnTo>
                    <a:pt x="383" y="68"/>
                  </a:lnTo>
                  <a:lnTo>
                    <a:pt x="270" y="136"/>
                  </a:lnTo>
                  <a:lnTo>
                    <a:pt x="180" y="203"/>
                  </a:lnTo>
                  <a:lnTo>
                    <a:pt x="90" y="293"/>
                  </a:lnTo>
                  <a:lnTo>
                    <a:pt x="45" y="383"/>
                  </a:lnTo>
                  <a:lnTo>
                    <a:pt x="1" y="518"/>
                  </a:lnTo>
                  <a:lnTo>
                    <a:pt x="1" y="630"/>
                  </a:lnTo>
                  <a:lnTo>
                    <a:pt x="1" y="788"/>
                  </a:lnTo>
                  <a:lnTo>
                    <a:pt x="68" y="1035"/>
                  </a:lnTo>
                  <a:lnTo>
                    <a:pt x="135" y="1305"/>
                  </a:lnTo>
                  <a:lnTo>
                    <a:pt x="225" y="1552"/>
                  </a:lnTo>
                  <a:lnTo>
                    <a:pt x="338" y="1799"/>
                  </a:lnTo>
                  <a:lnTo>
                    <a:pt x="562" y="2271"/>
                  </a:lnTo>
                  <a:lnTo>
                    <a:pt x="832" y="2743"/>
                  </a:lnTo>
                  <a:lnTo>
                    <a:pt x="1147" y="3193"/>
                  </a:lnTo>
                  <a:lnTo>
                    <a:pt x="1462" y="3620"/>
                  </a:lnTo>
                  <a:lnTo>
                    <a:pt x="2114" y="4452"/>
                  </a:lnTo>
                  <a:lnTo>
                    <a:pt x="2226" y="4564"/>
                  </a:lnTo>
                  <a:lnTo>
                    <a:pt x="2316" y="4632"/>
                  </a:lnTo>
                  <a:lnTo>
                    <a:pt x="2428" y="4654"/>
                  </a:lnTo>
                  <a:lnTo>
                    <a:pt x="2541" y="4677"/>
                  </a:lnTo>
                  <a:lnTo>
                    <a:pt x="2653" y="4654"/>
                  </a:lnTo>
                  <a:lnTo>
                    <a:pt x="2743" y="4609"/>
                  </a:lnTo>
                  <a:lnTo>
                    <a:pt x="2855" y="4564"/>
                  </a:lnTo>
                  <a:lnTo>
                    <a:pt x="2945" y="4474"/>
                  </a:lnTo>
                  <a:lnTo>
                    <a:pt x="3013" y="4384"/>
                  </a:lnTo>
                  <a:lnTo>
                    <a:pt x="3080" y="4294"/>
                  </a:lnTo>
                  <a:lnTo>
                    <a:pt x="3125" y="4182"/>
                  </a:lnTo>
                  <a:lnTo>
                    <a:pt x="3148" y="4070"/>
                  </a:lnTo>
                  <a:lnTo>
                    <a:pt x="3148" y="3935"/>
                  </a:lnTo>
                  <a:lnTo>
                    <a:pt x="3125" y="3822"/>
                  </a:lnTo>
                  <a:lnTo>
                    <a:pt x="3080" y="3710"/>
                  </a:lnTo>
                  <a:lnTo>
                    <a:pt x="2990" y="3575"/>
                  </a:lnTo>
                  <a:lnTo>
                    <a:pt x="2428" y="2856"/>
                  </a:lnTo>
                  <a:lnTo>
                    <a:pt x="2158" y="2496"/>
                  </a:lnTo>
                  <a:lnTo>
                    <a:pt x="1911" y="2114"/>
                  </a:lnTo>
                  <a:lnTo>
                    <a:pt x="1686" y="1732"/>
                  </a:lnTo>
                  <a:lnTo>
                    <a:pt x="1484" y="1327"/>
                  </a:lnTo>
                  <a:lnTo>
                    <a:pt x="1327" y="900"/>
                  </a:lnTo>
                  <a:lnTo>
                    <a:pt x="1192" y="450"/>
                  </a:lnTo>
                  <a:lnTo>
                    <a:pt x="1147" y="316"/>
                  </a:lnTo>
                  <a:lnTo>
                    <a:pt x="1102" y="203"/>
                  </a:lnTo>
                  <a:lnTo>
                    <a:pt x="1012" y="136"/>
                  </a:lnTo>
                  <a:lnTo>
                    <a:pt x="922" y="68"/>
                  </a:lnTo>
                  <a:lnTo>
                    <a:pt x="810" y="23"/>
                  </a:lnTo>
                  <a:lnTo>
                    <a:pt x="697" y="1"/>
                  </a:lnTo>
                  <a:close/>
                </a:path>
              </a:pathLst>
            </a:custGeom>
            <a:solidFill>
              <a:srgbClr val="70B2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04" name="Google Shape;284;p15">
              <a:extLst>
                <a:ext uri="{FF2B5EF4-FFF2-40B4-BE49-F238E27FC236}">
                  <a16:creationId xmlns:a16="http://schemas.microsoft.com/office/drawing/2014/main" id="{298E0A72-31D8-FBD1-4A27-5A557EA0BBFC}"/>
                </a:ext>
              </a:extLst>
            </p:cNvPr>
            <p:cNvSpPr/>
            <p:nvPr/>
          </p:nvSpPr>
          <p:spPr>
            <a:xfrm>
              <a:off x="2467425" y="4046625"/>
              <a:ext cx="117475" cy="111875"/>
            </a:xfrm>
            <a:custGeom>
              <a:avLst/>
              <a:gdLst/>
              <a:ahLst/>
              <a:cxnLst/>
              <a:rect l="l" t="t" r="r" b="b"/>
              <a:pathLst>
                <a:path w="4699" h="4475" extrusionOk="0">
                  <a:moveTo>
                    <a:pt x="585" y="1"/>
                  </a:moveTo>
                  <a:lnTo>
                    <a:pt x="472" y="23"/>
                  </a:lnTo>
                  <a:lnTo>
                    <a:pt x="382" y="46"/>
                  </a:lnTo>
                  <a:lnTo>
                    <a:pt x="270" y="113"/>
                  </a:lnTo>
                  <a:lnTo>
                    <a:pt x="180" y="181"/>
                  </a:lnTo>
                  <a:lnTo>
                    <a:pt x="113" y="270"/>
                  </a:lnTo>
                  <a:lnTo>
                    <a:pt x="45" y="383"/>
                  </a:lnTo>
                  <a:lnTo>
                    <a:pt x="0" y="473"/>
                  </a:lnTo>
                  <a:lnTo>
                    <a:pt x="0" y="585"/>
                  </a:lnTo>
                  <a:lnTo>
                    <a:pt x="0" y="720"/>
                  </a:lnTo>
                  <a:lnTo>
                    <a:pt x="23" y="832"/>
                  </a:lnTo>
                  <a:lnTo>
                    <a:pt x="90" y="945"/>
                  </a:lnTo>
                  <a:lnTo>
                    <a:pt x="158" y="1057"/>
                  </a:lnTo>
                  <a:lnTo>
                    <a:pt x="1034" y="1911"/>
                  </a:lnTo>
                  <a:lnTo>
                    <a:pt x="1933" y="2766"/>
                  </a:lnTo>
                  <a:lnTo>
                    <a:pt x="2855" y="3575"/>
                  </a:lnTo>
                  <a:lnTo>
                    <a:pt x="3327" y="3957"/>
                  </a:lnTo>
                  <a:lnTo>
                    <a:pt x="3799" y="4339"/>
                  </a:lnTo>
                  <a:lnTo>
                    <a:pt x="3912" y="4407"/>
                  </a:lnTo>
                  <a:lnTo>
                    <a:pt x="4046" y="4452"/>
                  </a:lnTo>
                  <a:lnTo>
                    <a:pt x="4159" y="4474"/>
                  </a:lnTo>
                  <a:lnTo>
                    <a:pt x="4249" y="4452"/>
                  </a:lnTo>
                  <a:lnTo>
                    <a:pt x="4361" y="4407"/>
                  </a:lnTo>
                  <a:lnTo>
                    <a:pt x="4451" y="4339"/>
                  </a:lnTo>
                  <a:lnTo>
                    <a:pt x="4518" y="4272"/>
                  </a:lnTo>
                  <a:lnTo>
                    <a:pt x="4586" y="4159"/>
                  </a:lnTo>
                  <a:lnTo>
                    <a:pt x="4631" y="4069"/>
                  </a:lnTo>
                  <a:lnTo>
                    <a:pt x="4676" y="3957"/>
                  </a:lnTo>
                  <a:lnTo>
                    <a:pt x="4698" y="3822"/>
                  </a:lnTo>
                  <a:lnTo>
                    <a:pt x="4676" y="3710"/>
                  </a:lnTo>
                  <a:lnTo>
                    <a:pt x="4653" y="3597"/>
                  </a:lnTo>
                  <a:lnTo>
                    <a:pt x="4608" y="3485"/>
                  </a:lnTo>
                  <a:lnTo>
                    <a:pt x="4541" y="3373"/>
                  </a:lnTo>
                  <a:lnTo>
                    <a:pt x="4429" y="3283"/>
                  </a:lnTo>
                  <a:lnTo>
                    <a:pt x="3979" y="2923"/>
                  </a:lnTo>
                  <a:lnTo>
                    <a:pt x="3529" y="2541"/>
                  </a:lnTo>
                  <a:lnTo>
                    <a:pt x="2675" y="1777"/>
                  </a:lnTo>
                  <a:lnTo>
                    <a:pt x="1866" y="990"/>
                  </a:lnTo>
                  <a:lnTo>
                    <a:pt x="1034" y="181"/>
                  </a:lnTo>
                  <a:lnTo>
                    <a:pt x="944" y="91"/>
                  </a:lnTo>
                  <a:lnTo>
                    <a:pt x="832" y="23"/>
                  </a:lnTo>
                  <a:lnTo>
                    <a:pt x="697" y="1"/>
                  </a:lnTo>
                  <a:close/>
                </a:path>
              </a:pathLst>
            </a:custGeom>
            <a:solidFill>
              <a:srgbClr val="70B2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05" name="Google Shape;285;p15">
              <a:extLst>
                <a:ext uri="{FF2B5EF4-FFF2-40B4-BE49-F238E27FC236}">
                  <a16:creationId xmlns:a16="http://schemas.microsoft.com/office/drawing/2014/main" id="{4FA1AF86-6621-C7CB-9D67-75BEA657FDDC}"/>
                </a:ext>
              </a:extLst>
            </p:cNvPr>
            <p:cNvSpPr/>
            <p:nvPr/>
          </p:nvSpPr>
          <p:spPr>
            <a:xfrm>
              <a:off x="2487650" y="3958400"/>
              <a:ext cx="98375" cy="100625"/>
            </a:xfrm>
            <a:custGeom>
              <a:avLst/>
              <a:gdLst/>
              <a:ahLst/>
              <a:cxnLst/>
              <a:rect l="l" t="t" r="r" b="b"/>
              <a:pathLst>
                <a:path w="3935" h="4025" extrusionOk="0">
                  <a:moveTo>
                    <a:pt x="607" y="1"/>
                  </a:moveTo>
                  <a:lnTo>
                    <a:pt x="495" y="23"/>
                  </a:lnTo>
                  <a:lnTo>
                    <a:pt x="383" y="68"/>
                  </a:lnTo>
                  <a:lnTo>
                    <a:pt x="293" y="135"/>
                  </a:lnTo>
                  <a:lnTo>
                    <a:pt x="203" y="203"/>
                  </a:lnTo>
                  <a:lnTo>
                    <a:pt x="135" y="293"/>
                  </a:lnTo>
                  <a:lnTo>
                    <a:pt x="68" y="383"/>
                  </a:lnTo>
                  <a:lnTo>
                    <a:pt x="23" y="495"/>
                  </a:lnTo>
                  <a:lnTo>
                    <a:pt x="0" y="607"/>
                  </a:lnTo>
                  <a:lnTo>
                    <a:pt x="0" y="720"/>
                  </a:lnTo>
                  <a:lnTo>
                    <a:pt x="45" y="855"/>
                  </a:lnTo>
                  <a:lnTo>
                    <a:pt x="90" y="967"/>
                  </a:lnTo>
                  <a:lnTo>
                    <a:pt x="180" y="1080"/>
                  </a:lnTo>
                  <a:lnTo>
                    <a:pt x="1529" y="2473"/>
                  </a:lnTo>
                  <a:lnTo>
                    <a:pt x="2181" y="3170"/>
                  </a:lnTo>
                  <a:lnTo>
                    <a:pt x="2878" y="3867"/>
                  </a:lnTo>
                  <a:lnTo>
                    <a:pt x="2968" y="3934"/>
                  </a:lnTo>
                  <a:lnTo>
                    <a:pt x="3103" y="4002"/>
                  </a:lnTo>
                  <a:lnTo>
                    <a:pt x="3215" y="4024"/>
                  </a:lnTo>
                  <a:lnTo>
                    <a:pt x="3327" y="4024"/>
                  </a:lnTo>
                  <a:lnTo>
                    <a:pt x="3440" y="4002"/>
                  </a:lnTo>
                  <a:lnTo>
                    <a:pt x="3552" y="3979"/>
                  </a:lnTo>
                  <a:lnTo>
                    <a:pt x="3642" y="3912"/>
                  </a:lnTo>
                  <a:lnTo>
                    <a:pt x="3732" y="3844"/>
                  </a:lnTo>
                  <a:lnTo>
                    <a:pt x="3799" y="3755"/>
                  </a:lnTo>
                  <a:lnTo>
                    <a:pt x="3867" y="3642"/>
                  </a:lnTo>
                  <a:lnTo>
                    <a:pt x="3912" y="3552"/>
                  </a:lnTo>
                  <a:lnTo>
                    <a:pt x="3934" y="3440"/>
                  </a:lnTo>
                  <a:lnTo>
                    <a:pt x="3934" y="3327"/>
                  </a:lnTo>
                  <a:lnTo>
                    <a:pt x="3889" y="3193"/>
                  </a:lnTo>
                  <a:lnTo>
                    <a:pt x="3844" y="3080"/>
                  </a:lnTo>
                  <a:lnTo>
                    <a:pt x="3732" y="2990"/>
                  </a:lnTo>
                  <a:lnTo>
                    <a:pt x="3058" y="2293"/>
                  </a:lnTo>
                  <a:lnTo>
                    <a:pt x="2383" y="1597"/>
                  </a:lnTo>
                  <a:lnTo>
                    <a:pt x="1057" y="203"/>
                  </a:lnTo>
                  <a:lnTo>
                    <a:pt x="945" y="113"/>
                  </a:lnTo>
                  <a:lnTo>
                    <a:pt x="832" y="45"/>
                  </a:lnTo>
                  <a:lnTo>
                    <a:pt x="720" y="23"/>
                  </a:lnTo>
                  <a:lnTo>
                    <a:pt x="607" y="1"/>
                  </a:lnTo>
                  <a:close/>
                </a:path>
              </a:pathLst>
            </a:custGeom>
            <a:solidFill>
              <a:srgbClr val="70B2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06" name="Google Shape;286;p15">
              <a:extLst>
                <a:ext uri="{FF2B5EF4-FFF2-40B4-BE49-F238E27FC236}">
                  <a16:creationId xmlns:a16="http://schemas.microsoft.com/office/drawing/2014/main" id="{CE7E9976-81E9-4B45-DB0B-3DAFEAE20A1E}"/>
                </a:ext>
              </a:extLst>
            </p:cNvPr>
            <p:cNvSpPr/>
            <p:nvPr/>
          </p:nvSpPr>
          <p:spPr>
            <a:xfrm>
              <a:off x="2511250" y="3849950"/>
              <a:ext cx="50600" cy="55100"/>
            </a:xfrm>
            <a:custGeom>
              <a:avLst/>
              <a:gdLst/>
              <a:ahLst/>
              <a:cxnLst/>
              <a:rect l="l" t="t" r="r" b="b"/>
              <a:pathLst>
                <a:path w="2024" h="2204" extrusionOk="0">
                  <a:moveTo>
                    <a:pt x="607" y="0"/>
                  </a:moveTo>
                  <a:lnTo>
                    <a:pt x="495" y="23"/>
                  </a:lnTo>
                  <a:lnTo>
                    <a:pt x="405" y="68"/>
                  </a:lnTo>
                  <a:lnTo>
                    <a:pt x="293" y="112"/>
                  </a:lnTo>
                  <a:lnTo>
                    <a:pt x="203" y="180"/>
                  </a:lnTo>
                  <a:lnTo>
                    <a:pt x="135" y="270"/>
                  </a:lnTo>
                  <a:lnTo>
                    <a:pt x="68" y="382"/>
                  </a:lnTo>
                  <a:lnTo>
                    <a:pt x="23" y="495"/>
                  </a:lnTo>
                  <a:lnTo>
                    <a:pt x="1" y="607"/>
                  </a:lnTo>
                  <a:lnTo>
                    <a:pt x="1" y="719"/>
                  </a:lnTo>
                  <a:lnTo>
                    <a:pt x="23" y="832"/>
                  </a:lnTo>
                  <a:lnTo>
                    <a:pt x="90" y="967"/>
                  </a:lnTo>
                  <a:lnTo>
                    <a:pt x="180" y="1079"/>
                  </a:lnTo>
                  <a:lnTo>
                    <a:pt x="990" y="2001"/>
                  </a:lnTo>
                  <a:lnTo>
                    <a:pt x="1102" y="2091"/>
                  </a:lnTo>
                  <a:lnTo>
                    <a:pt x="1214" y="2158"/>
                  </a:lnTo>
                  <a:lnTo>
                    <a:pt x="1327" y="2203"/>
                  </a:lnTo>
                  <a:lnTo>
                    <a:pt x="1439" y="2203"/>
                  </a:lnTo>
                  <a:lnTo>
                    <a:pt x="1529" y="2181"/>
                  </a:lnTo>
                  <a:lnTo>
                    <a:pt x="1641" y="2136"/>
                  </a:lnTo>
                  <a:lnTo>
                    <a:pt x="1731" y="2091"/>
                  </a:lnTo>
                  <a:lnTo>
                    <a:pt x="1821" y="2023"/>
                  </a:lnTo>
                  <a:lnTo>
                    <a:pt x="1911" y="1933"/>
                  </a:lnTo>
                  <a:lnTo>
                    <a:pt x="1956" y="1821"/>
                  </a:lnTo>
                  <a:lnTo>
                    <a:pt x="2001" y="1708"/>
                  </a:lnTo>
                  <a:lnTo>
                    <a:pt x="2024" y="1596"/>
                  </a:lnTo>
                  <a:lnTo>
                    <a:pt x="2024" y="1484"/>
                  </a:lnTo>
                  <a:lnTo>
                    <a:pt x="2001" y="1371"/>
                  </a:lnTo>
                  <a:lnTo>
                    <a:pt x="1956" y="1236"/>
                  </a:lnTo>
                  <a:lnTo>
                    <a:pt x="1866" y="1124"/>
                  </a:lnTo>
                  <a:lnTo>
                    <a:pt x="1035" y="202"/>
                  </a:lnTo>
                  <a:lnTo>
                    <a:pt x="945" y="112"/>
                  </a:lnTo>
                  <a:lnTo>
                    <a:pt x="832" y="45"/>
                  </a:lnTo>
                  <a:lnTo>
                    <a:pt x="720" y="0"/>
                  </a:lnTo>
                  <a:close/>
                </a:path>
              </a:pathLst>
            </a:custGeom>
            <a:solidFill>
              <a:srgbClr val="70B2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07" name="Google Shape;287;p15">
              <a:extLst>
                <a:ext uri="{FF2B5EF4-FFF2-40B4-BE49-F238E27FC236}">
                  <a16:creationId xmlns:a16="http://schemas.microsoft.com/office/drawing/2014/main" id="{FE35A654-31CF-52A4-FFAC-BC4F3E0E34C9}"/>
                </a:ext>
              </a:extLst>
            </p:cNvPr>
            <p:cNvSpPr/>
            <p:nvPr/>
          </p:nvSpPr>
          <p:spPr>
            <a:xfrm>
              <a:off x="2877100" y="4188800"/>
              <a:ext cx="211875" cy="200650"/>
            </a:xfrm>
            <a:custGeom>
              <a:avLst/>
              <a:gdLst/>
              <a:ahLst/>
              <a:cxnLst/>
              <a:rect l="l" t="t" r="r" b="b"/>
              <a:pathLst>
                <a:path w="8475" h="8026" extrusionOk="0">
                  <a:moveTo>
                    <a:pt x="607" y="1"/>
                  </a:moveTo>
                  <a:lnTo>
                    <a:pt x="472" y="23"/>
                  </a:lnTo>
                  <a:lnTo>
                    <a:pt x="382" y="68"/>
                  </a:lnTo>
                  <a:lnTo>
                    <a:pt x="270" y="113"/>
                  </a:lnTo>
                  <a:lnTo>
                    <a:pt x="180" y="203"/>
                  </a:lnTo>
                  <a:lnTo>
                    <a:pt x="113" y="271"/>
                  </a:lnTo>
                  <a:lnTo>
                    <a:pt x="45" y="383"/>
                  </a:lnTo>
                  <a:lnTo>
                    <a:pt x="23" y="495"/>
                  </a:lnTo>
                  <a:lnTo>
                    <a:pt x="0" y="585"/>
                  </a:lnTo>
                  <a:lnTo>
                    <a:pt x="0" y="698"/>
                  </a:lnTo>
                  <a:lnTo>
                    <a:pt x="23" y="833"/>
                  </a:lnTo>
                  <a:lnTo>
                    <a:pt x="90" y="923"/>
                  </a:lnTo>
                  <a:lnTo>
                    <a:pt x="180" y="1035"/>
                  </a:lnTo>
                  <a:lnTo>
                    <a:pt x="3822" y="4407"/>
                  </a:lnTo>
                  <a:lnTo>
                    <a:pt x="5620" y="6115"/>
                  </a:lnTo>
                  <a:lnTo>
                    <a:pt x="7418" y="7846"/>
                  </a:lnTo>
                  <a:lnTo>
                    <a:pt x="7508" y="7936"/>
                  </a:lnTo>
                  <a:lnTo>
                    <a:pt x="7643" y="8004"/>
                  </a:lnTo>
                  <a:lnTo>
                    <a:pt x="7756" y="8026"/>
                  </a:lnTo>
                  <a:lnTo>
                    <a:pt x="7868" y="8026"/>
                  </a:lnTo>
                  <a:lnTo>
                    <a:pt x="7980" y="8004"/>
                  </a:lnTo>
                  <a:lnTo>
                    <a:pt x="8093" y="7959"/>
                  </a:lnTo>
                  <a:lnTo>
                    <a:pt x="8183" y="7914"/>
                  </a:lnTo>
                  <a:lnTo>
                    <a:pt x="8273" y="7824"/>
                  </a:lnTo>
                  <a:lnTo>
                    <a:pt x="8340" y="7734"/>
                  </a:lnTo>
                  <a:lnTo>
                    <a:pt x="8407" y="7644"/>
                  </a:lnTo>
                  <a:lnTo>
                    <a:pt x="8452" y="7531"/>
                  </a:lnTo>
                  <a:lnTo>
                    <a:pt x="8475" y="7419"/>
                  </a:lnTo>
                  <a:lnTo>
                    <a:pt x="8452" y="7307"/>
                  </a:lnTo>
                  <a:lnTo>
                    <a:pt x="8430" y="7194"/>
                  </a:lnTo>
                  <a:lnTo>
                    <a:pt x="8385" y="7082"/>
                  </a:lnTo>
                  <a:lnTo>
                    <a:pt x="8295" y="6969"/>
                  </a:lnTo>
                  <a:lnTo>
                    <a:pt x="6497" y="5239"/>
                  </a:lnTo>
                  <a:lnTo>
                    <a:pt x="4698" y="3530"/>
                  </a:lnTo>
                  <a:lnTo>
                    <a:pt x="1057" y="158"/>
                  </a:lnTo>
                  <a:lnTo>
                    <a:pt x="944" y="68"/>
                  </a:lnTo>
                  <a:lnTo>
                    <a:pt x="832" y="23"/>
                  </a:lnTo>
                  <a:lnTo>
                    <a:pt x="720" y="1"/>
                  </a:lnTo>
                  <a:close/>
                </a:path>
              </a:pathLst>
            </a:custGeom>
            <a:solidFill>
              <a:srgbClr val="70B2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08" name="Google Shape;288;p15">
              <a:extLst>
                <a:ext uri="{FF2B5EF4-FFF2-40B4-BE49-F238E27FC236}">
                  <a16:creationId xmlns:a16="http://schemas.microsoft.com/office/drawing/2014/main" id="{CECD569B-116E-0791-5B8F-C8F4895F636E}"/>
                </a:ext>
              </a:extLst>
            </p:cNvPr>
            <p:cNvSpPr/>
            <p:nvPr/>
          </p:nvSpPr>
          <p:spPr>
            <a:xfrm>
              <a:off x="2813025" y="3819025"/>
              <a:ext cx="185475" cy="188850"/>
            </a:xfrm>
            <a:custGeom>
              <a:avLst/>
              <a:gdLst/>
              <a:ahLst/>
              <a:cxnLst/>
              <a:rect l="l" t="t" r="r" b="b"/>
              <a:pathLst>
                <a:path w="7419" h="7554" extrusionOk="0">
                  <a:moveTo>
                    <a:pt x="608" y="1"/>
                  </a:moveTo>
                  <a:lnTo>
                    <a:pt x="495" y="23"/>
                  </a:lnTo>
                  <a:lnTo>
                    <a:pt x="383" y="68"/>
                  </a:lnTo>
                  <a:lnTo>
                    <a:pt x="293" y="113"/>
                  </a:lnTo>
                  <a:lnTo>
                    <a:pt x="203" y="203"/>
                  </a:lnTo>
                  <a:lnTo>
                    <a:pt x="136" y="293"/>
                  </a:lnTo>
                  <a:lnTo>
                    <a:pt x="68" y="383"/>
                  </a:lnTo>
                  <a:lnTo>
                    <a:pt x="23" y="495"/>
                  </a:lnTo>
                  <a:lnTo>
                    <a:pt x="1" y="608"/>
                  </a:lnTo>
                  <a:lnTo>
                    <a:pt x="1" y="720"/>
                  </a:lnTo>
                  <a:lnTo>
                    <a:pt x="23" y="855"/>
                  </a:lnTo>
                  <a:lnTo>
                    <a:pt x="91" y="967"/>
                  </a:lnTo>
                  <a:lnTo>
                    <a:pt x="181" y="1080"/>
                  </a:lnTo>
                  <a:lnTo>
                    <a:pt x="1687" y="2676"/>
                  </a:lnTo>
                  <a:lnTo>
                    <a:pt x="3215" y="4272"/>
                  </a:lnTo>
                  <a:lnTo>
                    <a:pt x="4789" y="5823"/>
                  </a:lnTo>
                  <a:lnTo>
                    <a:pt x="6362" y="7374"/>
                  </a:lnTo>
                  <a:lnTo>
                    <a:pt x="6475" y="7464"/>
                  </a:lnTo>
                  <a:lnTo>
                    <a:pt x="6587" y="7509"/>
                  </a:lnTo>
                  <a:lnTo>
                    <a:pt x="6699" y="7531"/>
                  </a:lnTo>
                  <a:lnTo>
                    <a:pt x="6812" y="7554"/>
                  </a:lnTo>
                  <a:lnTo>
                    <a:pt x="6924" y="7531"/>
                  </a:lnTo>
                  <a:lnTo>
                    <a:pt x="7037" y="7486"/>
                  </a:lnTo>
                  <a:lnTo>
                    <a:pt x="7149" y="7419"/>
                  </a:lnTo>
                  <a:lnTo>
                    <a:pt x="7239" y="7351"/>
                  </a:lnTo>
                  <a:lnTo>
                    <a:pt x="7306" y="7261"/>
                  </a:lnTo>
                  <a:lnTo>
                    <a:pt x="7351" y="7149"/>
                  </a:lnTo>
                  <a:lnTo>
                    <a:pt x="7396" y="7059"/>
                  </a:lnTo>
                  <a:lnTo>
                    <a:pt x="7419" y="6947"/>
                  </a:lnTo>
                  <a:lnTo>
                    <a:pt x="7419" y="6834"/>
                  </a:lnTo>
                  <a:lnTo>
                    <a:pt x="7396" y="6722"/>
                  </a:lnTo>
                  <a:lnTo>
                    <a:pt x="7329" y="6610"/>
                  </a:lnTo>
                  <a:lnTo>
                    <a:pt x="7239" y="6497"/>
                  </a:lnTo>
                  <a:lnTo>
                    <a:pt x="5665" y="4946"/>
                  </a:lnTo>
                  <a:lnTo>
                    <a:pt x="4092" y="3395"/>
                  </a:lnTo>
                  <a:lnTo>
                    <a:pt x="2563" y="1799"/>
                  </a:lnTo>
                  <a:lnTo>
                    <a:pt x="1035" y="203"/>
                  </a:lnTo>
                  <a:lnTo>
                    <a:pt x="945" y="113"/>
                  </a:lnTo>
                  <a:lnTo>
                    <a:pt x="832" y="46"/>
                  </a:lnTo>
                  <a:lnTo>
                    <a:pt x="720" y="1"/>
                  </a:lnTo>
                  <a:close/>
                </a:path>
              </a:pathLst>
            </a:custGeom>
            <a:solidFill>
              <a:srgbClr val="70B2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09" name="Google Shape;289;p15">
              <a:extLst>
                <a:ext uri="{FF2B5EF4-FFF2-40B4-BE49-F238E27FC236}">
                  <a16:creationId xmlns:a16="http://schemas.microsoft.com/office/drawing/2014/main" id="{660E26F5-1AE9-EC8F-8C24-29BC9ACCD1C2}"/>
                </a:ext>
              </a:extLst>
            </p:cNvPr>
            <p:cNvSpPr/>
            <p:nvPr/>
          </p:nvSpPr>
          <p:spPr>
            <a:xfrm>
              <a:off x="2785500" y="3975825"/>
              <a:ext cx="110725" cy="90500"/>
            </a:xfrm>
            <a:custGeom>
              <a:avLst/>
              <a:gdLst/>
              <a:ahLst/>
              <a:cxnLst/>
              <a:rect l="l" t="t" r="r" b="b"/>
              <a:pathLst>
                <a:path w="4429" h="3620" extrusionOk="0">
                  <a:moveTo>
                    <a:pt x="540" y="0"/>
                  </a:moveTo>
                  <a:lnTo>
                    <a:pt x="427" y="23"/>
                  </a:lnTo>
                  <a:lnTo>
                    <a:pt x="337" y="68"/>
                  </a:lnTo>
                  <a:lnTo>
                    <a:pt x="248" y="135"/>
                  </a:lnTo>
                  <a:lnTo>
                    <a:pt x="158" y="203"/>
                  </a:lnTo>
                  <a:lnTo>
                    <a:pt x="90" y="315"/>
                  </a:lnTo>
                  <a:lnTo>
                    <a:pt x="45" y="405"/>
                  </a:lnTo>
                  <a:lnTo>
                    <a:pt x="0" y="517"/>
                  </a:lnTo>
                  <a:lnTo>
                    <a:pt x="0" y="652"/>
                  </a:lnTo>
                  <a:lnTo>
                    <a:pt x="0" y="765"/>
                  </a:lnTo>
                  <a:lnTo>
                    <a:pt x="23" y="877"/>
                  </a:lnTo>
                  <a:lnTo>
                    <a:pt x="90" y="989"/>
                  </a:lnTo>
                  <a:lnTo>
                    <a:pt x="158" y="1102"/>
                  </a:lnTo>
                  <a:lnTo>
                    <a:pt x="270" y="1192"/>
                  </a:lnTo>
                  <a:lnTo>
                    <a:pt x="1799" y="2316"/>
                  </a:lnTo>
                  <a:lnTo>
                    <a:pt x="2585" y="2900"/>
                  </a:lnTo>
                  <a:lnTo>
                    <a:pt x="3327" y="3462"/>
                  </a:lnTo>
                  <a:lnTo>
                    <a:pt x="3462" y="3552"/>
                  </a:lnTo>
                  <a:lnTo>
                    <a:pt x="3574" y="3597"/>
                  </a:lnTo>
                  <a:lnTo>
                    <a:pt x="3709" y="3620"/>
                  </a:lnTo>
                  <a:lnTo>
                    <a:pt x="3822" y="3597"/>
                  </a:lnTo>
                  <a:lnTo>
                    <a:pt x="3934" y="3575"/>
                  </a:lnTo>
                  <a:lnTo>
                    <a:pt x="4046" y="3530"/>
                  </a:lnTo>
                  <a:lnTo>
                    <a:pt x="4159" y="3462"/>
                  </a:lnTo>
                  <a:lnTo>
                    <a:pt x="4249" y="3395"/>
                  </a:lnTo>
                  <a:lnTo>
                    <a:pt x="4316" y="3305"/>
                  </a:lnTo>
                  <a:lnTo>
                    <a:pt x="4384" y="3215"/>
                  </a:lnTo>
                  <a:lnTo>
                    <a:pt x="4406" y="3102"/>
                  </a:lnTo>
                  <a:lnTo>
                    <a:pt x="4429" y="3013"/>
                  </a:lnTo>
                  <a:lnTo>
                    <a:pt x="4406" y="2900"/>
                  </a:lnTo>
                  <a:lnTo>
                    <a:pt x="4384" y="2788"/>
                  </a:lnTo>
                  <a:lnTo>
                    <a:pt x="4316" y="2698"/>
                  </a:lnTo>
                  <a:lnTo>
                    <a:pt x="4204" y="2585"/>
                  </a:lnTo>
                  <a:lnTo>
                    <a:pt x="3395" y="1956"/>
                  </a:lnTo>
                  <a:lnTo>
                    <a:pt x="2563" y="1349"/>
                  </a:lnTo>
                  <a:lnTo>
                    <a:pt x="877" y="113"/>
                  </a:lnTo>
                  <a:lnTo>
                    <a:pt x="765" y="45"/>
                  </a:lnTo>
                  <a:lnTo>
                    <a:pt x="652" y="23"/>
                  </a:lnTo>
                  <a:lnTo>
                    <a:pt x="540" y="0"/>
                  </a:lnTo>
                  <a:close/>
                </a:path>
              </a:pathLst>
            </a:custGeom>
            <a:solidFill>
              <a:srgbClr val="70B2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10" name="Google Shape;290;p15">
              <a:extLst>
                <a:ext uri="{FF2B5EF4-FFF2-40B4-BE49-F238E27FC236}">
                  <a16:creationId xmlns:a16="http://schemas.microsoft.com/office/drawing/2014/main" id="{BADD5871-957C-B0D7-EDF1-B3508F7598EA}"/>
                </a:ext>
              </a:extLst>
            </p:cNvPr>
            <p:cNvSpPr/>
            <p:nvPr/>
          </p:nvSpPr>
          <p:spPr>
            <a:xfrm>
              <a:off x="1990300" y="2973825"/>
              <a:ext cx="45550" cy="128150"/>
            </a:xfrm>
            <a:custGeom>
              <a:avLst/>
              <a:gdLst/>
              <a:ahLst/>
              <a:cxnLst/>
              <a:rect l="l" t="t" r="r" b="b"/>
              <a:pathLst>
                <a:path w="1822" h="5126" extrusionOk="0">
                  <a:moveTo>
                    <a:pt x="607" y="0"/>
                  </a:moveTo>
                  <a:lnTo>
                    <a:pt x="495" y="23"/>
                  </a:lnTo>
                  <a:lnTo>
                    <a:pt x="383" y="45"/>
                  </a:lnTo>
                  <a:lnTo>
                    <a:pt x="293" y="113"/>
                  </a:lnTo>
                  <a:lnTo>
                    <a:pt x="203" y="180"/>
                  </a:lnTo>
                  <a:lnTo>
                    <a:pt x="113" y="270"/>
                  </a:lnTo>
                  <a:lnTo>
                    <a:pt x="45" y="382"/>
                  </a:lnTo>
                  <a:lnTo>
                    <a:pt x="23" y="495"/>
                  </a:lnTo>
                  <a:lnTo>
                    <a:pt x="0" y="630"/>
                  </a:lnTo>
                  <a:lnTo>
                    <a:pt x="0" y="764"/>
                  </a:lnTo>
                  <a:lnTo>
                    <a:pt x="338" y="2720"/>
                  </a:lnTo>
                  <a:lnTo>
                    <a:pt x="630" y="4698"/>
                  </a:lnTo>
                  <a:lnTo>
                    <a:pt x="652" y="4833"/>
                  </a:lnTo>
                  <a:lnTo>
                    <a:pt x="720" y="4923"/>
                  </a:lnTo>
                  <a:lnTo>
                    <a:pt x="787" y="5013"/>
                  </a:lnTo>
                  <a:lnTo>
                    <a:pt x="877" y="5080"/>
                  </a:lnTo>
                  <a:lnTo>
                    <a:pt x="967" y="5125"/>
                  </a:lnTo>
                  <a:lnTo>
                    <a:pt x="1192" y="5125"/>
                  </a:lnTo>
                  <a:lnTo>
                    <a:pt x="1304" y="5103"/>
                  </a:lnTo>
                  <a:lnTo>
                    <a:pt x="1417" y="5080"/>
                  </a:lnTo>
                  <a:lnTo>
                    <a:pt x="1507" y="5013"/>
                  </a:lnTo>
                  <a:lnTo>
                    <a:pt x="1619" y="4946"/>
                  </a:lnTo>
                  <a:lnTo>
                    <a:pt x="1686" y="4856"/>
                  </a:lnTo>
                  <a:lnTo>
                    <a:pt x="1754" y="4743"/>
                  </a:lnTo>
                  <a:lnTo>
                    <a:pt x="1799" y="4631"/>
                  </a:lnTo>
                  <a:lnTo>
                    <a:pt x="1821" y="4496"/>
                  </a:lnTo>
                  <a:lnTo>
                    <a:pt x="1821" y="4361"/>
                  </a:lnTo>
                  <a:lnTo>
                    <a:pt x="1529" y="2405"/>
                  </a:lnTo>
                  <a:lnTo>
                    <a:pt x="1192" y="427"/>
                  </a:lnTo>
                  <a:lnTo>
                    <a:pt x="1169" y="315"/>
                  </a:lnTo>
                  <a:lnTo>
                    <a:pt x="1102" y="202"/>
                  </a:lnTo>
                  <a:lnTo>
                    <a:pt x="1035" y="113"/>
                  </a:lnTo>
                  <a:lnTo>
                    <a:pt x="945" y="45"/>
                  </a:lnTo>
                  <a:lnTo>
                    <a:pt x="832" y="0"/>
                  </a:lnTo>
                  <a:close/>
                </a:path>
              </a:pathLst>
            </a:custGeom>
            <a:solidFill>
              <a:srgbClr val="70B2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11" name="Google Shape;291;p15">
              <a:extLst>
                <a:ext uri="{FF2B5EF4-FFF2-40B4-BE49-F238E27FC236}">
                  <a16:creationId xmlns:a16="http://schemas.microsoft.com/office/drawing/2014/main" id="{0CE37194-543A-DC6B-B2BC-364EEAC71A01}"/>
                </a:ext>
              </a:extLst>
            </p:cNvPr>
            <p:cNvSpPr/>
            <p:nvPr/>
          </p:nvSpPr>
          <p:spPr>
            <a:xfrm>
              <a:off x="3149650" y="3907825"/>
              <a:ext cx="50050" cy="148375"/>
            </a:xfrm>
            <a:custGeom>
              <a:avLst/>
              <a:gdLst/>
              <a:ahLst/>
              <a:cxnLst/>
              <a:rect l="l" t="t" r="r" b="b"/>
              <a:pathLst>
                <a:path w="2002" h="5935" extrusionOk="0">
                  <a:moveTo>
                    <a:pt x="698" y="0"/>
                  </a:moveTo>
                  <a:lnTo>
                    <a:pt x="585" y="23"/>
                  </a:lnTo>
                  <a:lnTo>
                    <a:pt x="473" y="45"/>
                  </a:lnTo>
                  <a:lnTo>
                    <a:pt x="383" y="113"/>
                  </a:lnTo>
                  <a:lnTo>
                    <a:pt x="293" y="203"/>
                  </a:lnTo>
                  <a:lnTo>
                    <a:pt x="225" y="293"/>
                  </a:lnTo>
                  <a:lnTo>
                    <a:pt x="158" y="428"/>
                  </a:lnTo>
                  <a:lnTo>
                    <a:pt x="91" y="742"/>
                  </a:lnTo>
                  <a:lnTo>
                    <a:pt x="23" y="1057"/>
                  </a:lnTo>
                  <a:lnTo>
                    <a:pt x="1" y="1372"/>
                  </a:lnTo>
                  <a:lnTo>
                    <a:pt x="1" y="1709"/>
                  </a:lnTo>
                  <a:lnTo>
                    <a:pt x="1" y="2024"/>
                  </a:lnTo>
                  <a:lnTo>
                    <a:pt x="23" y="2338"/>
                  </a:lnTo>
                  <a:lnTo>
                    <a:pt x="68" y="2675"/>
                  </a:lnTo>
                  <a:lnTo>
                    <a:pt x="136" y="2990"/>
                  </a:lnTo>
                  <a:lnTo>
                    <a:pt x="270" y="3620"/>
                  </a:lnTo>
                  <a:lnTo>
                    <a:pt x="450" y="4271"/>
                  </a:lnTo>
                  <a:lnTo>
                    <a:pt x="787" y="5508"/>
                  </a:lnTo>
                  <a:lnTo>
                    <a:pt x="832" y="5643"/>
                  </a:lnTo>
                  <a:lnTo>
                    <a:pt x="900" y="5733"/>
                  </a:lnTo>
                  <a:lnTo>
                    <a:pt x="990" y="5822"/>
                  </a:lnTo>
                  <a:lnTo>
                    <a:pt x="1080" y="5890"/>
                  </a:lnTo>
                  <a:lnTo>
                    <a:pt x="1192" y="5935"/>
                  </a:lnTo>
                  <a:lnTo>
                    <a:pt x="1417" y="5935"/>
                  </a:lnTo>
                  <a:lnTo>
                    <a:pt x="1529" y="5912"/>
                  </a:lnTo>
                  <a:lnTo>
                    <a:pt x="1642" y="5867"/>
                  </a:lnTo>
                  <a:lnTo>
                    <a:pt x="1732" y="5822"/>
                  </a:lnTo>
                  <a:lnTo>
                    <a:pt x="1821" y="5755"/>
                  </a:lnTo>
                  <a:lnTo>
                    <a:pt x="1911" y="5665"/>
                  </a:lnTo>
                  <a:lnTo>
                    <a:pt x="1956" y="5553"/>
                  </a:lnTo>
                  <a:lnTo>
                    <a:pt x="2001" y="5440"/>
                  </a:lnTo>
                  <a:lnTo>
                    <a:pt x="2001" y="5305"/>
                  </a:lnTo>
                  <a:lnTo>
                    <a:pt x="1979" y="5171"/>
                  </a:lnTo>
                  <a:lnTo>
                    <a:pt x="1821" y="4654"/>
                  </a:lnTo>
                  <a:lnTo>
                    <a:pt x="1664" y="4092"/>
                  </a:lnTo>
                  <a:lnTo>
                    <a:pt x="1507" y="3552"/>
                  </a:lnTo>
                  <a:lnTo>
                    <a:pt x="1372" y="2990"/>
                  </a:lnTo>
                  <a:lnTo>
                    <a:pt x="1282" y="2428"/>
                  </a:lnTo>
                  <a:lnTo>
                    <a:pt x="1237" y="2136"/>
                  </a:lnTo>
                  <a:lnTo>
                    <a:pt x="1215" y="1866"/>
                  </a:lnTo>
                  <a:lnTo>
                    <a:pt x="1215" y="1574"/>
                  </a:lnTo>
                  <a:lnTo>
                    <a:pt x="1237" y="1304"/>
                  </a:lnTo>
                  <a:lnTo>
                    <a:pt x="1282" y="1034"/>
                  </a:lnTo>
                  <a:lnTo>
                    <a:pt x="1349" y="765"/>
                  </a:lnTo>
                  <a:lnTo>
                    <a:pt x="1394" y="630"/>
                  </a:lnTo>
                  <a:lnTo>
                    <a:pt x="1394" y="495"/>
                  </a:lnTo>
                  <a:lnTo>
                    <a:pt x="1349" y="383"/>
                  </a:lnTo>
                  <a:lnTo>
                    <a:pt x="1304" y="270"/>
                  </a:lnTo>
                  <a:lnTo>
                    <a:pt x="1237" y="180"/>
                  </a:lnTo>
                  <a:lnTo>
                    <a:pt x="1147" y="113"/>
                  </a:lnTo>
                  <a:lnTo>
                    <a:pt x="1035" y="68"/>
                  </a:lnTo>
                  <a:lnTo>
                    <a:pt x="945" y="23"/>
                  </a:lnTo>
                  <a:lnTo>
                    <a:pt x="832" y="0"/>
                  </a:lnTo>
                  <a:close/>
                </a:path>
              </a:pathLst>
            </a:custGeom>
            <a:solidFill>
              <a:srgbClr val="70B2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12" name="Google Shape;292;p15">
              <a:extLst>
                <a:ext uri="{FF2B5EF4-FFF2-40B4-BE49-F238E27FC236}">
                  <a16:creationId xmlns:a16="http://schemas.microsoft.com/office/drawing/2014/main" id="{4A894FFC-92FE-4812-44EF-52A9C2D01519}"/>
                </a:ext>
              </a:extLst>
            </p:cNvPr>
            <p:cNvSpPr/>
            <p:nvPr/>
          </p:nvSpPr>
          <p:spPr>
            <a:xfrm>
              <a:off x="3259250" y="4490025"/>
              <a:ext cx="141625" cy="100625"/>
            </a:xfrm>
            <a:custGeom>
              <a:avLst/>
              <a:gdLst/>
              <a:ahLst/>
              <a:cxnLst/>
              <a:rect l="l" t="t" r="r" b="b"/>
              <a:pathLst>
                <a:path w="5665" h="4025" extrusionOk="0">
                  <a:moveTo>
                    <a:pt x="607" y="1"/>
                  </a:moveTo>
                  <a:lnTo>
                    <a:pt x="495" y="23"/>
                  </a:lnTo>
                  <a:lnTo>
                    <a:pt x="382" y="46"/>
                  </a:lnTo>
                  <a:lnTo>
                    <a:pt x="292" y="113"/>
                  </a:lnTo>
                  <a:lnTo>
                    <a:pt x="202" y="181"/>
                  </a:lnTo>
                  <a:lnTo>
                    <a:pt x="112" y="270"/>
                  </a:lnTo>
                  <a:lnTo>
                    <a:pt x="68" y="383"/>
                  </a:lnTo>
                  <a:lnTo>
                    <a:pt x="23" y="495"/>
                  </a:lnTo>
                  <a:lnTo>
                    <a:pt x="0" y="608"/>
                  </a:lnTo>
                  <a:lnTo>
                    <a:pt x="0" y="720"/>
                  </a:lnTo>
                  <a:lnTo>
                    <a:pt x="23" y="832"/>
                  </a:lnTo>
                  <a:lnTo>
                    <a:pt x="90" y="945"/>
                  </a:lnTo>
                  <a:lnTo>
                    <a:pt x="180" y="1057"/>
                  </a:lnTo>
                  <a:lnTo>
                    <a:pt x="405" y="1305"/>
                  </a:lnTo>
                  <a:lnTo>
                    <a:pt x="674" y="1529"/>
                  </a:lnTo>
                  <a:lnTo>
                    <a:pt x="922" y="1754"/>
                  </a:lnTo>
                  <a:lnTo>
                    <a:pt x="1191" y="1956"/>
                  </a:lnTo>
                  <a:lnTo>
                    <a:pt x="1753" y="2339"/>
                  </a:lnTo>
                  <a:lnTo>
                    <a:pt x="2315" y="2698"/>
                  </a:lnTo>
                  <a:lnTo>
                    <a:pt x="2922" y="3013"/>
                  </a:lnTo>
                  <a:lnTo>
                    <a:pt x="3507" y="3328"/>
                  </a:lnTo>
                  <a:lnTo>
                    <a:pt x="4743" y="3935"/>
                  </a:lnTo>
                  <a:lnTo>
                    <a:pt x="4856" y="4002"/>
                  </a:lnTo>
                  <a:lnTo>
                    <a:pt x="4990" y="4024"/>
                  </a:lnTo>
                  <a:lnTo>
                    <a:pt x="5125" y="4002"/>
                  </a:lnTo>
                  <a:lnTo>
                    <a:pt x="5238" y="3980"/>
                  </a:lnTo>
                  <a:lnTo>
                    <a:pt x="5328" y="3935"/>
                  </a:lnTo>
                  <a:lnTo>
                    <a:pt x="5440" y="3867"/>
                  </a:lnTo>
                  <a:lnTo>
                    <a:pt x="5507" y="3777"/>
                  </a:lnTo>
                  <a:lnTo>
                    <a:pt x="5575" y="3687"/>
                  </a:lnTo>
                  <a:lnTo>
                    <a:pt x="5620" y="3575"/>
                  </a:lnTo>
                  <a:lnTo>
                    <a:pt x="5665" y="3463"/>
                  </a:lnTo>
                  <a:lnTo>
                    <a:pt x="5665" y="3350"/>
                  </a:lnTo>
                  <a:lnTo>
                    <a:pt x="5665" y="3238"/>
                  </a:lnTo>
                  <a:lnTo>
                    <a:pt x="5620" y="3148"/>
                  </a:lnTo>
                  <a:lnTo>
                    <a:pt x="5575" y="3035"/>
                  </a:lnTo>
                  <a:lnTo>
                    <a:pt x="5485" y="2945"/>
                  </a:lnTo>
                  <a:lnTo>
                    <a:pt x="5350" y="2878"/>
                  </a:lnTo>
                  <a:lnTo>
                    <a:pt x="4204" y="2316"/>
                  </a:lnTo>
                  <a:lnTo>
                    <a:pt x="3642" y="2024"/>
                  </a:lnTo>
                  <a:lnTo>
                    <a:pt x="3080" y="1709"/>
                  </a:lnTo>
                  <a:lnTo>
                    <a:pt x="2540" y="1394"/>
                  </a:lnTo>
                  <a:lnTo>
                    <a:pt x="2001" y="1035"/>
                  </a:lnTo>
                  <a:lnTo>
                    <a:pt x="1753" y="832"/>
                  </a:lnTo>
                  <a:lnTo>
                    <a:pt x="1506" y="630"/>
                  </a:lnTo>
                  <a:lnTo>
                    <a:pt x="1281" y="405"/>
                  </a:lnTo>
                  <a:lnTo>
                    <a:pt x="1057" y="181"/>
                  </a:lnTo>
                  <a:lnTo>
                    <a:pt x="944" y="91"/>
                  </a:lnTo>
                  <a:lnTo>
                    <a:pt x="832" y="23"/>
                  </a:lnTo>
                  <a:lnTo>
                    <a:pt x="719" y="1"/>
                  </a:lnTo>
                  <a:close/>
                </a:path>
              </a:pathLst>
            </a:custGeom>
            <a:solidFill>
              <a:srgbClr val="70B2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13" name="Google Shape;293;p15">
              <a:extLst>
                <a:ext uri="{FF2B5EF4-FFF2-40B4-BE49-F238E27FC236}">
                  <a16:creationId xmlns:a16="http://schemas.microsoft.com/office/drawing/2014/main" id="{3EDD5CB3-DA44-A10A-50D6-C60A4F7BA1AB}"/>
                </a:ext>
              </a:extLst>
            </p:cNvPr>
            <p:cNvSpPr/>
            <p:nvPr/>
          </p:nvSpPr>
          <p:spPr>
            <a:xfrm>
              <a:off x="4554025" y="4431575"/>
              <a:ext cx="217525" cy="148400"/>
            </a:xfrm>
            <a:custGeom>
              <a:avLst/>
              <a:gdLst/>
              <a:ahLst/>
              <a:cxnLst/>
              <a:rect l="l" t="t" r="r" b="b"/>
              <a:pathLst>
                <a:path w="8701" h="5936" extrusionOk="0">
                  <a:moveTo>
                    <a:pt x="7958" y="1"/>
                  </a:moveTo>
                  <a:lnTo>
                    <a:pt x="7846" y="23"/>
                  </a:lnTo>
                  <a:lnTo>
                    <a:pt x="7711" y="68"/>
                  </a:lnTo>
                  <a:lnTo>
                    <a:pt x="7599" y="158"/>
                  </a:lnTo>
                  <a:lnTo>
                    <a:pt x="6767" y="833"/>
                  </a:lnTo>
                  <a:lnTo>
                    <a:pt x="5958" y="1529"/>
                  </a:lnTo>
                  <a:lnTo>
                    <a:pt x="5126" y="2204"/>
                  </a:lnTo>
                  <a:lnTo>
                    <a:pt x="4272" y="2878"/>
                  </a:lnTo>
                  <a:lnTo>
                    <a:pt x="3845" y="3193"/>
                  </a:lnTo>
                  <a:lnTo>
                    <a:pt x="3395" y="3485"/>
                  </a:lnTo>
                  <a:lnTo>
                    <a:pt x="2923" y="3755"/>
                  </a:lnTo>
                  <a:lnTo>
                    <a:pt x="2473" y="4002"/>
                  </a:lnTo>
                  <a:lnTo>
                    <a:pt x="1979" y="4249"/>
                  </a:lnTo>
                  <a:lnTo>
                    <a:pt x="1484" y="4429"/>
                  </a:lnTo>
                  <a:lnTo>
                    <a:pt x="967" y="4609"/>
                  </a:lnTo>
                  <a:lnTo>
                    <a:pt x="450" y="4744"/>
                  </a:lnTo>
                  <a:lnTo>
                    <a:pt x="315" y="4789"/>
                  </a:lnTo>
                  <a:lnTo>
                    <a:pt x="203" y="4834"/>
                  </a:lnTo>
                  <a:lnTo>
                    <a:pt x="113" y="4924"/>
                  </a:lnTo>
                  <a:lnTo>
                    <a:pt x="68" y="5014"/>
                  </a:lnTo>
                  <a:lnTo>
                    <a:pt x="23" y="5126"/>
                  </a:lnTo>
                  <a:lnTo>
                    <a:pt x="1" y="5239"/>
                  </a:lnTo>
                  <a:lnTo>
                    <a:pt x="1" y="5351"/>
                  </a:lnTo>
                  <a:lnTo>
                    <a:pt x="23" y="5463"/>
                  </a:lnTo>
                  <a:lnTo>
                    <a:pt x="68" y="5576"/>
                  </a:lnTo>
                  <a:lnTo>
                    <a:pt x="136" y="5666"/>
                  </a:lnTo>
                  <a:lnTo>
                    <a:pt x="203" y="5756"/>
                  </a:lnTo>
                  <a:lnTo>
                    <a:pt x="293" y="5845"/>
                  </a:lnTo>
                  <a:lnTo>
                    <a:pt x="383" y="5890"/>
                  </a:lnTo>
                  <a:lnTo>
                    <a:pt x="518" y="5935"/>
                  </a:lnTo>
                  <a:lnTo>
                    <a:pt x="787" y="5935"/>
                  </a:lnTo>
                  <a:lnTo>
                    <a:pt x="1349" y="5778"/>
                  </a:lnTo>
                  <a:lnTo>
                    <a:pt x="1889" y="5621"/>
                  </a:lnTo>
                  <a:lnTo>
                    <a:pt x="2428" y="5396"/>
                  </a:lnTo>
                  <a:lnTo>
                    <a:pt x="2945" y="5149"/>
                  </a:lnTo>
                  <a:lnTo>
                    <a:pt x="3440" y="4879"/>
                  </a:lnTo>
                  <a:lnTo>
                    <a:pt x="3935" y="4587"/>
                  </a:lnTo>
                  <a:lnTo>
                    <a:pt x="4429" y="4272"/>
                  </a:lnTo>
                  <a:lnTo>
                    <a:pt x="4901" y="3935"/>
                  </a:lnTo>
                  <a:lnTo>
                    <a:pt x="5351" y="3598"/>
                  </a:lnTo>
                  <a:lnTo>
                    <a:pt x="5800" y="3238"/>
                  </a:lnTo>
                  <a:lnTo>
                    <a:pt x="6699" y="2496"/>
                  </a:lnTo>
                  <a:lnTo>
                    <a:pt x="7599" y="1754"/>
                  </a:lnTo>
                  <a:lnTo>
                    <a:pt x="8475" y="1035"/>
                  </a:lnTo>
                  <a:lnTo>
                    <a:pt x="8588" y="923"/>
                  </a:lnTo>
                  <a:lnTo>
                    <a:pt x="8655" y="833"/>
                  </a:lnTo>
                  <a:lnTo>
                    <a:pt x="8678" y="720"/>
                  </a:lnTo>
                  <a:lnTo>
                    <a:pt x="8700" y="608"/>
                  </a:lnTo>
                  <a:lnTo>
                    <a:pt x="8678" y="495"/>
                  </a:lnTo>
                  <a:lnTo>
                    <a:pt x="8633" y="406"/>
                  </a:lnTo>
                  <a:lnTo>
                    <a:pt x="8588" y="316"/>
                  </a:lnTo>
                  <a:lnTo>
                    <a:pt x="8498" y="226"/>
                  </a:lnTo>
                  <a:lnTo>
                    <a:pt x="8408" y="136"/>
                  </a:lnTo>
                  <a:lnTo>
                    <a:pt x="8318" y="91"/>
                  </a:lnTo>
                  <a:lnTo>
                    <a:pt x="8206" y="46"/>
                  </a:lnTo>
                  <a:lnTo>
                    <a:pt x="8093" y="1"/>
                  </a:lnTo>
                  <a:close/>
                </a:path>
              </a:pathLst>
            </a:custGeom>
            <a:solidFill>
              <a:srgbClr val="70B2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14" name="Google Shape;294;p15">
              <a:extLst>
                <a:ext uri="{FF2B5EF4-FFF2-40B4-BE49-F238E27FC236}">
                  <a16:creationId xmlns:a16="http://schemas.microsoft.com/office/drawing/2014/main" id="{912304C3-315E-4400-765B-14E915706CDC}"/>
                </a:ext>
              </a:extLst>
            </p:cNvPr>
            <p:cNvSpPr/>
            <p:nvPr/>
          </p:nvSpPr>
          <p:spPr>
            <a:xfrm>
              <a:off x="4778250" y="4103400"/>
              <a:ext cx="115800" cy="159625"/>
            </a:xfrm>
            <a:custGeom>
              <a:avLst/>
              <a:gdLst/>
              <a:ahLst/>
              <a:cxnLst/>
              <a:rect l="l" t="t" r="r" b="b"/>
              <a:pathLst>
                <a:path w="4632" h="6385" extrusionOk="0">
                  <a:moveTo>
                    <a:pt x="3867" y="0"/>
                  </a:moveTo>
                  <a:lnTo>
                    <a:pt x="3755" y="45"/>
                  </a:lnTo>
                  <a:lnTo>
                    <a:pt x="3665" y="90"/>
                  </a:lnTo>
                  <a:lnTo>
                    <a:pt x="3575" y="180"/>
                  </a:lnTo>
                  <a:lnTo>
                    <a:pt x="3485" y="292"/>
                  </a:lnTo>
                  <a:lnTo>
                    <a:pt x="2766" y="1641"/>
                  </a:lnTo>
                  <a:lnTo>
                    <a:pt x="2406" y="2293"/>
                  </a:lnTo>
                  <a:lnTo>
                    <a:pt x="2024" y="2945"/>
                  </a:lnTo>
                  <a:lnTo>
                    <a:pt x="1619" y="3574"/>
                  </a:lnTo>
                  <a:lnTo>
                    <a:pt x="1170" y="4181"/>
                  </a:lnTo>
                  <a:lnTo>
                    <a:pt x="698" y="4766"/>
                  </a:lnTo>
                  <a:lnTo>
                    <a:pt x="450" y="5058"/>
                  </a:lnTo>
                  <a:lnTo>
                    <a:pt x="181" y="5328"/>
                  </a:lnTo>
                  <a:lnTo>
                    <a:pt x="91" y="5440"/>
                  </a:lnTo>
                  <a:lnTo>
                    <a:pt x="23" y="5552"/>
                  </a:lnTo>
                  <a:lnTo>
                    <a:pt x="1" y="5665"/>
                  </a:lnTo>
                  <a:lnTo>
                    <a:pt x="1" y="5777"/>
                  </a:lnTo>
                  <a:lnTo>
                    <a:pt x="23" y="5890"/>
                  </a:lnTo>
                  <a:lnTo>
                    <a:pt x="68" y="6002"/>
                  </a:lnTo>
                  <a:lnTo>
                    <a:pt x="113" y="6092"/>
                  </a:lnTo>
                  <a:lnTo>
                    <a:pt x="203" y="6182"/>
                  </a:lnTo>
                  <a:lnTo>
                    <a:pt x="293" y="6272"/>
                  </a:lnTo>
                  <a:lnTo>
                    <a:pt x="383" y="6317"/>
                  </a:lnTo>
                  <a:lnTo>
                    <a:pt x="495" y="6362"/>
                  </a:lnTo>
                  <a:lnTo>
                    <a:pt x="608" y="6384"/>
                  </a:lnTo>
                  <a:lnTo>
                    <a:pt x="720" y="6384"/>
                  </a:lnTo>
                  <a:lnTo>
                    <a:pt x="833" y="6362"/>
                  </a:lnTo>
                  <a:lnTo>
                    <a:pt x="945" y="6294"/>
                  </a:lnTo>
                  <a:lnTo>
                    <a:pt x="1057" y="6204"/>
                  </a:lnTo>
                  <a:lnTo>
                    <a:pt x="1327" y="5912"/>
                  </a:lnTo>
                  <a:lnTo>
                    <a:pt x="1597" y="5620"/>
                  </a:lnTo>
                  <a:lnTo>
                    <a:pt x="2114" y="5013"/>
                  </a:lnTo>
                  <a:lnTo>
                    <a:pt x="2563" y="4361"/>
                  </a:lnTo>
                  <a:lnTo>
                    <a:pt x="2991" y="3687"/>
                  </a:lnTo>
                  <a:lnTo>
                    <a:pt x="3418" y="3012"/>
                  </a:lnTo>
                  <a:lnTo>
                    <a:pt x="3800" y="2315"/>
                  </a:lnTo>
                  <a:lnTo>
                    <a:pt x="4564" y="922"/>
                  </a:lnTo>
                  <a:lnTo>
                    <a:pt x="4609" y="787"/>
                  </a:lnTo>
                  <a:lnTo>
                    <a:pt x="4632" y="675"/>
                  </a:lnTo>
                  <a:lnTo>
                    <a:pt x="4632" y="540"/>
                  </a:lnTo>
                  <a:lnTo>
                    <a:pt x="4609" y="427"/>
                  </a:lnTo>
                  <a:lnTo>
                    <a:pt x="4564" y="337"/>
                  </a:lnTo>
                  <a:lnTo>
                    <a:pt x="4497" y="225"/>
                  </a:lnTo>
                  <a:lnTo>
                    <a:pt x="4407" y="157"/>
                  </a:lnTo>
                  <a:lnTo>
                    <a:pt x="4317" y="90"/>
                  </a:lnTo>
                  <a:lnTo>
                    <a:pt x="4204" y="45"/>
                  </a:lnTo>
                  <a:lnTo>
                    <a:pt x="4092" y="0"/>
                  </a:lnTo>
                  <a:close/>
                </a:path>
              </a:pathLst>
            </a:custGeom>
            <a:solidFill>
              <a:srgbClr val="70B2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15" name="Google Shape;295;p15">
              <a:extLst>
                <a:ext uri="{FF2B5EF4-FFF2-40B4-BE49-F238E27FC236}">
                  <a16:creationId xmlns:a16="http://schemas.microsoft.com/office/drawing/2014/main" id="{85B34883-DE2C-F933-EA05-4057758DC617}"/>
                </a:ext>
              </a:extLst>
            </p:cNvPr>
            <p:cNvSpPr/>
            <p:nvPr/>
          </p:nvSpPr>
          <p:spPr>
            <a:xfrm>
              <a:off x="5139600" y="3721250"/>
              <a:ext cx="113000" cy="100625"/>
            </a:xfrm>
            <a:custGeom>
              <a:avLst/>
              <a:gdLst/>
              <a:ahLst/>
              <a:cxnLst/>
              <a:rect l="l" t="t" r="r" b="b"/>
              <a:pathLst>
                <a:path w="4520" h="4025" extrusionOk="0">
                  <a:moveTo>
                    <a:pt x="3845" y="0"/>
                  </a:moveTo>
                  <a:lnTo>
                    <a:pt x="3732" y="23"/>
                  </a:lnTo>
                  <a:lnTo>
                    <a:pt x="3597" y="90"/>
                  </a:lnTo>
                  <a:lnTo>
                    <a:pt x="3125" y="405"/>
                  </a:lnTo>
                  <a:lnTo>
                    <a:pt x="2676" y="720"/>
                  </a:lnTo>
                  <a:lnTo>
                    <a:pt x="2226" y="1057"/>
                  </a:lnTo>
                  <a:lnTo>
                    <a:pt x="1799" y="1417"/>
                  </a:lnTo>
                  <a:lnTo>
                    <a:pt x="1372" y="1799"/>
                  </a:lnTo>
                  <a:lnTo>
                    <a:pt x="967" y="2181"/>
                  </a:lnTo>
                  <a:lnTo>
                    <a:pt x="181" y="2968"/>
                  </a:lnTo>
                  <a:lnTo>
                    <a:pt x="91" y="3080"/>
                  </a:lnTo>
                  <a:lnTo>
                    <a:pt x="23" y="3192"/>
                  </a:lnTo>
                  <a:lnTo>
                    <a:pt x="1" y="3305"/>
                  </a:lnTo>
                  <a:lnTo>
                    <a:pt x="1" y="3440"/>
                  </a:lnTo>
                  <a:lnTo>
                    <a:pt x="23" y="3552"/>
                  </a:lnTo>
                  <a:lnTo>
                    <a:pt x="46" y="3642"/>
                  </a:lnTo>
                  <a:lnTo>
                    <a:pt x="113" y="3754"/>
                  </a:lnTo>
                  <a:lnTo>
                    <a:pt x="181" y="3844"/>
                  </a:lnTo>
                  <a:lnTo>
                    <a:pt x="271" y="3912"/>
                  </a:lnTo>
                  <a:lnTo>
                    <a:pt x="383" y="3979"/>
                  </a:lnTo>
                  <a:lnTo>
                    <a:pt x="473" y="4024"/>
                  </a:lnTo>
                  <a:lnTo>
                    <a:pt x="720" y="4024"/>
                  </a:lnTo>
                  <a:lnTo>
                    <a:pt x="833" y="4002"/>
                  </a:lnTo>
                  <a:lnTo>
                    <a:pt x="945" y="3934"/>
                  </a:lnTo>
                  <a:lnTo>
                    <a:pt x="1057" y="3844"/>
                  </a:lnTo>
                  <a:lnTo>
                    <a:pt x="1799" y="3102"/>
                  </a:lnTo>
                  <a:lnTo>
                    <a:pt x="2159" y="2743"/>
                  </a:lnTo>
                  <a:lnTo>
                    <a:pt x="2563" y="2406"/>
                  </a:lnTo>
                  <a:lnTo>
                    <a:pt x="2946" y="2068"/>
                  </a:lnTo>
                  <a:lnTo>
                    <a:pt x="3350" y="1754"/>
                  </a:lnTo>
                  <a:lnTo>
                    <a:pt x="3777" y="1439"/>
                  </a:lnTo>
                  <a:lnTo>
                    <a:pt x="4227" y="1169"/>
                  </a:lnTo>
                  <a:lnTo>
                    <a:pt x="4339" y="1079"/>
                  </a:lnTo>
                  <a:lnTo>
                    <a:pt x="4429" y="989"/>
                  </a:lnTo>
                  <a:lnTo>
                    <a:pt x="4474" y="877"/>
                  </a:lnTo>
                  <a:lnTo>
                    <a:pt x="4519" y="765"/>
                  </a:lnTo>
                  <a:lnTo>
                    <a:pt x="4519" y="652"/>
                  </a:lnTo>
                  <a:lnTo>
                    <a:pt x="4497" y="540"/>
                  </a:lnTo>
                  <a:lnTo>
                    <a:pt x="4474" y="427"/>
                  </a:lnTo>
                  <a:lnTo>
                    <a:pt x="4429" y="315"/>
                  </a:lnTo>
                  <a:lnTo>
                    <a:pt x="4362" y="225"/>
                  </a:lnTo>
                  <a:lnTo>
                    <a:pt x="4272" y="135"/>
                  </a:lnTo>
                  <a:lnTo>
                    <a:pt x="4182" y="68"/>
                  </a:lnTo>
                  <a:lnTo>
                    <a:pt x="4092" y="23"/>
                  </a:lnTo>
                  <a:lnTo>
                    <a:pt x="3980" y="0"/>
                  </a:lnTo>
                  <a:close/>
                </a:path>
              </a:pathLst>
            </a:custGeom>
            <a:solidFill>
              <a:srgbClr val="70B2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16" name="Google Shape;296;p15">
              <a:extLst>
                <a:ext uri="{FF2B5EF4-FFF2-40B4-BE49-F238E27FC236}">
                  <a16:creationId xmlns:a16="http://schemas.microsoft.com/office/drawing/2014/main" id="{3573DA45-C54B-6F1B-020C-8F0AB748336A}"/>
                </a:ext>
              </a:extLst>
            </p:cNvPr>
            <p:cNvSpPr/>
            <p:nvPr/>
          </p:nvSpPr>
          <p:spPr>
            <a:xfrm>
              <a:off x="5173325" y="3908950"/>
              <a:ext cx="220325" cy="212450"/>
            </a:xfrm>
            <a:custGeom>
              <a:avLst/>
              <a:gdLst/>
              <a:ahLst/>
              <a:cxnLst/>
              <a:rect l="l" t="t" r="r" b="b"/>
              <a:pathLst>
                <a:path w="8813" h="8498" extrusionOk="0">
                  <a:moveTo>
                    <a:pt x="8116" y="0"/>
                  </a:moveTo>
                  <a:lnTo>
                    <a:pt x="8003" y="45"/>
                  </a:lnTo>
                  <a:lnTo>
                    <a:pt x="7891" y="113"/>
                  </a:lnTo>
                  <a:lnTo>
                    <a:pt x="7801" y="203"/>
                  </a:lnTo>
                  <a:lnTo>
                    <a:pt x="6969" y="1214"/>
                  </a:lnTo>
                  <a:lnTo>
                    <a:pt x="6137" y="2226"/>
                  </a:lnTo>
                  <a:lnTo>
                    <a:pt x="5261" y="3192"/>
                  </a:lnTo>
                  <a:lnTo>
                    <a:pt x="4811" y="3664"/>
                  </a:lnTo>
                  <a:lnTo>
                    <a:pt x="4362" y="4114"/>
                  </a:lnTo>
                  <a:lnTo>
                    <a:pt x="3889" y="4586"/>
                  </a:lnTo>
                  <a:lnTo>
                    <a:pt x="3417" y="5013"/>
                  </a:lnTo>
                  <a:lnTo>
                    <a:pt x="2923" y="5440"/>
                  </a:lnTo>
                  <a:lnTo>
                    <a:pt x="2428" y="5845"/>
                  </a:lnTo>
                  <a:lnTo>
                    <a:pt x="1911" y="6250"/>
                  </a:lnTo>
                  <a:lnTo>
                    <a:pt x="1394" y="6632"/>
                  </a:lnTo>
                  <a:lnTo>
                    <a:pt x="855" y="6991"/>
                  </a:lnTo>
                  <a:lnTo>
                    <a:pt x="293" y="7329"/>
                  </a:lnTo>
                  <a:lnTo>
                    <a:pt x="180" y="7418"/>
                  </a:lnTo>
                  <a:lnTo>
                    <a:pt x="90" y="7508"/>
                  </a:lnTo>
                  <a:lnTo>
                    <a:pt x="23" y="7621"/>
                  </a:lnTo>
                  <a:lnTo>
                    <a:pt x="1" y="7733"/>
                  </a:lnTo>
                  <a:lnTo>
                    <a:pt x="1" y="7846"/>
                  </a:lnTo>
                  <a:lnTo>
                    <a:pt x="1" y="7958"/>
                  </a:lnTo>
                  <a:lnTo>
                    <a:pt x="46" y="8070"/>
                  </a:lnTo>
                  <a:lnTo>
                    <a:pt x="90" y="8183"/>
                  </a:lnTo>
                  <a:lnTo>
                    <a:pt x="158" y="8273"/>
                  </a:lnTo>
                  <a:lnTo>
                    <a:pt x="225" y="8363"/>
                  </a:lnTo>
                  <a:lnTo>
                    <a:pt x="338" y="8430"/>
                  </a:lnTo>
                  <a:lnTo>
                    <a:pt x="428" y="8475"/>
                  </a:lnTo>
                  <a:lnTo>
                    <a:pt x="540" y="8497"/>
                  </a:lnTo>
                  <a:lnTo>
                    <a:pt x="652" y="8497"/>
                  </a:lnTo>
                  <a:lnTo>
                    <a:pt x="787" y="8475"/>
                  </a:lnTo>
                  <a:lnTo>
                    <a:pt x="922" y="8408"/>
                  </a:lnTo>
                  <a:lnTo>
                    <a:pt x="1484" y="8048"/>
                  </a:lnTo>
                  <a:lnTo>
                    <a:pt x="2046" y="7688"/>
                  </a:lnTo>
                  <a:lnTo>
                    <a:pt x="2586" y="7284"/>
                  </a:lnTo>
                  <a:lnTo>
                    <a:pt x="3125" y="6879"/>
                  </a:lnTo>
                  <a:lnTo>
                    <a:pt x="3642" y="6452"/>
                  </a:lnTo>
                  <a:lnTo>
                    <a:pt x="4159" y="6025"/>
                  </a:lnTo>
                  <a:lnTo>
                    <a:pt x="4631" y="5575"/>
                  </a:lnTo>
                  <a:lnTo>
                    <a:pt x="5126" y="5103"/>
                  </a:lnTo>
                  <a:lnTo>
                    <a:pt x="5598" y="4631"/>
                  </a:lnTo>
                  <a:lnTo>
                    <a:pt x="6047" y="4137"/>
                  </a:lnTo>
                  <a:lnTo>
                    <a:pt x="6947" y="3147"/>
                  </a:lnTo>
                  <a:lnTo>
                    <a:pt x="7823" y="2136"/>
                  </a:lnTo>
                  <a:lnTo>
                    <a:pt x="8677" y="1079"/>
                  </a:lnTo>
                  <a:lnTo>
                    <a:pt x="8745" y="967"/>
                  </a:lnTo>
                  <a:lnTo>
                    <a:pt x="8790" y="855"/>
                  </a:lnTo>
                  <a:lnTo>
                    <a:pt x="8812" y="720"/>
                  </a:lnTo>
                  <a:lnTo>
                    <a:pt x="8812" y="607"/>
                  </a:lnTo>
                  <a:lnTo>
                    <a:pt x="8790" y="495"/>
                  </a:lnTo>
                  <a:lnTo>
                    <a:pt x="8745" y="383"/>
                  </a:lnTo>
                  <a:lnTo>
                    <a:pt x="8677" y="270"/>
                  </a:lnTo>
                  <a:lnTo>
                    <a:pt x="8610" y="180"/>
                  </a:lnTo>
                  <a:lnTo>
                    <a:pt x="8520" y="113"/>
                  </a:lnTo>
                  <a:lnTo>
                    <a:pt x="8430" y="45"/>
                  </a:lnTo>
                  <a:lnTo>
                    <a:pt x="8318" y="23"/>
                  </a:lnTo>
                  <a:lnTo>
                    <a:pt x="8228" y="0"/>
                  </a:lnTo>
                  <a:close/>
                </a:path>
              </a:pathLst>
            </a:custGeom>
            <a:solidFill>
              <a:srgbClr val="70B2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17" name="Google Shape;297;p15">
              <a:extLst>
                <a:ext uri="{FF2B5EF4-FFF2-40B4-BE49-F238E27FC236}">
                  <a16:creationId xmlns:a16="http://schemas.microsoft.com/office/drawing/2014/main" id="{66630B45-D219-E0E3-D069-F91BA61B4C53}"/>
                </a:ext>
              </a:extLst>
            </p:cNvPr>
            <p:cNvSpPr/>
            <p:nvPr/>
          </p:nvSpPr>
          <p:spPr>
            <a:xfrm>
              <a:off x="5271100" y="4113500"/>
              <a:ext cx="64100" cy="64650"/>
            </a:xfrm>
            <a:custGeom>
              <a:avLst/>
              <a:gdLst/>
              <a:ahLst/>
              <a:cxnLst/>
              <a:rect l="l" t="t" r="r" b="b"/>
              <a:pathLst>
                <a:path w="2564" h="2586" extrusionOk="0">
                  <a:moveTo>
                    <a:pt x="1844" y="1"/>
                  </a:moveTo>
                  <a:lnTo>
                    <a:pt x="1732" y="23"/>
                  </a:lnTo>
                  <a:lnTo>
                    <a:pt x="1619" y="91"/>
                  </a:lnTo>
                  <a:lnTo>
                    <a:pt x="1507" y="181"/>
                  </a:lnTo>
                  <a:lnTo>
                    <a:pt x="181" y="1529"/>
                  </a:lnTo>
                  <a:lnTo>
                    <a:pt x="91" y="1642"/>
                  </a:lnTo>
                  <a:lnTo>
                    <a:pt x="23" y="1754"/>
                  </a:lnTo>
                  <a:lnTo>
                    <a:pt x="1" y="1867"/>
                  </a:lnTo>
                  <a:lnTo>
                    <a:pt x="1" y="1979"/>
                  </a:lnTo>
                  <a:lnTo>
                    <a:pt x="23" y="2091"/>
                  </a:lnTo>
                  <a:lnTo>
                    <a:pt x="46" y="2204"/>
                  </a:lnTo>
                  <a:lnTo>
                    <a:pt x="113" y="2294"/>
                  </a:lnTo>
                  <a:lnTo>
                    <a:pt x="181" y="2384"/>
                  </a:lnTo>
                  <a:lnTo>
                    <a:pt x="271" y="2451"/>
                  </a:lnTo>
                  <a:lnTo>
                    <a:pt x="383" y="2518"/>
                  </a:lnTo>
                  <a:lnTo>
                    <a:pt x="473" y="2563"/>
                  </a:lnTo>
                  <a:lnTo>
                    <a:pt x="585" y="2586"/>
                  </a:lnTo>
                  <a:lnTo>
                    <a:pt x="720" y="2586"/>
                  </a:lnTo>
                  <a:lnTo>
                    <a:pt x="833" y="2541"/>
                  </a:lnTo>
                  <a:lnTo>
                    <a:pt x="945" y="2496"/>
                  </a:lnTo>
                  <a:lnTo>
                    <a:pt x="1057" y="2406"/>
                  </a:lnTo>
                  <a:lnTo>
                    <a:pt x="2384" y="1057"/>
                  </a:lnTo>
                  <a:lnTo>
                    <a:pt x="2474" y="945"/>
                  </a:lnTo>
                  <a:lnTo>
                    <a:pt x="2541" y="832"/>
                  </a:lnTo>
                  <a:lnTo>
                    <a:pt x="2564" y="720"/>
                  </a:lnTo>
                  <a:lnTo>
                    <a:pt x="2564" y="608"/>
                  </a:lnTo>
                  <a:lnTo>
                    <a:pt x="2541" y="495"/>
                  </a:lnTo>
                  <a:lnTo>
                    <a:pt x="2519" y="383"/>
                  </a:lnTo>
                  <a:lnTo>
                    <a:pt x="2451" y="293"/>
                  </a:lnTo>
                  <a:lnTo>
                    <a:pt x="2384" y="203"/>
                  </a:lnTo>
                  <a:lnTo>
                    <a:pt x="2294" y="113"/>
                  </a:lnTo>
                  <a:lnTo>
                    <a:pt x="2181" y="68"/>
                  </a:lnTo>
                  <a:lnTo>
                    <a:pt x="2091" y="23"/>
                  </a:lnTo>
                  <a:lnTo>
                    <a:pt x="1979" y="1"/>
                  </a:lnTo>
                  <a:close/>
                </a:path>
              </a:pathLst>
            </a:custGeom>
            <a:solidFill>
              <a:srgbClr val="70B2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18" name="Google Shape;298;p15">
              <a:extLst>
                <a:ext uri="{FF2B5EF4-FFF2-40B4-BE49-F238E27FC236}">
                  <a16:creationId xmlns:a16="http://schemas.microsoft.com/office/drawing/2014/main" id="{1CA5432F-99D3-0C7C-E72A-44CB3E80E641}"/>
                </a:ext>
              </a:extLst>
            </p:cNvPr>
            <p:cNvSpPr/>
            <p:nvPr/>
          </p:nvSpPr>
          <p:spPr>
            <a:xfrm>
              <a:off x="3300275" y="3453750"/>
              <a:ext cx="62400" cy="547950"/>
            </a:xfrm>
            <a:custGeom>
              <a:avLst/>
              <a:gdLst/>
              <a:ahLst/>
              <a:cxnLst/>
              <a:rect l="l" t="t" r="r" b="b"/>
              <a:pathLst>
                <a:path w="2496" h="21918" extrusionOk="0">
                  <a:moveTo>
                    <a:pt x="562" y="0"/>
                  </a:moveTo>
                  <a:lnTo>
                    <a:pt x="450" y="23"/>
                  </a:lnTo>
                  <a:lnTo>
                    <a:pt x="337" y="68"/>
                  </a:lnTo>
                  <a:lnTo>
                    <a:pt x="247" y="113"/>
                  </a:lnTo>
                  <a:lnTo>
                    <a:pt x="157" y="180"/>
                  </a:lnTo>
                  <a:lnTo>
                    <a:pt x="90" y="270"/>
                  </a:lnTo>
                  <a:lnTo>
                    <a:pt x="23" y="382"/>
                  </a:lnTo>
                  <a:lnTo>
                    <a:pt x="0" y="495"/>
                  </a:lnTo>
                  <a:lnTo>
                    <a:pt x="0" y="630"/>
                  </a:lnTo>
                  <a:lnTo>
                    <a:pt x="23" y="765"/>
                  </a:lnTo>
                  <a:lnTo>
                    <a:pt x="360" y="2023"/>
                  </a:lnTo>
                  <a:lnTo>
                    <a:pt x="629" y="3305"/>
                  </a:lnTo>
                  <a:lnTo>
                    <a:pt x="877" y="4586"/>
                  </a:lnTo>
                  <a:lnTo>
                    <a:pt x="967" y="5215"/>
                  </a:lnTo>
                  <a:lnTo>
                    <a:pt x="1034" y="5867"/>
                  </a:lnTo>
                  <a:lnTo>
                    <a:pt x="1124" y="6497"/>
                  </a:lnTo>
                  <a:lnTo>
                    <a:pt x="1169" y="7149"/>
                  </a:lnTo>
                  <a:lnTo>
                    <a:pt x="1214" y="7778"/>
                  </a:lnTo>
                  <a:lnTo>
                    <a:pt x="1236" y="8430"/>
                  </a:lnTo>
                  <a:lnTo>
                    <a:pt x="1236" y="9082"/>
                  </a:lnTo>
                  <a:lnTo>
                    <a:pt x="1236" y="9734"/>
                  </a:lnTo>
                  <a:lnTo>
                    <a:pt x="1236" y="10386"/>
                  </a:lnTo>
                  <a:lnTo>
                    <a:pt x="1191" y="11060"/>
                  </a:lnTo>
                  <a:lnTo>
                    <a:pt x="1102" y="12341"/>
                  </a:lnTo>
                  <a:lnTo>
                    <a:pt x="1012" y="13623"/>
                  </a:lnTo>
                  <a:lnTo>
                    <a:pt x="899" y="14904"/>
                  </a:lnTo>
                  <a:lnTo>
                    <a:pt x="809" y="16185"/>
                  </a:lnTo>
                  <a:lnTo>
                    <a:pt x="764" y="17467"/>
                  </a:lnTo>
                  <a:lnTo>
                    <a:pt x="742" y="18118"/>
                  </a:lnTo>
                  <a:lnTo>
                    <a:pt x="742" y="18748"/>
                  </a:lnTo>
                  <a:lnTo>
                    <a:pt x="764" y="19400"/>
                  </a:lnTo>
                  <a:lnTo>
                    <a:pt x="809" y="20052"/>
                  </a:lnTo>
                  <a:lnTo>
                    <a:pt x="854" y="20681"/>
                  </a:lnTo>
                  <a:lnTo>
                    <a:pt x="922" y="21333"/>
                  </a:lnTo>
                  <a:lnTo>
                    <a:pt x="967" y="21468"/>
                  </a:lnTo>
                  <a:lnTo>
                    <a:pt x="1012" y="21580"/>
                  </a:lnTo>
                  <a:lnTo>
                    <a:pt x="1079" y="21693"/>
                  </a:lnTo>
                  <a:lnTo>
                    <a:pt x="1169" y="21783"/>
                  </a:lnTo>
                  <a:lnTo>
                    <a:pt x="1281" y="21828"/>
                  </a:lnTo>
                  <a:lnTo>
                    <a:pt x="1394" y="21895"/>
                  </a:lnTo>
                  <a:lnTo>
                    <a:pt x="1506" y="21917"/>
                  </a:lnTo>
                  <a:lnTo>
                    <a:pt x="1731" y="21917"/>
                  </a:lnTo>
                  <a:lnTo>
                    <a:pt x="1843" y="21895"/>
                  </a:lnTo>
                  <a:lnTo>
                    <a:pt x="1956" y="21850"/>
                  </a:lnTo>
                  <a:lnTo>
                    <a:pt x="2023" y="21783"/>
                  </a:lnTo>
                  <a:lnTo>
                    <a:pt x="2091" y="21693"/>
                  </a:lnTo>
                  <a:lnTo>
                    <a:pt x="2136" y="21603"/>
                  </a:lnTo>
                  <a:lnTo>
                    <a:pt x="2181" y="21468"/>
                  </a:lnTo>
                  <a:lnTo>
                    <a:pt x="2158" y="21333"/>
                  </a:lnTo>
                  <a:lnTo>
                    <a:pt x="2091" y="20614"/>
                  </a:lnTo>
                  <a:lnTo>
                    <a:pt x="2023" y="19894"/>
                  </a:lnTo>
                  <a:lnTo>
                    <a:pt x="2001" y="19197"/>
                  </a:lnTo>
                  <a:lnTo>
                    <a:pt x="1978" y="18478"/>
                  </a:lnTo>
                  <a:lnTo>
                    <a:pt x="2001" y="17759"/>
                  </a:lnTo>
                  <a:lnTo>
                    <a:pt x="2023" y="17062"/>
                  </a:lnTo>
                  <a:lnTo>
                    <a:pt x="2091" y="15646"/>
                  </a:lnTo>
                  <a:lnTo>
                    <a:pt x="2203" y="14230"/>
                  </a:lnTo>
                  <a:lnTo>
                    <a:pt x="2315" y="12813"/>
                  </a:lnTo>
                  <a:lnTo>
                    <a:pt x="2428" y="11375"/>
                  </a:lnTo>
                  <a:lnTo>
                    <a:pt x="2495" y="9959"/>
                  </a:lnTo>
                  <a:lnTo>
                    <a:pt x="2495" y="8745"/>
                  </a:lnTo>
                  <a:lnTo>
                    <a:pt x="2450" y="7531"/>
                  </a:lnTo>
                  <a:lnTo>
                    <a:pt x="2360" y="6339"/>
                  </a:lnTo>
                  <a:lnTo>
                    <a:pt x="2225" y="5148"/>
                  </a:lnTo>
                  <a:lnTo>
                    <a:pt x="2023" y="3957"/>
                  </a:lnTo>
                  <a:lnTo>
                    <a:pt x="1798" y="2788"/>
                  </a:lnTo>
                  <a:lnTo>
                    <a:pt x="1529" y="1596"/>
                  </a:lnTo>
                  <a:lnTo>
                    <a:pt x="1214" y="427"/>
                  </a:lnTo>
                  <a:lnTo>
                    <a:pt x="1169" y="293"/>
                  </a:lnTo>
                  <a:lnTo>
                    <a:pt x="1102" y="203"/>
                  </a:lnTo>
                  <a:lnTo>
                    <a:pt x="1012" y="113"/>
                  </a:lnTo>
                  <a:lnTo>
                    <a:pt x="899" y="45"/>
                  </a:lnTo>
                  <a:lnTo>
                    <a:pt x="809" y="23"/>
                  </a:lnTo>
                  <a:lnTo>
                    <a:pt x="674" y="0"/>
                  </a:lnTo>
                  <a:close/>
                </a:path>
              </a:pathLst>
            </a:custGeom>
            <a:solidFill>
              <a:srgbClr val="92D3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19" name="Google Shape;299;p15">
              <a:extLst>
                <a:ext uri="{FF2B5EF4-FFF2-40B4-BE49-F238E27FC236}">
                  <a16:creationId xmlns:a16="http://schemas.microsoft.com/office/drawing/2014/main" id="{F911CAD3-B47F-ACCB-C799-FC1A6D480147}"/>
                </a:ext>
              </a:extLst>
            </p:cNvPr>
            <p:cNvSpPr/>
            <p:nvPr/>
          </p:nvSpPr>
          <p:spPr>
            <a:xfrm>
              <a:off x="3354225" y="4119700"/>
              <a:ext cx="114100" cy="173675"/>
            </a:xfrm>
            <a:custGeom>
              <a:avLst/>
              <a:gdLst/>
              <a:ahLst/>
              <a:cxnLst/>
              <a:rect l="l" t="t" r="r" b="b"/>
              <a:pathLst>
                <a:path w="4564" h="6947" extrusionOk="0">
                  <a:moveTo>
                    <a:pt x="540" y="0"/>
                  </a:moveTo>
                  <a:lnTo>
                    <a:pt x="427" y="23"/>
                  </a:lnTo>
                  <a:lnTo>
                    <a:pt x="315" y="45"/>
                  </a:lnTo>
                  <a:lnTo>
                    <a:pt x="225" y="112"/>
                  </a:lnTo>
                  <a:lnTo>
                    <a:pt x="135" y="180"/>
                  </a:lnTo>
                  <a:lnTo>
                    <a:pt x="67" y="270"/>
                  </a:lnTo>
                  <a:lnTo>
                    <a:pt x="23" y="360"/>
                  </a:lnTo>
                  <a:lnTo>
                    <a:pt x="0" y="472"/>
                  </a:lnTo>
                  <a:lnTo>
                    <a:pt x="0" y="607"/>
                  </a:lnTo>
                  <a:lnTo>
                    <a:pt x="23" y="742"/>
                  </a:lnTo>
                  <a:lnTo>
                    <a:pt x="337" y="1574"/>
                  </a:lnTo>
                  <a:lnTo>
                    <a:pt x="652" y="2405"/>
                  </a:lnTo>
                  <a:lnTo>
                    <a:pt x="989" y="3215"/>
                  </a:lnTo>
                  <a:lnTo>
                    <a:pt x="1371" y="4001"/>
                  </a:lnTo>
                  <a:lnTo>
                    <a:pt x="1574" y="4383"/>
                  </a:lnTo>
                  <a:lnTo>
                    <a:pt x="1798" y="4766"/>
                  </a:lnTo>
                  <a:lnTo>
                    <a:pt x="2023" y="5125"/>
                  </a:lnTo>
                  <a:lnTo>
                    <a:pt x="2293" y="5485"/>
                  </a:lnTo>
                  <a:lnTo>
                    <a:pt x="2563" y="5822"/>
                  </a:lnTo>
                  <a:lnTo>
                    <a:pt x="2855" y="6159"/>
                  </a:lnTo>
                  <a:lnTo>
                    <a:pt x="3147" y="6474"/>
                  </a:lnTo>
                  <a:lnTo>
                    <a:pt x="3484" y="6789"/>
                  </a:lnTo>
                  <a:lnTo>
                    <a:pt x="3597" y="6879"/>
                  </a:lnTo>
                  <a:lnTo>
                    <a:pt x="3732" y="6924"/>
                  </a:lnTo>
                  <a:lnTo>
                    <a:pt x="3844" y="6946"/>
                  </a:lnTo>
                  <a:lnTo>
                    <a:pt x="3956" y="6946"/>
                  </a:lnTo>
                  <a:lnTo>
                    <a:pt x="4091" y="6924"/>
                  </a:lnTo>
                  <a:lnTo>
                    <a:pt x="4181" y="6879"/>
                  </a:lnTo>
                  <a:lnTo>
                    <a:pt x="4294" y="6834"/>
                  </a:lnTo>
                  <a:lnTo>
                    <a:pt x="4383" y="6744"/>
                  </a:lnTo>
                  <a:lnTo>
                    <a:pt x="4451" y="6654"/>
                  </a:lnTo>
                  <a:lnTo>
                    <a:pt x="4518" y="6564"/>
                  </a:lnTo>
                  <a:lnTo>
                    <a:pt x="4541" y="6452"/>
                  </a:lnTo>
                  <a:lnTo>
                    <a:pt x="4563" y="6339"/>
                  </a:lnTo>
                  <a:lnTo>
                    <a:pt x="4563" y="6249"/>
                  </a:lnTo>
                  <a:lnTo>
                    <a:pt x="4518" y="6137"/>
                  </a:lnTo>
                  <a:lnTo>
                    <a:pt x="4473" y="6024"/>
                  </a:lnTo>
                  <a:lnTo>
                    <a:pt x="4361" y="5912"/>
                  </a:lnTo>
                  <a:lnTo>
                    <a:pt x="4069" y="5642"/>
                  </a:lnTo>
                  <a:lnTo>
                    <a:pt x="3777" y="5350"/>
                  </a:lnTo>
                  <a:lnTo>
                    <a:pt x="3507" y="5035"/>
                  </a:lnTo>
                  <a:lnTo>
                    <a:pt x="3259" y="4721"/>
                  </a:lnTo>
                  <a:lnTo>
                    <a:pt x="3035" y="4406"/>
                  </a:lnTo>
                  <a:lnTo>
                    <a:pt x="2832" y="4069"/>
                  </a:lnTo>
                  <a:lnTo>
                    <a:pt x="2630" y="3732"/>
                  </a:lnTo>
                  <a:lnTo>
                    <a:pt x="2428" y="3394"/>
                  </a:lnTo>
                  <a:lnTo>
                    <a:pt x="2091" y="2675"/>
                  </a:lnTo>
                  <a:lnTo>
                    <a:pt x="1776" y="1933"/>
                  </a:lnTo>
                  <a:lnTo>
                    <a:pt x="1506" y="1169"/>
                  </a:lnTo>
                  <a:lnTo>
                    <a:pt x="1214" y="405"/>
                  </a:lnTo>
                  <a:lnTo>
                    <a:pt x="1169" y="292"/>
                  </a:lnTo>
                  <a:lnTo>
                    <a:pt x="1079" y="180"/>
                  </a:lnTo>
                  <a:lnTo>
                    <a:pt x="989" y="112"/>
                  </a:lnTo>
                  <a:lnTo>
                    <a:pt x="899" y="45"/>
                  </a:lnTo>
                  <a:lnTo>
                    <a:pt x="787" y="0"/>
                  </a:lnTo>
                  <a:close/>
                </a:path>
              </a:pathLst>
            </a:custGeom>
            <a:solidFill>
              <a:srgbClr val="92D3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20" name="Google Shape;300;p15">
              <a:extLst>
                <a:ext uri="{FF2B5EF4-FFF2-40B4-BE49-F238E27FC236}">
                  <a16:creationId xmlns:a16="http://schemas.microsoft.com/office/drawing/2014/main" id="{61BC6F35-57C2-DA15-F421-9181D6C5415E}"/>
                </a:ext>
              </a:extLst>
            </p:cNvPr>
            <p:cNvSpPr/>
            <p:nvPr/>
          </p:nvSpPr>
          <p:spPr>
            <a:xfrm>
              <a:off x="3393550" y="3912325"/>
              <a:ext cx="87125" cy="250100"/>
            </a:xfrm>
            <a:custGeom>
              <a:avLst/>
              <a:gdLst/>
              <a:ahLst/>
              <a:cxnLst/>
              <a:rect l="l" t="t" r="r" b="b"/>
              <a:pathLst>
                <a:path w="3485" h="10004" extrusionOk="0">
                  <a:moveTo>
                    <a:pt x="630" y="0"/>
                  </a:moveTo>
                  <a:lnTo>
                    <a:pt x="518" y="23"/>
                  </a:lnTo>
                  <a:lnTo>
                    <a:pt x="405" y="68"/>
                  </a:lnTo>
                  <a:lnTo>
                    <a:pt x="315" y="135"/>
                  </a:lnTo>
                  <a:lnTo>
                    <a:pt x="203" y="203"/>
                  </a:lnTo>
                  <a:lnTo>
                    <a:pt x="135" y="292"/>
                  </a:lnTo>
                  <a:lnTo>
                    <a:pt x="68" y="405"/>
                  </a:lnTo>
                  <a:lnTo>
                    <a:pt x="23" y="517"/>
                  </a:lnTo>
                  <a:lnTo>
                    <a:pt x="1" y="652"/>
                  </a:lnTo>
                  <a:lnTo>
                    <a:pt x="1" y="787"/>
                  </a:lnTo>
                  <a:lnTo>
                    <a:pt x="158" y="1933"/>
                  </a:lnTo>
                  <a:lnTo>
                    <a:pt x="338" y="3080"/>
                  </a:lnTo>
                  <a:lnTo>
                    <a:pt x="540" y="4226"/>
                  </a:lnTo>
                  <a:lnTo>
                    <a:pt x="787" y="5350"/>
                  </a:lnTo>
                  <a:lnTo>
                    <a:pt x="922" y="5912"/>
                  </a:lnTo>
                  <a:lnTo>
                    <a:pt x="1080" y="6452"/>
                  </a:lnTo>
                  <a:lnTo>
                    <a:pt x="1237" y="7014"/>
                  </a:lnTo>
                  <a:lnTo>
                    <a:pt x="1417" y="7553"/>
                  </a:lnTo>
                  <a:lnTo>
                    <a:pt x="1619" y="8093"/>
                  </a:lnTo>
                  <a:lnTo>
                    <a:pt x="1844" y="8632"/>
                  </a:lnTo>
                  <a:lnTo>
                    <a:pt x="2069" y="9172"/>
                  </a:lnTo>
                  <a:lnTo>
                    <a:pt x="2338" y="9711"/>
                  </a:lnTo>
                  <a:lnTo>
                    <a:pt x="2406" y="9824"/>
                  </a:lnTo>
                  <a:lnTo>
                    <a:pt x="2496" y="9914"/>
                  </a:lnTo>
                  <a:lnTo>
                    <a:pt x="2608" y="9958"/>
                  </a:lnTo>
                  <a:lnTo>
                    <a:pt x="2721" y="10003"/>
                  </a:lnTo>
                  <a:lnTo>
                    <a:pt x="2923" y="10003"/>
                  </a:lnTo>
                  <a:lnTo>
                    <a:pt x="3035" y="9958"/>
                  </a:lnTo>
                  <a:lnTo>
                    <a:pt x="3148" y="9914"/>
                  </a:lnTo>
                  <a:lnTo>
                    <a:pt x="3238" y="9846"/>
                  </a:lnTo>
                  <a:lnTo>
                    <a:pt x="3327" y="9779"/>
                  </a:lnTo>
                  <a:lnTo>
                    <a:pt x="3395" y="9666"/>
                  </a:lnTo>
                  <a:lnTo>
                    <a:pt x="3440" y="9576"/>
                  </a:lnTo>
                  <a:lnTo>
                    <a:pt x="3485" y="9464"/>
                  </a:lnTo>
                  <a:lnTo>
                    <a:pt x="3485" y="9329"/>
                  </a:lnTo>
                  <a:lnTo>
                    <a:pt x="3462" y="9217"/>
                  </a:lnTo>
                  <a:lnTo>
                    <a:pt x="3417" y="9082"/>
                  </a:lnTo>
                  <a:lnTo>
                    <a:pt x="3148" y="8565"/>
                  </a:lnTo>
                  <a:lnTo>
                    <a:pt x="2923" y="8048"/>
                  </a:lnTo>
                  <a:lnTo>
                    <a:pt x="2721" y="7531"/>
                  </a:lnTo>
                  <a:lnTo>
                    <a:pt x="2518" y="7014"/>
                  </a:lnTo>
                  <a:lnTo>
                    <a:pt x="2361" y="6474"/>
                  </a:lnTo>
                  <a:lnTo>
                    <a:pt x="2204" y="5935"/>
                  </a:lnTo>
                  <a:lnTo>
                    <a:pt x="2046" y="5418"/>
                  </a:lnTo>
                  <a:lnTo>
                    <a:pt x="1934" y="4878"/>
                  </a:lnTo>
                  <a:lnTo>
                    <a:pt x="1709" y="3777"/>
                  </a:lnTo>
                  <a:lnTo>
                    <a:pt x="1507" y="2675"/>
                  </a:lnTo>
                  <a:lnTo>
                    <a:pt x="1349" y="1574"/>
                  </a:lnTo>
                  <a:lnTo>
                    <a:pt x="1192" y="450"/>
                  </a:lnTo>
                  <a:lnTo>
                    <a:pt x="1169" y="315"/>
                  </a:lnTo>
                  <a:lnTo>
                    <a:pt x="1102" y="203"/>
                  </a:lnTo>
                  <a:lnTo>
                    <a:pt x="1035" y="135"/>
                  </a:lnTo>
                  <a:lnTo>
                    <a:pt x="945" y="68"/>
                  </a:lnTo>
                  <a:lnTo>
                    <a:pt x="855" y="23"/>
                  </a:lnTo>
                  <a:lnTo>
                    <a:pt x="742" y="0"/>
                  </a:lnTo>
                  <a:close/>
                </a:path>
              </a:pathLst>
            </a:custGeom>
            <a:solidFill>
              <a:srgbClr val="92D3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21" name="Google Shape;301;p15">
              <a:extLst>
                <a:ext uri="{FF2B5EF4-FFF2-40B4-BE49-F238E27FC236}">
                  <a16:creationId xmlns:a16="http://schemas.microsoft.com/office/drawing/2014/main" id="{BCB26B5C-F8C0-A0E9-98DA-6A54D189DDD7}"/>
                </a:ext>
              </a:extLst>
            </p:cNvPr>
            <p:cNvSpPr/>
            <p:nvPr/>
          </p:nvSpPr>
          <p:spPr>
            <a:xfrm>
              <a:off x="4260125" y="4324250"/>
              <a:ext cx="310800" cy="150625"/>
            </a:xfrm>
            <a:custGeom>
              <a:avLst/>
              <a:gdLst/>
              <a:ahLst/>
              <a:cxnLst/>
              <a:rect l="l" t="t" r="r" b="b"/>
              <a:pathLst>
                <a:path w="12432" h="6025" extrusionOk="0">
                  <a:moveTo>
                    <a:pt x="11779" y="0"/>
                  </a:moveTo>
                  <a:lnTo>
                    <a:pt x="11667" y="45"/>
                  </a:lnTo>
                  <a:lnTo>
                    <a:pt x="11532" y="113"/>
                  </a:lnTo>
                  <a:lnTo>
                    <a:pt x="10453" y="900"/>
                  </a:lnTo>
                  <a:lnTo>
                    <a:pt x="9217" y="1754"/>
                  </a:lnTo>
                  <a:lnTo>
                    <a:pt x="8565" y="2181"/>
                  </a:lnTo>
                  <a:lnTo>
                    <a:pt x="7890" y="2608"/>
                  </a:lnTo>
                  <a:lnTo>
                    <a:pt x="7193" y="3035"/>
                  </a:lnTo>
                  <a:lnTo>
                    <a:pt x="6474" y="3417"/>
                  </a:lnTo>
                  <a:lnTo>
                    <a:pt x="5755" y="3777"/>
                  </a:lnTo>
                  <a:lnTo>
                    <a:pt x="5013" y="4092"/>
                  </a:lnTo>
                  <a:lnTo>
                    <a:pt x="4294" y="4361"/>
                  </a:lnTo>
                  <a:lnTo>
                    <a:pt x="3934" y="4474"/>
                  </a:lnTo>
                  <a:lnTo>
                    <a:pt x="3574" y="4564"/>
                  </a:lnTo>
                  <a:lnTo>
                    <a:pt x="3215" y="4654"/>
                  </a:lnTo>
                  <a:lnTo>
                    <a:pt x="2855" y="4721"/>
                  </a:lnTo>
                  <a:lnTo>
                    <a:pt x="2495" y="4766"/>
                  </a:lnTo>
                  <a:lnTo>
                    <a:pt x="2136" y="4788"/>
                  </a:lnTo>
                  <a:lnTo>
                    <a:pt x="1439" y="4788"/>
                  </a:lnTo>
                  <a:lnTo>
                    <a:pt x="1102" y="4743"/>
                  </a:lnTo>
                  <a:lnTo>
                    <a:pt x="764" y="4699"/>
                  </a:lnTo>
                  <a:lnTo>
                    <a:pt x="630" y="4676"/>
                  </a:lnTo>
                  <a:lnTo>
                    <a:pt x="495" y="4699"/>
                  </a:lnTo>
                  <a:lnTo>
                    <a:pt x="382" y="4743"/>
                  </a:lnTo>
                  <a:lnTo>
                    <a:pt x="292" y="4788"/>
                  </a:lnTo>
                  <a:lnTo>
                    <a:pt x="203" y="4878"/>
                  </a:lnTo>
                  <a:lnTo>
                    <a:pt x="113" y="4968"/>
                  </a:lnTo>
                  <a:lnTo>
                    <a:pt x="68" y="5058"/>
                  </a:lnTo>
                  <a:lnTo>
                    <a:pt x="23" y="5171"/>
                  </a:lnTo>
                  <a:lnTo>
                    <a:pt x="0" y="5283"/>
                  </a:lnTo>
                  <a:lnTo>
                    <a:pt x="0" y="5395"/>
                  </a:lnTo>
                  <a:lnTo>
                    <a:pt x="23" y="5508"/>
                  </a:lnTo>
                  <a:lnTo>
                    <a:pt x="45" y="5620"/>
                  </a:lnTo>
                  <a:lnTo>
                    <a:pt x="113" y="5710"/>
                  </a:lnTo>
                  <a:lnTo>
                    <a:pt x="203" y="5778"/>
                  </a:lnTo>
                  <a:lnTo>
                    <a:pt x="315" y="5845"/>
                  </a:lnTo>
                  <a:lnTo>
                    <a:pt x="450" y="5890"/>
                  </a:lnTo>
                  <a:lnTo>
                    <a:pt x="809" y="5957"/>
                  </a:lnTo>
                  <a:lnTo>
                    <a:pt x="1192" y="6002"/>
                  </a:lnTo>
                  <a:lnTo>
                    <a:pt x="1574" y="6025"/>
                  </a:lnTo>
                  <a:lnTo>
                    <a:pt x="1956" y="6002"/>
                  </a:lnTo>
                  <a:lnTo>
                    <a:pt x="2360" y="5980"/>
                  </a:lnTo>
                  <a:lnTo>
                    <a:pt x="2743" y="5957"/>
                  </a:lnTo>
                  <a:lnTo>
                    <a:pt x="3125" y="5890"/>
                  </a:lnTo>
                  <a:lnTo>
                    <a:pt x="3529" y="5800"/>
                  </a:lnTo>
                  <a:lnTo>
                    <a:pt x="3912" y="5710"/>
                  </a:lnTo>
                  <a:lnTo>
                    <a:pt x="4316" y="5598"/>
                  </a:lnTo>
                  <a:lnTo>
                    <a:pt x="5103" y="5328"/>
                  </a:lnTo>
                  <a:lnTo>
                    <a:pt x="5890" y="5013"/>
                  </a:lnTo>
                  <a:lnTo>
                    <a:pt x="6654" y="4654"/>
                  </a:lnTo>
                  <a:lnTo>
                    <a:pt x="7418" y="4271"/>
                  </a:lnTo>
                  <a:lnTo>
                    <a:pt x="8183" y="3844"/>
                  </a:lnTo>
                  <a:lnTo>
                    <a:pt x="8902" y="3417"/>
                  </a:lnTo>
                  <a:lnTo>
                    <a:pt x="9621" y="2945"/>
                  </a:lnTo>
                  <a:lnTo>
                    <a:pt x="10296" y="2496"/>
                  </a:lnTo>
                  <a:lnTo>
                    <a:pt x="10947" y="2046"/>
                  </a:lnTo>
                  <a:lnTo>
                    <a:pt x="12161" y="1192"/>
                  </a:lnTo>
                  <a:lnTo>
                    <a:pt x="12274" y="1102"/>
                  </a:lnTo>
                  <a:lnTo>
                    <a:pt x="12341" y="989"/>
                  </a:lnTo>
                  <a:lnTo>
                    <a:pt x="12409" y="877"/>
                  </a:lnTo>
                  <a:lnTo>
                    <a:pt x="12431" y="765"/>
                  </a:lnTo>
                  <a:lnTo>
                    <a:pt x="12431" y="630"/>
                  </a:lnTo>
                  <a:lnTo>
                    <a:pt x="12409" y="517"/>
                  </a:lnTo>
                  <a:lnTo>
                    <a:pt x="12386" y="405"/>
                  </a:lnTo>
                  <a:lnTo>
                    <a:pt x="12341" y="293"/>
                  </a:lnTo>
                  <a:lnTo>
                    <a:pt x="12274" y="203"/>
                  </a:lnTo>
                  <a:lnTo>
                    <a:pt x="12184" y="135"/>
                  </a:lnTo>
                  <a:lnTo>
                    <a:pt x="12094" y="68"/>
                  </a:lnTo>
                  <a:lnTo>
                    <a:pt x="12004" y="23"/>
                  </a:lnTo>
                  <a:lnTo>
                    <a:pt x="11892" y="0"/>
                  </a:lnTo>
                  <a:close/>
                </a:path>
              </a:pathLst>
            </a:custGeom>
            <a:solidFill>
              <a:srgbClr val="92D3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22" name="Google Shape;302;p15">
              <a:extLst>
                <a:ext uri="{FF2B5EF4-FFF2-40B4-BE49-F238E27FC236}">
                  <a16:creationId xmlns:a16="http://schemas.microsoft.com/office/drawing/2014/main" id="{77493BA7-60C5-FE95-7A99-F15DEDF6BCF0}"/>
                </a:ext>
              </a:extLst>
            </p:cNvPr>
            <p:cNvSpPr/>
            <p:nvPr/>
          </p:nvSpPr>
          <p:spPr>
            <a:xfrm>
              <a:off x="4607975" y="3992125"/>
              <a:ext cx="188300" cy="257975"/>
            </a:xfrm>
            <a:custGeom>
              <a:avLst/>
              <a:gdLst/>
              <a:ahLst/>
              <a:cxnLst/>
              <a:rect l="l" t="t" r="r" b="b"/>
              <a:pathLst>
                <a:path w="7532" h="10319" extrusionOk="0">
                  <a:moveTo>
                    <a:pt x="6744" y="0"/>
                  </a:moveTo>
                  <a:lnTo>
                    <a:pt x="6654" y="45"/>
                  </a:lnTo>
                  <a:lnTo>
                    <a:pt x="6542" y="113"/>
                  </a:lnTo>
                  <a:lnTo>
                    <a:pt x="6452" y="203"/>
                  </a:lnTo>
                  <a:lnTo>
                    <a:pt x="6385" y="315"/>
                  </a:lnTo>
                  <a:lnTo>
                    <a:pt x="5778" y="1551"/>
                  </a:lnTo>
                  <a:lnTo>
                    <a:pt x="5171" y="2788"/>
                  </a:lnTo>
                  <a:lnTo>
                    <a:pt x="4541" y="4002"/>
                  </a:lnTo>
                  <a:lnTo>
                    <a:pt x="4204" y="4608"/>
                  </a:lnTo>
                  <a:lnTo>
                    <a:pt x="3845" y="5193"/>
                  </a:lnTo>
                  <a:lnTo>
                    <a:pt x="3507" y="5755"/>
                  </a:lnTo>
                  <a:lnTo>
                    <a:pt x="3148" y="6317"/>
                  </a:lnTo>
                  <a:lnTo>
                    <a:pt x="2743" y="6879"/>
                  </a:lnTo>
                  <a:lnTo>
                    <a:pt x="2316" y="7441"/>
                  </a:lnTo>
                  <a:lnTo>
                    <a:pt x="1866" y="7958"/>
                  </a:lnTo>
                  <a:lnTo>
                    <a:pt x="1642" y="8205"/>
                  </a:lnTo>
                  <a:lnTo>
                    <a:pt x="1394" y="8430"/>
                  </a:lnTo>
                  <a:lnTo>
                    <a:pt x="1125" y="8655"/>
                  </a:lnTo>
                  <a:lnTo>
                    <a:pt x="855" y="8835"/>
                  </a:lnTo>
                  <a:lnTo>
                    <a:pt x="585" y="9014"/>
                  </a:lnTo>
                  <a:lnTo>
                    <a:pt x="315" y="9172"/>
                  </a:lnTo>
                  <a:lnTo>
                    <a:pt x="181" y="9239"/>
                  </a:lnTo>
                  <a:lnTo>
                    <a:pt x="91" y="9329"/>
                  </a:lnTo>
                  <a:lnTo>
                    <a:pt x="46" y="9419"/>
                  </a:lnTo>
                  <a:lnTo>
                    <a:pt x="1" y="9531"/>
                  </a:lnTo>
                  <a:lnTo>
                    <a:pt x="1" y="9644"/>
                  </a:lnTo>
                  <a:lnTo>
                    <a:pt x="1" y="9756"/>
                  </a:lnTo>
                  <a:lnTo>
                    <a:pt x="23" y="9869"/>
                  </a:lnTo>
                  <a:lnTo>
                    <a:pt x="91" y="9959"/>
                  </a:lnTo>
                  <a:lnTo>
                    <a:pt x="158" y="10071"/>
                  </a:lnTo>
                  <a:lnTo>
                    <a:pt x="225" y="10138"/>
                  </a:lnTo>
                  <a:lnTo>
                    <a:pt x="338" y="10206"/>
                  </a:lnTo>
                  <a:lnTo>
                    <a:pt x="428" y="10273"/>
                  </a:lnTo>
                  <a:lnTo>
                    <a:pt x="540" y="10296"/>
                  </a:lnTo>
                  <a:lnTo>
                    <a:pt x="675" y="10318"/>
                  </a:lnTo>
                  <a:lnTo>
                    <a:pt x="810" y="10296"/>
                  </a:lnTo>
                  <a:lnTo>
                    <a:pt x="922" y="10228"/>
                  </a:lnTo>
                  <a:lnTo>
                    <a:pt x="1192" y="10093"/>
                  </a:lnTo>
                  <a:lnTo>
                    <a:pt x="1439" y="9936"/>
                  </a:lnTo>
                  <a:lnTo>
                    <a:pt x="1687" y="9779"/>
                  </a:lnTo>
                  <a:lnTo>
                    <a:pt x="1934" y="9599"/>
                  </a:lnTo>
                  <a:lnTo>
                    <a:pt x="2159" y="9397"/>
                  </a:lnTo>
                  <a:lnTo>
                    <a:pt x="2361" y="9194"/>
                  </a:lnTo>
                  <a:lnTo>
                    <a:pt x="2766" y="8767"/>
                  </a:lnTo>
                  <a:lnTo>
                    <a:pt x="3170" y="8295"/>
                  </a:lnTo>
                  <a:lnTo>
                    <a:pt x="3530" y="7823"/>
                  </a:lnTo>
                  <a:lnTo>
                    <a:pt x="4227" y="6856"/>
                  </a:lnTo>
                  <a:lnTo>
                    <a:pt x="4699" y="6160"/>
                  </a:lnTo>
                  <a:lnTo>
                    <a:pt x="5148" y="5440"/>
                  </a:lnTo>
                  <a:lnTo>
                    <a:pt x="5553" y="4698"/>
                  </a:lnTo>
                  <a:lnTo>
                    <a:pt x="5958" y="3957"/>
                  </a:lnTo>
                  <a:lnTo>
                    <a:pt x="6699" y="2450"/>
                  </a:lnTo>
                  <a:lnTo>
                    <a:pt x="7441" y="944"/>
                  </a:lnTo>
                  <a:lnTo>
                    <a:pt x="7509" y="810"/>
                  </a:lnTo>
                  <a:lnTo>
                    <a:pt x="7531" y="675"/>
                  </a:lnTo>
                  <a:lnTo>
                    <a:pt x="7509" y="562"/>
                  </a:lnTo>
                  <a:lnTo>
                    <a:pt x="7486" y="450"/>
                  </a:lnTo>
                  <a:lnTo>
                    <a:pt x="7441" y="337"/>
                  </a:lnTo>
                  <a:lnTo>
                    <a:pt x="7374" y="248"/>
                  </a:lnTo>
                  <a:lnTo>
                    <a:pt x="7284" y="158"/>
                  </a:lnTo>
                  <a:lnTo>
                    <a:pt x="7194" y="90"/>
                  </a:lnTo>
                  <a:lnTo>
                    <a:pt x="7082" y="45"/>
                  </a:lnTo>
                  <a:lnTo>
                    <a:pt x="6969" y="0"/>
                  </a:lnTo>
                  <a:close/>
                </a:path>
              </a:pathLst>
            </a:custGeom>
            <a:solidFill>
              <a:srgbClr val="92D3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23" name="Google Shape;303;p15">
              <a:extLst>
                <a:ext uri="{FF2B5EF4-FFF2-40B4-BE49-F238E27FC236}">
                  <a16:creationId xmlns:a16="http://schemas.microsoft.com/office/drawing/2014/main" id="{E841544D-E148-485D-D02C-569CBE3FCCF3}"/>
                </a:ext>
              </a:extLst>
            </p:cNvPr>
            <p:cNvSpPr/>
            <p:nvPr/>
          </p:nvSpPr>
          <p:spPr>
            <a:xfrm>
              <a:off x="4618100" y="3745400"/>
              <a:ext cx="230425" cy="338900"/>
            </a:xfrm>
            <a:custGeom>
              <a:avLst/>
              <a:gdLst/>
              <a:ahLst/>
              <a:cxnLst/>
              <a:rect l="l" t="t" r="r" b="b"/>
              <a:pathLst>
                <a:path w="9217" h="13556" extrusionOk="0">
                  <a:moveTo>
                    <a:pt x="8452" y="1"/>
                  </a:moveTo>
                  <a:lnTo>
                    <a:pt x="8340" y="23"/>
                  </a:lnTo>
                  <a:lnTo>
                    <a:pt x="8228" y="91"/>
                  </a:lnTo>
                  <a:lnTo>
                    <a:pt x="8138" y="158"/>
                  </a:lnTo>
                  <a:lnTo>
                    <a:pt x="8048" y="271"/>
                  </a:lnTo>
                  <a:lnTo>
                    <a:pt x="7014" y="1799"/>
                  </a:lnTo>
                  <a:lnTo>
                    <a:pt x="6002" y="3350"/>
                  </a:lnTo>
                  <a:lnTo>
                    <a:pt x="4047" y="6452"/>
                  </a:lnTo>
                  <a:lnTo>
                    <a:pt x="2091" y="9555"/>
                  </a:lnTo>
                  <a:lnTo>
                    <a:pt x="1102" y="11106"/>
                  </a:lnTo>
                  <a:lnTo>
                    <a:pt x="90" y="12657"/>
                  </a:lnTo>
                  <a:lnTo>
                    <a:pt x="23" y="12792"/>
                  </a:lnTo>
                  <a:lnTo>
                    <a:pt x="0" y="12904"/>
                  </a:lnTo>
                  <a:lnTo>
                    <a:pt x="0" y="13016"/>
                  </a:lnTo>
                  <a:lnTo>
                    <a:pt x="23" y="13129"/>
                  </a:lnTo>
                  <a:lnTo>
                    <a:pt x="68" y="13241"/>
                  </a:lnTo>
                  <a:lnTo>
                    <a:pt x="135" y="13331"/>
                  </a:lnTo>
                  <a:lnTo>
                    <a:pt x="203" y="13398"/>
                  </a:lnTo>
                  <a:lnTo>
                    <a:pt x="293" y="13466"/>
                  </a:lnTo>
                  <a:lnTo>
                    <a:pt x="405" y="13511"/>
                  </a:lnTo>
                  <a:lnTo>
                    <a:pt x="517" y="13556"/>
                  </a:lnTo>
                  <a:lnTo>
                    <a:pt x="742" y="13556"/>
                  </a:lnTo>
                  <a:lnTo>
                    <a:pt x="855" y="13533"/>
                  </a:lnTo>
                  <a:lnTo>
                    <a:pt x="967" y="13466"/>
                  </a:lnTo>
                  <a:lnTo>
                    <a:pt x="1079" y="13398"/>
                  </a:lnTo>
                  <a:lnTo>
                    <a:pt x="1169" y="13286"/>
                  </a:lnTo>
                  <a:lnTo>
                    <a:pt x="2158" y="11735"/>
                  </a:lnTo>
                  <a:lnTo>
                    <a:pt x="3147" y="10184"/>
                  </a:lnTo>
                  <a:lnTo>
                    <a:pt x="5103" y="7082"/>
                  </a:lnTo>
                  <a:lnTo>
                    <a:pt x="7081" y="3980"/>
                  </a:lnTo>
                  <a:lnTo>
                    <a:pt x="8093" y="2429"/>
                  </a:lnTo>
                  <a:lnTo>
                    <a:pt x="9104" y="900"/>
                  </a:lnTo>
                  <a:lnTo>
                    <a:pt x="9172" y="788"/>
                  </a:lnTo>
                  <a:lnTo>
                    <a:pt x="9217" y="653"/>
                  </a:lnTo>
                  <a:lnTo>
                    <a:pt x="9217" y="540"/>
                  </a:lnTo>
                  <a:lnTo>
                    <a:pt x="9194" y="428"/>
                  </a:lnTo>
                  <a:lnTo>
                    <a:pt x="9149" y="338"/>
                  </a:lnTo>
                  <a:lnTo>
                    <a:pt x="9082" y="248"/>
                  </a:lnTo>
                  <a:lnTo>
                    <a:pt x="9014" y="158"/>
                  </a:lnTo>
                  <a:lnTo>
                    <a:pt x="8902" y="91"/>
                  </a:lnTo>
                  <a:lnTo>
                    <a:pt x="8812" y="46"/>
                  </a:lnTo>
                  <a:lnTo>
                    <a:pt x="8700" y="23"/>
                  </a:lnTo>
                  <a:lnTo>
                    <a:pt x="8565" y="1"/>
                  </a:lnTo>
                  <a:close/>
                </a:path>
              </a:pathLst>
            </a:custGeom>
            <a:solidFill>
              <a:srgbClr val="92D3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24" name="Google Shape;304;p15">
              <a:extLst>
                <a:ext uri="{FF2B5EF4-FFF2-40B4-BE49-F238E27FC236}">
                  <a16:creationId xmlns:a16="http://schemas.microsoft.com/office/drawing/2014/main" id="{EA5292E0-9FEC-4E93-E603-65FE69049095}"/>
                </a:ext>
              </a:extLst>
            </p:cNvPr>
            <p:cNvSpPr/>
            <p:nvPr/>
          </p:nvSpPr>
          <p:spPr>
            <a:xfrm>
              <a:off x="4914825" y="3558275"/>
              <a:ext cx="359675" cy="150075"/>
            </a:xfrm>
            <a:custGeom>
              <a:avLst/>
              <a:gdLst/>
              <a:ahLst/>
              <a:cxnLst/>
              <a:rect l="l" t="t" r="r" b="b"/>
              <a:pathLst>
                <a:path w="14387" h="6003" extrusionOk="0">
                  <a:moveTo>
                    <a:pt x="13600" y="0"/>
                  </a:moveTo>
                  <a:lnTo>
                    <a:pt x="11824" y="315"/>
                  </a:lnTo>
                  <a:lnTo>
                    <a:pt x="10948" y="495"/>
                  </a:lnTo>
                  <a:lnTo>
                    <a:pt x="10071" y="675"/>
                  </a:lnTo>
                  <a:lnTo>
                    <a:pt x="9194" y="877"/>
                  </a:lnTo>
                  <a:lnTo>
                    <a:pt x="8317" y="1102"/>
                  </a:lnTo>
                  <a:lnTo>
                    <a:pt x="7463" y="1349"/>
                  </a:lnTo>
                  <a:lnTo>
                    <a:pt x="6609" y="1596"/>
                  </a:lnTo>
                  <a:lnTo>
                    <a:pt x="5777" y="1889"/>
                  </a:lnTo>
                  <a:lnTo>
                    <a:pt x="4946" y="2203"/>
                  </a:lnTo>
                  <a:lnTo>
                    <a:pt x="4114" y="2563"/>
                  </a:lnTo>
                  <a:lnTo>
                    <a:pt x="3305" y="2923"/>
                  </a:lnTo>
                  <a:lnTo>
                    <a:pt x="2518" y="3350"/>
                  </a:lnTo>
                  <a:lnTo>
                    <a:pt x="1754" y="3799"/>
                  </a:lnTo>
                  <a:lnTo>
                    <a:pt x="989" y="4294"/>
                  </a:lnTo>
                  <a:lnTo>
                    <a:pt x="248" y="4811"/>
                  </a:lnTo>
                  <a:lnTo>
                    <a:pt x="158" y="4901"/>
                  </a:lnTo>
                  <a:lnTo>
                    <a:pt x="68" y="5013"/>
                  </a:lnTo>
                  <a:lnTo>
                    <a:pt x="23" y="5126"/>
                  </a:lnTo>
                  <a:lnTo>
                    <a:pt x="0" y="5261"/>
                  </a:lnTo>
                  <a:lnTo>
                    <a:pt x="0" y="5373"/>
                  </a:lnTo>
                  <a:lnTo>
                    <a:pt x="0" y="5485"/>
                  </a:lnTo>
                  <a:lnTo>
                    <a:pt x="45" y="5598"/>
                  </a:lnTo>
                  <a:lnTo>
                    <a:pt x="90" y="5710"/>
                  </a:lnTo>
                  <a:lnTo>
                    <a:pt x="158" y="5800"/>
                  </a:lnTo>
                  <a:lnTo>
                    <a:pt x="225" y="5890"/>
                  </a:lnTo>
                  <a:lnTo>
                    <a:pt x="315" y="5957"/>
                  </a:lnTo>
                  <a:lnTo>
                    <a:pt x="427" y="5980"/>
                  </a:lnTo>
                  <a:lnTo>
                    <a:pt x="540" y="6002"/>
                  </a:lnTo>
                  <a:lnTo>
                    <a:pt x="630" y="6002"/>
                  </a:lnTo>
                  <a:lnTo>
                    <a:pt x="765" y="5957"/>
                  </a:lnTo>
                  <a:lnTo>
                    <a:pt x="877" y="5890"/>
                  </a:lnTo>
                  <a:lnTo>
                    <a:pt x="1596" y="5373"/>
                  </a:lnTo>
                  <a:lnTo>
                    <a:pt x="2338" y="4878"/>
                  </a:lnTo>
                  <a:lnTo>
                    <a:pt x="3102" y="4451"/>
                  </a:lnTo>
                  <a:lnTo>
                    <a:pt x="3867" y="4047"/>
                  </a:lnTo>
                  <a:lnTo>
                    <a:pt x="4653" y="3665"/>
                  </a:lnTo>
                  <a:lnTo>
                    <a:pt x="5463" y="3327"/>
                  </a:lnTo>
                  <a:lnTo>
                    <a:pt x="6272" y="3035"/>
                  </a:lnTo>
                  <a:lnTo>
                    <a:pt x="7104" y="2743"/>
                  </a:lnTo>
                  <a:lnTo>
                    <a:pt x="7935" y="2496"/>
                  </a:lnTo>
                  <a:lnTo>
                    <a:pt x="8767" y="2271"/>
                  </a:lnTo>
                  <a:lnTo>
                    <a:pt x="9621" y="2046"/>
                  </a:lnTo>
                  <a:lnTo>
                    <a:pt x="10475" y="1866"/>
                  </a:lnTo>
                  <a:lnTo>
                    <a:pt x="11330" y="1686"/>
                  </a:lnTo>
                  <a:lnTo>
                    <a:pt x="12206" y="1507"/>
                  </a:lnTo>
                  <a:lnTo>
                    <a:pt x="13937" y="1192"/>
                  </a:lnTo>
                  <a:lnTo>
                    <a:pt x="14072" y="1169"/>
                  </a:lnTo>
                  <a:lnTo>
                    <a:pt x="14184" y="1102"/>
                  </a:lnTo>
                  <a:lnTo>
                    <a:pt x="14252" y="1034"/>
                  </a:lnTo>
                  <a:lnTo>
                    <a:pt x="14319" y="945"/>
                  </a:lnTo>
                  <a:lnTo>
                    <a:pt x="14364" y="832"/>
                  </a:lnTo>
                  <a:lnTo>
                    <a:pt x="14387" y="720"/>
                  </a:lnTo>
                  <a:lnTo>
                    <a:pt x="14387" y="607"/>
                  </a:lnTo>
                  <a:lnTo>
                    <a:pt x="14364" y="495"/>
                  </a:lnTo>
                  <a:lnTo>
                    <a:pt x="14319" y="405"/>
                  </a:lnTo>
                  <a:lnTo>
                    <a:pt x="14252" y="293"/>
                  </a:lnTo>
                  <a:lnTo>
                    <a:pt x="14184" y="203"/>
                  </a:lnTo>
                  <a:lnTo>
                    <a:pt x="14095" y="113"/>
                  </a:lnTo>
                  <a:lnTo>
                    <a:pt x="13982" y="45"/>
                  </a:lnTo>
                  <a:lnTo>
                    <a:pt x="13870" y="23"/>
                  </a:lnTo>
                  <a:lnTo>
                    <a:pt x="13757" y="0"/>
                  </a:lnTo>
                  <a:close/>
                </a:path>
              </a:pathLst>
            </a:custGeom>
            <a:solidFill>
              <a:srgbClr val="92D3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25" name="Google Shape;305;p15">
              <a:extLst>
                <a:ext uri="{FF2B5EF4-FFF2-40B4-BE49-F238E27FC236}">
                  <a16:creationId xmlns:a16="http://schemas.microsoft.com/office/drawing/2014/main" id="{CF74251A-D732-7A36-9A79-DDE3F693448E}"/>
                </a:ext>
              </a:extLst>
            </p:cNvPr>
            <p:cNvSpPr/>
            <p:nvPr/>
          </p:nvSpPr>
          <p:spPr>
            <a:xfrm>
              <a:off x="2915875" y="3032825"/>
              <a:ext cx="332700" cy="250100"/>
            </a:xfrm>
            <a:custGeom>
              <a:avLst/>
              <a:gdLst/>
              <a:ahLst/>
              <a:cxnLst/>
              <a:rect l="l" t="t" r="r" b="b"/>
              <a:pathLst>
                <a:path w="13308" h="10004" extrusionOk="0">
                  <a:moveTo>
                    <a:pt x="675" y="0"/>
                  </a:moveTo>
                  <a:lnTo>
                    <a:pt x="562" y="23"/>
                  </a:lnTo>
                  <a:lnTo>
                    <a:pt x="428" y="45"/>
                  </a:lnTo>
                  <a:lnTo>
                    <a:pt x="338" y="90"/>
                  </a:lnTo>
                  <a:lnTo>
                    <a:pt x="248" y="158"/>
                  </a:lnTo>
                  <a:lnTo>
                    <a:pt x="158" y="248"/>
                  </a:lnTo>
                  <a:lnTo>
                    <a:pt x="90" y="338"/>
                  </a:lnTo>
                  <a:lnTo>
                    <a:pt x="45" y="450"/>
                  </a:lnTo>
                  <a:lnTo>
                    <a:pt x="0" y="562"/>
                  </a:lnTo>
                  <a:lnTo>
                    <a:pt x="0" y="675"/>
                  </a:lnTo>
                  <a:lnTo>
                    <a:pt x="0" y="787"/>
                  </a:lnTo>
                  <a:lnTo>
                    <a:pt x="45" y="877"/>
                  </a:lnTo>
                  <a:lnTo>
                    <a:pt x="113" y="990"/>
                  </a:lnTo>
                  <a:lnTo>
                    <a:pt x="180" y="1079"/>
                  </a:lnTo>
                  <a:lnTo>
                    <a:pt x="315" y="1147"/>
                  </a:lnTo>
                  <a:lnTo>
                    <a:pt x="1147" y="1574"/>
                  </a:lnTo>
                  <a:lnTo>
                    <a:pt x="1956" y="2024"/>
                  </a:lnTo>
                  <a:lnTo>
                    <a:pt x="2765" y="2473"/>
                  </a:lnTo>
                  <a:lnTo>
                    <a:pt x="3575" y="2945"/>
                  </a:lnTo>
                  <a:lnTo>
                    <a:pt x="4361" y="3440"/>
                  </a:lnTo>
                  <a:lnTo>
                    <a:pt x="5126" y="3934"/>
                  </a:lnTo>
                  <a:lnTo>
                    <a:pt x="5890" y="4451"/>
                  </a:lnTo>
                  <a:lnTo>
                    <a:pt x="6654" y="4968"/>
                  </a:lnTo>
                  <a:lnTo>
                    <a:pt x="7396" y="5530"/>
                  </a:lnTo>
                  <a:lnTo>
                    <a:pt x="8138" y="6092"/>
                  </a:lnTo>
                  <a:lnTo>
                    <a:pt x="8857" y="6654"/>
                  </a:lnTo>
                  <a:lnTo>
                    <a:pt x="9554" y="7261"/>
                  </a:lnTo>
                  <a:lnTo>
                    <a:pt x="10251" y="7868"/>
                  </a:lnTo>
                  <a:lnTo>
                    <a:pt x="10925" y="8498"/>
                  </a:lnTo>
                  <a:lnTo>
                    <a:pt x="11600" y="9149"/>
                  </a:lnTo>
                  <a:lnTo>
                    <a:pt x="12251" y="9824"/>
                  </a:lnTo>
                  <a:lnTo>
                    <a:pt x="12364" y="9914"/>
                  </a:lnTo>
                  <a:lnTo>
                    <a:pt x="12476" y="9981"/>
                  </a:lnTo>
                  <a:lnTo>
                    <a:pt x="12589" y="10004"/>
                  </a:lnTo>
                  <a:lnTo>
                    <a:pt x="12813" y="10004"/>
                  </a:lnTo>
                  <a:lnTo>
                    <a:pt x="12926" y="9959"/>
                  </a:lnTo>
                  <a:lnTo>
                    <a:pt x="13016" y="9891"/>
                  </a:lnTo>
                  <a:lnTo>
                    <a:pt x="13106" y="9824"/>
                  </a:lnTo>
                  <a:lnTo>
                    <a:pt x="13173" y="9734"/>
                  </a:lnTo>
                  <a:lnTo>
                    <a:pt x="13241" y="9622"/>
                  </a:lnTo>
                  <a:lnTo>
                    <a:pt x="13285" y="9532"/>
                  </a:lnTo>
                  <a:lnTo>
                    <a:pt x="13308" y="9419"/>
                  </a:lnTo>
                  <a:lnTo>
                    <a:pt x="13308" y="9284"/>
                  </a:lnTo>
                  <a:lnTo>
                    <a:pt x="13263" y="9172"/>
                  </a:lnTo>
                  <a:lnTo>
                    <a:pt x="13218" y="9060"/>
                  </a:lnTo>
                  <a:lnTo>
                    <a:pt x="13128" y="8947"/>
                  </a:lnTo>
                  <a:lnTo>
                    <a:pt x="12454" y="8273"/>
                  </a:lnTo>
                  <a:lnTo>
                    <a:pt x="11779" y="7598"/>
                  </a:lnTo>
                  <a:lnTo>
                    <a:pt x="11083" y="6947"/>
                  </a:lnTo>
                  <a:lnTo>
                    <a:pt x="10386" y="6317"/>
                  </a:lnTo>
                  <a:lnTo>
                    <a:pt x="9644" y="5710"/>
                  </a:lnTo>
                  <a:lnTo>
                    <a:pt x="8925" y="5126"/>
                  </a:lnTo>
                  <a:lnTo>
                    <a:pt x="8183" y="4564"/>
                  </a:lnTo>
                  <a:lnTo>
                    <a:pt x="7418" y="4002"/>
                  </a:lnTo>
                  <a:lnTo>
                    <a:pt x="6632" y="3462"/>
                  </a:lnTo>
                  <a:lnTo>
                    <a:pt x="5867" y="2923"/>
                  </a:lnTo>
                  <a:lnTo>
                    <a:pt x="5058" y="2428"/>
                  </a:lnTo>
                  <a:lnTo>
                    <a:pt x="4249" y="1934"/>
                  </a:lnTo>
                  <a:lnTo>
                    <a:pt x="3440" y="1439"/>
                  </a:lnTo>
                  <a:lnTo>
                    <a:pt x="2608" y="967"/>
                  </a:lnTo>
                  <a:lnTo>
                    <a:pt x="1776" y="517"/>
                  </a:lnTo>
                  <a:lnTo>
                    <a:pt x="945" y="90"/>
                  </a:lnTo>
                  <a:lnTo>
                    <a:pt x="810" y="23"/>
                  </a:lnTo>
                  <a:lnTo>
                    <a:pt x="675" y="0"/>
                  </a:lnTo>
                  <a:close/>
                </a:path>
              </a:pathLst>
            </a:custGeom>
            <a:solidFill>
              <a:srgbClr val="92D3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26" name="Google Shape;306;p15">
              <a:extLst>
                <a:ext uri="{FF2B5EF4-FFF2-40B4-BE49-F238E27FC236}">
                  <a16:creationId xmlns:a16="http://schemas.microsoft.com/office/drawing/2014/main" id="{E798C6F5-ABAE-5ABD-2B5F-2FA8E20B0C13}"/>
                </a:ext>
              </a:extLst>
            </p:cNvPr>
            <p:cNvSpPr/>
            <p:nvPr/>
          </p:nvSpPr>
          <p:spPr>
            <a:xfrm>
              <a:off x="4749600" y="3463850"/>
              <a:ext cx="51725" cy="114675"/>
            </a:xfrm>
            <a:custGeom>
              <a:avLst/>
              <a:gdLst/>
              <a:ahLst/>
              <a:cxnLst/>
              <a:rect l="l" t="t" r="r" b="b"/>
              <a:pathLst>
                <a:path w="2069" h="4587" extrusionOk="0">
                  <a:moveTo>
                    <a:pt x="1327" y="1"/>
                  </a:moveTo>
                  <a:lnTo>
                    <a:pt x="1237" y="23"/>
                  </a:lnTo>
                  <a:lnTo>
                    <a:pt x="1124" y="46"/>
                  </a:lnTo>
                  <a:lnTo>
                    <a:pt x="1034" y="113"/>
                  </a:lnTo>
                  <a:lnTo>
                    <a:pt x="967" y="203"/>
                  </a:lnTo>
                  <a:lnTo>
                    <a:pt x="900" y="316"/>
                  </a:lnTo>
                  <a:lnTo>
                    <a:pt x="855" y="451"/>
                  </a:lnTo>
                  <a:lnTo>
                    <a:pt x="697" y="1305"/>
                  </a:lnTo>
                  <a:lnTo>
                    <a:pt x="517" y="2159"/>
                  </a:lnTo>
                  <a:lnTo>
                    <a:pt x="428" y="2586"/>
                  </a:lnTo>
                  <a:lnTo>
                    <a:pt x="315" y="3013"/>
                  </a:lnTo>
                  <a:lnTo>
                    <a:pt x="180" y="3440"/>
                  </a:lnTo>
                  <a:lnTo>
                    <a:pt x="23" y="3845"/>
                  </a:lnTo>
                  <a:lnTo>
                    <a:pt x="0" y="3980"/>
                  </a:lnTo>
                  <a:lnTo>
                    <a:pt x="0" y="4115"/>
                  </a:lnTo>
                  <a:lnTo>
                    <a:pt x="23" y="4205"/>
                  </a:lnTo>
                  <a:lnTo>
                    <a:pt x="68" y="4317"/>
                  </a:lnTo>
                  <a:lnTo>
                    <a:pt x="135" y="4407"/>
                  </a:lnTo>
                  <a:lnTo>
                    <a:pt x="203" y="4474"/>
                  </a:lnTo>
                  <a:lnTo>
                    <a:pt x="315" y="4519"/>
                  </a:lnTo>
                  <a:lnTo>
                    <a:pt x="428" y="4564"/>
                  </a:lnTo>
                  <a:lnTo>
                    <a:pt x="540" y="4587"/>
                  </a:lnTo>
                  <a:lnTo>
                    <a:pt x="652" y="4587"/>
                  </a:lnTo>
                  <a:lnTo>
                    <a:pt x="765" y="4564"/>
                  </a:lnTo>
                  <a:lnTo>
                    <a:pt x="877" y="4542"/>
                  </a:lnTo>
                  <a:lnTo>
                    <a:pt x="989" y="4474"/>
                  </a:lnTo>
                  <a:lnTo>
                    <a:pt x="1079" y="4407"/>
                  </a:lnTo>
                  <a:lnTo>
                    <a:pt x="1169" y="4294"/>
                  </a:lnTo>
                  <a:lnTo>
                    <a:pt x="1237" y="4182"/>
                  </a:lnTo>
                  <a:lnTo>
                    <a:pt x="1372" y="3755"/>
                  </a:lnTo>
                  <a:lnTo>
                    <a:pt x="1507" y="3350"/>
                  </a:lnTo>
                  <a:lnTo>
                    <a:pt x="1619" y="2923"/>
                  </a:lnTo>
                  <a:lnTo>
                    <a:pt x="1709" y="2496"/>
                  </a:lnTo>
                  <a:lnTo>
                    <a:pt x="1889" y="1642"/>
                  </a:lnTo>
                  <a:lnTo>
                    <a:pt x="2046" y="765"/>
                  </a:lnTo>
                  <a:lnTo>
                    <a:pt x="2068" y="630"/>
                  </a:lnTo>
                  <a:lnTo>
                    <a:pt x="2046" y="495"/>
                  </a:lnTo>
                  <a:lnTo>
                    <a:pt x="2001" y="383"/>
                  </a:lnTo>
                  <a:lnTo>
                    <a:pt x="1956" y="271"/>
                  </a:lnTo>
                  <a:lnTo>
                    <a:pt x="1866" y="181"/>
                  </a:lnTo>
                  <a:lnTo>
                    <a:pt x="1776" y="113"/>
                  </a:lnTo>
                  <a:lnTo>
                    <a:pt x="1664" y="68"/>
                  </a:lnTo>
                  <a:lnTo>
                    <a:pt x="1551" y="23"/>
                  </a:lnTo>
                  <a:lnTo>
                    <a:pt x="1439" y="1"/>
                  </a:lnTo>
                  <a:close/>
                </a:path>
              </a:pathLst>
            </a:custGeom>
            <a:solidFill>
              <a:srgbClr val="92D3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27" name="Google Shape;307;p15">
              <a:extLst>
                <a:ext uri="{FF2B5EF4-FFF2-40B4-BE49-F238E27FC236}">
                  <a16:creationId xmlns:a16="http://schemas.microsoft.com/office/drawing/2014/main" id="{87F73E2A-117D-DDFA-5228-DEF30401E523}"/>
                </a:ext>
              </a:extLst>
            </p:cNvPr>
            <p:cNvSpPr/>
            <p:nvPr/>
          </p:nvSpPr>
          <p:spPr>
            <a:xfrm>
              <a:off x="5567825" y="3169950"/>
              <a:ext cx="136600" cy="273150"/>
            </a:xfrm>
            <a:custGeom>
              <a:avLst/>
              <a:gdLst/>
              <a:ahLst/>
              <a:cxnLst/>
              <a:rect l="l" t="t" r="r" b="b"/>
              <a:pathLst>
                <a:path w="5464" h="10926" extrusionOk="0">
                  <a:moveTo>
                    <a:pt x="4744" y="0"/>
                  </a:moveTo>
                  <a:lnTo>
                    <a:pt x="4632" y="45"/>
                  </a:lnTo>
                  <a:lnTo>
                    <a:pt x="4519" y="90"/>
                  </a:lnTo>
                  <a:lnTo>
                    <a:pt x="4429" y="158"/>
                  </a:lnTo>
                  <a:lnTo>
                    <a:pt x="4339" y="225"/>
                  </a:lnTo>
                  <a:lnTo>
                    <a:pt x="4272" y="338"/>
                  </a:lnTo>
                  <a:lnTo>
                    <a:pt x="4227" y="450"/>
                  </a:lnTo>
                  <a:lnTo>
                    <a:pt x="4227" y="607"/>
                  </a:lnTo>
                  <a:lnTo>
                    <a:pt x="4182" y="1282"/>
                  </a:lnTo>
                  <a:lnTo>
                    <a:pt x="4115" y="1956"/>
                  </a:lnTo>
                  <a:lnTo>
                    <a:pt x="4025" y="2608"/>
                  </a:lnTo>
                  <a:lnTo>
                    <a:pt x="3912" y="3237"/>
                  </a:lnTo>
                  <a:lnTo>
                    <a:pt x="3755" y="3867"/>
                  </a:lnTo>
                  <a:lnTo>
                    <a:pt x="3575" y="4474"/>
                  </a:lnTo>
                  <a:lnTo>
                    <a:pt x="3373" y="5058"/>
                  </a:lnTo>
                  <a:lnTo>
                    <a:pt x="3125" y="5643"/>
                  </a:lnTo>
                  <a:lnTo>
                    <a:pt x="2856" y="6205"/>
                  </a:lnTo>
                  <a:lnTo>
                    <a:pt x="2563" y="6767"/>
                  </a:lnTo>
                  <a:lnTo>
                    <a:pt x="2249" y="7306"/>
                  </a:lnTo>
                  <a:lnTo>
                    <a:pt x="1889" y="7846"/>
                  </a:lnTo>
                  <a:lnTo>
                    <a:pt x="1507" y="8363"/>
                  </a:lnTo>
                  <a:lnTo>
                    <a:pt x="1080" y="8857"/>
                  </a:lnTo>
                  <a:lnTo>
                    <a:pt x="653" y="9374"/>
                  </a:lnTo>
                  <a:lnTo>
                    <a:pt x="181" y="9869"/>
                  </a:lnTo>
                  <a:lnTo>
                    <a:pt x="91" y="9959"/>
                  </a:lnTo>
                  <a:lnTo>
                    <a:pt x="23" y="10071"/>
                  </a:lnTo>
                  <a:lnTo>
                    <a:pt x="1" y="10206"/>
                  </a:lnTo>
                  <a:lnTo>
                    <a:pt x="1" y="10318"/>
                  </a:lnTo>
                  <a:lnTo>
                    <a:pt x="1" y="10431"/>
                  </a:lnTo>
                  <a:lnTo>
                    <a:pt x="46" y="10543"/>
                  </a:lnTo>
                  <a:lnTo>
                    <a:pt x="113" y="10633"/>
                  </a:lnTo>
                  <a:lnTo>
                    <a:pt x="181" y="10723"/>
                  </a:lnTo>
                  <a:lnTo>
                    <a:pt x="271" y="10790"/>
                  </a:lnTo>
                  <a:lnTo>
                    <a:pt x="383" y="10858"/>
                  </a:lnTo>
                  <a:lnTo>
                    <a:pt x="473" y="10903"/>
                  </a:lnTo>
                  <a:lnTo>
                    <a:pt x="585" y="10925"/>
                  </a:lnTo>
                  <a:lnTo>
                    <a:pt x="698" y="10903"/>
                  </a:lnTo>
                  <a:lnTo>
                    <a:pt x="833" y="10880"/>
                  </a:lnTo>
                  <a:lnTo>
                    <a:pt x="945" y="10835"/>
                  </a:lnTo>
                  <a:lnTo>
                    <a:pt x="1057" y="10745"/>
                  </a:lnTo>
                  <a:lnTo>
                    <a:pt x="1552" y="10206"/>
                  </a:lnTo>
                  <a:lnTo>
                    <a:pt x="2046" y="9644"/>
                  </a:lnTo>
                  <a:lnTo>
                    <a:pt x="2496" y="9104"/>
                  </a:lnTo>
                  <a:lnTo>
                    <a:pt x="2923" y="8520"/>
                  </a:lnTo>
                  <a:lnTo>
                    <a:pt x="3305" y="7935"/>
                  </a:lnTo>
                  <a:lnTo>
                    <a:pt x="3665" y="7351"/>
                  </a:lnTo>
                  <a:lnTo>
                    <a:pt x="3980" y="6744"/>
                  </a:lnTo>
                  <a:lnTo>
                    <a:pt x="4272" y="6115"/>
                  </a:lnTo>
                  <a:lnTo>
                    <a:pt x="4542" y="5463"/>
                  </a:lnTo>
                  <a:lnTo>
                    <a:pt x="4766" y="4811"/>
                  </a:lnTo>
                  <a:lnTo>
                    <a:pt x="4946" y="4159"/>
                  </a:lnTo>
                  <a:lnTo>
                    <a:pt x="5126" y="3485"/>
                  </a:lnTo>
                  <a:lnTo>
                    <a:pt x="5261" y="2788"/>
                  </a:lnTo>
                  <a:lnTo>
                    <a:pt x="5351" y="2068"/>
                  </a:lnTo>
                  <a:lnTo>
                    <a:pt x="5418" y="1349"/>
                  </a:lnTo>
                  <a:lnTo>
                    <a:pt x="5463" y="607"/>
                  </a:lnTo>
                  <a:lnTo>
                    <a:pt x="5441" y="450"/>
                  </a:lnTo>
                  <a:lnTo>
                    <a:pt x="5418" y="338"/>
                  </a:lnTo>
                  <a:lnTo>
                    <a:pt x="5351" y="225"/>
                  </a:lnTo>
                  <a:lnTo>
                    <a:pt x="5283" y="158"/>
                  </a:lnTo>
                  <a:lnTo>
                    <a:pt x="5193" y="90"/>
                  </a:lnTo>
                  <a:lnTo>
                    <a:pt x="5081" y="45"/>
                  </a:lnTo>
                  <a:lnTo>
                    <a:pt x="4969" y="0"/>
                  </a:lnTo>
                  <a:close/>
                </a:path>
              </a:pathLst>
            </a:custGeom>
            <a:solidFill>
              <a:srgbClr val="9DC6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28" name="Google Shape;308;p15">
              <a:extLst>
                <a:ext uri="{FF2B5EF4-FFF2-40B4-BE49-F238E27FC236}">
                  <a16:creationId xmlns:a16="http://schemas.microsoft.com/office/drawing/2014/main" id="{0DDFE765-F2E6-B547-68A4-F03D00F259BA}"/>
                </a:ext>
              </a:extLst>
            </p:cNvPr>
            <p:cNvSpPr/>
            <p:nvPr/>
          </p:nvSpPr>
          <p:spPr>
            <a:xfrm>
              <a:off x="4272475" y="3574575"/>
              <a:ext cx="64650" cy="64075"/>
            </a:xfrm>
            <a:custGeom>
              <a:avLst/>
              <a:gdLst/>
              <a:ahLst/>
              <a:cxnLst/>
              <a:rect l="l" t="t" r="r" b="b"/>
              <a:pathLst>
                <a:path w="2586" h="2563" extrusionOk="0">
                  <a:moveTo>
                    <a:pt x="1911" y="0"/>
                  </a:moveTo>
                  <a:lnTo>
                    <a:pt x="1799" y="23"/>
                  </a:lnTo>
                  <a:lnTo>
                    <a:pt x="1664" y="68"/>
                  </a:lnTo>
                  <a:lnTo>
                    <a:pt x="1417" y="225"/>
                  </a:lnTo>
                  <a:lnTo>
                    <a:pt x="1192" y="382"/>
                  </a:lnTo>
                  <a:lnTo>
                    <a:pt x="967" y="562"/>
                  </a:lnTo>
                  <a:lnTo>
                    <a:pt x="765" y="742"/>
                  </a:lnTo>
                  <a:lnTo>
                    <a:pt x="585" y="967"/>
                  </a:lnTo>
                  <a:lnTo>
                    <a:pt x="405" y="1169"/>
                  </a:lnTo>
                  <a:lnTo>
                    <a:pt x="248" y="1394"/>
                  </a:lnTo>
                  <a:lnTo>
                    <a:pt x="91" y="1641"/>
                  </a:lnTo>
                  <a:lnTo>
                    <a:pt x="23" y="1776"/>
                  </a:lnTo>
                  <a:lnTo>
                    <a:pt x="1" y="1889"/>
                  </a:lnTo>
                  <a:lnTo>
                    <a:pt x="1" y="2001"/>
                  </a:lnTo>
                  <a:lnTo>
                    <a:pt x="23" y="2113"/>
                  </a:lnTo>
                  <a:lnTo>
                    <a:pt x="68" y="2226"/>
                  </a:lnTo>
                  <a:lnTo>
                    <a:pt x="136" y="2316"/>
                  </a:lnTo>
                  <a:lnTo>
                    <a:pt x="226" y="2406"/>
                  </a:lnTo>
                  <a:lnTo>
                    <a:pt x="315" y="2473"/>
                  </a:lnTo>
                  <a:lnTo>
                    <a:pt x="428" y="2518"/>
                  </a:lnTo>
                  <a:lnTo>
                    <a:pt x="540" y="2540"/>
                  </a:lnTo>
                  <a:lnTo>
                    <a:pt x="653" y="2563"/>
                  </a:lnTo>
                  <a:lnTo>
                    <a:pt x="765" y="2563"/>
                  </a:lnTo>
                  <a:lnTo>
                    <a:pt x="877" y="2518"/>
                  </a:lnTo>
                  <a:lnTo>
                    <a:pt x="990" y="2473"/>
                  </a:lnTo>
                  <a:lnTo>
                    <a:pt x="1080" y="2383"/>
                  </a:lnTo>
                  <a:lnTo>
                    <a:pt x="1170" y="2271"/>
                  </a:lnTo>
                  <a:lnTo>
                    <a:pt x="1394" y="1934"/>
                  </a:lnTo>
                  <a:lnTo>
                    <a:pt x="1642" y="1619"/>
                  </a:lnTo>
                  <a:lnTo>
                    <a:pt x="1777" y="1484"/>
                  </a:lnTo>
                  <a:lnTo>
                    <a:pt x="1934" y="1372"/>
                  </a:lnTo>
                  <a:lnTo>
                    <a:pt x="2114" y="1259"/>
                  </a:lnTo>
                  <a:lnTo>
                    <a:pt x="2271" y="1147"/>
                  </a:lnTo>
                  <a:lnTo>
                    <a:pt x="2406" y="1079"/>
                  </a:lnTo>
                  <a:lnTo>
                    <a:pt x="2496" y="989"/>
                  </a:lnTo>
                  <a:lnTo>
                    <a:pt x="2541" y="877"/>
                  </a:lnTo>
                  <a:lnTo>
                    <a:pt x="2586" y="787"/>
                  </a:lnTo>
                  <a:lnTo>
                    <a:pt x="2586" y="675"/>
                  </a:lnTo>
                  <a:lnTo>
                    <a:pt x="2586" y="562"/>
                  </a:lnTo>
                  <a:lnTo>
                    <a:pt x="2541" y="450"/>
                  </a:lnTo>
                  <a:lnTo>
                    <a:pt x="2496" y="338"/>
                  </a:lnTo>
                  <a:lnTo>
                    <a:pt x="2428" y="248"/>
                  </a:lnTo>
                  <a:lnTo>
                    <a:pt x="2361" y="158"/>
                  </a:lnTo>
                  <a:lnTo>
                    <a:pt x="2249" y="90"/>
                  </a:lnTo>
                  <a:lnTo>
                    <a:pt x="2159" y="45"/>
                  </a:lnTo>
                  <a:lnTo>
                    <a:pt x="2046" y="0"/>
                  </a:lnTo>
                  <a:close/>
                </a:path>
              </a:pathLst>
            </a:custGeom>
            <a:solidFill>
              <a:srgbClr val="9DC6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29" name="Google Shape;309;p15">
              <a:extLst>
                <a:ext uri="{FF2B5EF4-FFF2-40B4-BE49-F238E27FC236}">
                  <a16:creationId xmlns:a16="http://schemas.microsoft.com/office/drawing/2014/main" id="{E41DB4F2-2B8D-F594-00BF-949AAE587C5D}"/>
                </a:ext>
              </a:extLst>
            </p:cNvPr>
            <p:cNvSpPr/>
            <p:nvPr/>
          </p:nvSpPr>
          <p:spPr>
            <a:xfrm>
              <a:off x="4102200" y="3789250"/>
              <a:ext cx="42175" cy="44975"/>
            </a:xfrm>
            <a:custGeom>
              <a:avLst/>
              <a:gdLst/>
              <a:ahLst/>
              <a:cxnLst/>
              <a:rect l="l" t="t" r="r" b="b"/>
              <a:pathLst>
                <a:path w="1687" h="1799" extrusionOk="0">
                  <a:moveTo>
                    <a:pt x="922" y="0"/>
                  </a:moveTo>
                  <a:lnTo>
                    <a:pt x="810" y="23"/>
                  </a:lnTo>
                  <a:lnTo>
                    <a:pt x="697" y="90"/>
                  </a:lnTo>
                  <a:lnTo>
                    <a:pt x="608" y="158"/>
                  </a:lnTo>
                  <a:lnTo>
                    <a:pt x="518" y="270"/>
                  </a:lnTo>
                  <a:lnTo>
                    <a:pt x="91" y="899"/>
                  </a:lnTo>
                  <a:lnTo>
                    <a:pt x="23" y="1012"/>
                  </a:lnTo>
                  <a:lnTo>
                    <a:pt x="1" y="1147"/>
                  </a:lnTo>
                  <a:lnTo>
                    <a:pt x="1" y="1259"/>
                  </a:lnTo>
                  <a:lnTo>
                    <a:pt x="23" y="1372"/>
                  </a:lnTo>
                  <a:lnTo>
                    <a:pt x="68" y="1461"/>
                  </a:lnTo>
                  <a:lnTo>
                    <a:pt x="113" y="1551"/>
                  </a:lnTo>
                  <a:lnTo>
                    <a:pt x="203" y="1641"/>
                  </a:lnTo>
                  <a:lnTo>
                    <a:pt x="293" y="1709"/>
                  </a:lnTo>
                  <a:lnTo>
                    <a:pt x="405" y="1754"/>
                  </a:lnTo>
                  <a:lnTo>
                    <a:pt x="518" y="1799"/>
                  </a:lnTo>
                  <a:lnTo>
                    <a:pt x="742" y="1799"/>
                  </a:lnTo>
                  <a:lnTo>
                    <a:pt x="855" y="1776"/>
                  </a:lnTo>
                  <a:lnTo>
                    <a:pt x="967" y="1709"/>
                  </a:lnTo>
                  <a:lnTo>
                    <a:pt x="1080" y="1619"/>
                  </a:lnTo>
                  <a:lnTo>
                    <a:pt x="1170" y="1529"/>
                  </a:lnTo>
                  <a:lnTo>
                    <a:pt x="1574" y="899"/>
                  </a:lnTo>
                  <a:lnTo>
                    <a:pt x="1642" y="787"/>
                  </a:lnTo>
                  <a:lnTo>
                    <a:pt x="1687" y="652"/>
                  </a:lnTo>
                  <a:lnTo>
                    <a:pt x="1687" y="540"/>
                  </a:lnTo>
                  <a:lnTo>
                    <a:pt x="1664" y="427"/>
                  </a:lnTo>
                  <a:lnTo>
                    <a:pt x="1619" y="338"/>
                  </a:lnTo>
                  <a:lnTo>
                    <a:pt x="1552" y="248"/>
                  </a:lnTo>
                  <a:lnTo>
                    <a:pt x="1462" y="158"/>
                  </a:lnTo>
                  <a:lnTo>
                    <a:pt x="1372" y="90"/>
                  </a:lnTo>
                  <a:lnTo>
                    <a:pt x="1259" y="45"/>
                  </a:lnTo>
                  <a:lnTo>
                    <a:pt x="1147" y="0"/>
                  </a:lnTo>
                  <a:close/>
                </a:path>
              </a:pathLst>
            </a:custGeom>
            <a:solidFill>
              <a:srgbClr val="9DC6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30" name="Google Shape;310;p15">
              <a:extLst>
                <a:ext uri="{FF2B5EF4-FFF2-40B4-BE49-F238E27FC236}">
                  <a16:creationId xmlns:a16="http://schemas.microsoft.com/office/drawing/2014/main" id="{D0642CE0-9F11-3028-2B23-232B33F9508E}"/>
                </a:ext>
              </a:extLst>
            </p:cNvPr>
            <p:cNvSpPr/>
            <p:nvPr/>
          </p:nvSpPr>
          <p:spPr>
            <a:xfrm>
              <a:off x="3996550" y="3753275"/>
              <a:ext cx="33750" cy="37125"/>
            </a:xfrm>
            <a:custGeom>
              <a:avLst/>
              <a:gdLst/>
              <a:ahLst/>
              <a:cxnLst/>
              <a:rect l="l" t="t" r="r" b="b"/>
              <a:pathLst>
                <a:path w="1350" h="1485" extrusionOk="0">
                  <a:moveTo>
                    <a:pt x="563" y="1"/>
                  </a:moveTo>
                  <a:lnTo>
                    <a:pt x="450" y="46"/>
                  </a:lnTo>
                  <a:lnTo>
                    <a:pt x="360" y="113"/>
                  </a:lnTo>
                  <a:lnTo>
                    <a:pt x="270" y="180"/>
                  </a:lnTo>
                  <a:lnTo>
                    <a:pt x="180" y="293"/>
                  </a:lnTo>
                  <a:lnTo>
                    <a:pt x="135" y="428"/>
                  </a:lnTo>
                  <a:lnTo>
                    <a:pt x="23" y="720"/>
                  </a:lnTo>
                  <a:lnTo>
                    <a:pt x="1" y="855"/>
                  </a:lnTo>
                  <a:lnTo>
                    <a:pt x="1" y="990"/>
                  </a:lnTo>
                  <a:lnTo>
                    <a:pt x="23" y="1102"/>
                  </a:lnTo>
                  <a:lnTo>
                    <a:pt x="68" y="1215"/>
                  </a:lnTo>
                  <a:lnTo>
                    <a:pt x="135" y="1282"/>
                  </a:lnTo>
                  <a:lnTo>
                    <a:pt x="225" y="1372"/>
                  </a:lnTo>
                  <a:lnTo>
                    <a:pt x="338" y="1417"/>
                  </a:lnTo>
                  <a:lnTo>
                    <a:pt x="428" y="1462"/>
                  </a:lnTo>
                  <a:lnTo>
                    <a:pt x="540" y="1484"/>
                  </a:lnTo>
                  <a:lnTo>
                    <a:pt x="675" y="1484"/>
                  </a:lnTo>
                  <a:lnTo>
                    <a:pt x="787" y="1462"/>
                  </a:lnTo>
                  <a:lnTo>
                    <a:pt x="900" y="1439"/>
                  </a:lnTo>
                  <a:lnTo>
                    <a:pt x="990" y="1372"/>
                  </a:lnTo>
                  <a:lnTo>
                    <a:pt x="1080" y="1282"/>
                  </a:lnTo>
                  <a:lnTo>
                    <a:pt x="1169" y="1192"/>
                  </a:lnTo>
                  <a:lnTo>
                    <a:pt x="1214" y="1057"/>
                  </a:lnTo>
                  <a:lnTo>
                    <a:pt x="1327" y="742"/>
                  </a:lnTo>
                  <a:lnTo>
                    <a:pt x="1349" y="608"/>
                  </a:lnTo>
                  <a:lnTo>
                    <a:pt x="1349" y="495"/>
                  </a:lnTo>
                  <a:lnTo>
                    <a:pt x="1327" y="383"/>
                  </a:lnTo>
                  <a:lnTo>
                    <a:pt x="1282" y="270"/>
                  </a:lnTo>
                  <a:lnTo>
                    <a:pt x="1214" y="180"/>
                  </a:lnTo>
                  <a:lnTo>
                    <a:pt x="1124" y="113"/>
                  </a:lnTo>
                  <a:lnTo>
                    <a:pt x="1035" y="46"/>
                  </a:lnTo>
                  <a:lnTo>
                    <a:pt x="922" y="23"/>
                  </a:lnTo>
                  <a:lnTo>
                    <a:pt x="810" y="1"/>
                  </a:lnTo>
                  <a:close/>
                </a:path>
              </a:pathLst>
            </a:custGeom>
            <a:solidFill>
              <a:srgbClr val="9DC6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31" name="Google Shape;311;p15">
              <a:extLst>
                <a:ext uri="{FF2B5EF4-FFF2-40B4-BE49-F238E27FC236}">
                  <a16:creationId xmlns:a16="http://schemas.microsoft.com/office/drawing/2014/main" id="{8971B4C7-4D81-BA2F-F5DD-2A12D4F8BE80}"/>
                </a:ext>
              </a:extLst>
            </p:cNvPr>
            <p:cNvSpPr/>
            <p:nvPr/>
          </p:nvSpPr>
          <p:spPr>
            <a:xfrm>
              <a:off x="3885850" y="3430150"/>
              <a:ext cx="41050" cy="79250"/>
            </a:xfrm>
            <a:custGeom>
              <a:avLst/>
              <a:gdLst/>
              <a:ahLst/>
              <a:cxnLst/>
              <a:rect l="l" t="t" r="r" b="b"/>
              <a:pathLst>
                <a:path w="1642" h="3170" extrusionOk="0">
                  <a:moveTo>
                    <a:pt x="607" y="0"/>
                  </a:moveTo>
                  <a:lnTo>
                    <a:pt x="495" y="23"/>
                  </a:lnTo>
                  <a:lnTo>
                    <a:pt x="382" y="68"/>
                  </a:lnTo>
                  <a:lnTo>
                    <a:pt x="270" y="135"/>
                  </a:lnTo>
                  <a:lnTo>
                    <a:pt x="180" y="203"/>
                  </a:lnTo>
                  <a:lnTo>
                    <a:pt x="113" y="292"/>
                  </a:lnTo>
                  <a:lnTo>
                    <a:pt x="45" y="382"/>
                  </a:lnTo>
                  <a:lnTo>
                    <a:pt x="23" y="517"/>
                  </a:lnTo>
                  <a:lnTo>
                    <a:pt x="0" y="630"/>
                  </a:lnTo>
                  <a:lnTo>
                    <a:pt x="23" y="787"/>
                  </a:lnTo>
                  <a:lnTo>
                    <a:pt x="225" y="1754"/>
                  </a:lnTo>
                  <a:lnTo>
                    <a:pt x="427" y="2743"/>
                  </a:lnTo>
                  <a:lnTo>
                    <a:pt x="472" y="2878"/>
                  </a:lnTo>
                  <a:lnTo>
                    <a:pt x="540" y="2967"/>
                  </a:lnTo>
                  <a:lnTo>
                    <a:pt x="630" y="3057"/>
                  </a:lnTo>
                  <a:lnTo>
                    <a:pt x="720" y="3125"/>
                  </a:lnTo>
                  <a:lnTo>
                    <a:pt x="832" y="3170"/>
                  </a:lnTo>
                  <a:lnTo>
                    <a:pt x="1057" y="3170"/>
                  </a:lnTo>
                  <a:lnTo>
                    <a:pt x="1169" y="3147"/>
                  </a:lnTo>
                  <a:lnTo>
                    <a:pt x="1281" y="3125"/>
                  </a:lnTo>
                  <a:lnTo>
                    <a:pt x="1371" y="3057"/>
                  </a:lnTo>
                  <a:lnTo>
                    <a:pt x="1461" y="2990"/>
                  </a:lnTo>
                  <a:lnTo>
                    <a:pt x="1529" y="2900"/>
                  </a:lnTo>
                  <a:lnTo>
                    <a:pt x="1596" y="2788"/>
                  </a:lnTo>
                  <a:lnTo>
                    <a:pt x="1641" y="2675"/>
                  </a:lnTo>
                  <a:lnTo>
                    <a:pt x="1641" y="2540"/>
                  </a:lnTo>
                  <a:lnTo>
                    <a:pt x="1619" y="2405"/>
                  </a:lnTo>
                  <a:lnTo>
                    <a:pt x="1416" y="1416"/>
                  </a:lnTo>
                  <a:lnTo>
                    <a:pt x="1214" y="450"/>
                  </a:lnTo>
                  <a:lnTo>
                    <a:pt x="1169" y="315"/>
                  </a:lnTo>
                  <a:lnTo>
                    <a:pt x="1102" y="203"/>
                  </a:lnTo>
                  <a:lnTo>
                    <a:pt x="1034" y="113"/>
                  </a:lnTo>
                  <a:lnTo>
                    <a:pt x="922" y="68"/>
                  </a:lnTo>
                  <a:lnTo>
                    <a:pt x="832" y="23"/>
                  </a:lnTo>
                  <a:lnTo>
                    <a:pt x="720" y="0"/>
                  </a:lnTo>
                  <a:close/>
                </a:path>
              </a:pathLst>
            </a:custGeom>
            <a:solidFill>
              <a:srgbClr val="9DC6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32" name="Google Shape;312;p15">
              <a:extLst>
                <a:ext uri="{FF2B5EF4-FFF2-40B4-BE49-F238E27FC236}">
                  <a16:creationId xmlns:a16="http://schemas.microsoft.com/office/drawing/2014/main" id="{9D12107A-6F66-5EF4-BC1F-6CBB6382BF5E}"/>
                </a:ext>
              </a:extLst>
            </p:cNvPr>
            <p:cNvSpPr/>
            <p:nvPr/>
          </p:nvSpPr>
          <p:spPr>
            <a:xfrm>
              <a:off x="3783000" y="4078100"/>
              <a:ext cx="36000" cy="86575"/>
            </a:xfrm>
            <a:custGeom>
              <a:avLst/>
              <a:gdLst/>
              <a:ahLst/>
              <a:cxnLst/>
              <a:rect l="l" t="t" r="r" b="b"/>
              <a:pathLst>
                <a:path w="1440" h="3463" extrusionOk="0">
                  <a:moveTo>
                    <a:pt x="697" y="1"/>
                  </a:moveTo>
                  <a:lnTo>
                    <a:pt x="585" y="23"/>
                  </a:lnTo>
                  <a:lnTo>
                    <a:pt x="495" y="68"/>
                  </a:lnTo>
                  <a:lnTo>
                    <a:pt x="405" y="135"/>
                  </a:lnTo>
                  <a:lnTo>
                    <a:pt x="315" y="225"/>
                  </a:lnTo>
                  <a:lnTo>
                    <a:pt x="248" y="338"/>
                  </a:lnTo>
                  <a:lnTo>
                    <a:pt x="203" y="450"/>
                  </a:lnTo>
                  <a:lnTo>
                    <a:pt x="180" y="585"/>
                  </a:lnTo>
                  <a:lnTo>
                    <a:pt x="180" y="1125"/>
                  </a:lnTo>
                  <a:lnTo>
                    <a:pt x="135" y="1642"/>
                  </a:lnTo>
                  <a:lnTo>
                    <a:pt x="90" y="2181"/>
                  </a:lnTo>
                  <a:lnTo>
                    <a:pt x="1" y="2698"/>
                  </a:lnTo>
                  <a:lnTo>
                    <a:pt x="1" y="2833"/>
                  </a:lnTo>
                  <a:lnTo>
                    <a:pt x="1" y="2968"/>
                  </a:lnTo>
                  <a:lnTo>
                    <a:pt x="45" y="3080"/>
                  </a:lnTo>
                  <a:lnTo>
                    <a:pt x="113" y="3193"/>
                  </a:lnTo>
                  <a:lnTo>
                    <a:pt x="180" y="3283"/>
                  </a:lnTo>
                  <a:lnTo>
                    <a:pt x="270" y="3350"/>
                  </a:lnTo>
                  <a:lnTo>
                    <a:pt x="383" y="3417"/>
                  </a:lnTo>
                  <a:lnTo>
                    <a:pt x="495" y="3440"/>
                  </a:lnTo>
                  <a:lnTo>
                    <a:pt x="607" y="3462"/>
                  </a:lnTo>
                  <a:lnTo>
                    <a:pt x="832" y="3462"/>
                  </a:lnTo>
                  <a:lnTo>
                    <a:pt x="922" y="3417"/>
                  </a:lnTo>
                  <a:lnTo>
                    <a:pt x="1012" y="3350"/>
                  </a:lnTo>
                  <a:lnTo>
                    <a:pt x="1102" y="3260"/>
                  </a:lnTo>
                  <a:lnTo>
                    <a:pt x="1169" y="3170"/>
                  </a:lnTo>
                  <a:lnTo>
                    <a:pt x="1192" y="3035"/>
                  </a:lnTo>
                  <a:lnTo>
                    <a:pt x="1304" y="2428"/>
                  </a:lnTo>
                  <a:lnTo>
                    <a:pt x="1372" y="1821"/>
                  </a:lnTo>
                  <a:lnTo>
                    <a:pt x="1417" y="1192"/>
                  </a:lnTo>
                  <a:lnTo>
                    <a:pt x="1439" y="585"/>
                  </a:lnTo>
                  <a:lnTo>
                    <a:pt x="1417" y="450"/>
                  </a:lnTo>
                  <a:lnTo>
                    <a:pt x="1372" y="338"/>
                  </a:lnTo>
                  <a:lnTo>
                    <a:pt x="1327" y="225"/>
                  </a:lnTo>
                  <a:lnTo>
                    <a:pt x="1237" y="135"/>
                  </a:lnTo>
                  <a:lnTo>
                    <a:pt x="1147" y="68"/>
                  </a:lnTo>
                  <a:lnTo>
                    <a:pt x="1057" y="23"/>
                  </a:lnTo>
                  <a:lnTo>
                    <a:pt x="945" y="1"/>
                  </a:lnTo>
                  <a:close/>
                </a:path>
              </a:pathLst>
            </a:custGeom>
            <a:solidFill>
              <a:srgbClr val="9DC6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33" name="Google Shape;313;p15">
              <a:extLst>
                <a:ext uri="{FF2B5EF4-FFF2-40B4-BE49-F238E27FC236}">
                  <a16:creationId xmlns:a16="http://schemas.microsoft.com/office/drawing/2014/main" id="{E3D2493F-0733-5592-F168-28033C77F2D8}"/>
                </a:ext>
              </a:extLst>
            </p:cNvPr>
            <p:cNvSpPr/>
            <p:nvPr/>
          </p:nvSpPr>
          <p:spPr>
            <a:xfrm>
              <a:off x="5433525" y="3264350"/>
              <a:ext cx="136025" cy="191675"/>
            </a:xfrm>
            <a:custGeom>
              <a:avLst/>
              <a:gdLst/>
              <a:ahLst/>
              <a:cxnLst/>
              <a:rect l="l" t="t" r="r" b="b"/>
              <a:pathLst>
                <a:path w="5441" h="7667" extrusionOk="0">
                  <a:moveTo>
                    <a:pt x="4766" y="1"/>
                  </a:moveTo>
                  <a:lnTo>
                    <a:pt x="4654" y="23"/>
                  </a:lnTo>
                  <a:lnTo>
                    <a:pt x="4564" y="46"/>
                  </a:lnTo>
                  <a:lnTo>
                    <a:pt x="4474" y="113"/>
                  </a:lnTo>
                  <a:lnTo>
                    <a:pt x="4384" y="203"/>
                  </a:lnTo>
                  <a:lnTo>
                    <a:pt x="4316" y="338"/>
                  </a:lnTo>
                  <a:lnTo>
                    <a:pt x="3912" y="1192"/>
                  </a:lnTo>
                  <a:lnTo>
                    <a:pt x="3485" y="2046"/>
                  </a:lnTo>
                  <a:lnTo>
                    <a:pt x="3035" y="2856"/>
                  </a:lnTo>
                  <a:lnTo>
                    <a:pt x="2540" y="3665"/>
                  </a:lnTo>
                  <a:lnTo>
                    <a:pt x="2001" y="4429"/>
                  </a:lnTo>
                  <a:lnTo>
                    <a:pt x="1439" y="5171"/>
                  </a:lnTo>
                  <a:lnTo>
                    <a:pt x="832" y="5890"/>
                  </a:lnTo>
                  <a:lnTo>
                    <a:pt x="180" y="6610"/>
                  </a:lnTo>
                  <a:lnTo>
                    <a:pt x="90" y="6700"/>
                  </a:lnTo>
                  <a:lnTo>
                    <a:pt x="23" y="6812"/>
                  </a:lnTo>
                  <a:lnTo>
                    <a:pt x="0" y="6947"/>
                  </a:lnTo>
                  <a:lnTo>
                    <a:pt x="0" y="7059"/>
                  </a:lnTo>
                  <a:lnTo>
                    <a:pt x="23" y="7172"/>
                  </a:lnTo>
                  <a:lnTo>
                    <a:pt x="68" y="7284"/>
                  </a:lnTo>
                  <a:lnTo>
                    <a:pt x="113" y="7374"/>
                  </a:lnTo>
                  <a:lnTo>
                    <a:pt x="203" y="7464"/>
                  </a:lnTo>
                  <a:lnTo>
                    <a:pt x="293" y="7531"/>
                  </a:lnTo>
                  <a:lnTo>
                    <a:pt x="383" y="7599"/>
                  </a:lnTo>
                  <a:lnTo>
                    <a:pt x="495" y="7644"/>
                  </a:lnTo>
                  <a:lnTo>
                    <a:pt x="607" y="7666"/>
                  </a:lnTo>
                  <a:lnTo>
                    <a:pt x="720" y="7644"/>
                  </a:lnTo>
                  <a:lnTo>
                    <a:pt x="832" y="7621"/>
                  </a:lnTo>
                  <a:lnTo>
                    <a:pt x="944" y="7554"/>
                  </a:lnTo>
                  <a:lnTo>
                    <a:pt x="1057" y="7464"/>
                  </a:lnTo>
                  <a:lnTo>
                    <a:pt x="1731" y="6745"/>
                  </a:lnTo>
                  <a:lnTo>
                    <a:pt x="2383" y="6003"/>
                  </a:lnTo>
                  <a:lnTo>
                    <a:pt x="2968" y="5216"/>
                  </a:lnTo>
                  <a:lnTo>
                    <a:pt x="3507" y="4407"/>
                  </a:lnTo>
                  <a:lnTo>
                    <a:pt x="4024" y="3598"/>
                  </a:lnTo>
                  <a:lnTo>
                    <a:pt x="4519" y="2743"/>
                  </a:lnTo>
                  <a:lnTo>
                    <a:pt x="4968" y="1867"/>
                  </a:lnTo>
                  <a:lnTo>
                    <a:pt x="5373" y="945"/>
                  </a:lnTo>
                  <a:lnTo>
                    <a:pt x="5418" y="810"/>
                  </a:lnTo>
                  <a:lnTo>
                    <a:pt x="5440" y="698"/>
                  </a:lnTo>
                  <a:lnTo>
                    <a:pt x="5418" y="563"/>
                  </a:lnTo>
                  <a:lnTo>
                    <a:pt x="5395" y="450"/>
                  </a:lnTo>
                  <a:lnTo>
                    <a:pt x="5328" y="338"/>
                  </a:lnTo>
                  <a:lnTo>
                    <a:pt x="5260" y="248"/>
                  </a:lnTo>
                  <a:lnTo>
                    <a:pt x="5193" y="158"/>
                  </a:lnTo>
                  <a:lnTo>
                    <a:pt x="5081" y="91"/>
                  </a:lnTo>
                  <a:lnTo>
                    <a:pt x="4991" y="46"/>
                  </a:lnTo>
                  <a:lnTo>
                    <a:pt x="4878" y="23"/>
                  </a:lnTo>
                  <a:lnTo>
                    <a:pt x="4766" y="1"/>
                  </a:lnTo>
                  <a:close/>
                </a:path>
              </a:pathLst>
            </a:custGeom>
            <a:solidFill>
              <a:srgbClr val="9DC6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34" name="Google Shape;314;p15">
              <a:extLst>
                <a:ext uri="{FF2B5EF4-FFF2-40B4-BE49-F238E27FC236}">
                  <a16:creationId xmlns:a16="http://schemas.microsoft.com/office/drawing/2014/main" id="{20FBC77D-0BAC-BA95-4071-F900A59B7813}"/>
                </a:ext>
              </a:extLst>
            </p:cNvPr>
            <p:cNvSpPr/>
            <p:nvPr/>
          </p:nvSpPr>
          <p:spPr>
            <a:xfrm>
              <a:off x="5765650" y="3260425"/>
              <a:ext cx="54525" cy="132100"/>
            </a:xfrm>
            <a:custGeom>
              <a:avLst/>
              <a:gdLst/>
              <a:ahLst/>
              <a:cxnLst/>
              <a:rect l="l" t="t" r="r" b="b"/>
              <a:pathLst>
                <a:path w="2181" h="5284" extrusionOk="0">
                  <a:moveTo>
                    <a:pt x="1462" y="1"/>
                  </a:moveTo>
                  <a:lnTo>
                    <a:pt x="1349" y="23"/>
                  </a:lnTo>
                  <a:lnTo>
                    <a:pt x="1237" y="68"/>
                  </a:lnTo>
                  <a:lnTo>
                    <a:pt x="1147" y="135"/>
                  </a:lnTo>
                  <a:lnTo>
                    <a:pt x="1057" y="225"/>
                  </a:lnTo>
                  <a:lnTo>
                    <a:pt x="1012" y="338"/>
                  </a:lnTo>
                  <a:lnTo>
                    <a:pt x="967" y="450"/>
                  </a:lnTo>
                  <a:lnTo>
                    <a:pt x="945" y="585"/>
                  </a:lnTo>
                  <a:lnTo>
                    <a:pt x="922" y="1102"/>
                  </a:lnTo>
                  <a:lnTo>
                    <a:pt x="877" y="1619"/>
                  </a:lnTo>
                  <a:lnTo>
                    <a:pt x="810" y="2114"/>
                  </a:lnTo>
                  <a:lnTo>
                    <a:pt x="697" y="2608"/>
                  </a:lnTo>
                  <a:lnTo>
                    <a:pt x="562" y="3103"/>
                  </a:lnTo>
                  <a:lnTo>
                    <a:pt x="405" y="3597"/>
                  </a:lnTo>
                  <a:lnTo>
                    <a:pt x="225" y="4069"/>
                  </a:lnTo>
                  <a:lnTo>
                    <a:pt x="45" y="4564"/>
                  </a:lnTo>
                  <a:lnTo>
                    <a:pt x="0" y="4676"/>
                  </a:lnTo>
                  <a:lnTo>
                    <a:pt x="0" y="4811"/>
                  </a:lnTo>
                  <a:lnTo>
                    <a:pt x="23" y="4923"/>
                  </a:lnTo>
                  <a:lnTo>
                    <a:pt x="68" y="5013"/>
                  </a:lnTo>
                  <a:lnTo>
                    <a:pt x="135" y="5103"/>
                  </a:lnTo>
                  <a:lnTo>
                    <a:pt x="203" y="5171"/>
                  </a:lnTo>
                  <a:lnTo>
                    <a:pt x="315" y="5238"/>
                  </a:lnTo>
                  <a:lnTo>
                    <a:pt x="405" y="5261"/>
                  </a:lnTo>
                  <a:lnTo>
                    <a:pt x="540" y="5283"/>
                  </a:lnTo>
                  <a:lnTo>
                    <a:pt x="765" y="5283"/>
                  </a:lnTo>
                  <a:lnTo>
                    <a:pt x="877" y="5238"/>
                  </a:lnTo>
                  <a:lnTo>
                    <a:pt x="990" y="5193"/>
                  </a:lnTo>
                  <a:lnTo>
                    <a:pt x="1079" y="5103"/>
                  </a:lnTo>
                  <a:lnTo>
                    <a:pt x="1169" y="5013"/>
                  </a:lnTo>
                  <a:lnTo>
                    <a:pt x="1237" y="4878"/>
                  </a:lnTo>
                  <a:lnTo>
                    <a:pt x="1439" y="4361"/>
                  </a:lnTo>
                  <a:lnTo>
                    <a:pt x="1619" y="3844"/>
                  </a:lnTo>
                  <a:lnTo>
                    <a:pt x="1776" y="3305"/>
                  </a:lnTo>
                  <a:lnTo>
                    <a:pt x="1934" y="2788"/>
                  </a:lnTo>
                  <a:lnTo>
                    <a:pt x="2046" y="2248"/>
                  </a:lnTo>
                  <a:lnTo>
                    <a:pt x="2113" y="1709"/>
                  </a:lnTo>
                  <a:lnTo>
                    <a:pt x="2181" y="1147"/>
                  </a:lnTo>
                  <a:lnTo>
                    <a:pt x="2181" y="585"/>
                  </a:lnTo>
                  <a:lnTo>
                    <a:pt x="2181" y="450"/>
                  </a:lnTo>
                  <a:lnTo>
                    <a:pt x="2136" y="338"/>
                  </a:lnTo>
                  <a:lnTo>
                    <a:pt x="2069" y="225"/>
                  </a:lnTo>
                  <a:lnTo>
                    <a:pt x="2001" y="135"/>
                  </a:lnTo>
                  <a:lnTo>
                    <a:pt x="1911" y="68"/>
                  </a:lnTo>
                  <a:lnTo>
                    <a:pt x="1799" y="23"/>
                  </a:lnTo>
                  <a:lnTo>
                    <a:pt x="1686" y="1"/>
                  </a:lnTo>
                  <a:close/>
                </a:path>
              </a:pathLst>
            </a:custGeom>
            <a:solidFill>
              <a:srgbClr val="9DC6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35" name="Google Shape;315;p15">
              <a:extLst>
                <a:ext uri="{FF2B5EF4-FFF2-40B4-BE49-F238E27FC236}">
                  <a16:creationId xmlns:a16="http://schemas.microsoft.com/office/drawing/2014/main" id="{2D4E7BB1-2574-754C-BBC0-53160B0EF630}"/>
                </a:ext>
              </a:extLst>
            </p:cNvPr>
            <p:cNvSpPr/>
            <p:nvPr/>
          </p:nvSpPr>
          <p:spPr>
            <a:xfrm>
              <a:off x="4749600" y="3046300"/>
              <a:ext cx="31500" cy="47800"/>
            </a:xfrm>
            <a:custGeom>
              <a:avLst/>
              <a:gdLst/>
              <a:ahLst/>
              <a:cxnLst/>
              <a:rect l="l" t="t" r="r" b="b"/>
              <a:pathLst>
                <a:path w="1260" h="1912" extrusionOk="0">
                  <a:moveTo>
                    <a:pt x="517" y="1"/>
                  </a:moveTo>
                  <a:lnTo>
                    <a:pt x="405" y="23"/>
                  </a:lnTo>
                  <a:lnTo>
                    <a:pt x="293" y="68"/>
                  </a:lnTo>
                  <a:lnTo>
                    <a:pt x="203" y="136"/>
                  </a:lnTo>
                  <a:lnTo>
                    <a:pt x="135" y="226"/>
                  </a:lnTo>
                  <a:lnTo>
                    <a:pt x="68" y="338"/>
                  </a:lnTo>
                  <a:lnTo>
                    <a:pt x="23" y="451"/>
                  </a:lnTo>
                  <a:lnTo>
                    <a:pt x="0" y="585"/>
                  </a:lnTo>
                  <a:lnTo>
                    <a:pt x="0" y="1305"/>
                  </a:lnTo>
                  <a:lnTo>
                    <a:pt x="23" y="1462"/>
                  </a:lnTo>
                  <a:lnTo>
                    <a:pt x="68" y="1575"/>
                  </a:lnTo>
                  <a:lnTo>
                    <a:pt x="135" y="1687"/>
                  </a:lnTo>
                  <a:lnTo>
                    <a:pt x="203" y="1754"/>
                  </a:lnTo>
                  <a:lnTo>
                    <a:pt x="293" y="1822"/>
                  </a:lnTo>
                  <a:lnTo>
                    <a:pt x="405" y="1867"/>
                  </a:lnTo>
                  <a:lnTo>
                    <a:pt x="517" y="1912"/>
                  </a:lnTo>
                  <a:lnTo>
                    <a:pt x="742" y="1912"/>
                  </a:lnTo>
                  <a:lnTo>
                    <a:pt x="855" y="1867"/>
                  </a:lnTo>
                  <a:lnTo>
                    <a:pt x="967" y="1822"/>
                  </a:lnTo>
                  <a:lnTo>
                    <a:pt x="1057" y="1754"/>
                  </a:lnTo>
                  <a:lnTo>
                    <a:pt x="1124" y="1687"/>
                  </a:lnTo>
                  <a:lnTo>
                    <a:pt x="1192" y="1575"/>
                  </a:lnTo>
                  <a:lnTo>
                    <a:pt x="1237" y="1462"/>
                  </a:lnTo>
                  <a:lnTo>
                    <a:pt x="1259" y="1305"/>
                  </a:lnTo>
                  <a:lnTo>
                    <a:pt x="1259" y="585"/>
                  </a:lnTo>
                  <a:lnTo>
                    <a:pt x="1237" y="451"/>
                  </a:lnTo>
                  <a:lnTo>
                    <a:pt x="1192" y="338"/>
                  </a:lnTo>
                  <a:lnTo>
                    <a:pt x="1124" y="226"/>
                  </a:lnTo>
                  <a:lnTo>
                    <a:pt x="1057" y="136"/>
                  </a:lnTo>
                  <a:lnTo>
                    <a:pt x="967" y="68"/>
                  </a:lnTo>
                  <a:lnTo>
                    <a:pt x="855" y="23"/>
                  </a:lnTo>
                  <a:lnTo>
                    <a:pt x="742" y="1"/>
                  </a:lnTo>
                  <a:close/>
                </a:path>
              </a:pathLst>
            </a:custGeom>
            <a:solidFill>
              <a:srgbClr val="9DC6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36" name="Google Shape;316;p15">
              <a:extLst>
                <a:ext uri="{FF2B5EF4-FFF2-40B4-BE49-F238E27FC236}">
                  <a16:creationId xmlns:a16="http://schemas.microsoft.com/office/drawing/2014/main" id="{AFBD300E-5466-9554-331D-EB4E884B4DAB}"/>
                </a:ext>
              </a:extLst>
            </p:cNvPr>
            <p:cNvSpPr/>
            <p:nvPr/>
          </p:nvSpPr>
          <p:spPr>
            <a:xfrm>
              <a:off x="4564700" y="2963150"/>
              <a:ext cx="37675" cy="46650"/>
            </a:xfrm>
            <a:custGeom>
              <a:avLst/>
              <a:gdLst/>
              <a:ahLst/>
              <a:cxnLst/>
              <a:rect l="l" t="t" r="r" b="b"/>
              <a:pathLst>
                <a:path w="1507" h="1866" extrusionOk="0">
                  <a:moveTo>
                    <a:pt x="540" y="0"/>
                  </a:moveTo>
                  <a:lnTo>
                    <a:pt x="428" y="23"/>
                  </a:lnTo>
                  <a:lnTo>
                    <a:pt x="338" y="90"/>
                  </a:lnTo>
                  <a:lnTo>
                    <a:pt x="226" y="157"/>
                  </a:lnTo>
                  <a:lnTo>
                    <a:pt x="158" y="225"/>
                  </a:lnTo>
                  <a:lnTo>
                    <a:pt x="91" y="315"/>
                  </a:lnTo>
                  <a:lnTo>
                    <a:pt x="23" y="427"/>
                  </a:lnTo>
                  <a:lnTo>
                    <a:pt x="1" y="540"/>
                  </a:lnTo>
                  <a:lnTo>
                    <a:pt x="1" y="674"/>
                  </a:lnTo>
                  <a:lnTo>
                    <a:pt x="23" y="787"/>
                  </a:lnTo>
                  <a:lnTo>
                    <a:pt x="68" y="922"/>
                  </a:lnTo>
                  <a:lnTo>
                    <a:pt x="383" y="1551"/>
                  </a:lnTo>
                  <a:lnTo>
                    <a:pt x="450" y="1664"/>
                  </a:lnTo>
                  <a:lnTo>
                    <a:pt x="540" y="1753"/>
                  </a:lnTo>
                  <a:lnTo>
                    <a:pt x="630" y="1821"/>
                  </a:lnTo>
                  <a:lnTo>
                    <a:pt x="743" y="1843"/>
                  </a:lnTo>
                  <a:lnTo>
                    <a:pt x="855" y="1866"/>
                  </a:lnTo>
                  <a:lnTo>
                    <a:pt x="967" y="1843"/>
                  </a:lnTo>
                  <a:lnTo>
                    <a:pt x="1080" y="1821"/>
                  </a:lnTo>
                  <a:lnTo>
                    <a:pt x="1170" y="1776"/>
                  </a:lnTo>
                  <a:lnTo>
                    <a:pt x="1260" y="1708"/>
                  </a:lnTo>
                  <a:lnTo>
                    <a:pt x="1350" y="1619"/>
                  </a:lnTo>
                  <a:lnTo>
                    <a:pt x="1417" y="1529"/>
                  </a:lnTo>
                  <a:lnTo>
                    <a:pt x="1484" y="1416"/>
                  </a:lnTo>
                  <a:lnTo>
                    <a:pt x="1507" y="1304"/>
                  </a:lnTo>
                  <a:lnTo>
                    <a:pt x="1507" y="1191"/>
                  </a:lnTo>
                  <a:lnTo>
                    <a:pt x="1484" y="1057"/>
                  </a:lnTo>
                  <a:lnTo>
                    <a:pt x="1439" y="922"/>
                  </a:lnTo>
                  <a:lnTo>
                    <a:pt x="1125" y="315"/>
                  </a:lnTo>
                  <a:lnTo>
                    <a:pt x="1057" y="180"/>
                  </a:lnTo>
                  <a:lnTo>
                    <a:pt x="967" y="90"/>
                  </a:lnTo>
                  <a:lnTo>
                    <a:pt x="877" y="45"/>
                  </a:lnTo>
                  <a:lnTo>
                    <a:pt x="765" y="0"/>
                  </a:lnTo>
                  <a:close/>
                </a:path>
              </a:pathLst>
            </a:custGeom>
            <a:solidFill>
              <a:srgbClr val="9DC6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37" name="Google Shape;317;p15">
              <a:extLst>
                <a:ext uri="{FF2B5EF4-FFF2-40B4-BE49-F238E27FC236}">
                  <a16:creationId xmlns:a16="http://schemas.microsoft.com/office/drawing/2014/main" id="{24E8A42E-BD16-56AD-C04C-FE20E21DCF39}"/>
                </a:ext>
              </a:extLst>
            </p:cNvPr>
            <p:cNvSpPr/>
            <p:nvPr/>
          </p:nvSpPr>
          <p:spPr>
            <a:xfrm>
              <a:off x="5074975" y="3028325"/>
              <a:ext cx="38800" cy="55675"/>
            </a:xfrm>
            <a:custGeom>
              <a:avLst/>
              <a:gdLst/>
              <a:ahLst/>
              <a:cxnLst/>
              <a:rect l="l" t="t" r="r" b="b"/>
              <a:pathLst>
                <a:path w="1552" h="2227" extrusionOk="0">
                  <a:moveTo>
                    <a:pt x="563" y="1"/>
                  </a:moveTo>
                  <a:lnTo>
                    <a:pt x="450" y="23"/>
                  </a:lnTo>
                  <a:lnTo>
                    <a:pt x="338" y="46"/>
                  </a:lnTo>
                  <a:lnTo>
                    <a:pt x="226" y="113"/>
                  </a:lnTo>
                  <a:lnTo>
                    <a:pt x="158" y="180"/>
                  </a:lnTo>
                  <a:lnTo>
                    <a:pt x="68" y="270"/>
                  </a:lnTo>
                  <a:lnTo>
                    <a:pt x="23" y="383"/>
                  </a:lnTo>
                  <a:lnTo>
                    <a:pt x="1" y="495"/>
                  </a:lnTo>
                  <a:lnTo>
                    <a:pt x="1" y="608"/>
                  </a:lnTo>
                  <a:lnTo>
                    <a:pt x="23" y="742"/>
                  </a:lnTo>
                  <a:lnTo>
                    <a:pt x="338" y="1776"/>
                  </a:lnTo>
                  <a:lnTo>
                    <a:pt x="383" y="1911"/>
                  </a:lnTo>
                  <a:lnTo>
                    <a:pt x="450" y="2024"/>
                  </a:lnTo>
                  <a:lnTo>
                    <a:pt x="540" y="2114"/>
                  </a:lnTo>
                  <a:lnTo>
                    <a:pt x="653" y="2159"/>
                  </a:lnTo>
                  <a:lnTo>
                    <a:pt x="743" y="2204"/>
                  </a:lnTo>
                  <a:lnTo>
                    <a:pt x="877" y="2226"/>
                  </a:lnTo>
                  <a:lnTo>
                    <a:pt x="990" y="2226"/>
                  </a:lnTo>
                  <a:lnTo>
                    <a:pt x="1102" y="2204"/>
                  </a:lnTo>
                  <a:lnTo>
                    <a:pt x="1215" y="2159"/>
                  </a:lnTo>
                  <a:lnTo>
                    <a:pt x="1305" y="2091"/>
                  </a:lnTo>
                  <a:lnTo>
                    <a:pt x="1394" y="2024"/>
                  </a:lnTo>
                  <a:lnTo>
                    <a:pt x="1462" y="1934"/>
                  </a:lnTo>
                  <a:lnTo>
                    <a:pt x="1507" y="1844"/>
                  </a:lnTo>
                  <a:lnTo>
                    <a:pt x="1552" y="1732"/>
                  </a:lnTo>
                  <a:lnTo>
                    <a:pt x="1552" y="1597"/>
                  </a:lnTo>
                  <a:lnTo>
                    <a:pt x="1529" y="1462"/>
                  </a:lnTo>
                  <a:lnTo>
                    <a:pt x="1215" y="428"/>
                  </a:lnTo>
                  <a:lnTo>
                    <a:pt x="1170" y="293"/>
                  </a:lnTo>
                  <a:lnTo>
                    <a:pt x="1080" y="180"/>
                  </a:lnTo>
                  <a:lnTo>
                    <a:pt x="990" y="113"/>
                  </a:lnTo>
                  <a:lnTo>
                    <a:pt x="900" y="46"/>
                  </a:lnTo>
                  <a:lnTo>
                    <a:pt x="788" y="1"/>
                  </a:lnTo>
                  <a:close/>
                </a:path>
              </a:pathLst>
            </a:custGeom>
            <a:solidFill>
              <a:srgbClr val="9DC6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38" name="Google Shape;318;p15">
              <a:extLst>
                <a:ext uri="{FF2B5EF4-FFF2-40B4-BE49-F238E27FC236}">
                  <a16:creationId xmlns:a16="http://schemas.microsoft.com/office/drawing/2014/main" id="{96F1AF28-63F9-2D3E-71C7-1DA5797E437C}"/>
                </a:ext>
              </a:extLst>
            </p:cNvPr>
            <p:cNvSpPr/>
            <p:nvPr/>
          </p:nvSpPr>
          <p:spPr>
            <a:xfrm>
              <a:off x="5307075" y="3009775"/>
              <a:ext cx="33750" cy="51175"/>
            </a:xfrm>
            <a:custGeom>
              <a:avLst/>
              <a:gdLst/>
              <a:ahLst/>
              <a:cxnLst/>
              <a:rect l="l" t="t" r="r" b="b"/>
              <a:pathLst>
                <a:path w="1350" h="2047" extrusionOk="0">
                  <a:moveTo>
                    <a:pt x="495" y="1"/>
                  </a:moveTo>
                  <a:lnTo>
                    <a:pt x="383" y="46"/>
                  </a:lnTo>
                  <a:lnTo>
                    <a:pt x="270" y="91"/>
                  </a:lnTo>
                  <a:lnTo>
                    <a:pt x="180" y="181"/>
                  </a:lnTo>
                  <a:lnTo>
                    <a:pt x="91" y="271"/>
                  </a:lnTo>
                  <a:lnTo>
                    <a:pt x="46" y="361"/>
                  </a:lnTo>
                  <a:lnTo>
                    <a:pt x="1" y="495"/>
                  </a:lnTo>
                  <a:lnTo>
                    <a:pt x="1" y="608"/>
                  </a:lnTo>
                  <a:lnTo>
                    <a:pt x="113" y="1439"/>
                  </a:lnTo>
                  <a:lnTo>
                    <a:pt x="135" y="1552"/>
                  </a:lnTo>
                  <a:lnTo>
                    <a:pt x="158" y="1664"/>
                  </a:lnTo>
                  <a:lnTo>
                    <a:pt x="225" y="1777"/>
                  </a:lnTo>
                  <a:lnTo>
                    <a:pt x="293" y="1867"/>
                  </a:lnTo>
                  <a:lnTo>
                    <a:pt x="383" y="1934"/>
                  </a:lnTo>
                  <a:lnTo>
                    <a:pt x="473" y="2001"/>
                  </a:lnTo>
                  <a:lnTo>
                    <a:pt x="585" y="2046"/>
                  </a:lnTo>
                  <a:lnTo>
                    <a:pt x="832" y="2046"/>
                  </a:lnTo>
                  <a:lnTo>
                    <a:pt x="945" y="2001"/>
                  </a:lnTo>
                  <a:lnTo>
                    <a:pt x="1057" y="1957"/>
                  </a:lnTo>
                  <a:lnTo>
                    <a:pt x="1169" y="1867"/>
                  </a:lnTo>
                  <a:lnTo>
                    <a:pt x="1237" y="1777"/>
                  </a:lnTo>
                  <a:lnTo>
                    <a:pt x="1304" y="1664"/>
                  </a:lnTo>
                  <a:lnTo>
                    <a:pt x="1327" y="1552"/>
                  </a:lnTo>
                  <a:lnTo>
                    <a:pt x="1349" y="1439"/>
                  </a:lnTo>
                  <a:lnTo>
                    <a:pt x="1237" y="608"/>
                  </a:lnTo>
                  <a:lnTo>
                    <a:pt x="1214" y="495"/>
                  </a:lnTo>
                  <a:lnTo>
                    <a:pt x="1169" y="383"/>
                  </a:lnTo>
                  <a:lnTo>
                    <a:pt x="1125" y="271"/>
                  </a:lnTo>
                  <a:lnTo>
                    <a:pt x="1057" y="181"/>
                  </a:lnTo>
                  <a:lnTo>
                    <a:pt x="967" y="91"/>
                  </a:lnTo>
                  <a:lnTo>
                    <a:pt x="855" y="46"/>
                  </a:lnTo>
                  <a:lnTo>
                    <a:pt x="742" y="1"/>
                  </a:lnTo>
                  <a:close/>
                </a:path>
              </a:pathLst>
            </a:custGeom>
            <a:solidFill>
              <a:srgbClr val="9DC6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39" name="Google Shape;319;p15">
              <a:extLst>
                <a:ext uri="{FF2B5EF4-FFF2-40B4-BE49-F238E27FC236}">
                  <a16:creationId xmlns:a16="http://schemas.microsoft.com/office/drawing/2014/main" id="{87850500-0DEE-3E62-3D68-9011DB84A533}"/>
                </a:ext>
              </a:extLst>
            </p:cNvPr>
            <p:cNvSpPr/>
            <p:nvPr/>
          </p:nvSpPr>
          <p:spPr>
            <a:xfrm>
              <a:off x="5036200" y="3283475"/>
              <a:ext cx="46675" cy="77000"/>
            </a:xfrm>
            <a:custGeom>
              <a:avLst/>
              <a:gdLst/>
              <a:ahLst/>
              <a:cxnLst/>
              <a:rect l="l" t="t" r="r" b="b"/>
              <a:pathLst>
                <a:path w="1867" h="3080" extrusionOk="0">
                  <a:moveTo>
                    <a:pt x="608" y="0"/>
                  </a:moveTo>
                  <a:lnTo>
                    <a:pt x="495" y="23"/>
                  </a:lnTo>
                  <a:lnTo>
                    <a:pt x="383" y="45"/>
                  </a:lnTo>
                  <a:lnTo>
                    <a:pt x="270" y="113"/>
                  </a:lnTo>
                  <a:lnTo>
                    <a:pt x="181" y="180"/>
                  </a:lnTo>
                  <a:lnTo>
                    <a:pt x="113" y="270"/>
                  </a:lnTo>
                  <a:lnTo>
                    <a:pt x="46" y="382"/>
                  </a:lnTo>
                  <a:lnTo>
                    <a:pt x="23" y="495"/>
                  </a:lnTo>
                  <a:lnTo>
                    <a:pt x="1" y="630"/>
                  </a:lnTo>
                  <a:lnTo>
                    <a:pt x="23" y="764"/>
                  </a:lnTo>
                  <a:lnTo>
                    <a:pt x="136" y="1237"/>
                  </a:lnTo>
                  <a:lnTo>
                    <a:pt x="293" y="1709"/>
                  </a:lnTo>
                  <a:lnTo>
                    <a:pt x="653" y="2630"/>
                  </a:lnTo>
                  <a:lnTo>
                    <a:pt x="698" y="2720"/>
                  </a:lnTo>
                  <a:lnTo>
                    <a:pt x="765" y="2833"/>
                  </a:lnTo>
                  <a:lnTo>
                    <a:pt x="855" y="2922"/>
                  </a:lnTo>
                  <a:lnTo>
                    <a:pt x="945" y="2990"/>
                  </a:lnTo>
                  <a:lnTo>
                    <a:pt x="1035" y="3035"/>
                  </a:lnTo>
                  <a:lnTo>
                    <a:pt x="1147" y="3057"/>
                  </a:lnTo>
                  <a:lnTo>
                    <a:pt x="1282" y="3080"/>
                  </a:lnTo>
                  <a:lnTo>
                    <a:pt x="1394" y="3057"/>
                  </a:lnTo>
                  <a:lnTo>
                    <a:pt x="1507" y="3012"/>
                  </a:lnTo>
                  <a:lnTo>
                    <a:pt x="1619" y="2945"/>
                  </a:lnTo>
                  <a:lnTo>
                    <a:pt x="1709" y="2855"/>
                  </a:lnTo>
                  <a:lnTo>
                    <a:pt x="1777" y="2765"/>
                  </a:lnTo>
                  <a:lnTo>
                    <a:pt x="1822" y="2653"/>
                  </a:lnTo>
                  <a:lnTo>
                    <a:pt x="1866" y="2540"/>
                  </a:lnTo>
                  <a:lnTo>
                    <a:pt x="1866" y="2405"/>
                  </a:lnTo>
                  <a:lnTo>
                    <a:pt x="1844" y="2293"/>
                  </a:lnTo>
                  <a:lnTo>
                    <a:pt x="1484" y="1371"/>
                  </a:lnTo>
                  <a:lnTo>
                    <a:pt x="1349" y="899"/>
                  </a:lnTo>
                  <a:lnTo>
                    <a:pt x="1215" y="427"/>
                  </a:lnTo>
                  <a:lnTo>
                    <a:pt x="1170" y="292"/>
                  </a:lnTo>
                  <a:lnTo>
                    <a:pt x="1102" y="202"/>
                  </a:lnTo>
                  <a:lnTo>
                    <a:pt x="1035" y="113"/>
                  </a:lnTo>
                  <a:lnTo>
                    <a:pt x="945" y="45"/>
                  </a:lnTo>
                  <a:lnTo>
                    <a:pt x="832" y="0"/>
                  </a:lnTo>
                  <a:close/>
                </a:path>
              </a:pathLst>
            </a:custGeom>
            <a:solidFill>
              <a:srgbClr val="9DC6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40" name="Google Shape;320;p15">
              <a:extLst>
                <a:ext uri="{FF2B5EF4-FFF2-40B4-BE49-F238E27FC236}">
                  <a16:creationId xmlns:a16="http://schemas.microsoft.com/office/drawing/2014/main" id="{880FA512-278C-9C40-355E-1FF8C7AE431D}"/>
                </a:ext>
              </a:extLst>
            </p:cNvPr>
            <p:cNvSpPr/>
            <p:nvPr/>
          </p:nvSpPr>
          <p:spPr>
            <a:xfrm>
              <a:off x="3611600" y="3056425"/>
              <a:ext cx="42725" cy="45550"/>
            </a:xfrm>
            <a:custGeom>
              <a:avLst/>
              <a:gdLst/>
              <a:ahLst/>
              <a:cxnLst/>
              <a:rect l="l" t="t" r="r" b="b"/>
              <a:pathLst>
                <a:path w="1709" h="1822" extrusionOk="0">
                  <a:moveTo>
                    <a:pt x="652" y="1"/>
                  </a:moveTo>
                  <a:lnTo>
                    <a:pt x="540" y="23"/>
                  </a:lnTo>
                  <a:lnTo>
                    <a:pt x="428" y="46"/>
                  </a:lnTo>
                  <a:lnTo>
                    <a:pt x="315" y="113"/>
                  </a:lnTo>
                  <a:lnTo>
                    <a:pt x="225" y="158"/>
                  </a:lnTo>
                  <a:lnTo>
                    <a:pt x="135" y="248"/>
                  </a:lnTo>
                  <a:lnTo>
                    <a:pt x="68" y="338"/>
                  </a:lnTo>
                  <a:lnTo>
                    <a:pt x="23" y="450"/>
                  </a:lnTo>
                  <a:lnTo>
                    <a:pt x="0" y="540"/>
                  </a:lnTo>
                  <a:lnTo>
                    <a:pt x="23" y="675"/>
                  </a:lnTo>
                  <a:lnTo>
                    <a:pt x="45" y="787"/>
                  </a:lnTo>
                  <a:lnTo>
                    <a:pt x="113" y="922"/>
                  </a:lnTo>
                  <a:lnTo>
                    <a:pt x="517" y="1529"/>
                  </a:lnTo>
                  <a:lnTo>
                    <a:pt x="607" y="1642"/>
                  </a:lnTo>
                  <a:lnTo>
                    <a:pt x="720" y="1731"/>
                  </a:lnTo>
                  <a:lnTo>
                    <a:pt x="832" y="1776"/>
                  </a:lnTo>
                  <a:lnTo>
                    <a:pt x="945" y="1799"/>
                  </a:lnTo>
                  <a:lnTo>
                    <a:pt x="1057" y="1821"/>
                  </a:lnTo>
                  <a:lnTo>
                    <a:pt x="1169" y="1799"/>
                  </a:lnTo>
                  <a:lnTo>
                    <a:pt x="1282" y="1776"/>
                  </a:lnTo>
                  <a:lnTo>
                    <a:pt x="1394" y="1709"/>
                  </a:lnTo>
                  <a:lnTo>
                    <a:pt x="1484" y="1642"/>
                  </a:lnTo>
                  <a:lnTo>
                    <a:pt x="1574" y="1574"/>
                  </a:lnTo>
                  <a:lnTo>
                    <a:pt x="1641" y="1484"/>
                  </a:lnTo>
                  <a:lnTo>
                    <a:pt x="1686" y="1372"/>
                  </a:lnTo>
                  <a:lnTo>
                    <a:pt x="1709" y="1259"/>
                  </a:lnTo>
                  <a:lnTo>
                    <a:pt x="1686" y="1147"/>
                  </a:lnTo>
                  <a:lnTo>
                    <a:pt x="1664" y="1035"/>
                  </a:lnTo>
                  <a:lnTo>
                    <a:pt x="1596" y="900"/>
                  </a:lnTo>
                  <a:lnTo>
                    <a:pt x="1192" y="293"/>
                  </a:lnTo>
                  <a:lnTo>
                    <a:pt x="1102" y="180"/>
                  </a:lnTo>
                  <a:lnTo>
                    <a:pt x="989" y="91"/>
                  </a:lnTo>
                  <a:lnTo>
                    <a:pt x="877" y="46"/>
                  </a:lnTo>
                  <a:lnTo>
                    <a:pt x="765" y="23"/>
                  </a:lnTo>
                  <a:lnTo>
                    <a:pt x="652" y="1"/>
                  </a:lnTo>
                  <a:close/>
                </a:path>
              </a:pathLst>
            </a:custGeom>
            <a:solidFill>
              <a:srgbClr val="9DC6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41" name="Google Shape;321;p15">
              <a:extLst>
                <a:ext uri="{FF2B5EF4-FFF2-40B4-BE49-F238E27FC236}">
                  <a16:creationId xmlns:a16="http://schemas.microsoft.com/office/drawing/2014/main" id="{919643CC-D0F2-0447-A35F-00DDCB7323BB}"/>
                </a:ext>
              </a:extLst>
            </p:cNvPr>
            <p:cNvSpPr/>
            <p:nvPr/>
          </p:nvSpPr>
          <p:spPr>
            <a:xfrm>
              <a:off x="3806600" y="3055875"/>
              <a:ext cx="29825" cy="30925"/>
            </a:xfrm>
            <a:custGeom>
              <a:avLst/>
              <a:gdLst/>
              <a:ahLst/>
              <a:cxnLst/>
              <a:rect l="l" t="t" r="r" b="b"/>
              <a:pathLst>
                <a:path w="1193" h="1237" extrusionOk="0">
                  <a:moveTo>
                    <a:pt x="585" y="0"/>
                  </a:moveTo>
                  <a:lnTo>
                    <a:pt x="450" y="23"/>
                  </a:lnTo>
                  <a:lnTo>
                    <a:pt x="315" y="45"/>
                  </a:lnTo>
                  <a:lnTo>
                    <a:pt x="225" y="113"/>
                  </a:lnTo>
                  <a:lnTo>
                    <a:pt x="136" y="202"/>
                  </a:lnTo>
                  <a:lnTo>
                    <a:pt x="68" y="292"/>
                  </a:lnTo>
                  <a:lnTo>
                    <a:pt x="23" y="405"/>
                  </a:lnTo>
                  <a:lnTo>
                    <a:pt x="1" y="517"/>
                  </a:lnTo>
                  <a:lnTo>
                    <a:pt x="1" y="630"/>
                  </a:lnTo>
                  <a:lnTo>
                    <a:pt x="1" y="742"/>
                  </a:lnTo>
                  <a:lnTo>
                    <a:pt x="23" y="854"/>
                  </a:lnTo>
                  <a:lnTo>
                    <a:pt x="68" y="944"/>
                  </a:lnTo>
                  <a:lnTo>
                    <a:pt x="136" y="1057"/>
                  </a:lnTo>
                  <a:lnTo>
                    <a:pt x="225" y="1124"/>
                  </a:lnTo>
                  <a:lnTo>
                    <a:pt x="315" y="1192"/>
                  </a:lnTo>
                  <a:lnTo>
                    <a:pt x="450" y="1236"/>
                  </a:lnTo>
                  <a:lnTo>
                    <a:pt x="720" y="1236"/>
                  </a:lnTo>
                  <a:lnTo>
                    <a:pt x="855" y="1192"/>
                  </a:lnTo>
                  <a:lnTo>
                    <a:pt x="945" y="1124"/>
                  </a:lnTo>
                  <a:lnTo>
                    <a:pt x="1035" y="1057"/>
                  </a:lnTo>
                  <a:lnTo>
                    <a:pt x="1102" y="944"/>
                  </a:lnTo>
                  <a:lnTo>
                    <a:pt x="1147" y="854"/>
                  </a:lnTo>
                  <a:lnTo>
                    <a:pt x="1170" y="742"/>
                  </a:lnTo>
                  <a:lnTo>
                    <a:pt x="1192" y="630"/>
                  </a:lnTo>
                  <a:lnTo>
                    <a:pt x="1170" y="517"/>
                  </a:lnTo>
                  <a:lnTo>
                    <a:pt x="1147" y="405"/>
                  </a:lnTo>
                  <a:lnTo>
                    <a:pt x="1102" y="292"/>
                  </a:lnTo>
                  <a:lnTo>
                    <a:pt x="1035" y="202"/>
                  </a:lnTo>
                  <a:lnTo>
                    <a:pt x="945" y="113"/>
                  </a:lnTo>
                  <a:lnTo>
                    <a:pt x="855" y="45"/>
                  </a:lnTo>
                  <a:lnTo>
                    <a:pt x="720" y="23"/>
                  </a:lnTo>
                  <a:lnTo>
                    <a:pt x="585" y="0"/>
                  </a:lnTo>
                  <a:close/>
                </a:path>
              </a:pathLst>
            </a:custGeom>
            <a:solidFill>
              <a:srgbClr val="9DC6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42" name="Google Shape;322;p15">
              <a:extLst>
                <a:ext uri="{FF2B5EF4-FFF2-40B4-BE49-F238E27FC236}">
                  <a16:creationId xmlns:a16="http://schemas.microsoft.com/office/drawing/2014/main" id="{03A5B108-24AB-8ED9-4C9F-57CD251563E4}"/>
                </a:ext>
              </a:extLst>
            </p:cNvPr>
            <p:cNvSpPr/>
            <p:nvPr/>
          </p:nvSpPr>
          <p:spPr>
            <a:xfrm>
              <a:off x="2299375" y="3337425"/>
              <a:ext cx="36000" cy="105100"/>
            </a:xfrm>
            <a:custGeom>
              <a:avLst/>
              <a:gdLst/>
              <a:ahLst/>
              <a:cxnLst/>
              <a:rect l="l" t="t" r="r" b="b"/>
              <a:pathLst>
                <a:path w="1440" h="4204" extrusionOk="0">
                  <a:moveTo>
                    <a:pt x="630" y="0"/>
                  </a:moveTo>
                  <a:lnTo>
                    <a:pt x="495" y="23"/>
                  </a:lnTo>
                  <a:lnTo>
                    <a:pt x="383" y="45"/>
                  </a:lnTo>
                  <a:lnTo>
                    <a:pt x="293" y="90"/>
                  </a:lnTo>
                  <a:lnTo>
                    <a:pt x="203" y="157"/>
                  </a:lnTo>
                  <a:lnTo>
                    <a:pt x="113" y="247"/>
                  </a:lnTo>
                  <a:lnTo>
                    <a:pt x="46" y="337"/>
                  </a:lnTo>
                  <a:lnTo>
                    <a:pt x="23" y="472"/>
                  </a:lnTo>
                  <a:lnTo>
                    <a:pt x="1" y="607"/>
                  </a:lnTo>
                  <a:lnTo>
                    <a:pt x="1" y="1394"/>
                  </a:lnTo>
                  <a:lnTo>
                    <a:pt x="23" y="2203"/>
                  </a:lnTo>
                  <a:lnTo>
                    <a:pt x="46" y="2585"/>
                  </a:lnTo>
                  <a:lnTo>
                    <a:pt x="91" y="2990"/>
                  </a:lnTo>
                  <a:lnTo>
                    <a:pt x="158" y="3372"/>
                  </a:lnTo>
                  <a:lnTo>
                    <a:pt x="226" y="3754"/>
                  </a:lnTo>
                  <a:lnTo>
                    <a:pt x="271" y="3889"/>
                  </a:lnTo>
                  <a:lnTo>
                    <a:pt x="338" y="4001"/>
                  </a:lnTo>
                  <a:lnTo>
                    <a:pt x="428" y="4091"/>
                  </a:lnTo>
                  <a:lnTo>
                    <a:pt x="518" y="4136"/>
                  </a:lnTo>
                  <a:lnTo>
                    <a:pt x="630" y="4181"/>
                  </a:lnTo>
                  <a:lnTo>
                    <a:pt x="743" y="4204"/>
                  </a:lnTo>
                  <a:lnTo>
                    <a:pt x="855" y="4204"/>
                  </a:lnTo>
                  <a:lnTo>
                    <a:pt x="968" y="4181"/>
                  </a:lnTo>
                  <a:lnTo>
                    <a:pt x="1080" y="4136"/>
                  </a:lnTo>
                  <a:lnTo>
                    <a:pt x="1170" y="4091"/>
                  </a:lnTo>
                  <a:lnTo>
                    <a:pt x="1260" y="4001"/>
                  </a:lnTo>
                  <a:lnTo>
                    <a:pt x="1350" y="3912"/>
                  </a:lnTo>
                  <a:lnTo>
                    <a:pt x="1395" y="3822"/>
                  </a:lnTo>
                  <a:lnTo>
                    <a:pt x="1440" y="3709"/>
                  </a:lnTo>
                  <a:lnTo>
                    <a:pt x="1440" y="3574"/>
                  </a:lnTo>
                  <a:lnTo>
                    <a:pt x="1417" y="3439"/>
                  </a:lnTo>
                  <a:lnTo>
                    <a:pt x="1350" y="3080"/>
                  </a:lnTo>
                  <a:lnTo>
                    <a:pt x="1305" y="2743"/>
                  </a:lnTo>
                  <a:lnTo>
                    <a:pt x="1260" y="2383"/>
                  </a:lnTo>
                  <a:lnTo>
                    <a:pt x="1260" y="2023"/>
                  </a:lnTo>
                  <a:lnTo>
                    <a:pt x="1237" y="1326"/>
                  </a:lnTo>
                  <a:lnTo>
                    <a:pt x="1237" y="607"/>
                  </a:lnTo>
                  <a:lnTo>
                    <a:pt x="1237" y="472"/>
                  </a:lnTo>
                  <a:lnTo>
                    <a:pt x="1192" y="337"/>
                  </a:lnTo>
                  <a:lnTo>
                    <a:pt x="1125" y="247"/>
                  </a:lnTo>
                  <a:lnTo>
                    <a:pt x="1057" y="157"/>
                  </a:lnTo>
                  <a:lnTo>
                    <a:pt x="945" y="90"/>
                  </a:lnTo>
                  <a:lnTo>
                    <a:pt x="855" y="45"/>
                  </a:lnTo>
                  <a:lnTo>
                    <a:pt x="743" y="23"/>
                  </a:lnTo>
                  <a:lnTo>
                    <a:pt x="630" y="0"/>
                  </a:lnTo>
                  <a:close/>
                </a:path>
              </a:pathLst>
            </a:custGeom>
            <a:solidFill>
              <a:srgbClr val="779B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43" name="Google Shape;323;p15">
              <a:extLst>
                <a:ext uri="{FF2B5EF4-FFF2-40B4-BE49-F238E27FC236}">
                  <a16:creationId xmlns:a16="http://schemas.microsoft.com/office/drawing/2014/main" id="{3057D8AD-8901-6D26-169D-9D965BD0808C}"/>
                </a:ext>
              </a:extLst>
            </p:cNvPr>
            <p:cNvSpPr/>
            <p:nvPr/>
          </p:nvSpPr>
          <p:spPr>
            <a:xfrm>
              <a:off x="2235325" y="3677975"/>
              <a:ext cx="43300" cy="120850"/>
            </a:xfrm>
            <a:custGeom>
              <a:avLst/>
              <a:gdLst/>
              <a:ahLst/>
              <a:cxnLst/>
              <a:rect l="l" t="t" r="r" b="b"/>
              <a:pathLst>
                <a:path w="1732" h="4834" extrusionOk="0">
                  <a:moveTo>
                    <a:pt x="877" y="0"/>
                  </a:moveTo>
                  <a:lnTo>
                    <a:pt x="765" y="45"/>
                  </a:lnTo>
                  <a:lnTo>
                    <a:pt x="675" y="113"/>
                  </a:lnTo>
                  <a:lnTo>
                    <a:pt x="607" y="203"/>
                  </a:lnTo>
                  <a:lnTo>
                    <a:pt x="562" y="315"/>
                  </a:lnTo>
                  <a:lnTo>
                    <a:pt x="517" y="450"/>
                  </a:lnTo>
                  <a:lnTo>
                    <a:pt x="293" y="2248"/>
                  </a:lnTo>
                  <a:lnTo>
                    <a:pt x="158" y="3148"/>
                  </a:lnTo>
                  <a:lnTo>
                    <a:pt x="0" y="4047"/>
                  </a:lnTo>
                  <a:lnTo>
                    <a:pt x="0" y="4182"/>
                  </a:lnTo>
                  <a:lnTo>
                    <a:pt x="0" y="4316"/>
                  </a:lnTo>
                  <a:lnTo>
                    <a:pt x="45" y="4429"/>
                  </a:lnTo>
                  <a:lnTo>
                    <a:pt x="113" y="4541"/>
                  </a:lnTo>
                  <a:lnTo>
                    <a:pt x="180" y="4631"/>
                  </a:lnTo>
                  <a:lnTo>
                    <a:pt x="270" y="4699"/>
                  </a:lnTo>
                  <a:lnTo>
                    <a:pt x="382" y="4766"/>
                  </a:lnTo>
                  <a:lnTo>
                    <a:pt x="495" y="4811"/>
                  </a:lnTo>
                  <a:lnTo>
                    <a:pt x="607" y="4811"/>
                  </a:lnTo>
                  <a:lnTo>
                    <a:pt x="720" y="4833"/>
                  </a:lnTo>
                  <a:lnTo>
                    <a:pt x="832" y="4811"/>
                  </a:lnTo>
                  <a:lnTo>
                    <a:pt x="922" y="4766"/>
                  </a:lnTo>
                  <a:lnTo>
                    <a:pt x="1012" y="4699"/>
                  </a:lnTo>
                  <a:lnTo>
                    <a:pt x="1102" y="4631"/>
                  </a:lnTo>
                  <a:lnTo>
                    <a:pt x="1169" y="4519"/>
                  </a:lnTo>
                  <a:lnTo>
                    <a:pt x="1192" y="4384"/>
                  </a:lnTo>
                  <a:lnTo>
                    <a:pt x="1349" y="3485"/>
                  </a:lnTo>
                  <a:lnTo>
                    <a:pt x="1484" y="2586"/>
                  </a:lnTo>
                  <a:lnTo>
                    <a:pt x="1709" y="765"/>
                  </a:lnTo>
                  <a:lnTo>
                    <a:pt x="1731" y="630"/>
                  </a:lnTo>
                  <a:lnTo>
                    <a:pt x="1709" y="495"/>
                  </a:lnTo>
                  <a:lnTo>
                    <a:pt x="1664" y="383"/>
                  </a:lnTo>
                  <a:lnTo>
                    <a:pt x="1596" y="270"/>
                  </a:lnTo>
                  <a:lnTo>
                    <a:pt x="1506" y="180"/>
                  </a:lnTo>
                  <a:lnTo>
                    <a:pt x="1417" y="113"/>
                  </a:lnTo>
                  <a:lnTo>
                    <a:pt x="1304" y="45"/>
                  </a:lnTo>
                  <a:lnTo>
                    <a:pt x="1192" y="23"/>
                  </a:lnTo>
                  <a:lnTo>
                    <a:pt x="1079" y="0"/>
                  </a:lnTo>
                  <a:close/>
                </a:path>
              </a:pathLst>
            </a:custGeom>
            <a:solidFill>
              <a:srgbClr val="779B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44" name="Google Shape;324;p15">
              <a:extLst>
                <a:ext uri="{FF2B5EF4-FFF2-40B4-BE49-F238E27FC236}">
                  <a16:creationId xmlns:a16="http://schemas.microsoft.com/office/drawing/2014/main" id="{9F438EE9-BAD1-03A5-A615-588A8B92A508}"/>
                </a:ext>
              </a:extLst>
            </p:cNvPr>
            <p:cNvSpPr/>
            <p:nvPr/>
          </p:nvSpPr>
          <p:spPr>
            <a:xfrm>
              <a:off x="1644125" y="859650"/>
              <a:ext cx="102875" cy="157400"/>
            </a:xfrm>
            <a:custGeom>
              <a:avLst/>
              <a:gdLst/>
              <a:ahLst/>
              <a:cxnLst/>
              <a:rect l="l" t="t" r="r" b="b"/>
              <a:pathLst>
                <a:path w="4115" h="6296" extrusionOk="0">
                  <a:moveTo>
                    <a:pt x="2900" y="1"/>
                  </a:moveTo>
                  <a:lnTo>
                    <a:pt x="2698" y="23"/>
                  </a:lnTo>
                  <a:lnTo>
                    <a:pt x="2496" y="46"/>
                  </a:lnTo>
                  <a:lnTo>
                    <a:pt x="2293" y="91"/>
                  </a:lnTo>
                  <a:lnTo>
                    <a:pt x="2068" y="136"/>
                  </a:lnTo>
                  <a:lnTo>
                    <a:pt x="1866" y="203"/>
                  </a:lnTo>
                  <a:lnTo>
                    <a:pt x="1664" y="293"/>
                  </a:lnTo>
                  <a:lnTo>
                    <a:pt x="1484" y="383"/>
                  </a:lnTo>
                  <a:lnTo>
                    <a:pt x="1282" y="495"/>
                  </a:lnTo>
                  <a:lnTo>
                    <a:pt x="1102" y="608"/>
                  </a:lnTo>
                  <a:lnTo>
                    <a:pt x="922" y="743"/>
                  </a:lnTo>
                  <a:lnTo>
                    <a:pt x="765" y="900"/>
                  </a:lnTo>
                  <a:lnTo>
                    <a:pt x="630" y="1057"/>
                  </a:lnTo>
                  <a:lnTo>
                    <a:pt x="495" y="1237"/>
                  </a:lnTo>
                  <a:lnTo>
                    <a:pt x="360" y="1417"/>
                  </a:lnTo>
                  <a:lnTo>
                    <a:pt x="248" y="1619"/>
                  </a:lnTo>
                  <a:lnTo>
                    <a:pt x="158" y="1822"/>
                  </a:lnTo>
                  <a:lnTo>
                    <a:pt x="90" y="2046"/>
                  </a:lnTo>
                  <a:lnTo>
                    <a:pt x="45" y="2271"/>
                  </a:lnTo>
                  <a:lnTo>
                    <a:pt x="23" y="2519"/>
                  </a:lnTo>
                  <a:lnTo>
                    <a:pt x="0" y="2766"/>
                  </a:lnTo>
                  <a:lnTo>
                    <a:pt x="23" y="3036"/>
                  </a:lnTo>
                  <a:lnTo>
                    <a:pt x="68" y="3305"/>
                  </a:lnTo>
                  <a:lnTo>
                    <a:pt x="135" y="3598"/>
                  </a:lnTo>
                  <a:lnTo>
                    <a:pt x="225" y="3912"/>
                  </a:lnTo>
                  <a:lnTo>
                    <a:pt x="338" y="4204"/>
                  </a:lnTo>
                  <a:lnTo>
                    <a:pt x="495" y="4542"/>
                  </a:lnTo>
                  <a:lnTo>
                    <a:pt x="697" y="4879"/>
                  </a:lnTo>
                  <a:lnTo>
                    <a:pt x="900" y="5216"/>
                  </a:lnTo>
                  <a:lnTo>
                    <a:pt x="1169" y="5553"/>
                  </a:lnTo>
                  <a:lnTo>
                    <a:pt x="1439" y="5935"/>
                  </a:lnTo>
                  <a:lnTo>
                    <a:pt x="1776" y="6295"/>
                  </a:lnTo>
                  <a:lnTo>
                    <a:pt x="3597" y="4272"/>
                  </a:lnTo>
                  <a:lnTo>
                    <a:pt x="3642" y="4092"/>
                  </a:lnTo>
                  <a:lnTo>
                    <a:pt x="3799" y="3620"/>
                  </a:lnTo>
                  <a:lnTo>
                    <a:pt x="3957" y="2946"/>
                  </a:lnTo>
                  <a:lnTo>
                    <a:pt x="4024" y="2563"/>
                  </a:lnTo>
                  <a:lnTo>
                    <a:pt x="4069" y="2159"/>
                  </a:lnTo>
                  <a:lnTo>
                    <a:pt x="4114" y="1754"/>
                  </a:lnTo>
                  <a:lnTo>
                    <a:pt x="4114" y="1372"/>
                  </a:lnTo>
                  <a:lnTo>
                    <a:pt x="4069" y="1012"/>
                  </a:lnTo>
                  <a:lnTo>
                    <a:pt x="4047" y="855"/>
                  </a:lnTo>
                  <a:lnTo>
                    <a:pt x="4002" y="698"/>
                  </a:lnTo>
                  <a:lnTo>
                    <a:pt x="3934" y="563"/>
                  </a:lnTo>
                  <a:lnTo>
                    <a:pt x="3867" y="428"/>
                  </a:lnTo>
                  <a:lnTo>
                    <a:pt x="3777" y="293"/>
                  </a:lnTo>
                  <a:lnTo>
                    <a:pt x="3687" y="203"/>
                  </a:lnTo>
                  <a:lnTo>
                    <a:pt x="3575" y="113"/>
                  </a:lnTo>
                  <a:lnTo>
                    <a:pt x="3440" y="68"/>
                  </a:lnTo>
                  <a:lnTo>
                    <a:pt x="3282" y="23"/>
                  </a:lnTo>
                  <a:lnTo>
                    <a:pt x="3103" y="1"/>
                  </a:lnTo>
                  <a:close/>
                </a:path>
              </a:pathLst>
            </a:custGeom>
            <a:solidFill>
              <a:srgbClr val="92D3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45" name="Google Shape;325;p15">
              <a:extLst>
                <a:ext uri="{FF2B5EF4-FFF2-40B4-BE49-F238E27FC236}">
                  <a16:creationId xmlns:a16="http://schemas.microsoft.com/office/drawing/2014/main" id="{FF5CFC5F-28B2-4349-7824-5C36D0AC7408}"/>
                </a:ext>
              </a:extLst>
            </p:cNvPr>
            <p:cNvSpPr/>
            <p:nvPr/>
          </p:nvSpPr>
          <p:spPr>
            <a:xfrm>
              <a:off x="1601425" y="989475"/>
              <a:ext cx="90500" cy="68575"/>
            </a:xfrm>
            <a:custGeom>
              <a:avLst/>
              <a:gdLst/>
              <a:ahLst/>
              <a:cxnLst/>
              <a:rect l="l" t="t" r="r" b="b"/>
              <a:pathLst>
                <a:path w="3620" h="2743" extrusionOk="0">
                  <a:moveTo>
                    <a:pt x="922" y="1"/>
                  </a:moveTo>
                  <a:lnTo>
                    <a:pt x="764" y="23"/>
                  </a:lnTo>
                  <a:lnTo>
                    <a:pt x="629" y="68"/>
                  </a:lnTo>
                  <a:lnTo>
                    <a:pt x="495" y="113"/>
                  </a:lnTo>
                  <a:lnTo>
                    <a:pt x="382" y="180"/>
                  </a:lnTo>
                  <a:lnTo>
                    <a:pt x="270" y="270"/>
                  </a:lnTo>
                  <a:lnTo>
                    <a:pt x="180" y="383"/>
                  </a:lnTo>
                  <a:lnTo>
                    <a:pt x="112" y="518"/>
                  </a:lnTo>
                  <a:lnTo>
                    <a:pt x="45" y="675"/>
                  </a:lnTo>
                  <a:lnTo>
                    <a:pt x="22" y="877"/>
                  </a:lnTo>
                  <a:lnTo>
                    <a:pt x="0" y="1080"/>
                  </a:lnTo>
                  <a:lnTo>
                    <a:pt x="0" y="1327"/>
                  </a:lnTo>
                  <a:lnTo>
                    <a:pt x="22" y="1574"/>
                  </a:lnTo>
                  <a:lnTo>
                    <a:pt x="45" y="1776"/>
                  </a:lnTo>
                  <a:lnTo>
                    <a:pt x="90" y="1979"/>
                  </a:lnTo>
                  <a:lnTo>
                    <a:pt x="157" y="2136"/>
                  </a:lnTo>
                  <a:lnTo>
                    <a:pt x="225" y="2271"/>
                  </a:lnTo>
                  <a:lnTo>
                    <a:pt x="292" y="2406"/>
                  </a:lnTo>
                  <a:lnTo>
                    <a:pt x="382" y="2496"/>
                  </a:lnTo>
                  <a:lnTo>
                    <a:pt x="472" y="2586"/>
                  </a:lnTo>
                  <a:lnTo>
                    <a:pt x="584" y="2631"/>
                  </a:lnTo>
                  <a:lnTo>
                    <a:pt x="697" y="2698"/>
                  </a:lnTo>
                  <a:lnTo>
                    <a:pt x="809" y="2721"/>
                  </a:lnTo>
                  <a:lnTo>
                    <a:pt x="922" y="2743"/>
                  </a:lnTo>
                  <a:lnTo>
                    <a:pt x="1146" y="2721"/>
                  </a:lnTo>
                  <a:lnTo>
                    <a:pt x="1394" y="2676"/>
                  </a:lnTo>
                  <a:lnTo>
                    <a:pt x="1641" y="2608"/>
                  </a:lnTo>
                  <a:lnTo>
                    <a:pt x="1866" y="2496"/>
                  </a:lnTo>
                  <a:lnTo>
                    <a:pt x="2091" y="2383"/>
                  </a:lnTo>
                  <a:lnTo>
                    <a:pt x="2293" y="2271"/>
                  </a:lnTo>
                  <a:lnTo>
                    <a:pt x="2585" y="2069"/>
                  </a:lnTo>
                  <a:lnTo>
                    <a:pt x="2697" y="2001"/>
                  </a:lnTo>
                  <a:lnTo>
                    <a:pt x="3619" y="945"/>
                  </a:lnTo>
                  <a:lnTo>
                    <a:pt x="3462" y="855"/>
                  </a:lnTo>
                  <a:lnTo>
                    <a:pt x="3035" y="630"/>
                  </a:lnTo>
                  <a:lnTo>
                    <a:pt x="2742" y="495"/>
                  </a:lnTo>
                  <a:lnTo>
                    <a:pt x="2428" y="360"/>
                  </a:lnTo>
                  <a:lnTo>
                    <a:pt x="2091" y="225"/>
                  </a:lnTo>
                  <a:lnTo>
                    <a:pt x="1753" y="113"/>
                  </a:lnTo>
                  <a:lnTo>
                    <a:pt x="1416" y="45"/>
                  </a:lnTo>
                  <a:lnTo>
                    <a:pt x="1079" y="1"/>
                  </a:lnTo>
                  <a:close/>
                </a:path>
              </a:pathLst>
            </a:custGeom>
            <a:solidFill>
              <a:srgbClr val="F7B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46" name="Google Shape;326;p15">
              <a:extLst>
                <a:ext uri="{FF2B5EF4-FFF2-40B4-BE49-F238E27FC236}">
                  <a16:creationId xmlns:a16="http://schemas.microsoft.com/office/drawing/2014/main" id="{80C5F396-AD3C-6913-2BAB-5CCC497A3B2E}"/>
                </a:ext>
              </a:extLst>
            </p:cNvPr>
            <p:cNvSpPr/>
            <p:nvPr/>
          </p:nvSpPr>
          <p:spPr>
            <a:xfrm>
              <a:off x="1691900" y="873150"/>
              <a:ext cx="44400" cy="44975"/>
            </a:xfrm>
            <a:custGeom>
              <a:avLst/>
              <a:gdLst/>
              <a:ahLst/>
              <a:cxnLst/>
              <a:rect l="l" t="t" r="r" b="b"/>
              <a:pathLst>
                <a:path w="1776" h="1799" extrusionOk="0">
                  <a:moveTo>
                    <a:pt x="832" y="0"/>
                  </a:moveTo>
                  <a:lnTo>
                    <a:pt x="674" y="45"/>
                  </a:lnTo>
                  <a:lnTo>
                    <a:pt x="495" y="90"/>
                  </a:lnTo>
                  <a:lnTo>
                    <a:pt x="360" y="180"/>
                  </a:lnTo>
                  <a:lnTo>
                    <a:pt x="225" y="315"/>
                  </a:lnTo>
                  <a:lnTo>
                    <a:pt x="113" y="450"/>
                  </a:lnTo>
                  <a:lnTo>
                    <a:pt x="45" y="607"/>
                  </a:lnTo>
                  <a:lnTo>
                    <a:pt x="0" y="787"/>
                  </a:lnTo>
                  <a:lnTo>
                    <a:pt x="0" y="944"/>
                  </a:lnTo>
                  <a:lnTo>
                    <a:pt x="23" y="1124"/>
                  </a:lnTo>
                  <a:lnTo>
                    <a:pt x="68" y="1282"/>
                  </a:lnTo>
                  <a:lnTo>
                    <a:pt x="157" y="1439"/>
                  </a:lnTo>
                  <a:lnTo>
                    <a:pt x="292" y="1574"/>
                  </a:lnTo>
                  <a:lnTo>
                    <a:pt x="427" y="1664"/>
                  </a:lnTo>
                  <a:lnTo>
                    <a:pt x="585" y="1754"/>
                  </a:lnTo>
                  <a:lnTo>
                    <a:pt x="764" y="1776"/>
                  </a:lnTo>
                  <a:lnTo>
                    <a:pt x="922" y="1799"/>
                  </a:lnTo>
                  <a:lnTo>
                    <a:pt x="1102" y="1754"/>
                  </a:lnTo>
                  <a:lnTo>
                    <a:pt x="1259" y="1709"/>
                  </a:lnTo>
                  <a:lnTo>
                    <a:pt x="1416" y="1619"/>
                  </a:lnTo>
                  <a:lnTo>
                    <a:pt x="1551" y="1484"/>
                  </a:lnTo>
                  <a:lnTo>
                    <a:pt x="1641" y="1349"/>
                  </a:lnTo>
                  <a:lnTo>
                    <a:pt x="1731" y="1192"/>
                  </a:lnTo>
                  <a:lnTo>
                    <a:pt x="1776" y="1012"/>
                  </a:lnTo>
                  <a:lnTo>
                    <a:pt x="1776" y="855"/>
                  </a:lnTo>
                  <a:lnTo>
                    <a:pt x="1753" y="675"/>
                  </a:lnTo>
                  <a:lnTo>
                    <a:pt x="1686" y="517"/>
                  </a:lnTo>
                  <a:lnTo>
                    <a:pt x="1596" y="360"/>
                  </a:lnTo>
                  <a:lnTo>
                    <a:pt x="1484" y="248"/>
                  </a:lnTo>
                  <a:lnTo>
                    <a:pt x="1326" y="135"/>
                  </a:lnTo>
                  <a:lnTo>
                    <a:pt x="1169" y="68"/>
                  </a:lnTo>
                  <a:lnTo>
                    <a:pt x="1012" y="23"/>
                  </a:lnTo>
                  <a:lnTo>
                    <a:pt x="832"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47" name="Google Shape;327;p15">
              <a:extLst>
                <a:ext uri="{FF2B5EF4-FFF2-40B4-BE49-F238E27FC236}">
                  <a16:creationId xmlns:a16="http://schemas.microsoft.com/office/drawing/2014/main" id="{541FA6C6-A827-0DA4-B0B7-60387AF790D6}"/>
                </a:ext>
              </a:extLst>
            </p:cNvPr>
            <p:cNvSpPr/>
            <p:nvPr/>
          </p:nvSpPr>
          <p:spPr>
            <a:xfrm>
              <a:off x="1617150" y="1008575"/>
              <a:ext cx="22500" cy="22500"/>
            </a:xfrm>
            <a:custGeom>
              <a:avLst/>
              <a:gdLst/>
              <a:ahLst/>
              <a:cxnLst/>
              <a:rect l="l" t="t" r="r" b="b"/>
              <a:pathLst>
                <a:path w="900" h="900" extrusionOk="0">
                  <a:moveTo>
                    <a:pt x="338" y="1"/>
                  </a:moveTo>
                  <a:lnTo>
                    <a:pt x="248" y="46"/>
                  </a:lnTo>
                  <a:lnTo>
                    <a:pt x="180" y="91"/>
                  </a:lnTo>
                  <a:lnTo>
                    <a:pt x="113" y="158"/>
                  </a:lnTo>
                  <a:lnTo>
                    <a:pt x="68" y="226"/>
                  </a:lnTo>
                  <a:lnTo>
                    <a:pt x="23" y="293"/>
                  </a:lnTo>
                  <a:lnTo>
                    <a:pt x="0" y="383"/>
                  </a:lnTo>
                  <a:lnTo>
                    <a:pt x="0" y="473"/>
                  </a:lnTo>
                  <a:lnTo>
                    <a:pt x="0" y="563"/>
                  </a:lnTo>
                  <a:lnTo>
                    <a:pt x="45" y="653"/>
                  </a:lnTo>
                  <a:lnTo>
                    <a:pt x="90" y="720"/>
                  </a:lnTo>
                  <a:lnTo>
                    <a:pt x="158" y="788"/>
                  </a:lnTo>
                  <a:lnTo>
                    <a:pt x="225" y="833"/>
                  </a:lnTo>
                  <a:lnTo>
                    <a:pt x="293" y="878"/>
                  </a:lnTo>
                  <a:lnTo>
                    <a:pt x="383" y="900"/>
                  </a:lnTo>
                  <a:lnTo>
                    <a:pt x="562" y="900"/>
                  </a:lnTo>
                  <a:lnTo>
                    <a:pt x="652" y="855"/>
                  </a:lnTo>
                  <a:lnTo>
                    <a:pt x="720" y="810"/>
                  </a:lnTo>
                  <a:lnTo>
                    <a:pt x="787" y="743"/>
                  </a:lnTo>
                  <a:lnTo>
                    <a:pt x="832" y="675"/>
                  </a:lnTo>
                  <a:lnTo>
                    <a:pt x="877" y="608"/>
                  </a:lnTo>
                  <a:lnTo>
                    <a:pt x="900" y="518"/>
                  </a:lnTo>
                  <a:lnTo>
                    <a:pt x="900" y="428"/>
                  </a:lnTo>
                  <a:lnTo>
                    <a:pt x="900" y="338"/>
                  </a:lnTo>
                  <a:lnTo>
                    <a:pt x="855" y="248"/>
                  </a:lnTo>
                  <a:lnTo>
                    <a:pt x="810" y="181"/>
                  </a:lnTo>
                  <a:lnTo>
                    <a:pt x="742" y="113"/>
                  </a:lnTo>
                  <a:lnTo>
                    <a:pt x="675" y="68"/>
                  </a:lnTo>
                  <a:lnTo>
                    <a:pt x="607" y="23"/>
                  </a:lnTo>
                  <a:lnTo>
                    <a:pt x="517"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48" name="Google Shape;328;p15">
              <a:extLst>
                <a:ext uri="{FF2B5EF4-FFF2-40B4-BE49-F238E27FC236}">
                  <a16:creationId xmlns:a16="http://schemas.microsoft.com/office/drawing/2014/main" id="{ABE3247E-E942-2D00-E84A-1330C43B38B5}"/>
                </a:ext>
              </a:extLst>
            </p:cNvPr>
            <p:cNvSpPr/>
            <p:nvPr/>
          </p:nvSpPr>
          <p:spPr>
            <a:xfrm>
              <a:off x="1699200" y="954625"/>
              <a:ext cx="153450" cy="106250"/>
            </a:xfrm>
            <a:custGeom>
              <a:avLst/>
              <a:gdLst/>
              <a:ahLst/>
              <a:cxnLst/>
              <a:rect l="l" t="t" r="r" b="b"/>
              <a:pathLst>
                <a:path w="6138" h="4250" extrusionOk="0">
                  <a:moveTo>
                    <a:pt x="4609" y="1"/>
                  </a:moveTo>
                  <a:lnTo>
                    <a:pt x="4249" y="46"/>
                  </a:lnTo>
                  <a:lnTo>
                    <a:pt x="3844" y="136"/>
                  </a:lnTo>
                  <a:lnTo>
                    <a:pt x="3462" y="226"/>
                  </a:lnTo>
                  <a:lnTo>
                    <a:pt x="3102" y="338"/>
                  </a:lnTo>
                  <a:lnTo>
                    <a:pt x="2451" y="585"/>
                  </a:lnTo>
                  <a:lnTo>
                    <a:pt x="1979" y="765"/>
                  </a:lnTo>
                  <a:lnTo>
                    <a:pt x="1799" y="833"/>
                  </a:lnTo>
                  <a:lnTo>
                    <a:pt x="0" y="2878"/>
                  </a:lnTo>
                  <a:lnTo>
                    <a:pt x="405" y="3148"/>
                  </a:lnTo>
                  <a:lnTo>
                    <a:pt x="787" y="3395"/>
                  </a:lnTo>
                  <a:lnTo>
                    <a:pt x="1169" y="3620"/>
                  </a:lnTo>
                  <a:lnTo>
                    <a:pt x="1529" y="3800"/>
                  </a:lnTo>
                  <a:lnTo>
                    <a:pt x="1889" y="3935"/>
                  </a:lnTo>
                  <a:lnTo>
                    <a:pt x="2226" y="4070"/>
                  </a:lnTo>
                  <a:lnTo>
                    <a:pt x="2540" y="4159"/>
                  </a:lnTo>
                  <a:lnTo>
                    <a:pt x="2855" y="4204"/>
                  </a:lnTo>
                  <a:lnTo>
                    <a:pt x="3147" y="4249"/>
                  </a:lnTo>
                  <a:lnTo>
                    <a:pt x="3687" y="4249"/>
                  </a:lnTo>
                  <a:lnTo>
                    <a:pt x="3957" y="4204"/>
                  </a:lnTo>
                  <a:lnTo>
                    <a:pt x="4181" y="4159"/>
                  </a:lnTo>
                  <a:lnTo>
                    <a:pt x="4406" y="4070"/>
                  </a:lnTo>
                  <a:lnTo>
                    <a:pt x="4631" y="3980"/>
                  </a:lnTo>
                  <a:lnTo>
                    <a:pt x="4811" y="3867"/>
                  </a:lnTo>
                  <a:lnTo>
                    <a:pt x="5013" y="3732"/>
                  </a:lnTo>
                  <a:lnTo>
                    <a:pt x="5171" y="3597"/>
                  </a:lnTo>
                  <a:lnTo>
                    <a:pt x="5328" y="3440"/>
                  </a:lnTo>
                  <a:lnTo>
                    <a:pt x="5463" y="3283"/>
                  </a:lnTo>
                  <a:lnTo>
                    <a:pt x="5598" y="3103"/>
                  </a:lnTo>
                  <a:lnTo>
                    <a:pt x="5710" y="2901"/>
                  </a:lnTo>
                  <a:lnTo>
                    <a:pt x="5822" y="2721"/>
                  </a:lnTo>
                  <a:lnTo>
                    <a:pt x="5912" y="2518"/>
                  </a:lnTo>
                  <a:lnTo>
                    <a:pt x="5980" y="2316"/>
                  </a:lnTo>
                  <a:lnTo>
                    <a:pt x="6025" y="2114"/>
                  </a:lnTo>
                  <a:lnTo>
                    <a:pt x="6070" y="1889"/>
                  </a:lnTo>
                  <a:lnTo>
                    <a:pt x="6115" y="1687"/>
                  </a:lnTo>
                  <a:lnTo>
                    <a:pt x="6137" y="1462"/>
                  </a:lnTo>
                  <a:lnTo>
                    <a:pt x="6137" y="1260"/>
                  </a:lnTo>
                  <a:lnTo>
                    <a:pt x="6115" y="1057"/>
                  </a:lnTo>
                  <a:lnTo>
                    <a:pt x="6092" y="855"/>
                  </a:lnTo>
                  <a:lnTo>
                    <a:pt x="6070" y="675"/>
                  </a:lnTo>
                  <a:lnTo>
                    <a:pt x="6002" y="540"/>
                  </a:lnTo>
                  <a:lnTo>
                    <a:pt x="5935" y="405"/>
                  </a:lnTo>
                  <a:lnTo>
                    <a:pt x="5845" y="293"/>
                  </a:lnTo>
                  <a:lnTo>
                    <a:pt x="5732" y="203"/>
                  </a:lnTo>
                  <a:lnTo>
                    <a:pt x="5598" y="136"/>
                  </a:lnTo>
                  <a:lnTo>
                    <a:pt x="5463" y="91"/>
                  </a:lnTo>
                  <a:lnTo>
                    <a:pt x="5305" y="46"/>
                  </a:lnTo>
                  <a:lnTo>
                    <a:pt x="5148" y="23"/>
                  </a:lnTo>
                  <a:lnTo>
                    <a:pt x="4991" y="1"/>
                  </a:lnTo>
                  <a:close/>
                </a:path>
              </a:pathLst>
            </a:custGeom>
            <a:solidFill>
              <a:srgbClr val="92D3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49" name="Google Shape;329;p15">
              <a:extLst>
                <a:ext uri="{FF2B5EF4-FFF2-40B4-BE49-F238E27FC236}">
                  <a16:creationId xmlns:a16="http://schemas.microsoft.com/office/drawing/2014/main" id="{9D1B886C-9A8C-D0F0-653E-5292C9056521}"/>
                </a:ext>
              </a:extLst>
            </p:cNvPr>
            <p:cNvSpPr/>
            <p:nvPr/>
          </p:nvSpPr>
          <p:spPr>
            <a:xfrm>
              <a:off x="1664925" y="1022625"/>
              <a:ext cx="68575" cy="91075"/>
            </a:xfrm>
            <a:custGeom>
              <a:avLst/>
              <a:gdLst/>
              <a:ahLst/>
              <a:cxnLst/>
              <a:rect l="l" t="t" r="r" b="b"/>
              <a:pathLst>
                <a:path w="2743" h="3643" extrusionOk="0">
                  <a:moveTo>
                    <a:pt x="1506" y="1"/>
                  </a:moveTo>
                  <a:lnTo>
                    <a:pt x="562" y="1035"/>
                  </a:lnTo>
                  <a:lnTo>
                    <a:pt x="495" y="1170"/>
                  </a:lnTo>
                  <a:lnTo>
                    <a:pt x="337" y="1462"/>
                  </a:lnTo>
                  <a:lnTo>
                    <a:pt x="247" y="1687"/>
                  </a:lnTo>
                  <a:lnTo>
                    <a:pt x="157" y="1912"/>
                  </a:lnTo>
                  <a:lnTo>
                    <a:pt x="68" y="2159"/>
                  </a:lnTo>
                  <a:lnTo>
                    <a:pt x="23" y="2406"/>
                  </a:lnTo>
                  <a:lnTo>
                    <a:pt x="0" y="2653"/>
                  </a:lnTo>
                  <a:lnTo>
                    <a:pt x="23" y="2878"/>
                  </a:lnTo>
                  <a:lnTo>
                    <a:pt x="68" y="2991"/>
                  </a:lnTo>
                  <a:lnTo>
                    <a:pt x="90" y="3103"/>
                  </a:lnTo>
                  <a:lnTo>
                    <a:pt x="157" y="3215"/>
                  </a:lnTo>
                  <a:lnTo>
                    <a:pt x="225" y="3305"/>
                  </a:lnTo>
                  <a:lnTo>
                    <a:pt x="315" y="3395"/>
                  </a:lnTo>
                  <a:lnTo>
                    <a:pt x="427" y="3463"/>
                  </a:lnTo>
                  <a:lnTo>
                    <a:pt x="562" y="3530"/>
                  </a:lnTo>
                  <a:lnTo>
                    <a:pt x="697" y="3575"/>
                  </a:lnTo>
                  <a:lnTo>
                    <a:pt x="877" y="3620"/>
                  </a:lnTo>
                  <a:lnTo>
                    <a:pt x="1079" y="3642"/>
                  </a:lnTo>
                  <a:lnTo>
                    <a:pt x="1529" y="3642"/>
                  </a:lnTo>
                  <a:lnTo>
                    <a:pt x="1776" y="3620"/>
                  </a:lnTo>
                  <a:lnTo>
                    <a:pt x="1978" y="3575"/>
                  </a:lnTo>
                  <a:lnTo>
                    <a:pt x="2158" y="3508"/>
                  </a:lnTo>
                  <a:lnTo>
                    <a:pt x="2315" y="3440"/>
                  </a:lnTo>
                  <a:lnTo>
                    <a:pt x="2450" y="3350"/>
                  </a:lnTo>
                  <a:lnTo>
                    <a:pt x="2540" y="3260"/>
                  </a:lnTo>
                  <a:lnTo>
                    <a:pt x="2630" y="3125"/>
                  </a:lnTo>
                  <a:lnTo>
                    <a:pt x="2675" y="3013"/>
                  </a:lnTo>
                  <a:lnTo>
                    <a:pt x="2720" y="2878"/>
                  </a:lnTo>
                  <a:lnTo>
                    <a:pt x="2743" y="2721"/>
                  </a:lnTo>
                  <a:lnTo>
                    <a:pt x="2743" y="2586"/>
                  </a:lnTo>
                  <a:lnTo>
                    <a:pt x="2720" y="2429"/>
                  </a:lnTo>
                  <a:lnTo>
                    <a:pt x="2653" y="2091"/>
                  </a:lnTo>
                  <a:lnTo>
                    <a:pt x="2540" y="1777"/>
                  </a:lnTo>
                  <a:lnTo>
                    <a:pt x="2383" y="1439"/>
                  </a:lnTo>
                  <a:lnTo>
                    <a:pt x="2226" y="1125"/>
                  </a:lnTo>
                  <a:lnTo>
                    <a:pt x="2046" y="810"/>
                  </a:lnTo>
                  <a:lnTo>
                    <a:pt x="1888" y="540"/>
                  </a:lnTo>
                  <a:lnTo>
                    <a:pt x="1619" y="158"/>
                  </a:lnTo>
                  <a:lnTo>
                    <a:pt x="1506" y="1"/>
                  </a:lnTo>
                  <a:close/>
                </a:path>
              </a:pathLst>
            </a:custGeom>
            <a:solidFill>
              <a:srgbClr val="F7B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50" name="Google Shape;330;p15">
              <a:extLst>
                <a:ext uri="{FF2B5EF4-FFF2-40B4-BE49-F238E27FC236}">
                  <a16:creationId xmlns:a16="http://schemas.microsoft.com/office/drawing/2014/main" id="{C8DE0938-BCDE-4F69-72B8-F01E0D472791}"/>
                </a:ext>
              </a:extLst>
            </p:cNvPr>
            <p:cNvSpPr/>
            <p:nvPr/>
          </p:nvSpPr>
          <p:spPr>
            <a:xfrm>
              <a:off x="1794725" y="965300"/>
              <a:ext cx="44425" cy="44425"/>
            </a:xfrm>
            <a:custGeom>
              <a:avLst/>
              <a:gdLst/>
              <a:ahLst/>
              <a:cxnLst/>
              <a:rect l="l" t="t" r="r" b="b"/>
              <a:pathLst>
                <a:path w="1777" h="1777" extrusionOk="0">
                  <a:moveTo>
                    <a:pt x="833" y="1"/>
                  </a:moveTo>
                  <a:lnTo>
                    <a:pt x="675" y="23"/>
                  </a:lnTo>
                  <a:lnTo>
                    <a:pt x="495" y="91"/>
                  </a:lnTo>
                  <a:lnTo>
                    <a:pt x="360" y="181"/>
                  </a:lnTo>
                  <a:lnTo>
                    <a:pt x="226" y="293"/>
                  </a:lnTo>
                  <a:lnTo>
                    <a:pt x="113" y="451"/>
                  </a:lnTo>
                  <a:lnTo>
                    <a:pt x="46" y="608"/>
                  </a:lnTo>
                  <a:lnTo>
                    <a:pt x="1" y="765"/>
                  </a:lnTo>
                  <a:lnTo>
                    <a:pt x="1" y="945"/>
                  </a:lnTo>
                  <a:lnTo>
                    <a:pt x="23" y="1125"/>
                  </a:lnTo>
                  <a:lnTo>
                    <a:pt x="91" y="1282"/>
                  </a:lnTo>
                  <a:lnTo>
                    <a:pt x="181" y="1417"/>
                  </a:lnTo>
                  <a:lnTo>
                    <a:pt x="293" y="1552"/>
                  </a:lnTo>
                  <a:lnTo>
                    <a:pt x="428" y="1664"/>
                  </a:lnTo>
                  <a:lnTo>
                    <a:pt x="585" y="1732"/>
                  </a:lnTo>
                  <a:lnTo>
                    <a:pt x="765" y="1777"/>
                  </a:lnTo>
                  <a:lnTo>
                    <a:pt x="945" y="1777"/>
                  </a:lnTo>
                  <a:lnTo>
                    <a:pt x="1102" y="1754"/>
                  </a:lnTo>
                  <a:lnTo>
                    <a:pt x="1260" y="1709"/>
                  </a:lnTo>
                  <a:lnTo>
                    <a:pt x="1417" y="1619"/>
                  </a:lnTo>
                  <a:lnTo>
                    <a:pt x="1552" y="1485"/>
                  </a:lnTo>
                  <a:lnTo>
                    <a:pt x="1664" y="1350"/>
                  </a:lnTo>
                  <a:lnTo>
                    <a:pt x="1732" y="1192"/>
                  </a:lnTo>
                  <a:lnTo>
                    <a:pt x="1777" y="1012"/>
                  </a:lnTo>
                  <a:lnTo>
                    <a:pt x="1777" y="855"/>
                  </a:lnTo>
                  <a:lnTo>
                    <a:pt x="1754" y="675"/>
                  </a:lnTo>
                  <a:lnTo>
                    <a:pt x="1687" y="518"/>
                  </a:lnTo>
                  <a:lnTo>
                    <a:pt x="1597" y="361"/>
                  </a:lnTo>
                  <a:lnTo>
                    <a:pt x="1484" y="226"/>
                  </a:lnTo>
                  <a:lnTo>
                    <a:pt x="1327" y="136"/>
                  </a:lnTo>
                  <a:lnTo>
                    <a:pt x="1170" y="46"/>
                  </a:lnTo>
                  <a:lnTo>
                    <a:pt x="1012" y="23"/>
                  </a:lnTo>
                  <a:lnTo>
                    <a:pt x="83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51" name="Google Shape;331;p15">
              <a:extLst>
                <a:ext uri="{FF2B5EF4-FFF2-40B4-BE49-F238E27FC236}">
                  <a16:creationId xmlns:a16="http://schemas.microsoft.com/office/drawing/2014/main" id="{5A80FF07-C286-1A68-1BBB-77229165D7CE}"/>
                </a:ext>
              </a:extLst>
            </p:cNvPr>
            <p:cNvSpPr/>
            <p:nvPr/>
          </p:nvSpPr>
          <p:spPr>
            <a:xfrm>
              <a:off x="1691325" y="1074900"/>
              <a:ext cx="23075" cy="23050"/>
            </a:xfrm>
            <a:custGeom>
              <a:avLst/>
              <a:gdLst/>
              <a:ahLst/>
              <a:cxnLst/>
              <a:rect l="l" t="t" r="r" b="b"/>
              <a:pathLst>
                <a:path w="923" h="922" extrusionOk="0">
                  <a:moveTo>
                    <a:pt x="428" y="0"/>
                  </a:moveTo>
                  <a:lnTo>
                    <a:pt x="360" y="23"/>
                  </a:lnTo>
                  <a:lnTo>
                    <a:pt x="270" y="45"/>
                  </a:lnTo>
                  <a:lnTo>
                    <a:pt x="203" y="90"/>
                  </a:lnTo>
                  <a:lnTo>
                    <a:pt x="136" y="158"/>
                  </a:lnTo>
                  <a:lnTo>
                    <a:pt x="68" y="225"/>
                  </a:lnTo>
                  <a:lnTo>
                    <a:pt x="46" y="315"/>
                  </a:lnTo>
                  <a:lnTo>
                    <a:pt x="23" y="405"/>
                  </a:lnTo>
                  <a:lnTo>
                    <a:pt x="1" y="495"/>
                  </a:lnTo>
                  <a:lnTo>
                    <a:pt x="23" y="585"/>
                  </a:lnTo>
                  <a:lnTo>
                    <a:pt x="46" y="652"/>
                  </a:lnTo>
                  <a:lnTo>
                    <a:pt x="91" y="742"/>
                  </a:lnTo>
                  <a:lnTo>
                    <a:pt x="158" y="810"/>
                  </a:lnTo>
                  <a:lnTo>
                    <a:pt x="225" y="855"/>
                  </a:lnTo>
                  <a:lnTo>
                    <a:pt x="315" y="900"/>
                  </a:lnTo>
                  <a:lnTo>
                    <a:pt x="405" y="922"/>
                  </a:lnTo>
                  <a:lnTo>
                    <a:pt x="495" y="922"/>
                  </a:lnTo>
                  <a:lnTo>
                    <a:pt x="585" y="900"/>
                  </a:lnTo>
                  <a:lnTo>
                    <a:pt x="653" y="877"/>
                  </a:lnTo>
                  <a:lnTo>
                    <a:pt x="742" y="832"/>
                  </a:lnTo>
                  <a:lnTo>
                    <a:pt x="810" y="765"/>
                  </a:lnTo>
                  <a:lnTo>
                    <a:pt x="855" y="697"/>
                  </a:lnTo>
                  <a:lnTo>
                    <a:pt x="900" y="607"/>
                  </a:lnTo>
                  <a:lnTo>
                    <a:pt x="922" y="517"/>
                  </a:lnTo>
                  <a:lnTo>
                    <a:pt x="922" y="427"/>
                  </a:lnTo>
                  <a:lnTo>
                    <a:pt x="900" y="360"/>
                  </a:lnTo>
                  <a:lnTo>
                    <a:pt x="877" y="270"/>
                  </a:lnTo>
                  <a:lnTo>
                    <a:pt x="832" y="203"/>
                  </a:lnTo>
                  <a:lnTo>
                    <a:pt x="765" y="135"/>
                  </a:lnTo>
                  <a:lnTo>
                    <a:pt x="697" y="68"/>
                  </a:lnTo>
                  <a:lnTo>
                    <a:pt x="608" y="45"/>
                  </a:lnTo>
                  <a:lnTo>
                    <a:pt x="518" y="23"/>
                  </a:lnTo>
                  <a:lnTo>
                    <a:pt x="428"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52" name="Google Shape;332;p15">
              <a:extLst>
                <a:ext uri="{FF2B5EF4-FFF2-40B4-BE49-F238E27FC236}">
                  <a16:creationId xmlns:a16="http://schemas.microsoft.com/office/drawing/2014/main" id="{5C4D26BF-688E-D40B-24E4-E0503D71FF70}"/>
                </a:ext>
              </a:extLst>
            </p:cNvPr>
            <p:cNvSpPr/>
            <p:nvPr/>
          </p:nvSpPr>
          <p:spPr>
            <a:xfrm>
              <a:off x="1655925" y="904625"/>
              <a:ext cx="148375" cy="160750"/>
            </a:xfrm>
            <a:custGeom>
              <a:avLst/>
              <a:gdLst/>
              <a:ahLst/>
              <a:cxnLst/>
              <a:rect l="l" t="t" r="r" b="b"/>
              <a:pathLst>
                <a:path w="5935" h="6430" extrusionOk="0">
                  <a:moveTo>
                    <a:pt x="4384" y="0"/>
                  </a:moveTo>
                  <a:lnTo>
                    <a:pt x="4361" y="23"/>
                  </a:lnTo>
                  <a:lnTo>
                    <a:pt x="4316" y="45"/>
                  </a:lnTo>
                  <a:lnTo>
                    <a:pt x="4294" y="68"/>
                  </a:lnTo>
                  <a:lnTo>
                    <a:pt x="4294" y="113"/>
                  </a:lnTo>
                  <a:lnTo>
                    <a:pt x="4316" y="158"/>
                  </a:lnTo>
                  <a:lnTo>
                    <a:pt x="4384" y="270"/>
                  </a:lnTo>
                  <a:lnTo>
                    <a:pt x="4406" y="405"/>
                  </a:lnTo>
                  <a:lnTo>
                    <a:pt x="4406" y="517"/>
                  </a:lnTo>
                  <a:lnTo>
                    <a:pt x="4406" y="652"/>
                  </a:lnTo>
                  <a:lnTo>
                    <a:pt x="4339" y="922"/>
                  </a:lnTo>
                  <a:lnTo>
                    <a:pt x="4271" y="1169"/>
                  </a:lnTo>
                  <a:lnTo>
                    <a:pt x="4182" y="1506"/>
                  </a:lnTo>
                  <a:lnTo>
                    <a:pt x="3979" y="1596"/>
                  </a:lnTo>
                  <a:lnTo>
                    <a:pt x="3754" y="1754"/>
                  </a:lnTo>
                  <a:lnTo>
                    <a:pt x="3485" y="1933"/>
                  </a:lnTo>
                  <a:lnTo>
                    <a:pt x="3192" y="2181"/>
                  </a:lnTo>
                  <a:lnTo>
                    <a:pt x="2855" y="2473"/>
                  </a:lnTo>
                  <a:lnTo>
                    <a:pt x="2518" y="2810"/>
                  </a:lnTo>
                  <a:lnTo>
                    <a:pt x="2158" y="3170"/>
                  </a:lnTo>
                  <a:lnTo>
                    <a:pt x="1799" y="3574"/>
                  </a:lnTo>
                  <a:lnTo>
                    <a:pt x="1349" y="4069"/>
                  </a:lnTo>
                  <a:lnTo>
                    <a:pt x="967" y="4541"/>
                  </a:lnTo>
                  <a:lnTo>
                    <a:pt x="652" y="4991"/>
                  </a:lnTo>
                  <a:lnTo>
                    <a:pt x="383" y="5418"/>
                  </a:lnTo>
                  <a:lnTo>
                    <a:pt x="180" y="5777"/>
                  </a:lnTo>
                  <a:lnTo>
                    <a:pt x="45" y="6070"/>
                  </a:lnTo>
                  <a:lnTo>
                    <a:pt x="0" y="6182"/>
                  </a:lnTo>
                  <a:lnTo>
                    <a:pt x="0" y="6272"/>
                  </a:lnTo>
                  <a:lnTo>
                    <a:pt x="0" y="6362"/>
                  </a:lnTo>
                  <a:lnTo>
                    <a:pt x="45" y="6407"/>
                  </a:lnTo>
                  <a:lnTo>
                    <a:pt x="90" y="6429"/>
                  </a:lnTo>
                  <a:lnTo>
                    <a:pt x="180" y="6429"/>
                  </a:lnTo>
                  <a:lnTo>
                    <a:pt x="270" y="6407"/>
                  </a:lnTo>
                  <a:lnTo>
                    <a:pt x="383" y="6362"/>
                  </a:lnTo>
                  <a:lnTo>
                    <a:pt x="675" y="6204"/>
                  </a:lnTo>
                  <a:lnTo>
                    <a:pt x="990" y="5980"/>
                  </a:lnTo>
                  <a:lnTo>
                    <a:pt x="1372" y="5665"/>
                  </a:lnTo>
                  <a:lnTo>
                    <a:pt x="1776" y="5283"/>
                  </a:lnTo>
                  <a:lnTo>
                    <a:pt x="2226" y="4833"/>
                  </a:lnTo>
                  <a:lnTo>
                    <a:pt x="2675" y="4361"/>
                  </a:lnTo>
                  <a:lnTo>
                    <a:pt x="3035" y="3934"/>
                  </a:lnTo>
                  <a:lnTo>
                    <a:pt x="3372" y="3507"/>
                  </a:lnTo>
                  <a:lnTo>
                    <a:pt x="3687" y="3125"/>
                  </a:lnTo>
                  <a:lnTo>
                    <a:pt x="3934" y="2743"/>
                  </a:lnTo>
                  <a:lnTo>
                    <a:pt x="4137" y="2428"/>
                  </a:lnTo>
                  <a:lnTo>
                    <a:pt x="4316" y="2113"/>
                  </a:lnTo>
                  <a:lnTo>
                    <a:pt x="4406" y="1888"/>
                  </a:lnTo>
                  <a:lnTo>
                    <a:pt x="4451" y="1686"/>
                  </a:lnTo>
                  <a:lnTo>
                    <a:pt x="4788" y="1529"/>
                  </a:lnTo>
                  <a:lnTo>
                    <a:pt x="5126" y="1416"/>
                  </a:lnTo>
                  <a:lnTo>
                    <a:pt x="5485" y="1349"/>
                  </a:lnTo>
                  <a:lnTo>
                    <a:pt x="5890" y="1349"/>
                  </a:lnTo>
                  <a:lnTo>
                    <a:pt x="5912" y="1326"/>
                  </a:lnTo>
                  <a:lnTo>
                    <a:pt x="5935" y="1282"/>
                  </a:lnTo>
                  <a:lnTo>
                    <a:pt x="5935" y="1259"/>
                  </a:lnTo>
                  <a:lnTo>
                    <a:pt x="5912" y="1169"/>
                  </a:lnTo>
                  <a:lnTo>
                    <a:pt x="5867" y="1147"/>
                  </a:lnTo>
                  <a:lnTo>
                    <a:pt x="5463" y="1147"/>
                  </a:lnTo>
                  <a:lnTo>
                    <a:pt x="5103" y="1214"/>
                  </a:lnTo>
                  <a:lnTo>
                    <a:pt x="4744" y="1326"/>
                  </a:lnTo>
                  <a:lnTo>
                    <a:pt x="4406" y="1484"/>
                  </a:lnTo>
                  <a:lnTo>
                    <a:pt x="4519" y="1079"/>
                  </a:lnTo>
                  <a:lnTo>
                    <a:pt x="4586" y="809"/>
                  </a:lnTo>
                  <a:lnTo>
                    <a:pt x="4609" y="540"/>
                  </a:lnTo>
                  <a:lnTo>
                    <a:pt x="4609" y="427"/>
                  </a:lnTo>
                  <a:lnTo>
                    <a:pt x="4586" y="292"/>
                  </a:lnTo>
                  <a:lnTo>
                    <a:pt x="4564" y="158"/>
                  </a:lnTo>
                  <a:lnTo>
                    <a:pt x="4496" y="45"/>
                  </a:lnTo>
                  <a:lnTo>
                    <a:pt x="4451" y="23"/>
                  </a:lnTo>
                  <a:lnTo>
                    <a:pt x="4429" y="0"/>
                  </a:lnTo>
                  <a:close/>
                </a:path>
              </a:pathLst>
            </a:custGeom>
            <a:solidFill>
              <a:srgbClr val="5A5B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53" name="Google Shape;333;p15">
              <a:extLst>
                <a:ext uri="{FF2B5EF4-FFF2-40B4-BE49-F238E27FC236}">
                  <a16:creationId xmlns:a16="http://schemas.microsoft.com/office/drawing/2014/main" id="{23933ED8-9AF2-D77C-FD80-2A2B6A475158}"/>
                </a:ext>
              </a:extLst>
            </p:cNvPr>
            <p:cNvSpPr/>
            <p:nvPr/>
          </p:nvSpPr>
          <p:spPr>
            <a:xfrm>
              <a:off x="5685850" y="1699825"/>
              <a:ext cx="149500" cy="110150"/>
            </a:xfrm>
            <a:custGeom>
              <a:avLst/>
              <a:gdLst/>
              <a:ahLst/>
              <a:cxnLst/>
              <a:rect l="l" t="t" r="r" b="b"/>
              <a:pathLst>
                <a:path w="5980" h="4406" extrusionOk="0">
                  <a:moveTo>
                    <a:pt x="967" y="0"/>
                  </a:moveTo>
                  <a:lnTo>
                    <a:pt x="810" y="23"/>
                  </a:lnTo>
                  <a:lnTo>
                    <a:pt x="675" y="68"/>
                  </a:lnTo>
                  <a:lnTo>
                    <a:pt x="540" y="135"/>
                  </a:lnTo>
                  <a:lnTo>
                    <a:pt x="428" y="202"/>
                  </a:lnTo>
                  <a:lnTo>
                    <a:pt x="315" y="292"/>
                  </a:lnTo>
                  <a:lnTo>
                    <a:pt x="225" y="427"/>
                  </a:lnTo>
                  <a:lnTo>
                    <a:pt x="158" y="562"/>
                  </a:lnTo>
                  <a:lnTo>
                    <a:pt x="90" y="719"/>
                  </a:lnTo>
                  <a:lnTo>
                    <a:pt x="68" y="922"/>
                  </a:lnTo>
                  <a:lnTo>
                    <a:pt x="23" y="1124"/>
                  </a:lnTo>
                  <a:lnTo>
                    <a:pt x="0" y="1326"/>
                  </a:lnTo>
                  <a:lnTo>
                    <a:pt x="0" y="1551"/>
                  </a:lnTo>
                  <a:lnTo>
                    <a:pt x="23" y="1776"/>
                  </a:lnTo>
                  <a:lnTo>
                    <a:pt x="45" y="1978"/>
                  </a:lnTo>
                  <a:lnTo>
                    <a:pt x="68" y="2203"/>
                  </a:lnTo>
                  <a:lnTo>
                    <a:pt x="135" y="2405"/>
                  </a:lnTo>
                  <a:lnTo>
                    <a:pt x="203" y="2608"/>
                  </a:lnTo>
                  <a:lnTo>
                    <a:pt x="270" y="2810"/>
                  </a:lnTo>
                  <a:lnTo>
                    <a:pt x="360" y="3012"/>
                  </a:lnTo>
                  <a:lnTo>
                    <a:pt x="472" y="3192"/>
                  </a:lnTo>
                  <a:lnTo>
                    <a:pt x="607" y="3372"/>
                  </a:lnTo>
                  <a:lnTo>
                    <a:pt x="742" y="3552"/>
                  </a:lnTo>
                  <a:lnTo>
                    <a:pt x="900" y="3709"/>
                  </a:lnTo>
                  <a:lnTo>
                    <a:pt x="1057" y="3866"/>
                  </a:lnTo>
                  <a:lnTo>
                    <a:pt x="1259" y="3979"/>
                  </a:lnTo>
                  <a:lnTo>
                    <a:pt x="1462" y="4114"/>
                  </a:lnTo>
                  <a:lnTo>
                    <a:pt x="1664" y="4204"/>
                  </a:lnTo>
                  <a:lnTo>
                    <a:pt x="1889" y="4294"/>
                  </a:lnTo>
                  <a:lnTo>
                    <a:pt x="2158" y="4339"/>
                  </a:lnTo>
                  <a:lnTo>
                    <a:pt x="2406" y="4384"/>
                  </a:lnTo>
                  <a:lnTo>
                    <a:pt x="2698" y="4406"/>
                  </a:lnTo>
                  <a:lnTo>
                    <a:pt x="2990" y="4406"/>
                  </a:lnTo>
                  <a:lnTo>
                    <a:pt x="3305" y="4384"/>
                  </a:lnTo>
                  <a:lnTo>
                    <a:pt x="3642" y="4316"/>
                  </a:lnTo>
                  <a:lnTo>
                    <a:pt x="3979" y="4249"/>
                  </a:lnTo>
                  <a:lnTo>
                    <a:pt x="4339" y="4136"/>
                  </a:lnTo>
                  <a:lnTo>
                    <a:pt x="4721" y="3979"/>
                  </a:lnTo>
                  <a:lnTo>
                    <a:pt x="5126" y="3822"/>
                  </a:lnTo>
                  <a:lnTo>
                    <a:pt x="5530" y="3619"/>
                  </a:lnTo>
                  <a:lnTo>
                    <a:pt x="5980" y="3372"/>
                  </a:lnTo>
                  <a:lnTo>
                    <a:pt x="4361" y="1169"/>
                  </a:lnTo>
                  <a:lnTo>
                    <a:pt x="4204" y="1057"/>
                  </a:lnTo>
                  <a:lnTo>
                    <a:pt x="3777" y="832"/>
                  </a:lnTo>
                  <a:lnTo>
                    <a:pt x="3147" y="540"/>
                  </a:lnTo>
                  <a:lnTo>
                    <a:pt x="2788" y="382"/>
                  </a:lnTo>
                  <a:lnTo>
                    <a:pt x="2406" y="247"/>
                  </a:lnTo>
                  <a:lnTo>
                    <a:pt x="2046" y="135"/>
                  </a:lnTo>
                  <a:lnTo>
                    <a:pt x="1664" y="45"/>
                  </a:lnTo>
                  <a:lnTo>
                    <a:pt x="1304" y="0"/>
                  </a:lnTo>
                  <a:close/>
                </a:path>
              </a:pathLst>
            </a:custGeom>
            <a:solidFill>
              <a:srgbClr val="92D3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54" name="Google Shape;334;p15">
              <a:extLst>
                <a:ext uri="{FF2B5EF4-FFF2-40B4-BE49-F238E27FC236}">
                  <a16:creationId xmlns:a16="http://schemas.microsoft.com/office/drawing/2014/main" id="{6E94A757-3874-A5D1-2CE9-55A2435769D7}"/>
                </a:ext>
              </a:extLst>
            </p:cNvPr>
            <p:cNvSpPr/>
            <p:nvPr/>
          </p:nvSpPr>
          <p:spPr>
            <a:xfrm>
              <a:off x="5794300" y="1780175"/>
              <a:ext cx="68025" cy="91075"/>
            </a:xfrm>
            <a:custGeom>
              <a:avLst/>
              <a:gdLst/>
              <a:ahLst/>
              <a:cxnLst/>
              <a:rect l="l" t="t" r="r" b="b"/>
              <a:pathLst>
                <a:path w="2721" h="3643" extrusionOk="0">
                  <a:moveTo>
                    <a:pt x="1507" y="1"/>
                  </a:moveTo>
                  <a:lnTo>
                    <a:pt x="1395" y="135"/>
                  </a:lnTo>
                  <a:lnTo>
                    <a:pt x="1080" y="495"/>
                  </a:lnTo>
                  <a:lnTo>
                    <a:pt x="878" y="742"/>
                  </a:lnTo>
                  <a:lnTo>
                    <a:pt x="675" y="1012"/>
                  </a:lnTo>
                  <a:lnTo>
                    <a:pt x="473" y="1327"/>
                  </a:lnTo>
                  <a:lnTo>
                    <a:pt x="293" y="1642"/>
                  </a:lnTo>
                  <a:lnTo>
                    <a:pt x="158" y="1956"/>
                  </a:lnTo>
                  <a:lnTo>
                    <a:pt x="46" y="2271"/>
                  </a:lnTo>
                  <a:lnTo>
                    <a:pt x="23" y="2428"/>
                  </a:lnTo>
                  <a:lnTo>
                    <a:pt x="1" y="2586"/>
                  </a:lnTo>
                  <a:lnTo>
                    <a:pt x="1" y="2721"/>
                  </a:lnTo>
                  <a:lnTo>
                    <a:pt x="23" y="2855"/>
                  </a:lnTo>
                  <a:lnTo>
                    <a:pt x="68" y="2990"/>
                  </a:lnTo>
                  <a:lnTo>
                    <a:pt x="136" y="3125"/>
                  </a:lnTo>
                  <a:lnTo>
                    <a:pt x="226" y="3238"/>
                  </a:lnTo>
                  <a:lnTo>
                    <a:pt x="338" y="3328"/>
                  </a:lnTo>
                  <a:lnTo>
                    <a:pt x="495" y="3417"/>
                  </a:lnTo>
                  <a:lnTo>
                    <a:pt x="653" y="3507"/>
                  </a:lnTo>
                  <a:lnTo>
                    <a:pt x="878" y="3552"/>
                  </a:lnTo>
                  <a:lnTo>
                    <a:pt x="1102" y="3597"/>
                  </a:lnTo>
                  <a:lnTo>
                    <a:pt x="1350" y="3642"/>
                  </a:lnTo>
                  <a:lnTo>
                    <a:pt x="1754" y="3642"/>
                  </a:lnTo>
                  <a:lnTo>
                    <a:pt x="1934" y="3620"/>
                  </a:lnTo>
                  <a:lnTo>
                    <a:pt x="2091" y="3597"/>
                  </a:lnTo>
                  <a:lnTo>
                    <a:pt x="2226" y="3530"/>
                  </a:lnTo>
                  <a:lnTo>
                    <a:pt x="2339" y="3485"/>
                  </a:lnTo>
                  <a:lnTo>
                    <a:pt x="2429" y="3395"/>
                  </a:lnTo>
                  <a:lnTo>
                    <a:pt x="2519" y="3328"/>
                  </a:lnTo>
                  <a:lnTo>
                    <a:pt x="2586" y="3215"/>
                  </a:lnTo>
                  <a:lnTo>
                    <a:pt x="2631" y="3125"/>
                  </a:lnTo>
                  <a:lnTo>
                    <a:pt x="2676" y="3013"/>
                  </a:lnTo>
                  <a:lnTo>
                    <a:pt x="2721" y="2766"/>
                  </a:lnTo>
                  <a:lnTo>
                    <a:pt x="2721" y="2518"/>
                  </a:lnTo>
                  <a:lnTo>
                    <a:pt x="2698" y="2271"/>
                  </a:lnTo>
                  <a:lnTo>
                    <a:pt x="2653" y="2024"/>
                  </a:lnTo>
                  <a:lnTo>
                    <a:pt x="2586" y="1776"/>
                  </a:lnTo>
                  <a:lnTo>
                    <a:pt x="2519" y="1574"/>
                  </a:lnTo>
                  <a:lnTo>
                    <a:pt x="2384" y="1237"/>
                  </a:lnTo>
                  <a:lnTo>
                    <a:pt x="2339" y="1125"/>
                  </a:lnTo>
                  <a:lnTo>
                    <a:pt x="1507" y="1"/>
                  </a:lnTo>
                  <a:close/>
                </a:path>
              </a:pathLst>
            </a:custGeom>
            <a:solidFill>
              <a:srgbClr val="F7B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55" name="Google Shape;335;p15">
              <a:extLst>
                <a:ext uri="{FF2B5EF4-FFF2-40B4-BE49-F238E27FC236}">
                  <a16:creationId xmlns:a16="http://schemas.microsoft.com/office/drawing/2014/main" id="{6BC42F56-FC2A-CB33-7D9D-6EB34B356500}"/>
                </a:ext>
              </a:extLst>
            </p:cNvPr>
            <p:cNvSpPr/>
            <p:nvPr/>
          </p:nvSpPr>
          <p:spPr>
            <a:xfrm>
              <a:off x="5699325" y="1711050"/>
              <a:ext cx="45000" cy="44425"/>
            </a:xfrm>
            <a:custGeom>
              <a:avLst/>
              <a:gdLst/>
              <a:ahLst/>
              <a:cxnLst/>
              <a:rect l="l" t="t" r="r" b="b"/>
              <a:pathLst>
                <a:path w="1800" h="1777" extrusionOk="0">
                  <a:moveTo>
                    <a:pt x="878" y="1"/>
                  </a:moveTo>
                  <a:lnTo>
                    <a:pt x="698" y="23"/>
                  </a:lnTo>
                  <a:lnTo>
                    <a:pt x="540" y="91"/>
                  </a:lnTo>
                  <a:lnTo>
                    <a:pt x="383" y="181"/>
                  </a:lnTo>
                  <a:lnTo>
                    <a:pt x="248" y="293"/>
                  </a:lnTo>
                  <a:lnTo>
                    <a:pt x="136" y="428"/>
                  </a:lnTo>
                  <a:lnTo>
                    <a:pt x="68" y="585"/>
                  </a:lnTo>
                  <a:lnTo>
                    <a:pt x="23" y="742"/>
                  </a:lnTo>
                  <a:lnTo>
                    <a:pt x="1" y="922"/>
                  </a:lnTo>
                  <a:lnTo>
                    <a:pt x="23" y="1102"/>
                  </a:lnTo>
                  <a:lnTo>
                    <a:pt x="91" y="1260"/>
                  </a:lnTo>
                  <a:lnTo>
                    <a:pt x="181" y="1417"/>
                  </a:lnTo>
                  <a:lnTo>
                    <a:pt x="293" y="1552"/>
                  </a:lnTo>
                  <a:lnTo>
                    <a:pt x="451" y="1664"/>
                  </a:lnTo>
                  <a:lnTo>
                    <a:pt x="585" y="1732"/>
                  </a:lnTo>
                  <a:lnTo>
                    <a:pt x="765" y="1777"/>
                  </a:lnTo>
                  <a:lnTo>
                    <a:pt x="923" y="1777"/>
                  </a:lnTo>
                  <a:lnTo>
                    <a:pt x="1102" y="1754"/>
                  </a:lnTo>
                  <a:lnTo>
                    <a:pt x="1260" y="1709"/>
                  </a:lnTo>
                  <a:lnTo>
                    <a:pt x="1417" y="1619"/>
                  </a:lnTo>
                  <a:lnTo>
                    <a:pt x="1552" y="1484"/>
                  </a:lnTo>
                  <a:lnTo>
                    <a:pt x="1664" y="1349"/>
                  </a:lnTo>
                  <a:lnTo>
                    <a:pt x="1732" y="1192"/>
                  </a:lnTo>
                  <a:lnTo>
                    <a:pt x="1777" y="1035"/>
                  </a:lnTo>
                  <a:lnTo>
                    <a:pt x="1799" y="855"/>
                  </a:lnTo>
                  <a:lnTo>
                    <a:pt x="1777" y="698"/>
                  </a:lnTo>
                  <a:lnTo>
                    <a:pt x="1709" y="518"/>
                  </a:lnTo>
                  <a:lnTo>
                    <a:pt x="1619" y="360"/>
                  </a:lnTo>
                  <a:lnTo>
                    <a:pt x="1507" y="225"/>
                  </a:lnTo>
                  <a:lnTo>
                    <a:pt x="1372" y="136"/>
                  </a:lnTo>
                  <a:lnTo>
                    <a:pt x="1215" y="46"/>
                  </a:lnTo>
                  <a:lnTo>
                    <a:pt x="1035" y="23"/>
                  </a:lnTo>
                  <a:lnTo>
                    <a:pt x="87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56" name="Google Shape;336;p15">
              <a:extLst>
                <a:ext uri="{FF2B5EF4-FFF2-40B4-BE49-F238E27FC236}">
                  <a16:creationId xmlns:a16="http://schemas.microsoft.com/office/drawing/2014/main" id="{BF949F19-01D5-7216-F6F9-FAF19E29E3CC}"/>
                </a:ext>
              </a:extLst>
            </p:cNvPr>
            <p:cNvSpPr/>
            <p:nvPr/>
          </p:nvSpPr>
          <p:spPr>
            <a:xfrm>
              <a:off x="5813425" y="1831875"/>
              <a:ext cx="23050" cy="23075"/>
            </a:xfrm>
            <a:custGeom>
              <a:avLst/>
              <a:gdLst/>
              <a:ahLst/>
              <a:cxnLst/>
              <a:rect l="l" t="t" r="r" b="b"/>
              <a:pathLst>
                <a:path w="922" h="923" extrusionOk="0">
                  <a:moveTo>
                    <a:pt x="450" y="1"/>
                  </a:moveTo>
                  <a:lnTo>
                    <a:pt x="360" y="23"/>
                  </a:lnTo>
                  <a:lnTo>
                    <a:pt x="270" y="46"/>
                  </a:lnTo>
                  <a:lnTo>
                    <a:pt x="202" y="91"/>
                  </a:lnTo>
                  <a:lnTo>
                    <a:pt x="135" y="158"/>
                  </a:lnTo>
                  <a:lnTo>
                    <a:pt x="68" y="225"/>
                  </a:lnTo>
                  <a:lnTo>
                    <a:pt x="45" y="293"/>
                  </a:lnTo>
                  <a:lnTo>
                    <a:pt x="23" y="383"/>
                  </a:lnTo>
                  <a:lnTo>
                    <a:pt x="0" y="473"/>
                  </a:lnTo>
                  <a:lnTo>
                    <a:pt x="23" y="563"/>
                  </a:lnTo>
                  <a:lnTo>
                    <a:pt x="45" y="653"/>
                  </a:lnTo>
                  <a:lnTo>
                    <a:pt x="90" y="720"/>
                  </a:lnTo>
                  <a:lnTo>
                    <a:pt x="158" y="787"/>
                  </a:lnTo>
                  <a:lnTo>
                    <a:pt x="225" y="855"/>
                  </a:lnTo>
                  <a:lnTo>
                    <a:pt x="315" y="877"/>
                  </a:lnTo>
                  <a:lnTo>
                    <a:pt x="382" y="900"/>
                  </a:lnTo>
                  <a:lnTo>
                    <a:pt x="472" y="922"/>
                  </a:lnTo>
                  <a:lnTo>
                    <a:pt x="562" y="900"/>
                  </a:lnTo>
                  <a:lnTo>
                    <a:pt x="652" y="877"/>
                  </a:lnTo>
                  <a:lnTo>
                    <a:pt x="719" y="832"/>
                  </a:lnTo>
                  <a:lnTo>
                    <a:pt x="787" y="765"/>
                  </a:lnTo>
                  <a:lnTo>
                    <a:pt x="854" y="698"/>
                  </a:lnTo>
                  <a:lnTo>
                    <a:pt x="899" y="608"/>
                  </a:lnTo>
                  <a:lnTo>
                    <a:pt x="899" y="540"/>
                  </a:lnTo>
                  <a:lnTo>
                    <a:pt x="922" y="450"/>
                  </a:lnTo>
                  <a:lnTo>
                    <a:pt x="899" y="360"/>
                  </a:lnTo>
                  <a:lnTo>
                    <a:pt x="877" y="270"/>
                  </a:lnTo>
                  <a:lnTo>
                    <a:pt x="832" y="203"/>
                  </a:lnTo>
                  <a:lnTo>
                    <a:pt x="764" y="136"/>
                  </a:lnTo>
                  <a:lnTo>
                    <a:pt x="697" y="68"/>
                  </a:lnTo>
                  <a:lnTo>
                    <a:pt x="630" y="46"/>
                  </a:lnTo>
                  <a:lnTo>
                    <a:pt x="540" y="23"/>
                  </a:lnTo>
                  <a:lnTo>
                    <a:pt x="450"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57" name="Google Shape;337;p15">
              <a:extLst>
                <a:ext uri="{FF2B5EF4-FFF2-40B4-BE49-F238E27FC236}">
                  <a16:creationId xmlns:a16="http://schemas.microsoft.com/office/drawing/2014/main" id="{6A58E900-AB03-E761-6435-53D6B1060D5F}"/>
                </a:ext>
              </a:extLst>
            </p:cNvPr>
            <p:cNvSpPr/>
            <p:nvPr/>
          </p:nvSpPr>
          <p:spPr>
            <a:xfrm>
              <a:off x="5799925" y="1615525"/>
              <a:ext cx="100050" cy="160175"/>
            </a:xfrm>
            <a:custGeom>
              <a:avLst/>
              <a:gdLst/>
              <a:ahLst/>
              <a:cxnLst/>
              <a:rect l="l" t="t" r="r" b="b"/>
              <a:pathLst>
                <a:path w="4002" h="6407" extrusionOk="0">
                  <a:moveTo>
                    <a:pt x="1012" y="0"/>
                  </a:moveTo>
                  <a:lnTo>
                    <a:pt x="855" y="45"/>
                  </a:lnTo>
                  <a:lnTo>
                    <a:pt x="720" y="90"/>
                  </a:lnTo>
                  <a:lnTo>
                    <a:pt x="585" y="158"/>
                  </a:lnTo>
                  <a:lnTo>
                    <a:pt x="473" y="248"/>
                  </a:lnTo>
                  <a:lnTo>
                    <a:pt x="383" y="360"/>
                  </a:lnTo>
                  <a:lnTo>
                    <a:pt x="293" y="472"/>
                  </a:lnTo>
                  <a:lnTo>
                    <a:pt x="225" y="607"/>
                  </a:lnTo>
                  <a:lnTo>
                    <a:pt x="158" y="765"/>
                  </a:lnTo>
                  <a:lnTo>
                    <a:pt x="113" y="922"/>
                  </a:lnTo>
                  <a:lnTo>
                    <a:pt x="46" y="1282"/>
                  </a:lnTo>
                  <a:lnTo>
                    <a:pt x="1" y="1664"/>
                  </a:lnTo>
                  <a:lnTo>
                    <a:pt x="1" y="2068"/>
                  </a:lnTo>
                  <a:lnTo>
                    <a:pt x="23" y="2450"/>
                  </a:lnTo>
                  <a:lnTo>
                    <a:pt x="46" y="2833"/>
                  </a:lnTo>
                  <a:lnTo>
                    <a:pt x="136" y="3529"/>
                  </a:lnTo>
                  <a:lnTo>
                    <a:pt x="225" y="4024"/>
                  </a:lnTo>
                  <a:lnTo>
                    <a:pt x="270" y="4204"/>
                  </a:lnTo>
                  <a:lnTo>
                    <a:pt x="1866" y="6407"/>
                  </a:lnTo>
                  <a:lnTo>
                    <a:pt x="2226" y="6070"/>
                  </a:lnTo>
                  <a:lnTo>
                    <a:pt x="2541" y="5755"/>
                  </a:lnTo>
                  <a:lnTo>
                    <a:pt x="2833" y="5418"/>
                  </a:lnTo>
                  <a:lnTo>
                    <a:pt x="3103" y="5103"/>
                  </a:lnTo>
                  <a:lnTo>
                    <a:pt x="3305" y="4788"/>
                  </a:lnTo>
                  <a:lnTo>
                    <a:pt x="3507" y="4496"/>
                  </a:lnTo>
                  <a:lnTo>
                    <a:pt x="3642" y="4181"/>
                  </a:lnTo>
                  <a:lnTo>
                    <a:pt x="3777" y="3912"/>
                  </a:lnTo>
                  <a:lnTo>
                    <a:pt x="3867" y="3619"/>
                  </a:lnTo>
                  <a:lnTo>
                    <a:pt x="3935" y="3350"/>
                  </a:lnTo>
                  <a:lnTo>
                    <a:pt x="3979" y="3080"/>
                  </a:lnTo>
                  <a:lnTo>
                    <a:pt x="4002" y="2833"/>
                  </a:lnTo>
                  <a:lnTo>
                    <a:pt x="4002" y="2585"/>
                  </a:lnTo>
                  <a:lnTo>
                    <a:pt x="3979" y="2361"/>
                  </a:lnTo>
                  <a:lnTo>
                    <a:pt x="3935" y="2113"/>
                  </a:lnTo>
                  <a:lnTo>
                    <a:pt x="3867" y="1911"/>
                  </a:lnTo>
                  <a:lnTo>
                    <a:pt x="3777" y="1709"/>
                  </a:lnTo>
                  <a:lnTo>
                    <a:pt x="3665" y="1506"/>
                  </a:lnTo>
                  <a:lnTo>
                    <a:pt x="3552" y="1326"/>
                  </a:lnTo>
                  <a:lnTo>
                    <a:pt x="3417" y="1147"/>
                  </a:lnTo>
                  <a:lnTo>
                    <a:pt x="3283" y="989"/>
                  </a:lnTo>
                  <a:lnTo>
                    <a:pt x="3125" y="832"/>
                  </a:lnTo>
                  <a:lnTo>
                    <a:pt x="2945" y="697"/>
                  </a:lnTo>
                  <a:lnTo>
                    <a:pt x="2766" y="562"/>
                  </a:lnTo>
                  <a:lnTo>
                    <a:pt x="2586" y="450"/>
                  </a:lnTo>
                  <a:lnTo>
                    <a:pt x="2406" y="337"/>
                  </a:lnTo>
                  <a:lnTo>
                    <a:pt x="2204" y="248"/>
                  </a:lnTo>
                  <a:lnTo>
                    <a:pt x="2001" y="180"/>
                  </a:lnTo>
                  <a:lnTo>
                    <a:pt x="1799" y="113"/>
                  </a:lnTo>
                  <a:lnTo>
                    <a:pt x="1597" y="68"/>
                  </a:lnTo>
                  <a:lnTo>
                    <a:pt x="1394" y="23"/>
                  </a:lnTo>
                  <a:lnTo>
                    <a:pt x="1192" y="0"/>
                  </a:lnTo>
                  <a:close/>
                </a:path>
              </a:pathLst>
            </a:custGeom>
            <a:solidFill>
              <a:srgbClr val="92D3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58" name="Google Shape;338;p15">
              <a:extLst>
                <a:ext uri="{FF2B5EF4-FFF2-40B4-BE49-F238E27FC236}">
                  <a16:creationId xmlns:a16="http://schemas.microsoft.com/office/drawing/2014/main" id="{6BB52100-0BE4-3065-43C5-A93292426A65}"/>
                </a:ext>
              </a:extLst>
            </p:cNvPr>
            <p:cNvSpPr/>
            <p:nvPr/>
          </p:nvSpPr>
          <p:spPr>
            <a:xfrm>
              <a:off x="5843775" y="1754900"/>
              <a:ext cx="89375" cy="68025"/>
            </a:xfrm>
            <a:custGeom>
              <a:avLst/>
              <a:gdLst/>
              <a:ahLst/>
              <a:cxnLst/>
              <a:rect l="l" t="t" r="r" b="b"/>
              <a:pathLst>
                <a:path w="3575" h="2721" extrusionOk="0">
                  <a:moveTo>
                    <a:pt x="2293" y="0"/>
                  </a:moveTo>
                  <a:lnTo>
                    <a:pt x="1933" y="23"/>
                  </a:lnTo>
                  <a:lnTo>
                    <a:pt x="1574" y="112"/>
                  </a:lnTo>
                  <a:lnTo>
                    <a:pt x="1236" y="202"/>
                  </a:lnTo>
                  <a:lnTo>
                    <a:pt x="899" y="292"/>
                  </a:lnTo>
                  <a:lnTo>
                    <a:pt x="607" y="405"/>
                  </a:lnTo>
                  <a:lnTo>
                    <a:pt x="157" y="585"/>
                  </a:lnTo>
                  <a:lnTo>
                    <a:pt x="0" y="674"/>
                  </a:lnTo>
                  <a:lnTo>
                    <a:pt x="809" y="1798"/>
                  </a:lnTo>
                  <a:lnTo>
                    <a:pt x="899" y="1888"/>
                  </a:lnTo>
                  <a:lnTo>
                    <a:pt x="1169" y="2113"/>
                  </a:lnTo>
                  <a:lnTo>
                    <a:pt x="1349" y="2248"/>
                  </a:lnTo>
                  <a:lnTo>
                    <a:pt x="1574" y="2383"/>
                  </a:lnTo>
                  <a:lnTo>
                    <a:pt x="1776" y="2518"/>
                  </a:lnTo>
                  <a:lnTo>
                    <a:pt x="2023" y="2630"/>
                  </a:lnTo>
                  <a:lnTo>
                    <a:pt x="2248" y="2698"/>
                  </a:lnTo>
                  <a:lnTo>
                    <a:pt x="2495" y="2720"/>
                  </a:lnTo>
                  <a:lnTo>
                    <a:pt x="2608" y="2720"/>
                  </a:lnTo>
                  <a:lnTo>
                    <a:pt x="2720" y="2698"/>
                  </a:lnTo>
                  <a:lnTo>
                    <a:pt x="2832" y="2675"/>
                  </a:lnTo>
                  <a:lnTo>
                    <a:pt x="2945" y="2608"/>
                  </a:lnTo>
                  <a:lnTo>
                    <a:pt x="3035" y="2540"/>
                  </a:lnTo>
                  <a:lnTo>
                    <a:pt x="3147" y="2450"/>
                  </a:lnTo>
                  <a:lnTo>
                    <a:pt x="3237" y="2338"/>
                  </a:lnTo>
                  <a:lnTo>
                    <a:pt x="3304" y="2203"/>
                  </a:lnTo>
                  <a:lnTo>
                    <a:pt x="3394" y="2046"/>
                  </a:lnTo>
                  <a:lnTo>
                    <a:pt x="3462" y="1866"/>
                  </a:lnTo>
                  <a:lnTo>
                    <a:pt x="3507" y="1641"/>
                  </a:lnTo>
                  <a:lnTo>
                    <a:pt x="3552" y="1416"/>
                  </a:lnTo>
                  <a:lnTo>
                    <a:pt x="3574" y="1169"/>
                  </a:lnTo>
                  <a:lnTo>
                    <a:pt x="3574" y="967"/>
                  </a:lnTo>
                  <a:lnTo>
                    <a:pt x="3574" y="764"/>
                  </a:lnTo>
                  <a:lnTo>
                    <a:pt x="3529" y="607"/>
                  </a:lnTo>
                  <a:lnTo>
                    <a:pt x="3462" y="472"/>
                  </a:lnTo>
                  <a:lnTo>
                    <a:pt x="3394" y="337"/>
                  </a:lnTo>
                  <a:lnTo>
                    <a:pt x="3282" y="247"/>
                  </a:lnTo>
                  <a:lnTo>
                    <a:pt x="3170" y="157"/>
                  </a:lnTo>
                  <a:lnTo>
                    <a:pt x="3057" y="90"/>
                  </a:lnTo>
                  <a:lnTo>
                    <a:pt x="2922" y="45"/>
                  </a:lnTo>
                  <a:lnTo>
                    <a:pt x="2765" y="23"/>
                  </a:lnTo>
                  <a:lnTo>
                    <a:pt x="2608" y="0"/>
                  </a:lnTo>
                  <a:close/>
                </a:path>
              </a:pathLst>
            </a:custGeom>
            <a:solidFill>
              <a:srgbClr val="F7B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59" name="Google Shape;339;p15">
              <a:extLst>
                <a:ext uri="{FF2B5EF4-FFF2-40B4-BE49-F238E27FC236}">
                  <a16:creationId xmlns:a16="http://schemas.microsoft.com/office/drawing/2014/main" id="{643EA2E7-E9A5-B6CA-FF7B-67BA83D637F9}"/>
                </a:ext>
              </a:extLst>
            </p:cNvPr>
            <p:cNvSpPr/>
            <p:nvPr/>
          </p:nvSpPr>
          <p:spPr>
            <a:xfrm>
              <a:off x="5811725" y="1630125"/>
              <a:ext cx="44425" cy="44425"/>
            </a:xfrm>
            <a:custGeom>
              <a:avLst/>
              <a:gdLst/>
              <a:ahLst/>
              <a:cxnLst/>
              <a:rect l="l" t="t" r="r" b="b"/>
              <a:pathLst>
                <a:path w="1777" h="1777" extrusionOk="0">
                  <a:moveTo>
                    <a:pt x="855" y="1"/>
                  </a:moveTo>
                  <a:lnTo>
                    <a:pt x="675" y="23"/>
                  </a:lnTo>
                  <a:lnTo>
                    <a:pt x="518" y="91"/>
                  </a:lnTo>
                  <a:lnTo>
                    <a:pt x="360" y="181"/>
                  </a:lnTo>
                  <a:lnTo>
                    <a:pt x="226" y="293"/>
                  </a:lnTo>
                  <a:lnTo>
                    <a:pt x="113" y="428"/>
                  </a:lnTo>
                  <a:lnTo>
                    <a:pt x="46" y="585"/>
                  </a:lnTo>
                  <a:lnTo>
                    <a:pt x="1" y="742"/>
                  </a:lnTo>
                  <a:lnTo>
                    <a:pt x="1" y="922"/>
                  </a:lnTo>
                  <a:lnTo>
                    <a:pt x="1" y="1102"/>
                  </a:lnTo>
                  <a:lnTo>
                    <a:pt x="68" y="1260"/>
                  </a:lnTo>
                  <a:lnTo>
                    <a:pt x="158" y="1417"/>
                  </a:lnTo>
                  <a:lnTo>
                    <a:pt x="270" y="1552"/>
                  </a:lnTo>
                  <a:lnTo>
                    <a:pt x="428" y="1664"/>
                  </a:lnTo>
                  <a:lnTo>
                    <a:pt x="563" y="1732"/>
                  </a:lnTo>
                  <a:lnTo>
                    <a:pt x="743" y="1777"/>
                  </a:lnTo>
                  <a:lnTo>
                    <a:pt x="900" y="1777"/>
                  </a:lnTo>
                  <a:lnTo>
                    <a:pt x="1080" y="1754"/>
                  </a:lnTo>
                  <a:lnTo>
                    <a:pt x="1237" y="1709"/>
                  </a:lnTo>
                  <a:lnTo>
                    <a:pt x="1394" y="1619"/>
                  </a:lnTo>
                  <a:lnTo>
                    <a:pt x="1529" y="1484"/>
                  </a:lnTo>
                  <a:lnTo>
                    <a:pt x="1642" y="1349"/>
                  </a:lnTo>
                  <a:lnTo>
                    <a:pt x="1709" y="1192"/>
                  </a:lnTo>
                  <a:lnTo>
                    <a:pt x="1754" y="1035"/>
                  </a:lnTo>
                  <a:lnTo>
                    <a:pt x="1777" y="855"/>
                  </a:lnTo>
                  <a:lnTo>
                    <a:pt x="1754" y="698"/>
                  </a:lnTo>
                  <a:lnTo>
                    <a:pt x="1687" y="518"/>
                  </a:lnTo>
                  <a:lnTo>
                    <a:pt x="1597" y="360"/>
                  </a:lnTo>
                  <a:lnTo>
                    <a:pt x="1484" y="225"/>
                  </a:lnTo>
                  <a:lnTo>
                    <a:pt x="1349" y="136"/>
                  </a:lnTo>
                  <a:lnTo>
                    <a:pt x="1192" y="46"/>
                  </a:lnTo>
                  <a:lnTo>
                    <a:pt x="1012" y="23"/>
                  </a:lnTo>
                  <a:lnTo>
                    <a:pt x="855"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60" name="Google Shape;340;p15">
              <a:extLst>
                <a:ext uri="{FF2B5EF4-FFF2-40B4-BE49-F238E27FC236}">
                  <a16:creationId xmlns:a16="http://schemas.microsoft.com/office/drawing/2014/main" id="{D91AE744-6CCF-F9A8-413B-0A04C6191A49}"/>
                </a:ext>
              </a:extLst>
            </p:cNvPr>
            <p:cNvSpPr/>
            <p:nvPr/>
          </p:nvSpPr>
          <p:spPr>
            <a:xfrm>
              <a:off x="5894900" y="1773425"/>
              <a:ext cx="22500" cy="22525"/>
            </a:xfrm>
            <a:custGeom>
              <a:avLst/>
              <a:gdLst/>
              <a:ahLst/>
              <a:cxnLst/>
              <a:rect l="l" t="t" r="r" b="b"/>
              <a:pathLst>
                <a:path w="900" h="901" extrusionOk="0">
                  <a:moveTo>
                    <a:pt x="338" y="1"/>
                  </a:moveTo>
                  <a:lnTo>
                    <a:pt x="248" y="46"/>
                  </a:lnTo>
                  <a:lnTo>
                    <a:pt x="180" y="91"/>
                  </a:lnTo>
                  <a:lnTo>
                    <a:pt x="113" y="158"/>
                  </a:lnTo>
                  <a:lnTo>
                    <a:pt x="46" y="226"/>
                  </a:lnTo>
                  <a:lnTo>
                    <a:pt x="23" y="293"/>
                  </a:lnTo>
                  <a:lnTo>
                    <a:pt x="1" y="383"/>
                  </a:lnTo>
                  <a:lnTo>
                    <a:pt x="1" y="473"/>
                  </a:lnTo>
                  <a:lnTo>
                    <a:pt x="1" y="563"/>
                  </a:lnTo>
                  <a:lnTo>
                    <a:pt x="23" y="630"/>
                  </a:lnTo>
                  <a:lnTo>
                    <a:pt x="68" y="720"/>
                  </a:lnTo>
                  <a:lnTo>
                    <a:pt x="136" y="788"/>
                  </a:lnTo>
                  <a:lnTo>
                    <a:pt x="203" y="833"/>
                  </a:lnTo>
                  <a:lnTo>
                    <a:pt x="293" y="878"/>
                  </a:lnTo>
                  <a:lnTo>
                    <a:pt x="383" y="900"/>
                  </a:lnTo>
                  <a:lnTo>
                    <a:pt x="540" y="900"/>
                  </a:lnTo>
                  <a:lnTo>
                    <a:pt x="630" y="878"/>
                  </a:lnTo>
                  <a:lnTo>
                    <a:pt x="720" y="810"/>
                  </a:lnTo>
                  <a:lnTo>
                    <a:pt x="787" y="765"/>
                  </a:lnTo>
                  <a:lnTo>
                    <a:pt x="832" y="698"/>
                  </a:lnTo>
                  <a:lnTo>
                    <a:pt x="877" y="608"/>
                  </a:lnTo>
                  <a:lnTo>
                    <a:pt x="900" y="518"/>
                  </a:lnTo>
                  <a:lnTo>
                    <a:pt x="900" y="428"/>
                  </a:lnTo>
                  <a:lnTo>
                    <a:pt x="877" y="361"/>
                  </a:lnTo>
                  <a:lnTo>
                    <a:pt x="855" y="271"/>
                  </a:lnTo>
                  <a:lnTo>
                    <a:pt x="810" y="181"/>
                  </a:lnTo>
                  <a:lnTo>
                    <a:pt x="742" y="113"/>
                  </a:lnTo>
                  <a:lnTo>
                    <a:pt x="675" y="68"/>
                  </a:lnTo>
                  <a:lnTo>
                    <a:pt x="608" y="23"/>
                  </a:lnTo>
                  <a:lnTo>
                    <a:pt x="5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61" name="Google Shape;341;p15">
              <a:extLst>
                <a:ext uri="{FF2B5EF4-FFF2-40B4-BE49-F238E27FC236}">
                  <a16:creationId xmlns:a16="http://schemas.microsoft.com/office/drawing/2014/main" id="{05BF3CE5-1AE2-1BC3-89A0-4C7D412B3C89}"/>
                </a:ext>
              </a:extLst>
            </p:cNvPr>
            <p:cNvSpPr/>
            <p:nvPr/>
          </p:nvSpPr>
          <p:spPr>
            <a:xfrm>
              <a:off x="5741475" y="1653725"/>
              <a:ext cx="134900" cy="172000"/>
            </a:xfrm>
            <a:custGeom>
              <a:avLst/>
              <a:gdLst/>
              <a:ahLst/>
              <a:cxnLst/>
              <a:rect l="l" t="t" r="r" b="b"/>
              <a:pathLst>
                <a:path w="5396" h="6880" extrusionOk="0">
                  <a:moveTo>
                    <a:pt x="1484" y="1"/>
                  </a:moveTo>
                  <a:lnTo>
                    <a:pt x="1440" y="23"/>
                  </a:lnTo>
                  <a:lnTo>
                    <a:pt x="1440" y="68"/>
                  </a:lnTo>
                  <a:lnTo>
                    <a:pt x="1350" y="450"/>
                  </a:lnTo>
                  <a:lnTo>
                    <a:pt x="1350" y="810"/>
                  </a:lnTo>
                  <a:lnTo>
                    <a:pt x="1372" y="1170"/>
                  </a:lnTo>
                  <a:lnTo>
                    <a:pt x="1462" y="1529"/>
                  </a:lnTo>
                  <a:lnTo>
                    <a:pt x="1080" y="1350"/>
                  </a:lnTo>
                  <a:lnTo>
                    <a:pt x="833" y="1237"/>
                  </a:lnTo>
                  <a:lnTo>
                    <a:pt x="585" y="1147"/>
                  </a:lnTo>
                  <a:lnTo>
                    <a:pt x="473" y="1125"/>
                  </a:lnTo>
                  <a:lnTo>
                    <a:pt x="338" y="1102"/>
                  </a:lnTo>
                  <a:lnTo>
                    <a:pt x="203" y="1125"/>
                  </a:lnTo>
                  <a:lnTo>
                    <a:pt x="68" y="1147"/>
                  </a:lnTo>
                  <a:lnTo>
                    <a:pt x="23" y="1170"/>
                  </a:lnTo>
                  <a:lnTo>
                    <a:pt x="23" y="1215"/>
                  </a:lnTo>
                  <a:lnTo>
                    <a:pt x="1" y="1237"/>
                  </a:lnTo>
                  <a:lnTo>
                    <a:pt x="23" y="1282"/>
                  </a:lnTo>
                  <a:lnTo>
                    <a:pt x="23" y="1327"/>
                  </a:lnTo>
                  <a:lnTo>
                    <a:pt x="68" y="1350"/>
                  </a:lnTo>
                  <a:lnTo>
                    <a:pt x="136" y="1350"/>
                  </a:lnTo>
                  <a:lnTo>
                    <a:pt x="271" y="1305"/>
                  </a:lnTo>
                  <a:lnTo>
                    <a:pt x="405" y="1305"/>
                  </a:lnTo>
                  <a:lnTo>
                    <a:pt x="518" y="1327"/>
                  </a:lnTo>
                  <a:lnTo>
                    <a:pt x="653" y="1372"/>
                  </a:lnTo>
                  <a:lnTo>
                    <a:pt x="900" y="1484"/>
                  </a:lnTo>
                  <a:lnTo>
                    <a:pt x="1125" y="1597"/>
                  </a:lnTo>
                  <a:lnTo>
                    <a:pt x="1440" y="1754"/>
                  </a:lnTo>
                  <a:lnTo>
                    <a:pt x="1484" y="1979"/>
                  </a:lnTo>
                  <a:lnTo>
                    <a:pt x="1574" y="2226"/>
                  </a:lnTo>
                  <a:lnTo>
                    <a:pt x="1709" y="2541"/>
                  </a:lnTo>
                  <a:lnTo>
                    <a:pt x="1889" y="2878"/>
                  </a:lnTo>
                  <a:lnTo>
                    <a:pt x="2091" y="3260"/>
                  </a:lnTo>
                  <a:lnTo>
                    <a:pt x="2339" y="3665"/>
                  </a:lnTo>
                  <a:lnTo>
                    <a:pt x="2631" y="4092"/>
                  </a:lnTo>
                  <a:lnTo>
                    <a:pt x="2946" y="4542"/>
                  </a:lnTo>
                  <a:lnTo>
                    <a:pt x="3328" y="5081"/>
                  </a:lnTo>
                  <a:lnTo>
                    <a:pt x="3732" y="5553"/>
                  </a:lnTo>
                  <a:lnTo>
                    <a:pt x="4092" y="5958"/>
                  </a:lnTo>
                  <a:lnTo>
                    <a:pt x="4429" y="6317"/>
                  </a:lnTo>
                  <a:lnTo>
                    <a:pt x="4744" y="6587"/>
                  </a:lnTo>
                  <a:lnTo>
                    <a:pt x="5014" y="6767"/>
                  </a:lnTo>
                  <a:lnTo>
                    <a:pt x="5104" y="6834"/>
                  </a:lnTo>
                  <a:lnTo>
                    <a:pt x="5216" y="6857"/>
                  </a:lnTo>
                  <a:lnTo>
                    <a:pt x="5283" y="6879"/>
                  </a:lnTo>
                  <a:lnTo>
                    <a:pt x="5351" y="6857"/>
                  </a:lnTo>
                  <a:lnTo>
                    <a:pt x="5373" y="6812"/>
                  </a:lnTo>
                  <a:lnTo>
                    <a:pt x="5396" y="6722"/>
                  </a:lnTo>
                  <a:lnTo>
                    <a:pt x="5396" y="6632"/>
                  </a:lnTo>
                  <a:lnTo>
                    <a:pt x="5373" y="6497"/>
                  </a:lnTo>
                  <a:lnTo>
                    <a:pt x="5283" y="6205"/>
                  </a:lnTo>
                  <a:lnTo>
                    <a:pt x="5126" y="5823"/>
                  </a:lnTo>
                  <a:lnTo>
                    <a:pt x="4901" y="5396"/>
                  </a:lnTo>
                  <a:lnTo>
                    <a:pt x="4609" y="4901"/>
                  </a:lnTo>
                  <a:lnTo>
                    <a:pt x="4272" y="4384"/>
                  </a:lnTo>
                  <a:lnTo>
                    <a:pt x="3890" y="3845"/>
                  </a:lnTo>
                  <a:lnTo>
                    <a:pt x="3553" y="3395"/>
                  </a:lnTo>
                  <a:lnTo>
                    <a:pt x="3238" y="2968"/>
                  </a:lnTo>
                  <a:lnTo>
                    <a:pt x="2901" y="2608"/>
                  </a:lnTo>
                  <a:lnTo>
                    <a:pt x="2608" y="2271"/>
                  </a:lnTo>
                  <a:lnTo>
                    <a:pt x="2316" y="2001"/>
                  </a:lnTo>
                  <a:lnTo>
                    <a:pt x="2069" y="1777"/>
                  </a:lnTo>
                  <a:lnTo>
                    <a:pt x="1844" y="1619"/>
                  </a:lnTo>
                  <a:lnTo>
                    <a:pt x="1664" y="1529"/>
                  </a:lnTo>
                  <a:lnTo>
                    <a:pt x="1574" y="1192"/>
                  </a:lnTo>
                  <a:lnTo>
                    <a:pt x="1552" y="833"/>
                  </a:lnTo>
                  <a:lnTo>
                    <a:pt x="1574" y="473"/>
                  </a:lnTo>
                  <a:lnTo>
                    <a:pt x="1642" y="113"/>
                  </a:lnTo>
                  <a:lnTo>
                    <a:pt x="1642" y="68"/>
                  </a:lnTo>
                  <a:lnTo>
                    <a:pt x="1619" y="23"/>
                  </a:lnTo>
                  <a:lnTo>
                    <a:pt x="1597" y="1"/>
                  </a:lnTo>
                  <a:close/>
                </a:path>
              </a:pathLst>
            </a:custGeom>
            <a:solidFill>
              <a:srgbClr val="5A5B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62" name="Google Shape;342;p15">
              <a:extLst>
                <a:ext uri="{FF2B5EF4-FFF2-40B4-BE49-F238E27FC236}">
                  <a16:creationId xmlns:a16="http://schemas.microsoft.com/office/drawing/2014/main" id="{094ADDCC-065C-CA18-67D5-DF7C5A700B61}"/>
                </a:ext>
              </a:extLst>
            </p:cNvPr>
            <p:cNvSpPr/>
            <p:nvPr/>
          </p:nvSpPr>
          <p:spPr>
            <a:xfrm>
              <a:off x="4498400" y="1242375"/>
              <a:ext cx="100050" cy="73625"/>
            </a:xfrm>
            <a:custGeom>
              <a:avLst/>
              <a:gdLst/>
              <a:ahLst/>
              <a:cxnLst/>
              <a:rect l="l" t="t" r="r" b="b"/>
              <a:pathLst>
                <a:path w="4002" h="2945" extrusionOk="0">
                  <a:moveTo>
                    <a:pt x="652" y="0"/>
                  </a:moveTo>
                  <a:lnTo>
                    <a:pt x="450" y="45"/>
                  </a:lnTo>
                  <a:lnTo>
                    <a:pt x="360" y="90"/>
                  </a:lnTo>
                  <a:lnTo>
                    <a:pt x="270" y="135"/>
                  </a:lnTo>
                  <a:lnTo>
                    <a:pt x="203" y="202"/>
                  </a:lnTo>
                  <a:lnTo>
                    <a:pt x="158" y="270"/>
                  </a:lnTo>
                  <a:lnTo>
                    <a:pt x="113" y="382"/>
                  </a:lnTo>
                  <a:lnTo>
                    <a:pt x="68" y="472"/>
                  </a:lnTo>
                  <a:lnTo>
                    <a:pt x="23" y="742"/>
                  </a:lnTo>
                  <a:lnTo>
                    <a:pt x="0" y="1034"/>
                  </a:lnTo>
                  <a:lnTo>
                    <a:pt x="23" y="1326"/>
                  </a:lnTo>
                  <a:lnTo>
                    <a:pt x="90" y="1619"/>
                  </a:lnTo>
                  <a:lnTo>
                    <a:pt x="180" y="1888"/>
                  </a:lnTo>
                  <a:lnTo>
                    <a:pt x="315" y="2136"/>
                  </a:lnTo>
                  <a:lnTo>
                    <a:pt x="495" y="2383"/>
                  </a:lnTo>
                  <a:lnTo>
                    <a:pt x="607" y="2473"/>
                  </a:lnTo>
                  <a:lnTo>
                    <a:pt x="720" y="2585"/>
                  </a:lnTo>
                  <a:lnTo>
                    <a:pt x="832" y="2675"/>
                  </a:lnTo>
                  <a:lnTo>
                    <a:pt x="967" y="2743"/>
                  </a:lnTo>
                  <a:lnTo>
                    <a:pt x="1124" y="2810"/>
                  </a:lnTo>
                  <a:lnTo>
                    <a:pt x="1259" y="2877"/>
                  </a:lnTo>
                  <a:lnTo>
                    <a:pt x="1439" y="2900"/>
                  </a:lnTo>
                  <a:lnTo>
                    <a:pt x="1619" y="2945"/>
                  </a:lnTo>
                  <a:lnTo>
                    <a:pt x="2001" y="2945"/>
                  </a:lnTo>
                  <a:lnTo>
                    <a:pt x="2203" y="2922"/>
                  </a:lnTo>
                  <a:lnTo>
                    <a:pt x="2428" y="2900"/>
                  </a:lnTo>
                  <a:lnTo>
                    <a:pt x="2653" y="2832"/>
                  </a:lnTo>
                  <a:lnTo>
                    <a:pt x="2900" y="2765"/>
                  </a:lnTo>
                  <a:lnTo>
                    <a:pt x="3170" y="2675"/>
                  </a:lnTo>
                  <a:lnTo>
                    <a:pt x="3417" y="2563"/>
                  </a:lnTo>
                  <a:lnTo>
                    <a:pt x="3709" y="2405"/>
                  </a:lnTo>
                  <a:lnTo>
                    <a:pt x="4002" y="2248"/>
                  </a:lnTo>
                  <a:lnTo>
                    <a:pt x="2923" y="764"/>
                  </a:lnTo>
                  <a:lnTo>
                    <a:pt x="2518" y="562"/>
                  </a:lnTo>
                  <a:lnTo>
                    <a:pt x="2113" y="360"/>
                  </a:lnTo>
                  <a:lnTo>
                    <a:pt x="1619" y="157"/>
                  </a:lnTo>
                  <a:lnTo>
                    <a:pt x="1372" y="90"/>
                  </a:lnTo>
                  <a:lnTo>
                    <a:pt x="1102" y="23"/>
                  </a:lnTo>
                  <a:lnTo>
                    <a:pt x="877" y="0"/>
                  </a:lnTo>
                  <a:close/>
                </a:path>
              </a:pathLst>
            </a:custGeom>
            <a:solidFill>
              <a:srgbClr val="92D3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63" name="Google Shape;343;p15">
              <a:extLst>
                <a:ext uri="{FF2B5EF4-FFF2-40B4-BE49-F238E27FC236}">
                  <a16:creationId xmlns:a16="http://schemas.microsoft.com/office/drawing/2014/main" id="{9DCCD7D7-16FD-2C06-FBD7-8CA26CC51A00}"/>
                </a:ext>
              </a:extLst>
            </p:cNvPr>
            <p:cNvSpPr/>
            <p:nvPr/>
          </p:nvSpPr>
          <p:spPr>
            <a:xfrm>
              <a:off x="4570900" y="1295750"/>
              <a:ext cx="45525" cy="61275"/>
            </a:xfrm>
            <a:custGeom>
              <a:avLst/>
              <a:gdLst/>
              <a:ahLst/>
              <a:cxnLst/>
              <a:rect l="l" t="t" r="r" b="b"/>
              <a:pathLst>
                <a:path w="1821" h="2451" extrusionOk="0">
                  <a:moveTo>
                    <a:pt x="1012" y="1"/>
                  </a:moveTo>
                  <a:lnTo>
                    <a:pt x="922" y="113"/>
                  </a:lnTo>
                  <a:lnTo>
                    <a:pt x="719" y="338"/>
                  </a:lnTo>
                  <a:lnTo>
                    <a:pt x="450" y="697"/>
                  </a:lnTo>
                  <a:lnTo>
                    <a:pt x="315" y="900"/>
                  </a:lnTo>
                  <a:lnTo>
                    <a:pt x="202" y="1102"/>
                  </a:lnTo>
                  <a:lnTo>
                    <a:pt x="112" y="1327"/>
                  </a:lnTo>
                  <a:lnTo>
                    <a:pt x="45" y="1529"/>
                  </a:lnTo>
                  <a:lnTo>
                    <a:pt x="0" y="1732"/>
                  </a:lnTo>
                  <a:lnTo>
                    <a:pt x="0" y="1844"/>
                  </a:lnTo>
                  <a:lnTo>
                    <a:pt x="23" y="1934"/>
                  </a:lnTo>
                  <a:lnTo>
                    <a:pt x="45" y="2024"/>
                  </a:lnTo>
                  <a:lnTo>
                    <a:pt x="90" y="2091"/>
                  </a:lnTo>
                  <a:lnTo>
                    <a:pt x="157" y="2181"/>
                  </a:lnTo>
                  <a:lnTo>
                    <a:pt x="225" y="2249"/>
                  </a:lnTo>
                  <a:lnTo>
                    <a:pt x="337" y="2316"/>
                  </a:lnTo>
                  <a:lnTo>
                    <a:pt x="450" y="2361"/>
                  </a:lnTo>
                  <a:lnTo>
                    <a:pt x="585" y="2406"/>
                  </a:lnTo>
                  <a:lnTo>
                    <a:pt x="742" y="2428"/>
                  </a:lnTo>
                  <a:lnTo>
                    <a:pt x="1057" y="2451"/>
                  </a:lnTo>
                  <a:lnTo>
                    <a:pt x="1304" y="2451"/>
                  </a:lnTo>
                  <a:lnTo>
                    <a:pt x="1484" y="2383"/>
                  </a:lnTo>
                  <a:lnTo>
                    <a:pt x="1641" y="2294"/>
                  </a:lnTo>
                  <a:lnTo>
                    <a:pt x="1731" y="2181"/>
                  </a:lnTo>
                  <a:lnTo>
                    <a:pt x="1798" y="2024"/>
                  </a:lnTo>
                  <a:lnTo>
                    <a:pt x="1821" y="1866"/>
                  </a:lnTo>
                  <a:lnTo>
                    <a:pt x="1821" y="1709"/>
                  </a:lnTo>
                  <a:lnTo>
                    <a:pt x="1821" y="1529"/>
                  </a:lnTo>
                  <a:lnTo>
                    <a:pt x="1776" y="1372"/>
                  </a:lnTo>
                  <a:lnTo>
                    <a:pt x="1686" y="1057"/>
                  </a:lnTo>
                  <a:lnTo>
                    <a:pt x="1596" y="855"/>
                  </a:lnTo>
                  <a:lnTo>
                    <a:pt x="1574" y="765"/>
                  </a:lnTo>
                  <a:lnTo>
                    <a:pt x="1012" y="1"/>
                  </a:lnTo>
                  <a:close/>
                </a:path>
              </a:pathLst>
            </a:custGeom>
            <a:solidFill>
              <a:srgbClr val="F7B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64" name="Google Shape;344;p15">
              <a:extLst>
                <a:ext uri="{FF2B5EF4-FFF2-40B4-BE49-F238E27FC236}">
                  <a16:creationId xmlns:a16="http://schemas.microsoft.com/office/drawing/2014/main" id="{41E8C49A-1BCA-CB96-DEDB-E8030659B1FE}"/>
                </a:ext>
              </a:extLst>
            </p:cNvPr>
            <p:cNvSpPr/>
            <p:nvPr/>
          </p:nvSpPr>
          <p:spPr>
            <a:xfrm>
              <a:off x="4507375" y="1249675"/>
              <a:ext cx="29825" cy="29800"/>
            </a:xfrm>
            <a:custGeom>
              <a:avLst/>
              <a:gdLst/>
              <a:ahLst/>
              <a:cxnLst/>
              <a:rect l="l" t="t" r="r" b="b"/>
              <a:pathLst>
                <a:path w="1193" h="1192" extrusionOk="0">
                  <a:moveTo>
                    <a:pt x="585" y="0"/>
                  </a:moveTo>
                  <a:lnTo>
                    <a:pt x="473" y="23"/>
                  </a:lnTo>
                  <a:lnTo>
                    <a:pt x="361" y="68"/>
                  </a:lnTo>
                  <a:lnTo>
                    <a:pt x="248" y="113"/>
                  </a:lnTo>
                  <a:lnTo>
                    <a:pt x="158" y="203"/>
                  </a:lnTo>
                  <a:lnTo>
                    <a:pt x="91" y="293"/>
                  </a:lnTo>
                  <a:lnTo>
                    <a:pt x="46" y="405"/>
                  </a:lnTo>
                  <a:lnTo>
                    <a:pt x="23" y="517"/>
                  </a:lnTo>
                  <a:lnTo>
                    <a:pt x="1" y="630"/>
                  </a:lnTo>
                  <a:lnTo>
                    <a:pt x="23" y="742"/>
                  </a:lnTo>
                  <a:lnTo>
                    <a:pt x="68" y="855"/>
                  </a:lnTo>
                  <a:lnTo>
                    <a:pt x="113" y="944"/>
                  </a:lnTo>
                  <a:lnTo>
                    <a:pt x="203" y="1034"/>
                  </a:lnTo>
                  <a:lnTo>
                    <a:pt x="293" y="1124"/>
                  </a:lnTo>
                  <a:lnTo>
                    <a:pt x="406" y="1169"/>
                  </a:lnTo>
                  <a:lnTo>
                    <a:pt x="518" y="1192"/>
                  </a:lnTo>
                  <a:lnTo>
                    <a:pt x="743" y="1192"/>
                  </a:lnTo>
                  <a:lnTo>
                    <a:pt x="855" y="1147"/>
                  </a:lnTo>
                  <a:lnTo>
                    <a:pt x="945" y="1079"/>
                  </a:lnTo>
                  <a:lnTo>
                    <a:pt x="1035" y="1012"/>
                  </a:lnTo>
                  <a:lnTo>
                    <a:pt x="1125" y="922"/>
                  </a:lnTo>
                  <a:lnTo>
                    <a:pt x="1170" y="810"/>
                  </a:lnTo>
                  <a:lnTo>
                    <a:pt x="1192" y="697"/>
                  </a:lnTo>
                  <a:lnTo>
                    <a:pt x="1192" y="585"/>
                  </a:lnTo>
                  <a:lnTo>
                    <a:pt x="1192" y="472"/>
                  </a:lnTo>
                  <a:lnTo>
                    <a:pt x="1147" y="360"/>
                  </a:lnTo>
                  <a:lnTo>
                    <a:pt x="1080" y="248"/>
                  </a:lnTo>
                  <a:lnTo>
                    <a:pt x="1013" y="158"/>
                  </a:lnTo>
                  <a:lnTo>
                    <a:pt x="923" y="90"/>
                  </a:lnTo>
                  <a:lnTo>
                    <a:pt x="810" y="45"/>
                  </a:lnTo>
                  <a:lnTo>
                    <a:pt x="698" y="23"/>
                  </a:lnTo>
                  <a:lnTo>
                    <a:pt x="585"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65" name="Google Shape;345;p15">
              <a:extLst>
                <a:ext uri="{FF2B5EF4-FFF2-40B4-BE49-F238E27FC236}">
                  <a16:creationId xmlns:a16="http://schemas.microsoft.com/office/drawing/2014/main" id="{84FA3082-8854-AE20-1253-83D799B942DF}"/>
                </a:ext>
              </a:extLst>
            </p:cNvPr>
            <p:cNvSpPr/>
            <p:nvPr/>
          </p:nvSpPr>
          <p:spPr>
            <a:xfrm>
              <a:off x="4583825" y="1331150"/>
              <a:ext cx="15200" cy="14650"/>
            </a:xfrm>
            <a:custGeom>
              <a:avLst/>
              <a:gdLst/>
              <a:ahLst/>
              <a:cxnLst/>
              <a:rect l="l" t="t" r="r" b="b"/>
              <a:pathLst>
                <a:path w="608" h="586" extrusionOk="0">
                  <a:moveTo>
                    <a:pt x="247" y="1"/>
                  </a:moveTo>
                  <a:lnTo>
                    <a:pt x="135" y="46"/>
                  </a:lnTo>
                  <a:lnTo>
                    <a:pt x="45" y="136"/>
                  </a:lnTo>
                  <a:lnTo>
                    <a:pt x="0" y="248"/>
                  </a:lnTo>
                  <a:lnTo>
                    <a:pt x="23" y="360"/>
                  </a:lnTo>
                  <a:lnTo>
                    <a:pt x="68" y="473"/>
                  </a:lnTo>
                  <a:lnTo>
                    <a:pt x="157" y="540"/>
                  </a:lnTo>
                  <a:lnTo>
                    <a:pt x="270" y="585"/>
                  </a:lnTo>
                  <a:lnTo>
                    <a:pt x="382" y="585"/>
                  </a:lnTo>
                  <a:lnTo>
                    <a:pt x="495" y="540"/>
                  </a:lnTo>
                  <a:lnTo>
                    <a:pt x="562" y="450"/>
                  </a:lnTo>
                  <a:lnTo>
                    <a:pt x="607" y="338"/>
                  </a:lnTo>
                  <a:lnTo>
                    <a:pt x="607" y="226"/>
                  </a:lnTo>
                  <a:lnTo>
                    <a:pt x="562" y="113"/>
                  </a:lnTo>
                  <a:lnTo>
                    <a:pt x="472" y="23"/>
                  </a:lnTo>
                  <a:lnTo>
                    <a:pt x="360"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66" name="Google Shape;346;p15">
              <a:extLst>
                <a:ext uri="{FF2B5EF4-FFF2-40B4-BE49-F238E27FC236}">
                  <a16:creationId xmlns:a16="http://schemas.microsoft.com/office/drawing/2014/main" id="{0C31CF7F-9F5F-60AB-56EF-5DDA9F9782DE}"/>
                </a:ext>
              </a:extLst>
            </p:cNvPr>
            <p:cNvSpPr/>
            <p:nvPr/>
          </p:nvSpPr>
          <p:spPr>
            <a:xfrm>
              <a:off x="4574825" y="1186175"/>
              <a:ext cx="66900" cy="106800"/>
            </a:xfrm>
            <a:custGeom>
              <a:avLst/>
              <a:gdLst/>
              <a:ahLst/>
              <a:cxnLst/>
              <a:rect l="l" t="t" r="r" b="b"/>
              <a:pathLst>
                <a:path w="2676" h="4272" extrusionOk="0">
                  <a:moveTo>
                    <a:pt x="562" y="0"/>
                  </a:moveTo>
                  <a:lnTo>
                    <a:pt x="472" y="45"/>
                  </a:lnTo>
                  <a:lnTo>
                    <a:pt x="383" y="90"/>
                  </a:lnTo>
                  <a:lnTo>
                    <a:pt x="315" y="158"/>
                  </a:lnTo>
                  <a:lnTo>
                    <a:pt x="248" y="225"/>
                  </a:lnTo>
                  <a:lnTo>
                    <a:pt x="158" y="405"/>
                  </a:lnTo>
                  <a:lnTo>
                    <a:pt x="68" y="607"/>
                  </a:lnTo>
                  <a:lnTo>
                    <a:pt x="23" y="854"/>
                  </a:lnTo>
                  <a:lnTo>
                    <a:pt x="0" y="1102"/>
                  </a:lnTo>
                  <a:lnTo>
                    <a:pt x="0" y="1371"/>
                  </a:lnTo>
                  <a:lnTo>
                    <a:pt x="23" y="1888"/>
                  </a:lnTo>
                  <a:lnTo>
                    <a:pt x="90" y="2361"/>
                  </a:lnTo>
                  <a:lnTo>
                    <a:pt x="180" y="2810"/>
                  </a:lnTo>
                  <a:lnTo>
                    <a:pt x="1237" y="4271"/>
                  </a:lnTo>
                  <a:lnTo>
                    <a:pt x="1484" y="4046"/>
                  </a:lnTo>
                  <a:lnTo>
                    <a:pt x="1709" y="3844"/>
                  </a:lnTo>
                  <a:lnTo>
                    <a:pt x="1889" y="3619"/>
                  </a:lnTo>
                  <a:lnTo>
                    <a:pt x="2069" y="3395"/>
                  </a:lnTo>
                  <a:lnTo>
                    <a:pt x="2226" y="3192"/>
                  </a:lnTo>
                  <a:lnTo>
                    <a:pt x="2338" y="2990"/>
                  </a:lnTo>
                  <a:lnTo>
                    <a:pt x="2451" y="2788"/>
                  </a:lnTo>
                  <a:lnTo>
                    <a:pt x="2518" y="2608"/>
                  </a:lnTo>
                  <a:lnTo>
                    <a:pt x="2586" y="2405"/>
                  </a:lnTo>
                  <a:lnTo>
                    <a:pt x="2630" y="2226"/>
                  </a:lnTo>
                  <a:lnTo>
                    <a:pt x="2675" y="2046"/>
                  </a:lnTo>
                  <a:lnTo>
                    <a:pt x="2675" y="1888"/>
                  </a:lnTo>
                  <a:lnTo>
                    <a:pt x="2675" y="1709"/>
                  </a:lnTo>
                  <a:lnTo>
                    <a:pt x="2653" y="1551"/>
                  </a:lnTo>
                  <a:lnTo>
                    <a:pt x="2630" y="1416"/>
                  </a:lnTo>
                  <a:lnTo>
                    <a:pt x="2586" y="1259"/>
                  </a:lnTo>
                  <a:lnTo>
                    <a:pt x="2451" y="989"/>
                  </a:lnTo>
                  <a:lnTo>
                    <a:pt x="2293" y="742"/>
                  </a:lnTo>
                  <a:lnTo>
                    <a:pt x="2091" y="540"/>
                  </a:lnTo>
                  <a:lnTo>
                    <a:pt x="1844" y="360"/>
                  </a:lnTo>
                  <a:lnTo>
                    <a:pt x="1596" y="225"/>
                  </a:lnTo>
                  <a:lnTo>
                    <a:pt x="1327" y="113"/>
                  </a:lnTo>
                  <a:lnTo>
                    <a:pt x="1057" y="23"/>
                  </a:lnTo>
                  <a:lnTo>
                    <a:pt x="787" y="0"/>
                  </a:lnTo>
                  <a:close/>
                </a:path>
              </a:pathLst>
            </a:custGeom>
            <a:solidFill>
              <a:srgbClr val="92D3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67" name="Google Shape;347;p15">
              <a:extLst>
                <a:ext uri="{FF2B5EF4-FFF2-40B4-BE49-F238E27FC236}">
                  <a16:creationId xmlns:a16="http://schemas.microsoft.com/office/drawing/2014/main" id="{420DAD44-F484-D3AF-F045-36BB09327EAD}"/>
                </a:ext>
              </a:extLst>
            </p:cNvPr>
            <p:cNvSpPr/>
            <p:nvPr/>
          </p:nvSpPr>
          <p:spPr>
            <a:xfrm>
              <a:off x="4604050" y="1278900"/>
              <a:ext cx="60150" cy="46100"/>
            </a:xfrm>
            <a:custGeom>
              <a:avLst/>
              <a:gdLst/>
              <a:ahLst/>
              <a:cxnLst/>
              <a:rect l="l" t="t" r="r" b="b"/>
              <a:pathLst>
                <a:path w="2406" h="1844" extrusionOk="0">
                  <a:moveTo>
                    <a:pt x="1529" y="0"/>
                  </a:moveTo>
                  <a:lnTo>
                    <a:pt x="1304" y="23"/>
                  </a:lnTo>
                  <a:lnTo>
                    <a:pt x="1057" y="90"/>
                  </a:lnTo>
                  <a:lnTo>
                    <a:pt x="832" y="135"/>
                  </a:lnTo>
                  <a:lnTo>
                    <a:pt x="405" y="292"/>
                  </a:lnTo>
                  <a:lnTo>
                    <a:pt x="113" y="405"/>
                  </a:lnTo>
                  <a:lnTo>
                    <a:pt x="0" y="472"/>
                  </a:lnTo>
                  <a:lnTo>
                    <a:pt x="540" y="1214"/>
                  </a:lnTo>
                  <a:lnTo>
                    <a:pt x="607" y="1282"/>
                  </a:lnTo>
                  <a:lnTo>
                    <a:pt x="787" y="1439"/>
                  </a:lnTo>
                  <a:lnTo>
                    <a:pt x="1057" y="1619"/>
                  </a:lnTo>
                  <a:lnTo>
                    <a:pt x="1192" y="1686"/>
                  </a:lnTo>
                  <a:lnTo>
                    <a:pt x="1349" y="1776"/>
                  </a:lnTo>
                  <a:lnTo>
                    <a:pt x="1506" y="1821"/>
                  </a:lnTo>
                  <a:lnTo>
                    <a:pt x="1664" y="1844"/>
                  </a:lnTo>
                  <a:lnTo>
                    <a:pt x="1821" y="1821"/>
                  </a:lnTo>
                  <a:lnTo>
                    <a:pt x="1978" y="1754"/>
                  </a:lnTo>
                  <a:lnTo>
                    <a:pt x="2113" y="1664"/>
                  </a:lnTo>
                  <a:lnTo>
                    <a:pt x="2226" y="1484"/>
                  </a:lnTo>
                  <a:lnTo>
                    <a:pt x="2316" y="1259"/>
                  </a:lnTo>
                  <a:lnTo>
                    <a:pt x="2383" y="967"/>
                  </a:lnTo>
                  <a:lnTo>
                    <a:pt x="2406" y="787"/>
                  </a:lnTo>
                  <a:lnTo>
                    <a:pt x="2406" y="652"/>
                  </a:lnTo>
                  <a:lnTo>
                    <a:pt x="2383" y="517"/>
                  </a:lnTo>
                  <a:lnTo>
                    <a:pt x="2361" y="427"/>
                  </a:lnTo>
                  <a:lnTo>
                    <a:pt x="2316" y="315"/>
                  </a:lnTo>
                  <a:lnTo>
                    <a:pt x="2271" y="248"/>
                  </a:lnTo>
                  <a:lnTo>
                    <a:pt x="2203" y="180"/>
                  </a:lnTo>
                  <a:lnTo>
                    <a:pt x="2136" y="113"/>
                  </a:lnTo>
                  <a:lnTo>
                    <a:pt x="2046" y="68"/>
                  </a:lnTo>
                  <a:lnTo>
                    <a:pt x="1956" y="45"/>
                  </a:lnTo>
                  <a:lnTo>
                    <a:pt x="1754" y="0"/>
                  </a:lnTo>
                  <a:close/>
                </a:path>
              </a:pathLst>
            </a:custGeom>
            <a:solidFill>
              <a:srgbClr val="F7B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68" name="Google Shape;348;p15">
              <a:extLst>
                <a:ext uri="{FF2B5EF4-FFF2-40B4-BE49-F238E27FC236}">
                  <a16:creationId xmlns:a16="http://schemas.microsoft.com/office/drawing/2014/main" id="{DCEAC93C-4469-8F6C-F26B-EF08656E653B}"/>
                </a:ext>
              </a:extLst>
            </p:cNvPr>
            <p:cNvSpPr/>
            <p:nvPr/>
          </p:nvSpPr>
          <p:spPr>
            <a:xfrm>
              <a:off x="4582700" y="1195725"/>
              <a:ext cx="29800" cy="29800"/>
            </a:xfrm>
            <a:custGeom>
              <a:avLst/>
              <a:gdLst/>
              <a:ahLst/>
              <a:cxnLst/>
              <a:rect l="l" t="t" r="r" b="b"/>
              <a:pathLst>
                <a:path w="1192" h="1192" extrusionOk="0">
                  <a:moveTo>
                    <a:pt x="450" y="0"/>
                  </a:moveTo>
                  <a:lnTo>
                    <a:pt x="337" y="45"/>
                  </a:lnTo>
                  <a:lnTo>
                    <a:pt x="247" y="113"/>
                  </a:lnTo>
                  <a:lnTo>
                    <a:pt x="157" y="180"/>
                  </a:lnTo>
                  <a:lnTo>
                    <a:pt x="68" y="293"/>
                  </a:lnTo>
                  <a:lnTo>
                    <a:pt x="23" y="383"/>
                  </a:lnTo>
                  <a:lnTo>
                    <a:pt x="0" y="495"/>
                  </a:lnTo>
                  <a:lnTo>
                    <a:pt x="0" y="607"/>
                  </a:lnTo>
                  <a:lnTo>
                    <a:pt x="0" y="720"/>
                  </a:lnTo>
                  <a:lnTo>
                    <a:pt x="45" y="832"/>
                  </a:lnTo>
                  <a:lnTo>
                    <a:pt x="113" y="944"/>
                  </a:lnTo>
                  <a:lnTo>
                    <a:pt x="180" y="1034"/>
                  </a:lnTo>
                  <a:lnTo>
                    <a:pt x="270" y="1102"/>
                  </a:lnTo>
                  <a:lnTo>
                    <a:pt x="382" y="1147"/>
                  </a:lnTo>
                  <a:lnTo>
                    <a:pt x="495" y="1192"/>
                  </a:lnTo>
                  <a:lnTo>
                    <a:pt x="607" y="1192"/>
                  </a:lnTo>
                  <a:lnTo>
                    <a:pt x="719" y="1169"/>
                  </a:lnTo>
                  <a:lnTo>
                    <a:pt x="832" y="1147"/>
                  </a:lnTo>
                  <a:lnTo>
                    <a:pt x="944" y="1079"/>
                  </a:lnTo>
                  <a:lnTo>
                    <a:pt x="1034" y="989"/>
                  </a:lnTo>
                  <a:lnTo>
                    <a:pt x="1102" y="900"/>
                  </a:lnTo>
                  <a:lnTo>
                    <a:pt x="1147" y="787"/>
                  </a:lnTo>
                  <a:lnTo>
                    <a:pt x="1169" y="697"/>
                  </a:lnTo>
                  <a:lnTo>
                    <a:pt x="1192" y="562"/>
                  </a:lnTo>
                  <a:lnTo>
                    <a:pt x="1169" y="450"/>
                  </a:lnTo>
                  <a:lnTo>
                    <a:pt x="1124" y="338"/>
                  </a:lnTo>
                  <a:lnTo>
                    <a:pt x="1079" y="248"/>
                  </a:lnTo>
                  <a:lnTo>
                    <a:pt x="989" y="158"/>
                  </a:lnTo>
                  <a:lnTo>
                    <a:pt x="899" y="90"/>
                  </a:lnTo>
                  <a:lnTo>
                    <a:pt x="787" y="23"/>
                  </a:lnTo>
                  <a:lnTo>
                    <a:pt x="675"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69" name="Google Shape;349;p15">
              <a:extLst>
                <a:ext uri="{FF2B5EF4-FFF2-40B4-BE49-F238E27FC236}">
                  <a16:creationId xmlns:a16="http://schemas.microsoft.com/office/drawing/2014/main" id="{C345D3F4-C232-F0CE-D51A-ADD42A9E30E7}"/>
                </a:ext>
              </a:extLst>
            </p:cNvPr>
            <p:cNvSpPr/>
            <p:nvPr/>
          </p:nvSpPr>
          <p:spPr>
            <a:xfrm>
              <a:off x="4638325" y="1291825"/>
              <a:ext cx="15200" cy="14625"/>
            </a:xfrm>
            <a:custGeom>
              <a:avLst/>
              <a:gdLst/>
              <a:ahLst/>
              <a:cxnLst/>
              <a:rect l="l" t="t" r="r" b="b"/>
              <a:pathLst>
                <a:path w="608" h="585" extrusionOk="0">
                  <a:moveTo>
                    <a:pt x="225" y="0"/>
                  </a:moveTo>
                  <a:lnTo>
                    <a:pt x="113" y="45"/>
                  </a:lnTo>
                  <a:lnTo>
                    <a:pt x="46" y="135"/>
                  </a:lnTo>
                  <a:lnTo>
                    <a:pt x="1" y="248"/>
                  </a:lnTo>
                  <a:lnTo>
                    <a:pt x="1" y="360"/>
                  </a:lnTo>
                  <a:lnTo>
                    <a:pt x="46" y="472"/>
                  </a:lnTo>
                  <a:lnTo>
                    <a:pt x="135" y="562"/>
                  </a:lnTo>
                  <a:lnTo>
                    <a:pt x="248" y="585"/>
                  </a:lnTo>
                  <a:lnTo>
                    <a:pt x="360" y="585"/>
                  </a:lnTo>
                  <a:lnTo>
                    <a:pt x="473" y="540"/>
                  </a:lnTo>
                  <a:lnTo>
                    <a:pt x="563" y="450"/>
                  </a:lnTo>
                  <a:lnTo>
                    <a:pt x="607" y="337"/>
                  </a:lnTo>
                  <a:lnTo>
                    <a:pt x="585" y="225"/>
                  </a:lnTo>
                  <a:lnTo>
                    <a:pt x="540" y="113"/>
                  </a:lnTo>
                  <a:lnTo>
                    <a:pt x="450" y="45"/>
                  </a:lnTo>
                  <a:lnTo>
                    <a:pt x="338"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70" name="Google Shape;350;p15">
              <a:extLst>
                <a:ext uri="{FF2B5EF4-FFF2-40B4-BE49-F238E27FC236}">
                  <a16:creationId xmlns:a16="http://schemas.microsoft.com/office/drawing/2014/main" id="{150E7D0B-6DC1-BD4E-3CBC-873B7A50B9EA}"/>
                </a:ext>
              </a:extLst>
            </p:cNvPr>
            <p:cNvSpPr/>
            <p:nvPr/>
          </p:nvSpPr>
          <p:spPr>
            <a:xfrm>
              <a:off x="4536050" y="1211450"/>
              <a:ext cx="89950" cy="115225"/>
            </a:xfrm>
            <a:custGeom>
              <a:avLst/>
              <a:gdLst/>
              <a:ahLst/>
              <a:cxnLst/>
              <a:rect l="l" t="t" r="r" b="b"/>
              <a:pathLst>
                <a:path w="3598" h="4609" extrusionOk="0">
                  <a:moveTo>
                    <a:pt x="967" y="1"/>
                  </a:moveTo>
                  <a:lnTo>
                    <a:pt x="945" y="46"/>
                  </a:lnTo>
                  <a:lnTo>
                    <a:pt x="900" y="293"/>
                  </a:lnTo>
                  <a:lnTo>
                    <a:pt x="877" y="540"/>
                  </a:lnTo>
                  <a:lnTo>
                    <a:pt x="900" y="788"/>
                  </a:lnTo>
                  <a:lnTo>
                    <a:pt x="945" y="1035"/>
                  </a:lnTo>
                  <a:lnTo>
                    <a:pt x="697" y="900"/>
                  </a:lnTo>
                  <a:lnTo>
                    <a:pt x="540" y="832"/>
                  </a:lnTo>
                  <a:lnTo>
                    <a:pt x="383" y="765"/>
                  </a:lnTo>
                  <a:lnTo>
                    <a:pt x="203" y="743"/>
                  </a:lnTo>
                  <a:lnTo>
                    <a:pt x="113" y="743"/>
                  </a:lnTo>
                  <a:lnTo>
                    <a:pt x="23" y="765"/>
                  </a:lnTo>
                  <a:lnTo>
                    <a:pt x="0" y="810"/>
                  </a:lnTo>
                  <a:lnTo>
                    <a:pt x="0" y="855"/>
                  </a:lnTo>
                  <a:lnTo>
                    <a:pt x="23" y="900"/>
                  </a:lnTo>
                  <a:lnTo>
                    <a:pt x="68" y="900"/>
                  </a:lnTo>
                  <a:lnTo>
                    <a:pt x="158" y="877"/>
                  </a:lnTo>
                  <a:lnTo>
                    <a:pt x="248" y="877"/>
                  </a:lnTo>
                  <a:lnTo>
                    <a:pt x="427" y="922"/>
                  </a:lnTo>
                  <a:lnTo>
                    <a:pt x="585" y="990"/>
                  </a:lnTo>
                  <a:lnTo>
                    <a:pt x="742" y="1057"/>
                  </a:lnTo>
                  <a:lnTo>
                    <a:pt x="945" y="1170"/>
                  </a:lnTo>
                  <a:lnTo>
                    <a:pt x="967" y="1327"/>
                  </a:lnTo>
                  <a:lnTo>
                    <a:pt x="1034" y="1484"/>
                  </a:lnTo>
                  <a:lnTo>
                    <a:pt x="1237" y="1934"/>
                  </a:lnTo>
                  <a:lnTo>
                    <a:pt x="1551" y="2451"/>
                  </a:lnTo>
                  <a:lnTo>
                    <a:pt x="1956" y="3035"/>
                  </a:lnTo>
                  <a:lnTo>
                    <a:pt x="2226" y="3395"/>
                  </a:lnTo>
                  <a:lnTo>
                    <a:pt x="2473" y="3710"/>
                  </a:lnTo>
                  <a:lnTo>
                    <a:pt x="2720" y="4002"/>
                  </a:lnTo>
                  <a:lnTo>
                    <a:pt x="2945" y="4227"/>
                  </a:lnTo>
                  <a:lnTo>
                    <a:pt x="3170" y="4407"/>
                  </a:lnTo>
                  <a:lnTo>
                    <a:pt x="3327" y="4542"/>
                  </a:lnTo>
                  <a:lnTo>
                    <a:pt x="3462" y="4609"/>
                  </a:lnTo>
                  <a:lnTo>
                    <a:pt x="3530" y="4609"/>
                  </a:lnTo>
                  <a:lnTo>
                    <a:pt x="3552" y="4587"/>
                  </a:lnTo>
                  <a:lnTo>
                    <a:pt x="3597" y="4564"/>
                  </a:lnTo>
                  <a:lnTo>
                    <a:pt x="3597" y="4497"/>
                  </a:lnTo>
                  <a:lnTo>
                    <a:pt x="3575" y="4362"/>
                  </a:lnTo>
                  <a:lnTo>
                    <a:pt x="3530" y="4159"/>
                  </a:lnTo>
                  <a:lnTo>
                    <a:pt x="3417" y="3912"/>
                  </a:lnTo>
                  <a:lnTo>
                    <a:pt x="3260" y="3620"/>
                  </a:lnTo>
                  <a:lnTo>
                    <a:pt x="3080" y="3283"/>
                  </a:lnTo>
                  <a:lnTo>
                    <a:pt x="2855" y="2946"/>
                  </a:lnTo>
                  <a:lnTo>
                    <a:pt x="2585" y="2563"/>
                  </a:lnTo>
                  <a:lnTo>
                    <a:pt x="2136" y="2001"/>
                  </a:lnTo>
                  <a:lnTo>
                    <a:pt x="1731" y="1529"/>
                  </a:lnTo>
                  <a:lnTo>
                    <a:pt x="1529" y="1327"/>
                  </a:lnTo>
                  <a:lnTo>
                    <a:pt x="1372" y="1192"/>
                  </a:lnTo>
                  <a:lnTo>
                    <a:pt x="1214" y="1080"/>
                  </a:lnTo>
                  <a:lnTo>
                    <a:pt x="1102" y="1035"/>
                  </a:lnTo>
                  <a:lnTo>
                    <a:pt x="1034" y="788"/>
                  </a:lnTo>
                  <a:lnTo>
                    <a:pt x="1012" y="540"/>
                  </a:lnTo>
                  <a:lnTo>
                    <a:pt x="1034" y="315"/>
                  </a:lnTo>
                  <a:lnTo>
                    <a:pt x="1079" y="68"/>
                  </a:lnTo>
                  <a:lnTo>
                    <a:pt x="1079" y="46"/>
                  </a:lnTo>
                  <a:lnTo>
                    <a:pt x="1079" y="23"/>
                  </a:lnTo>
                  <a:lnTo>
                    <a:pt x="1034" y="1"/>
                  </a:lnTo>
                  <a:close/>
                </a:path>
              </a:pathLst>
            </a:custGeom>
            <a:solidFill>
              <a:srgbClr val="5A5B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71" name="Google Shape;351;p15">
              <a:extLst>
                <a:ext uri="{FF2B5EF4-FFF2-40B4-BE49-F238E27FC236}">
                  <a16:creationId xmlns:a16="http://schemas.microsoft.com/office/drawing/2014/main" id="{4F04ED7E-7273-8227-038B-3646BDE94A8F}"/>
                </a:ext>
              </a:extLst>
            </p:cNvPr>
            <p:cNvSpPr/>
            <p:nvPr/>
          </p:nvSpPr>
          <p:spPr>
            <a:xfrm>
              <a:off x="2887200" y="1794225"/>
              <a:ext cx="74225" cy="99500"/>
            </a:xfrm>
            <a:custGeom>
              <a:avLst/>
              <a:gdLst/>
              <a:ahLst/>
              <a:cxnLst/>
              <a:rect l="l" t="t" r="r" b="b"/>
              <a:pathLst>
                <a:path w="2969" h="3980" extrusionOk="0">
                  <a:moveTo>
                    <a:pt x="1912" y="1"/>
                  </a:moveTo>
                  <a:lnTo>
                    <a:pt x="1642" y="23"/>
                  </a:lnTo>
                  <a:lnTo>
                    <a:pt x="1350" y="68"/>
                  </a:lnTo>
                  <a:lnTo>
                    <a:pt x="1080" y="180"/>
                  </a:lnTo>
                  <a:lnTo>
                    <a:pt x="810" y="315"/>
                  </a:lnTo>
                  <a:lnTo>
                    <a:pt x="585" y="495"/>
                  </a:lnTo>
                  <a:lnTo>
                    <a:pt x="473" y="585"/>
                  </a:lnTo>
                  <a:lnTo>
                    <a:pt x="383" y="697"/>
                  </a:lnTo>
                  <a:lnTo>
                    <a:pt x="293" y="832"/>
                  </a:lnTo>
                  <a:lnTo>
                    <a:pt x="203" y="967"/>
                  </a:lnTo>
                  <a:lnTo>
                    <a:pt x="136" y="1102"/>
                  </a:lnTo>
                  <a:lnTo>
                    <a:pt x="91" y="1259"/>
                  </a:lnTo>
                  <a:lnTo>
                    <a:pt x="46" y="1417"/>
                  </a:lnTo>
                  <a:lnTo>
                    <a:pt x="23" y="1597"/>
                  </a:lnTo>
                  <a:lnTo>
                    <a:pt x="1" y="1799"/>
                  </a:lnTo>
                  <a:lnTo>
                    <a:pt x="1" y="2001"/>
                  </a:lnTo>
                  <a:lnTo>
                    <a:pt x="23" y="2204"/>
                  </a:lnTo>
                  <a:lnTo>
                    <a:pt x="68" y="2428"/>
                  </a:lnTo>
                  <a:lnTo>
                    <a:pt x="113" y="2653"/>
                  </a:lnTo>
                  <a:lnTo>
                    <a:pt x="203" y="2900"/>
                  </a:lnTo>
                  <a:lnTo>
                    <a:pt x="293" y="3148"/>
                  </a:lnTo>
                  <a:lnTo>
                    <a:pt x="406" y="3417"/>
                  </a:lnTo>
                  <a:lnTo>
                    <a:pt x="540" y="3687"/>
                  </a:lnTo>
                  <a:lnTo>
                    <a:pt x="698" y="3979"/>
                  </a:lnTo>
                  <a:lnTo>
                    <a:pt x="2181" y="2923"/>
                  </a:lnTo>
                  <a:lnTo>
                    <a:pt x="2406" y="2518"/>
                  </a:lnTo>
                  <a:lnTo>
                    <a:pt x="2609" y="2091"/>
                  </a:lnTo>
                  <a:lnTo>
                    <a:pt x="2788" y="1597"/>
                  </a:lnTo>
                  <a:lnTo>
                    <a:pt x="2878" y="1349"/>
                  </a:lnTo>
                  <a:lnTo>
                    <a:pt x="2923" y="1102"/>
                  </a:lnTo>
                  <a:lnTo>
                    <a:pt x="2968" y="855"/>
                  </a:lnTo>
                  <a:lnTo>
                    <a:pt x="2946" y="630"/>
                  </a:lnTo>
                  <a:lnTo>
                    <a:pt x="2901" y="450"/>
                  </a:lnTo>
                  <a:lnTo>
                    <a:pt x="2878" y="360"/>
                  </a:lnTo>
                  <a:lnTo>
                    <a:pt x="2811" y="270"/>
                  </a:lnTo>
                  <a:lnTo>
                    <a:pt x="2766" y="203"/>
                  </a:lnTo>
                  <a:lnTo>
                    <a:pt x="2676" y="135"/>
                  </a:lnTo>
                  <a:lnTo>
                    <a:pt x="2586" y="90"/>
                  </a:lnTo>
                  <a:lnTo>
                    <a:pt x="2474" y="46"/>
                  </a:lnTo>
                  <a:lnTo>
                    <a:pt x="2204" y="1"/>
                  </a:lnTo>
                  <a:close/>
                </a:path>
              </a:pathLst>
            </a:custGeom>
            <a:solidFill>
              <a:srgbClr val="92D3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72" name="Google Shape;352;p15">
              <a:extLst>
                <a:ext uri="{FF2B5EF4-FFF2-40B4-BE49-F238E27FC236}">
                  <a16:creationId xmlns:a16="http://schemas.microsoft.com/office/drawing/2014/main" id="{B3C4670C-D1D7-3899-1FA3-0A97732E3E4D}"/>
                </a:ext>
              </a:extLst>
            </p:cNvPr>
            <p:cNvSpPr/>
            <p:nvPr/>
          </p:nvSpPr>
          <p:spPr>
            <a:xfrm>
              <a:off x="2846200" y="1866725"/>
              <a:ext cx="61275" cy="45550"/>
            </a:xfrm>
            <a:custGeom>
              <a:avLst/>
              <a:gdLst/>
              <a:ahLst/>
              <a:cxnLst/>
              <a:rect l="l" t="t" r="r" b="b"/>
              <a:pathLst>
                <a:path w="2451" h="1822" extrusionOk="0">
                  <a:moveTo>
                    <a:pt x="629" y="0"/>
                  </a:moveTo>
                  <a:lnTo>
                    <a:pt x="517" y="23"/>
                  </a:lnTo>
                  <a:lnTo>
                    <a:pt x="450" y="45"/>
                  </a:lnTo>
                  <a:lnTo>
                    <a:pt x="360" y="90"/>
                  </a:lnTo>
                  <a:lnTo>
                    <a:pt x="292" y="158"/>
                  </a:lnTo>
                  <a:lnTo>
                    <a:pt x="225" y="225"/>
                  </a:lnTo>
                  <a:lnTo>
                    <a:pt x="157" y="315"/>
                  </a:lnTo>
                  <a:lnTo>
                    <a:pt x="112" y="450"/>
                  </a:lnTo>
                  <a:lnTo>
                    <a:pt x="67" y="585"/>
                  </a:lnTo>
                  <a:lnTo>
                    <a:pt x="22" y="742"/>
                  </a:lnTo>
                  <a:lnTo>
                    <a:pt x="0" y="1034"/>
                  </a:lnTo>
                  <a:lnTo>
                    <a:pt x="22" y="1282"/>
                  </a:lnTo>
                  <a:lnTo>
                    <a:pt x="67" y="1484"/>
                  </a:lnTo>
                  <a:lnTo>
                    <a:pt x="157" y="1619"/>
                  </a:lnTo>
                  <a:lnTo>
                    <a:pt x="292" y="1731"/>
                  </a:lnTo>
                  <a:lnTo>
                    <a:pt x="427" y="1799"/>
                  </a:lnTo>
                  <a:lnTo>
                    <a:pt x="584" y="1821"/>
                  </a:lnTo>
                  <a:lnTo>
                    <a:pt x="742" y="1821"/>
                  </a:lnTo>
                  <a:lnTo>
                    <a:pt x="922" y="1799"/>
                  </a:lnTo>
                  <a:lnTo>
                    <a:pt x="1079" y="1776"/>
                  </a:lnTo>
                  <a:lnTo>
                    <a:pt x="1394" y="1686"/>
                  </a:lnTo>
                  <a:lnTo>
                    <a:pt x="1618" y="1596"/>
                  </a:lnTo>
                  <a:lnTo>
                    <a:pt x="1686" y="1551"/>
                  </a:lnTo>
                  <a:lnTo>
                    <a:pt x="2450" y="1012"/>
                  </a:lnTo>
                  <a:lnTo>
                    <a:pt x="2360" y="922"/>
                  </a:lnTo>
                  <a:lnTo>
                    <a:pt x="2113" y="720"/>
                  </a:lnTo>
                  <a:lnTo>
                    <a:pt x="1753" y="450"/>
                  </a:lnTo>
                  <a:lnTo>
                    <a:pt x="1551" y="315"/>
                  </a:lnTo>
                  <a:lnTo>
                    <a:pt x="1349" y="203"/>
                  </a:lnTo>
                  <a:lnTo>
                    <a:pt x="1124" y="90"/>
                  </a:lnTo>
                  <a:lnTo>
                    <a:pt x="922" y="23"/>
                  </a:lnTo>
                  <a:lnTo>
                    <a:pt x="719" y="0"/>
                  </a:lnTo>
                  <a:close/>
                </a:path>
              </a:pathLst>
            </a:custGeom>
            <a:solidFill>
              <a:srgbClr val="F7B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73" name="Google Shape;353;p15">
              <a:extLst>
                <a:ext uri="{FF2B5EF4-FFF2-40B4-BE49-F238E27FC236}">
                  <a16:creationId xmlns:a16="http://schemas.microsoft.com/office/drawing/2014/main" id="{B26A8226-C402-5D12-964B-D24E7DBF2378}"/>
                </a:ext>
              </a:extLst>
            </p:cNvPr>
            <p:cNvSpPr/>
            <p:nvPr/>
          </p:nvSpPr>
          <p:spPr>
            <a:xfrm>
              <a:off x="2923750" y="1803225"/>
              <a:ext cx="29800" cy="29800"/>
            </a:xfrm>
            <a:custGeom>
              <a:avLst/>
              <a:gdLst/>
              <a:ahLst/>
              <a:cxnLst/>
              <a:rect l="l" t="t" r="r" b="b"/>
              <a:pathLst>
                <a:path w="1192" h="1192" extrusionOk="0">
                  <a:moveTo>
                    <a:pt x="585" y="0"/>
                  </a:moveTo>
                  <a:lnTo>
                    <a:pt x="472" y="23"/>
                  </a:lnTo>
                  <a:lnTo>
                    <a:pt x="360" y="45"/>
                  </a:lnTo>
                  <a:lnTo>
                    <a:pt x="247" y="113"/>
                  </a:lnTo>
                  <a:lnTo>
                    <a:pt x="157" y="180"/>
                  </a:lnTo>
                  <a:lnTo>
                    <a:pt x="90" y="292"/>
                  </a:lnTo>
                  <a:lnTo>
                    <a:pt x="45" y="382"/>
                  </a:lnTo>
                  <a:lnTo>
                    <a:pt x="0" y="495"/>
                  </a:lnTo>
                  <a:lnTo>
                    <a:pt x="0" y="607"/>
                  </a:lnTo>
                  <a:lnTo>
                    <a:pt x="23" y="720"/>
                  </a:lnTo>
                  <a:lnTo>
                    <a:pt x="45" y="832"/>
                  </a:lnTo>
                  <a:lnTo>
                    <a:pt x="113" y="944"/>
                  </a:lnTo>
                  <a:lnTo>
                    <a:pt x="202" y="1034"/>
                  </a:lnTo>
                  <a:lnTo>
                    <a:pt x="292" y="1102"/>
                  </a:lnTo>
                  <a:lnTo>
                    <a:pt x="382" y="1147"/>
                  </a:lnTo>
                  <a:lnTo>
                    <a:pt x="495" y="1192"/>
                  </a:lnTo>
                  <a:lnTo>
                    <a:pt x="607" y="1192"/>
                  </a:lnTo>
                  <a:lnTo>
                    <a:pt x="742" y="1169"/>
                  </a:lnTo>
                  <a:lnTo>
                    <a:pt x="832" y="1147"/>
                  </a:lnTo>
                  <a:lnTo>
                    <a:pt x="944" y="1079"/>
                  </a:lnTo>
                  <a:lnTo>
                    <a:pt x="1034" y="989"/>
                  </a:lnTo>
                  <a:lnTo>
                    <a:pt x="1102" y="899"/>
                  </a:lnTo>
                  <a:lnTo>
                    <a:pt x="1147" y="809"/>
                  </a:lnTo>
                  <a:lnTo>
                    <a:pt x="1191" y="697"/>
                  </a:lnTo>
                  <a:lnTo>
                    <a:pt x="1191" y="585"/>
                  </a:lnTo>
                  <a:lnTo>
                    <a:pt x="1169" y="450"/>
                  </a:lnTo>
                  <a:lnTo>
                    <a:pt x="1147" y="337"/>
                  </a:lnTo>
                  <a:lnTo>
                    <a:pt x="1079" y="248"/>
                  </a:lnTo>
                  <a:lnTo>
                    <a:pt x="989" y="158"/>
                  </a:lnTo>
                  <a:lnTo>
                    <a:pt x="899" y="90"/>
                  </a:lnTo>
                  <a:lnTo>
                    <a:pt x="809" y="23"/>
                  </a:lnTo>
                  <a:lnTo>
                    <a:pt x="69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74" name="Google Shape;354;p15">
              <a:extLst>
                <a:ext uri="{FF2B5EF4-FFF2-40B4-BE49-F238E27FC236}">
                  <a16:creationId xmlns:a16="http://schemas.microsoft.com/office/drawing/2014/main" id="{6E7020C0-8D88-A7F0-069A-8071A423F290}"/>
                </a:ext>
              </a:extLst>
            </p:cNvPr>
            <p:cNvSpPr/>
            <p:nvPr/>
          </p:nvSpPr>
          <p:spPr>
            <a:xfrm>
              <a:off x="2857425" y="1879650"/>
              <a:ext cx="15200" cy="15200"/>
            </a:xfrm>
            <a:custGeom>
              <a:avLst/>
              <a:gdLst/>
              <a:ahLst/>
              <a:cxnLst/>
              <a:rect l="l" t="t" r="r" b="b"/>
              <a:pathLst>
                <a:path w="608" h="608" extrusionOk="0">
                  <a:moveTo>
                    <a:pt x="225" y="0"/>
                  </a:moveTo>
                  <a:lnTo>
                    <a:pt x="135" y="45"/>
                  </a:lnTo>
                  <a:lnTo>
                    <a:pt x="46" y="135"/>
                  </a:lnTo>
                  <a:lnTo>
                    <a:pt x="1" y="248"/>
                  </a:lnTo>
                  <a:lnTo>
                    <a:pt x="1" y="360"/>
                  </a:lnTo>
                  <a:lnTo>
                    <a:pt x="46" y="472"/>
                  </a:lnTo>
                  <a:lnTo>
                    <a:pt x="135" y="562"/>
                  </a:lnTo>
                  <a:lnTo>
                    <a:pt x="248" y="607"/>
                  </a:lnTo>
                  <a:lnTo>
                    <a:pt x="360" y="607"/>
                  </a:lnTo>
                  <a:lnTo>
                    <a:pt x="473" y="540"/>
                  </a:lnTo>
                  <a:lnTo>
                    <a:pt x="563" y="450"/>
                  </a:lnTo>
                  <a:lnTo>
                    <a:pt x="608" y="338"/>
                  </a:lnTo>
                  <a:lnTo>
                    <a:pt x="608" y="225"/>
                  </a:lnTo>
                  <a:lnTo>
                    <a:pt x="540" y="113"/>
                  </a:lnTo>
                  <a:lnTo>
                    <a:pt x="450" y="45"/>
                  </a:lnTo>
                  <a:lnTo>
                    <a:pt x="360"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75" name="Google Shape;355;p15">
              <a:extLst>
                <a:ext uri="{FF2B5EF4-FFF2-40B4-BE49-F238E27FC236}">
                  <a16:creationId xmlns:a16="http://schemas.microsoft.com/office/drawing/2014/main" id="{A996BB6A-0BEC-16BE-08A8-107C992FE4D7}"/>
                </a:ext>
              </a:extLst>
            </p:cNvPr>
            <p:cNvSpPr/>
            <p:nvPr/>
          </p:nvSpPr>
          <p:spPr>
            <a:xfrm>
              <a:off x="2910250" y="1870100"/>
              <a:ext cx="107375" cy="67450"/>
            </a:xfrm>
            <a:custGeom>
              <a:avLst/>
              <a:gdLst/>
              <a:ahLst/>
              <a:cxnLst/>
              <a:rect l="l" t="t" r="r" b="b"/>
              <a:pathLst>
                <a:path w="4295" h="2698" extrusionOk="0">
                  <a:moveTo>
                    <a:pt x="2923" y="0"/>
                  </a:moveTo>
                  <a:lnTo>
                    <a:pt x="2383" y="45"/>
                  </a:lnTo>
                  <a:lnTo>
                    <a:pt x="1934" y="113"/>
                  </a:lnTo>
                  <a:lnTo>
                    <a:pt x="1484" y="180"/>
                  </a:lnTo>
                  <a:lnTo>
                    <a:pt x="1" y="1259"/>
                  </a:lnTo>
                  <a:lnTo>
                    <a:pt x="225" y="1506"/>
                  </a:lnTo>
                  <a:lnTo>
                    <a:pt x="450" y="1709"/>
                  </a:lnTo>
                  <a:lnTo>
                    <a:pt x="675" y="1911"/>
                  </a:lnTo>
                  <a:lnTo>
                    <a:pt x="877" y="2091"/>
                  </a:lnTo>
                  <a:lnTo>
                    <a:pt x="1080" y="2226"/>
                  </a:lnTo>
                  <a:lnTo>
                    <a:pt x="1282" y="2361"/>
                  </a:lnTo>
                  <a:lnTo>
                    <a:pt x="1484" y="2450"/>
                  </a:lnTo>
                  <a:lnTo>
                    <a:pt x="1687" y="2540"/>
                  </a:lnTo>
                  <a:lnTo>
                    <a:pt x="1866" y="2608"/>
                  </a:lnTo>
                  <a:lnTo>
                    <a:pt x="2046" y="2653"/>
                  </a:lnTo>
                  <a:lnTo>
                    <a:pt x="2226" y="2675"/>
                  </a:lnTo>
                  <a:lnTo>
                    <a:pt x="2406" y="2698"/>
                  </a:lnTo>
                  <a:lnTo>
                    <a:pt x="2563" y="2698"/>
                  </a:lnTo>
                  <a:lnTo>
                    <a:pt x="2721" y="2675"/>
                  </a:lnTo>
                  <a:lnTo>
                    <a:pt x="2878" y="2630"/>
                  </a:lnTo>
                  <a:lnTo>
                    <a:pt x="3013" y="2585"/>
                  </a:lnTo>
                  <a:lnTo>
                    <a:pt x="3148" y="2540"/>
                  </a:lnTo>
                  <a:lnTo>
                    <a:pt x="3283" y="2473"/>
                  </a:lnTo>
                  <a:lnTo>
                    <a:pt x="3530" y="2293"/>
                  </a:lnTo>
                  <a:lnTo>
                    <a:pt x="3732" y="2091"/>
                  </a:lnTo>
                  <a:lnTo>
                    <a:pt x="3912" y="1866"/>
                  </a:lnTo>
                  <a:lnTo>
                    <a:pt x="4069" y="1619"/>
                  </a:lnTo>
                  <a:lnTo>
                    <a:pt x="4182" y="1349"/>
                  </a:lnTo>
                  <a:lnTo>
                    <a:pt x="4249" y="1079"/>
                  </a:lnTo>
                  <a:lnTo>
                    <a:pt x="4294" y="810"/>
                  </a:lnTo>
                  <a:lnTo>
                    <a:pt x="4294" y="697"/>
                  </a:lnTo>
                  <a:lnTo>
                    <a:pt x="4272" y="585"/>
                  </a:lnTo>
                  <a:lnTo>
                    <a:pt x="4249" y="495"/>
                  </a:lnTo>
                  <a:lnTo>
                    <a:pt x="4182" y="405"/>
                  </a:lnTo>
                  <a:lnTo>
                    <a:pt x="4137" y="337"/>
                  </a:lnTo>
                  <a:lnTo>
                    <a:pt x="4069" y="270"/>
                  </a:lnTo>
                  <a:lnTo>
                    <a:pt x="3889" y="158"/>
                  </a:lnTo>
                  <a:lnTo>
                    <a:pt x="3665" y="90"/>
                  </a:lnTo>
                  <a:lnTo>
                    <a:pt x="3440" y="45"/>
                  </a:lnTo>
                  <a:lnTo>
                    <a:pt x="3170" y="23"/>
                  </a:lnTo>
                  <a:lnTo>
                    <a:pt x="2923" y="0"/>
                  </a:lnTo>
                  <a:close/>
                </a:path>
              </a:pathLst>
            </a:custGeom>
            <a:solidFill>
              <a:srgbClr val="92D3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76" name="Google Shape;356;p15">
              <a:extLst>
                <a:ext uri="{FF2B5EF4-FFF2-40B4-BE49-F238E27FC236}">
                  <a16:creationId xmlns:a16="http://schemas.microsoft.com/office/drawing/2014/main" id="{98D5047B-E3C8-467C-FC31-38A91CC7653F}"/>
                </a:ext>
              </a:extLst>
            </p:cNvPr>
            <p:cNvSpPr/>
            <p:nvPr/>
          </p:nvSpPr>
          <p:spPr>
            <a:xfrm>
              <a:off x="2878775" y="1899325"/>
              <a:ext cx="45550" cy="60700"/>
            </a:xfrm>
            <a:custGeom>
              <a:avLst/>
              <a:gdLst/>
              <a:ahLst/>
              <a:cxnLst/>
              <a:rect l="l" t="t" r="r" b="b"/>
              <a:pathLst>
                <a:path w="1822" h="2428" extrusionOk="0">
                  <a:moveTo>
                    <a:pt x="1372" y="0"/>
                  </a:moveTo>
                  <a:lnTo>
                    <a:pt x="608" y="562"/>
                  </a:lnTo>
                  <a:lnTo>
                    <a:pt x="540" y="630"/>
                  </a:lnTo>
                  <a:lnTo>
                    <a:pt x="405" y="809"/>
                  </a:lnTo>
                  <a:lnTo>
                    <a:pt x="226" y="1057"/>
                  </a:lnTo>
                  <a:lnTo>
                    <a:pt x="136" y="1214"/>
                  </a:lnTo>
                  <a:lnTo>
                    <a:pt x="68" y="1371"/>
                  </a:lnTo>
                  <a:lnTo>
                    <a:pt x="23" y="1529"/>
                  </a:lnTo>
                  <a:lnTo>
                    <a:pt x="1" y="1686"/>
                  </a:lnTo>
                  <a:lnTo>
                    <a:pt x="1" y="1843"/>
                  </a:lnTo>
                  <a:lnTo>
                    <a:pt x="68" y="1978"/>
                  </a:lnTo>
                  <a:lnTo>
                    <a:pt x="181" y="2113"/>
                  </a:lnTo>
                  <a:lnTo>
                    <a:pt x="338" y="2226"/>
                  </a:lnTo>
                  <a:lnTo>
                    <a:pt x="563" y="2338"/>
                  </a:lnTo>
                  <a:lnTo>
                    <a:pt x="877" y="2405"/>
                  </a:lnTo>
                  <a:lnTo>
                    <a:pt x="1035" y="2405"/>
                  </a:lnTo>
                  <a:lnTo>
                    <a:pt x="1170" y="2428"/>
                  </a:lnTo>
                  <a:lnTo>
                    <a:pt x="1305" y="2405"/>
                  </a:lnTo>
                  <a:lnTo>
                    <a:pt x="1417" y="2383"/>
                  </a:lnTo>
                  <a:lnTo>
                    <a:pt x="1507" y="2338"/>
                  </a:lnTo>
                  <a:lnTo>
                    <a:pt x="1597" y="2293"/>
                  </a:lnTo>
                  <a:lnTo>
                    <a:pt x="1664" y="2226"/>
                  </a:lnTo>
                  <a:lnTo>
                    <a:pt x="1709" y="2136"/>
                  </a:lnTo>
                  <a:lnTo>
                    <a:pt x="1754" y="2068"/>
                  </a:lnTo>
                  <a:lnTo>
                    <a:pt x="1799" y="1978"/>
                  </a:lnTo>
                  <a:lnTo>
                    <a:pt x="1822" y="1776"/>
                  </a:lnTo>
                  <a:lnTo>
                    <a:pt x="1822" y="1551"/>
                  </a:lnTo>
                  <a:lnTo>
                    <a:pt x="1799" y="1304"/>
                  </a:lnTo>
                  <a:lnTo>
                    <a:pt x="1754" y="1079"/>
                  </a:lnTo>
                  <a:lnTo>
                    <a:pt x="1687" y="832"/>
                  </a:lnTo>
                  <a:lnTo>
                    <a:pt x="1552" y="427"/>
                  </a:lnTo>
                  <a:lnTo>
                    <a:pt x="1417" y="135"/>
                  </a:lnTo>
                  <a:lnTo>
                    <a:pt x="1372" y="0"/>
                  </a:lnTo>
                  <a:close/>
                </a:path>
              </a:pathLst>
            </a:custGeom>
            <a:solidFill>
              <a:srgbClr val="F7B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77" name="Google Shape;357;p15">
              <a:extLst>
                <a:ext uri="{FF2B5EF4-FFF2-40B4-BE49-F238E27FC236}">
                  <a16:creationId xmlns:a16="http://schemas.microsoft.com/office/drawing/2014/main" id="{373040DF-AE2A-5E4D-AC5D-4370D0E28642}"/>
                </a:ext>
              </a:extLst>
            </p:cNvPr>
            <p:cNvSpPr/>
            <p:nvPr/>
          </p:nvSpPr>
          <p:spPr>
            <a:xfrm>
              <a:off x="2978250" y="1877950"/>
              <a:ext cx="29800" cy="29825"/>
            </a:xfrm>
            <a:custGeom>
              <a:avLst/>
              <a:gdLst/>
              <a:ahLst/>
              <a:cxnLst/>
              <a:rect l="l" t="t" r="r" b="b"/>
              <a:pathLst>
                <a:path w="1192" h="1193" extrusionOk="0">
                  <a:moveTo>
                    <a:pt x="563" y="1"/>
                  </a:moveTo>
                  <a:lnTo>
                    <a:pt x="450" y="23"/>
                  </a:lnTo>
                  <a:lnTo>
                    <a:pt x="338" y="68"/>
                  </a:lnTo>
                  <a:lnTo>
                    <a:pt x="225" y="113"/>
                  </a:lnTo>
                  <a:lnTo>
                    <a:pt x="135" y="203"/>
                  </a:lnTo>
                  <a:lnTo>
                    <a:pt x="68" y="293"/>
                  </a:lnTo>
                  <a:lnTo>
                    <a:pt x="23" y="406"/>
                  </a:lnTo>
                  <a:lnTo>
                    <a:pt x="1" y="518"/>
                  </a:lnTo>
                  <a:lnTo>
                    <a:pt x="1" y="630"/>
                  </a:lnTo>
                  <a:lnTo>
                    <a:pt x="1" y="743"/>
                  </a:lnTo>
                  <a:lnTo>
                    <a:pt x="46" y="855"/>
                  </a:lnTo>
                  <a:lnTo>
                    <a:pt x="113" y="945"/>
                  </a:lnTo>
                  <a:lnTo>
                    <a:pt x="180" y="1035"/>
                  </a:lnTo>
                  <a:lnTo>
                    <a:pt x="270" y="1102"/>
                  </a:lnTo>
                  <a:lnTo>
                    <a:pt x="383" y="1170"/>
                  </a:lnTo>
                  <a:lnTo>
                    <a:pt x="495" y="1192"/>
                  </a:lnTo>
                  <a:lnTo>
                    <a:pt x="720" y="1192"/>
                  </a:lnTo>
                  <a:lnTo>
                    <a:pt x="832" y="1147"/>
                  </a:lnTo>
                  <a:lnTo>
                    <a:pt x="945" y="1080"/>
                  </a:lnTo>
                  <a:lnTo>
                    <a:pt x="1035" y="1013"/>
                  </a:lnTo>
                  <a:lnTo>
                    <a:pt x="1102" y="900"/>
                  </a:lnTo>
                  <a:lnTo>
                    <a:pt x="1147" y="810"/>
                  </a:lnTo>
                  <a:lnTo>
                    <a:pt x="1169" y="698"/>
                  </a:lnTo>
                  <a:lnTo>
                    <a:pt x="1192" y="585"/>
                  </a:lnTo>
                  <a:lnTo>
                    <a:pt x="1169" y="473"/>
                  </a:lnTo>
                  <a:lnTo>
                    <a:pt x="1125" y="361"/>
                  </a:lnTo>
                  <a:lnTo>
                    <a:pt x="1080" y="248"/>
                  </a:lnTo>
                  <a:lnTo>
                    <a:pt x="990" y="158"/>
                  </a:lnTo>
                  <a:lnTo>
                    <a:pt x="900" y="91"/>
                  </a:lnTo>
                  <a:lnTo>
                    <a:pt x="787" y="46"/>
                  </a:lnTo>
                  <a:lnTo>
                    <a:pt x="675"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78" name="Google Shape;358;p15">
              <a:extLst>
                <a:ext uri="{FF2B5EF4-FFF2-40B4-BE49-F238E27FC236}">
                  <a16:creationId xmlns:a16="http://schemas.microsoft.com/office/drawing/2014/main" id="{9D9CF813-89C1-FFC3-C4EC-A40625A5BC13}"/>
                </a:ext>
              </a:extLst>
            </p:cNvPr>
            <p:cNvSpPr/>
            <p:nvPr/>
          </p:nvSpPr>
          <p:spPr>
            <a:xfrm>
              <a:off x="2896775" y="1934150"/>
              <a:ext cx="15200" cy="14650"/>
            </a:xfrm>
            <a:custGeom>
              <a:avLst/>
              <a:gdLst/>
              <a:ahLst/>
              <a:cxnLst/>
              <a:rect l="l" t="t" r="r" b="b"/>
              <a:pathLst>
                <a:path w="608" h="586" extrusionOk="0">
                  <a:moveTo>
                    <a:pt x="225" y="1"/>
                  </a:moveTo>
                  <a:lnTo>
                    <a:pt x="113" y="46"/>
                  </a:lnTo>
                  <a:lnTo>
                    <a:pt x="45" y="136"/>
                  </a:lnTo>
                  <a:lnTo>
                    <a:pt x="0" y="248"/>
                  </a:lnTo>
                  <a:lnTo>
                    <a:pt x="0" y="361"/>
                  </a:lnTo>
                  <a:lnTo>
                    <a:pt x="45" y="473"/>
                  </a:lnTo>
                  <a:lnTo>
                    <a:pt x="135" y="540"/>
                  </a:lnTo>
                  <a:lnTo>
                    <a:pt x="247" y="585"/>
                  </a:lnTo>
                  <a:lnTo>
                    <a:pt x="360" y="585"/>
                  </a:lnTo>
                  <a:lnTo>
                    <a:pt x="472" y="540"/>
                  </a:lnTo>
                  <a:lnTo>
                    <a:pt x="562" y="450"/>
                  </a:lnTo>
                  <a:lnTo>
                    <a:pt x="607" y="338"/>
                  </a:lnTo>
                  <a:lnTo>
                    <a:pt x="585" y="226"/>
                  </a:lnTo>
                  <a:lnTo>
                    <a:pt x="540" y="113"/>
                  </a:lnTo>
                  <a:lnTo>
                    <a:pt x="450" y="23"/>
                  </a:lnTo>
                  <a:lnTo>
                    <a:pt x="337"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79" name="Google Shape;359;p15">
              <a:extLst>
                <a:ext uri="{FF2B5EF4-FFF2-40B4-BE49-F238E27FC236}">
                  <a16:creationId xmlns:a16="http://schemas.microsoft.com/office/drawing/2014/main" id="{54263925-B29C-D3D6-4950-336D1B579D0D}"/>
                </a:ext>
              </a:extLst>
            </p:cNvPr>
            <p:cNvSpPr/>
            <p:nvPr/>
          </p:nvSpPr>
          <p:spPr>
            <a:xfrm>
              <a:off x="2877100" y="1831325"/>
              <a:ext cx="115225" cy="90500"/>
            </a:xfrm>
            <a:custGeom>
              <a:avLst/>
              <a:gdLst/>
              <a:ahLst/>
              <a:cxnLst/>
              <a:rect l="l" t="t" r="r" b="b"/>
              <a:pathLst>
                <a:path w="4609" h="3620" extrusionOk="0">
                  <a:moveTo>
                    <a:pt x="3732" y="0"/>
                  </a:moveTo>
                  <a:lnTo>
                    <a:pt x="3709" y="45"/>
                  </a:lnTo>
                  <a:lnTo>
                    <a:pt x="3687" y="90"/>
                  </a:lnTo>
                  <a:lnTo>
                    <a:pt x="3709" y="180"/>
                  </a:lnTo>
                  <a:lnTo>
                    <a:pt x="3709" y="270"/>
                  </a:lnTo>
                  <a:lnTo>
                    <a:pt x="3687" y="427"/>
                  </a:lnTo>
                  <a:lnTo>
                    <a:pt x="3597" y="607"/>
                  </a:lnTo>
                  <a:lnTo>
                    <a:pt x="3530" y="742"/>
                  </a:lnTo>
                  <a:lnTo>
                    <a:pt x="3417" y="967"/>
                  </a:lnTo>
                  <a:lnTo>
                    <a:pt x="3282" y="989"/>
                  </a:lnTo>
                  <a:lnTo>
                    <a:pt x="3102" y="1057"/>
                  </a:lnTo>
                  <a:lnTo>
                    <a:pt x="2653" y="1259"/>
                  </a:lnTo>
                  <a:lnTo>
                    <a:pt x="2136" y="1574"/>
                  </a:lnTo>
                  <a:lnTo>
                    <a:pt x="1551" y="1956"/>
                  </a:lnTo>
                  <a:lnTo>
                    <a:pt x="1192" y="2226"/>
                  </a:lnTo>
                  <a:lnTo>
                    <a:pt x="877" y="2495"/>
                  </a:lnTo>
                  <a:lnTo>
                    <a:pt x="607" y="2743"/>
                  </a:lnTo>
                  <a:lnTo>
                    <a:pt x="360" y="2967"/>
                  </a:lnTo>
                  <a:lnTo>
                    <a:pt x="180" y="3170"/>
                  </a:lnTo>
                  <a:lnTo>
                    <a:pt x="68" y="3350"/>
                  </a:lnTo>
                  <a:lnTo>
                    <a:pt x="0" y="3484"/>
                  </a:lnTo>
                  <a:lnTo>
                    <a:pt x="0" y="3529"/>
                  </a:lnTo>
                  <a:lnTo>
                    <a:pt x="0" y="3574"/>
                  </a:lnTo>
                  <a:lnTo>
                    <a:pt x="45" y="3597"/>
                  </a:lnTo>
                  <a:lnTo>
                    <a:pt x="90" y="3619"/>
                  </a:lnTo>
                  <a:lnTo>
                    <a:pt x="248" y="3597"/>
                  </a:lnTo>
                  <a:lnTo>
                    <a:pt x="450" y="3529"/>
                  </a:lnTo>
                  <a:lnTo>
                    <a:pt x="697" y="3417"/>
                  </a:lnTo>
                  <a:lnTo>
                    <a:pt x="989" y="3282"/>
                  </a:lnTo>
                  <a:lnTo>
                    <a:pt x="1304" y="3080"/>
                  </a:lnTo>
                  <a:lnTo>
                    <a:pt x="1664" y="2855"/>
                  </a:lnTo>
                  <a:lnTo>
                    <a:pt x="2023" y="2608"/>
                  </a:lnTo>
                  <a:lnTo>
                    <a:pt x="2608" y="2158"/>
                  </a:lnTo>
                  <a:lnTo>
                    <a:pt x="3080" y="1731"/>
                  </a:lnTo>
                  <a:lnTo>
                    <a:pt x="3260" y="1551"/>
                  </a:lnTo>
                  <a:lnTo>
                    <a:pt x="3417" y="1371"/>
                  </a:lnTo>
                  <a:lnTo>
                    <a:pt x="3507" y="1237"/>
                  </a:lnTo>
                  <a:lnTo>
                    <a:pt x="3575" y="1102"/>
                  </a:lnTo>
                  <a:lnTo>
                    <a:pt x="3799" y="1057"/>
                  </a:lnTo>
                  <a:lnTo>
                    <a:pt x="4047" y="1034"/>
                  </a:lnTo>
                  <a:lnTo>
                    <a:pt x="4294" y="1034"/>
                  </a:lnTo>
                  <a:lnTo>
                    <a:pt x="4519" y="1079"/>
                  </a:lnTo>
                  <a:lnTo>
                    <a:pt x="4564" y="1102"/>
                  </a:lnTo>
                  <a:lnTo>
                    <a:pt x="4586" y="1079"/>
                  </a:lnTo>
                  <a:lnTo>
                    <a:pt x="4609" y="1034"/>
                  </a:lnTo>
                  <a:lnTo>
                    <a:pt x="4586" y="989"/>
                  </a:lnTo>
                  <a:lnTo>
                    <a:pt x="4541" y="944"/>
                  </a:lnTo>
                  <a:lnTo>
                    <a:pt x="4294" y="899"/>
                  </a:lnTo>
                  <a:lnTo>
                    <a:pt x="4047" y="899"/>
                  </a:lnTo>
                  <a:lnTo>
                    <a:pt x="3799" y="922"/>
                  </a:lnTo>
                  <a:lnTo>
                    <a:pt x="3575" y="967"/>
                  </a:lnTo>
                  <a:lnTo>
                    <a:pt x="3687" y="720"/>
                  </a:lnTo>
                  <a:lnTo>
                    <a:pt x="3777" y="562"/>
                  </a:lnTo>
                  <a:lnTo>
                    <a:pt x="3822" y="382"/>
                  </a:lnTo>
                  <a:lnTo>
                    <a:pt x="3867" y="225"/>
                  </a:lnTo>
                  <a:lnTo>
                    <a:pt x="3844" y="135"/>
                  </a:lnTo>
                  <a:lnTo>
                    <a:pt x="3822" y="45"/>
                  </a:lnTo>
                  <a:lnTo>
                    <a:pt x="3777" y="0"/>
                  </a:lnTo>
                  <a:close/>
                </a:path>
              </a:pathLst>
            </a:custGeom>
            <a:solidFill>
              <a:srgbClr val="5A5B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80" name="Google Shape;360;p15">
              <a:extLst>
                <a:ext uri="{FF2B5EF4-FFF2-40B4-BE49-F238E27FC236}">
                  <a16:creationId xmlns:a16="http://schemas.microsoft.com/office/drawing/2014/main" id="{F210001E-C325-7C84-748A-964FA29CCA07}"/>
                </a:ext>
              </a:extLst>
            </p:cNvPr>
            <p:cNvSpPr/>
            <p:nvPr/>
          </p:nvSpPr>
          <p:spPr>
            <a:xfrm>
              <a:off x="1125975" y="1399725"/>
              <a:ext cx="837925" cy="346750"/>
            </a:xfrm>
            <a:custGeom>
              <a:avLst/>
              <a:gdLst/>
              <a:ahLst/>
              <a:cxnLst/>
              <a:rect l="l" t="t" r="r" b="b"/>
              <a:pathLst>
                <a:path w="33517" h="13870" extrusionOk="0">
                  <a:moveTo>
                    <a:pt x="16680" y="0"/>
                  </a:moveTo>
                  <a:lnTo>
                    <a:pt x="16523" y="23"/>
                  </a:lnTo>
                  <a:lnTo>
                    <a:pt x="16388" y="68"/>
                  </a:lnTo>
                  <a:lnTo>
                    <a:pt x="16253" y="135"/>
                  </a:lnTo>
                  <a:lnTo>
                    <a:pt x="16118" y="203"/>
                  </a:lnTo>
                  <a:lnTo>
                    <a:pt x="15983" y="292"/>
                  </a:lnTo>
                  <a:lnTo>
                    <a:pt x="15759" y="495"/>
                  </a:lnTo>
                  <a:lnTo>
                    <a:pt x="15534" y="742"/>
                  </a:lnTo>
                  <a:lnTo>
                    <a:pt x="15331" y="1057"/>
                  </a:lnTo>
                  <a:lnTo>
                    <a:pt x="15129" y="1394"/>
                  </a:lnTo>
                  <a:lnTo>
                    <a:pt x="14972" y="1754"/>
                  </a:lnTo>
                  <a:lnTo>
                    <a:pt x="14814" y="2136"/>
                  </a:lnTo>
                  <a:lnTo>
                    <a:pt x="14657" y="2563"/>
                  </a:lnTo>
                  <a:lnTo>
                    <a:pt x="14545" y="3012"/>
                  </a:lnTo>
                  <a:lnTo>
                    <a:pt x="14432" y="3462"/>
                  </a:lnTo>
                  <a:lnTo>
                    <a:pt x="14230" y="4384"/>
                  </a:lnTo>
                  <a:lnTo>
                    <a:pt x="14073" y="5305"/>
                  </a:lnTo>
                  <a:lnTo>
                    <a:pt x="13960" y="6204"/>
                  </a:lnTo>
                  <a:lnTo>
                    <a:pt x="13870" y="7014"/>
                  </a:lnTo>
                  <a:lnTo>
                    <a:pt x="13825" y="7711"/>
                  </a:lnTo>
                  <a:lnTo>
                    <a:pt x="13803" y="8250"/>
                  </a:lnTo>
                  <a:lnTo>
                    <a:pt x="13780" y="8722"/>
                  </a:lnTo>
                  <a:lnTo>
                    <a:pt x="13758" y="8542"/>
                  </a:lnTo>
                  <a:lnTo>
                    <a:pt x="13668" y="8070"/>
                  </a:lnTo>
                  <a:lnTo>
                    <a:pt x="13601" y="7733"/>
                  </a:lnTo>
                  <a:lnTo>
                    <a:pt x="13488" y="7328"/>
                  </a:lnTo>
                  <a:lnTo>
                    <a:pt x="13353" y="6901"/>
                  </a:lnTo>
                  <a:lnTo>
                    <a:pt x="13196" y="6452"/>
                  </a:lnTo>
                  <a:lnTo>
                    <a:pt x="12994" y="5980"/>
                  </a:lnTo>
                  <a:lnTo>
                    <a:pt x="12746" y="5485"/>
                  </a:lnTo>
                  <a:lnTo>
                    <a:pt x="12454" y="4991"/>
                  </a:lnTo>
                  <a:lnTo>
                    <a:pt x="12094" y="4496"/>
                  </a:lnTo>
                  <a:lnTo>
                    <a:pt x="11915" y="4249"/>
                  </a:lnTo>
                  <a:lnTo>
                    <a:pt x="11712" y="4024"/>
                  </a:lnTo>
                  <a:lnTo>
                    <a:pt x="11488" y="3777"/>
                  </a:lnTo>
                  <a:lnTo>
                    <a:pt x="11240" y="3552"/>
                  </a:lnTo>
                  <a:lnTo>
                    <a:pt x="10993" y="3350"/>
                  </a:lnTo>
                  <a:lnTo>
                    <a:pt x="10746" y="3147"/>
                  </a:lnTo>
                  <a:lnTo>
                    <a:pt x="10453" y="2945"/>
                  </a:lnTo>
                  <a:lnTo>
                    <a:pt x="10161" y="2765"/>
                  </a:lnTo>
                  <a:lnTo>
                    <a:pt x="9847" y="2630"/>
                  </a:lnTo>
                  <a:lnTo>
                    <a:pt x="9554" y="2540"/>
                  </a:lnTo>
                  <a:lnTo>
                    <a:pt x="9262" y="2495"/>
                  </a:lnTo>
                  <a:lnTo>
                    <a:pt x="8992" y="2518"/>
                  </a:lnTo>
                  <a:lnTo>
                    <a:pt x="8723" y="2585"/>
                  </a:lnTo>
                  <a:lnTo>
                    <a:pt x="8453" y="2698"/>
                  </a:lnTo>
                  <a:lnTo>
                    <a:pt x="8183" y="2855"/>
                  </a:lnTo>
                  <a:lnTo>
                    <a:pt x="7936" y="3035"/>
                  </a:lnTo>
                  <a:lnTo>
                    <a:pt x="7689" y="3260"/>
                  </a:lnTo>
                  <a:lnTo>
                    <a:pt x="7464" y="3507"/>
                  </a:lnTo>
                  <a:lnTo>
                    <a:pt x="7239" y="3799"/>
                  </a:lnTo>
                  <a:lnTo>
                    <a:pt x="7014" y="4091"/>
                  </a:lnTo>
                  <a:lnTo>
                    <a:pt x="6812" y="4406"/>
                  </a:lnTo>
                  <a:lnTo>
                    <a:pt x="6610" y="4743"/>
                  </a:lnTo>
                  <a:lnTo>
                    <a:pt x="6250" y="5463"/>
                  </a:lnTo>
                  <a:lnTo>
                    <a:pt x="5913" y="6182"/>
                  </a:lnTo>
                  <a:lnTo>
                    <a:pt x="5621" y="6901"/>
                  </a:lnTo>
                  <a:lnTo>
                    <a:pt x="5373" y="7598"/>
                  </a:lnTo>
                  <a:lnTo>
                    <a:pt x="5171" y="8228"/>
                  </a:lnTo>
                  <a:lnTo>
                    <a:pt x="4879" y="9172"/>
                  </a:lnTo>
                  <a:lnTo>
                    <a:pt x="4789" y="9554"/>
                  </a:lnTo>
                  <a:lnTo>
                    <a:pt x="4542" y="9352"/>
                  </a:lnTo>
                  <a:lnTo>
                    <a:pt x="4317" y="9194"/>
                  </a:lnTo>
                  <a:lnTo>
                    <a:pt x="4092" y="9082"/>
                  </a:lnTo>
                  <a:lnTo>
                    <a:pt x="3867" y="9037"/>
                  </a:lnTo>
                  <a:lnTo>
                    <a:pt x="3642" y="9014"/>
                  </a:lnTo>
                  <a:lnTo>
                    <a:pt x="3418" y="9037"/>
                  </a:lnTo>
                  <a:lnTo>
                    <a:pt x="3215" y="9104"/>
                  </a:lnTo>
                  <a:lnTo>
                    <a:pt x="2990" y="9194"/>
                  </a:lnTo>
                  <a:lnTo>
                    <a:pt x="2788" y="9307"/>
                  </a:lnTo>
                  <a:lnTo>
                    <a:pt x="2586" y="9464"/>
                  </a:lnTo>
                  <a:lnTo>
                    <a:pt x="2384" y="9644"/>
                  </a:lnTo>
                  <a:lnTo>
                    <a:pt x="2181" y="9846"/>
                  </a:lnTo>
                  <a:lnTo>
                    <a:pt x="2001" y="10048"/>
                  </a:lnTo>
                  <a:lnTo>
                    <a:pt x="1822" y="10296"/>
                  </a:lnTo>
                  <a:lnTo>
                    <a:pt x="1462" y="10790"/>
                  </a:lnTo>
                  <a:lnTo>
                    <a:pt x="1147" y="11330"/>
                  </a:lnTo>
                  <a:lnTo>
                    <a:pt x="855" y="11847"/>
                  </a:lnTo>
                  <a:lnTo>
                    <a:pt x="608" y="12364"/>
                  </a:lnTo>
                  <a:lnTo>
                    <a:pt x="383" y="12858"/>
                  </a:lnTo>
                  <a:lnTo>
                    <a:pt x="91" y="13578"/>
                  </a:lnTo>
                  <a:lnTo>
                    <a:pt x="1" y="13870"/>
                  </a:lnTo>
                  <a:lnTo>
                    <a:pt x="33517" y="13870"/>
                  </a:lnTo>
                  <a:lnTo>
                    <a:pt x="33472" y="13690"/>
                  </a:lnTo>
                  <a:lnTo>
                    <a:pt x="33315" y="13218"/>
                  </a:lnTo>
                  <a:lnTo>
                    <a:pt x="33045" y="12499"/>
                  </a:lnTo>
                  <a:lnTo>
                    <a:pt x="32865" y="12072"/>
                  </a:lnTo>
                  <a:lnTo>
                    <a:pt x="32663" y="11599"/>
                  </a:lnTo>
                  <a:lnTo>
                    <a:pt x="32415" y="11127"/>
                  </a:lnTo>
                  <a:lnTo>
                    <a:pt x="32146" y="10633"/>
                  </a:lnTo>
                  <a:lnTo>
                    <a:pt x="31831" y="10116"/>
                  </a:lnTo>
                  <a:lnTo>
                    <a:pt x="31494" y="9621"/>
                  </a:lnTo>
                  <a:lnTo>
                    <a:pt x="31112" y="9127"/>
                  </a:lnTo>
                  <a:lnTo>
                    <a:pt x="30707" y="8655"/>
                  </a:lnTo>
                  <a:lnTo>
                    <a:pt x="30258" y="8205"/>
                  </a:lnTo>
                  <a:lnTo>
                    <a:pt x="30033" y="8003"/>
                  </a:lnTo>
                  <a:lnTo>
                    <a:pt x="29785" y="7801"/>
                  </a:lnTo>
                  <a:lnTo>
                    <a:pt x="29426" y="7553"/>
                  </a:lnTo>
                  <a:lnTo>
                    <a:pt x="29089" y="7328"/>
                  </a:lnTo>
                  <a:lnTo>
                    <a:pt x="28729" y="7171"/>
                  </a:lnTo>
                  <a:lnTo>
                    <a:pt x="28369" y="7059"/>
                  </a:lnTo>
                  <a:lnTo>
                    <a:pt x="28010" y="6969"/>
                  </a:lnTo>
                  <a:lnTo>
                    <a:pt x="27650" y="6924"/>
                  </a:lnTo>
                  <a:lnTo>
                    <a:pt x="27290" y="6901"/>
                  </a:lnTo>
                  <a:lnTo>
                    <a:pt x="26931" y="6924"/>
                  </a:lnTo>
                  <a:lnTo>
                    <a:pt x="26571" y="6969"/>
                  </a:lnTo>
                  <a:lnTo>
                    <a:pt x="26234" y="7036"/>
                  </a:lnTo>
                  <a:lnTo>
                    <a:pt x="25897" y="7126"/>
                  </a:lnTo>
                  <a:lnTo>
                    <a:pt x="25559" y="7239"/>
                  </a:lnTo>
                  <a:lnTo>
                    <a:pt x="25222" y="7373"/>
                  </a:lnTo>
                  <a:lnTo>
                    <a:pt x="24908" y="7531"/>
                  </a:lnTo>
                  <a:lnTo>
                    <a:pt x="24593" y="7688"/>
                  </a:lnTo>
                  <a:lnTo>
                    <a:pt x="24301" y="7868"/>
                  </a:lnTo>
                  <a:lnTo>
                    <a:pt x="23716" y="8228"/>
                  </a:lnTo>
                  <a:lnTo>
                    <a:pt x="23199" y="8632"/>
                  </a:lnTo>
                  <a:lnTo>
                    <a:pt x="22750" y="8992"/>
                  </a:lnTo>
                  <a:lnTo>
                    <a:pt x="22367" y="9352"/>
                  </a:lnTo>
                  <a:lnTo>
                    <a:pt x="22053" y="9666"/>
                  </a:lnTo>
                  <a:lnTo>
                    <a:pt x="21805" y="9914"/>
                  </a:lnTo>
                  <a:lnTo>
                    <a:pt x="21603" y="10138"/>
                  </a:lnTo>
                  <a:lnTo>
                    <a:pt x="21603" y="10138"/>
                  </a:lnTo>
                  <a:lnTo>
                    <a:pt x="21626" y="9846"/>
                  </a:lnTo>
                  <a:lnTo>
                    <a:pt x="21648" y="9509"/>
                  </a:lnTo>
                  <a:lnTo>
                    <a:pt x="21671" y="9082"/>
                  </a:lnTo>
                  <a:lnTo>
                    <a:pt x="21671" y="8542"/>
                  </a:lnTo>
                  <a:lnTo>
                    <a:pt x="21648" y="7935"/>
                  </a:lnTo>
                  <a:lnTo>
                    <a:pt x="21581" y="7261"/>
                  </a:lnTo>
                  <a:lnTo>
                    <a:pt x="21491" y="6519"/>
                  </a:lnTo>
                  <a:lnTo>
                    <a:pt x="21333" y="5755"/>
                  </a:lnTo>
                  <a:lnTo>
                    <a:pt x="21243" y="5373"/>
                  </a:lnTo>
                  <a:lnTo>
                    <a:pt x="21131" y="4968"/>
                  </a:lnTo>
                  <a:lnTo>
                    <a:pt x="21019" y="4564"/>
                  </a:lnTo>
                  <a:lnTo>
                    <a:pt x="20861" y="4159"/>
                  </a:lnTo>
                  <a:lnTo>
                    <a:pt x="20704" y="3777"/>
                  </a:lnTo>
                  <a:lnTo>
                    <a:pt x="20524" y="3372"/>
                  </a:lnTo>
                  <a:lnTo>
                    <a:pt x="20322" y="2990"/>
                  </a:lnTo>
                  <a:lnTo>
                    <a:pt x="20097" y="2608"/>
                  </a:lnTo>
                  <a:lnTo>
                    <a:pt x="19850" y="2226"/>
                  </a:lnTo>
                  <a:lnTo>
                    <a:pt x="19580" y="1866"/>
                  </a:lnTo>
                  <a:lnTo>
                    <a:pt x="19265" y="1506"/>
                  </a:lnTo>
                  <a:lnTo>
                    <a:pt x="18951" y="1169"/>
                  </a:lnTo>
                  <a:lnTo>
                    <a:pt x="18591" y="854"/>
                  </a:lnTo>
                  <a:lnTo>
                    <a:pt x="18209" y="540"/>
                  </a:lnTo>
                  <a:lnTo>
                    <a:pt x="18029" y="405"/>
                  </a:lnTo>
                  <a:lnTo>
                    <a:pt x="17827" y="292"/>
                  </a:lnTo>
                  <a:lnTo>
                    <a:pt x="17647" y="203"/>
                  </a:lnTo>
                  <a:lnTo>
                    <a:pt x="17467" y="113"/>
                  </a:lnTo>
                  <a:lnTo>
                    <a:pt x="17310" y="68"/>
                  </a:lnTo>
                  <a:lnTo>
                    <a:pt x="17130" y="23"/>
                  </a:lnTo>
                  <a:lnTo>
                    <a:pt x="16972"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81" name="Google Shape;361;p15">
              <a:extLst>
                <a:ext uri="{FF2B5EF4-FFF2-40B4-BE49-F238E27FC236}">
                  <a16:creationId xmlns:a16="http://schemas.microsoft.com/office/drawing/2014/main" id="{48E1D736-0AB2-9155-FB3C-8D6ADDCC4E2B}"/>
                </a:ext>
              </a:extLst>
            </p:cNvPr>
            <p:cNvSpPr/>
            <p:nvPr/>
          </p:nvSpPr>
          <p:spPr>
            <a:xfrm>
              <a:off x="5924700" y="1924050"/>
              <a:ext cx="615925" cy="255150"/>
            </a:xfrm>
            <a:custGeom>
              <a:avLst/>
              <a:gdLst/>
              <a:ahLst/>
              <a:cxnLst/>
              <a:rect l="l" t="t" r="r" b="b"/>
              <a:pathLst>
                <a:path w="24637" h="10206" extrusionOk="0">
                  <a:moveTo>
                    <a:pt x="12274" y="0"/>
                  </a:moveTo>
                  <a:lnTo>
                    <a:pt x="12026" y="23"/>
                  </a:lnTo>
                  <a:lnTo>
                    <a:pt x="11779" y="90"/>
                  </a:lnTo>
                  <a:lnTo>
                    <a:pt x="11532" y="225"/>
                  </a:lnTo>
                  <a:lnTo>
                    <a:pt x="11240" y="405"/>
                  </a:lnTo>
                  <a:lnTo>
                    <a:pt x="10970" y="630"/>
                  </a:lnTo>
                  <a:lnTo>
                    <a:pt x="10700" y="877"/>
                  </a:lnTo>
                  <a:lnTo>
                    <a:pt x="10475" y="1124"/>
                  </a:lnTo>
                  <a:lnTo>
                    <a:pt x="10250" y="1371"/>
                  </a:lnTo>
                  <a:lnTo>
                    <a:pt x="10048" y="1641"/>
                  </a:lnTo>
                  <a:lnTo>
                    <a:pt x="9868" y="1933"/>
                  </a:lnTo>
                  <a:lnTo>
                    <a:pt x="9688" y="2203"/>
                  </a:lnTo>
                  <a:lnTo>
                    <a:pt x="9554" y="2495"/>
                  </a:lnTo>
                  <a:lnTo>
                    <a:pt x="9419" y="2788"/>
                  </a:lnTo>
                  <a:lnTo>
                    <a:pt x="9284" y="3080"/>
                  </a:lnTo>
                  <a:lnTo>
                    <a:pt x="9104" y="3664"/>
                  </a:lnTo>
                  <a:lnTo>
                    <a:pt x="8947" y="4249"/>
                  </a:lnTo>
                  <a:lnTo>
                    <a:pt x="8834" y="4811"/>
                  </a:lnTo>
                  <a:lnTo>
                    <a:pt x="8767" y="5350"/>
                  </a:lnTo>
                  <a:lnTo>
                    <a:pt x="8722" y="5845"/>
                  </a:lnTo>
                  <a:lnTo>
                    <a:pt x="8699" y="6294"/>
                  </a:lnTo>
                  <a:lnTo>
                    <a:pt x="8699" y="6677"/>
                  </a:lnTo>
                  <a:lnTo>
                    <a:pt x="8722" y="7239"/>
                  </a:lnTo>
                  <a:lnTo>
                    <a:pt x="8744" y="7463"/>
                  </a:lnTo>
                  <a:lnTo>
                    <a:pt x="8609" y="7283"/>
                  </a:lnTo>
                  <a:lnTo>
                    <a:pt x="8205" y="6879"/>
                  </a:lnTo>
                  <a:lnTo>
                    <a:pt x="7913" y="6632"/>
                  </a:lnTo>
                  <a:lnTo>
                    <a:pt x="7575" y="6339"/>
                  </a:lnTo>
                  <a:lnTo>
                    <a:pt x="7193" y="6070"/>
                  </a:lnTo>
                  <a:lnTo>
                    <a:pt x="6766" y="5800"/>
                  </a:lnTo>
                  <a:lnTo>
                    <a:pt x="6317" y="5553"/>
                  </a:lnTo>
                  <a:lnTo>
                    <a:pt x="6092" y="5440"/>
                  </a:lnTo>
                  <a:lnTo>
                    <a:pt x="5845" y="5328"/>
                  </a:lnTo>
                  <a:lnTo>
                    <a:pt x="5597" y="5260"/>
                  </a:lnTo>
                  <a:lnTo>
                    <a:pt x="5350" y="5193"/>
                  </a:lnTo>
                  <a:lnTo>
                    <a:pt x="5103" y="5125"/>
                  </a:lnTo>
                  <a:lnTo>
                    <a:pt x="4833" y="5103"/>
                  </a:lnTo>
                  <a:lnTo>
                    <a:pt x="4586" y="5081"/>
                  </a:lnTo>
                  <a:lnTo>
                    <a:pt x="4316" y="5103"/>
                  </a:lnTo>
                  <a:lnTo>
                    <a:pt x="4046" y="5125"/>
                  </a:lnTo>
                  <a:lnTo>
                    <a:pt x="3776" y="5193"/>
                  </a:lnTo>
                  <a:lnTo>
                    <a:pt x="3529" y="5283"/>
                  </a:lnTo>
                  <a:lnTo>
                    <a:pt x="3259" y="5395"/>
                  </a:lnTo>
                  <a:lnTo>
                    <a:pt x="2990" y="5553"/>
                  </a:lnTo>
                  <a:lnTo>
                    <a:pt x="2742" y="5732"/>
                  </a:lnTo>
                  <a:lnTo>
                    <a:pt x="2383" y="6047"/>
                  </a:lnTo>
                  <a:lnTo>
                    <a:pt x="2068" y="6362"/>
                  </a:lnTo>
                  <a:lnTo>
                    <a:pt x="1753" y="6721"/>
                  </a:lnTo>
                  <a:lnTo>
                    <a:pt x="1484" y="7081"/>
                  </a:lnTo>
                  <a:lnTo>
                    <a:pt x="1236" y="7441"/>
                  </a:lnTo>
                  <a:lnTo>
                    <a:pt x="1012" y="7823"/>
                  </a:lnTo>
                  <a:lnTo>
                    <a:pt x="809" y="8183"/>
                  </a:lnTo>
                  <a:lnTo>
                    <a:pt x="629" y="8542"/>
                  </a:lnTo>
                  <a:lnTo>
                    <a:pt x="337" y="9194"/>
                  </a:lnTo>
                  <a:lnTo>
                    <a:pt x="135" y="9711"/>
                  </a:lnTo>
                  <a:lnTo>
                    <a:pt x="0" y="10206"/>
                  </a:lnTo>
                  <a:lnTo>
                    <a:pt x="24637" y="10206"/>
                  </a:lnTo>
                  <a:lnTo>
                    <a:pt x="24570" y="10003"/>
                  </a:lnTo>
                  <a:lnTo>
                    <a:pt x="24345" y="9464"/>
                  </a:lnTo>
                  <a:lnTo>
                    <a:pt x="24187" y="9104"/>
                  </a:lnTo>
                  <a:lnTo>
                    <a:pt x="24008" y="8722"/>
                  </a:lnTo>
                  <a:lnTo>
                    <a:pt x="23783" y="8340"/>
                  </a:lnTo>
                  <a:lnTo>
                    <a:pt x="23558" y="7935"/>
                  </a:lnTo>
                  <a:lnTo>
                    <a:pt x="23288" y="7576"/>
                  </a:lnTo>
                  <a:lnTo>
                    <a:pt x="23019" y="7239"/>
                  </a:lnTo>
                  <a:lnTo>
                    <a:pt x="22884" y="7104"/>
                  </a:lnTo>
                  <a:lnTo>
                    <a:pt x="22726" y="6969"/>
                  </a:lnTo>
                  <a:lnTo>
                    <a:pt x="22591" y="6856"/>
                  </a:lnTo>
                  <a:lnTo>
                    <a:pt x="22434" y="6766"/>
                  </a:lnTo>
                  <a:lnTo>
                    <a:pt x="22277" y="6699"/>
                  </a:lnTo>
                  <a:lnTo>
                    <a:pt x="22119" y="6654"/>
                  </a:lnTo>
                  <a:lnTo>
                    <a:pt x="21940" y="6632"/>
                  </a:lnTo>
                  <a:lnTo>
                    <a:pt x="21782" y="6654"/>
                  </a:lnTo>
                  <a:lnTo>
                    <a:pt x="21625" y="6699"/>
                  </a:lnTo>
                  <a:lnTo>
                    <a:pt x="21445" y="6766"/>
                  </a:lnTo>
                  <a:lnTo>
                    <a:pt x="21288" y="6879"/>
                  </a:lnTo>
                  <a:lnTo>
                    <a:pt x="21108" y="7036"/>
                  </a:lnTo>
                  <a:lnTo>
                    <a:pt x="21040" y="6766"/>
                  </a:lnTo>
                  <a:lnTo>
                    <a:pt x="20838" y="6047"/>
                  </a:lnTo>
                  <a:lnTo>
                    <a:pt x="20681" y="5598"/>
                  </a:lnTo>
                  <a:lnTo>
                    <a:pt x="20501" y="5081"/>
                  </a:lnTo>
                  <a:lnTo>
                    <a:pt x="20276" y="4564"/>
                  </a:lnTo>
                  <a:lnTo>
                    <a:pt x="20051" y="4024"/>
                  </a:lnTo>
                  <a:lnTo>
                    <a:pt x="19782" y="3507"/>
                  </a:lnTo>
                  <a:lnTo>
                    <a:pt x="19467" y="3012"/>
                  </a:lnTo>
                  <a:lnTo>
                    <a:pt x="19309" y="2788"/>
                  </a:lnTo>
                  <a:lnTo>
                    <a:pt x="19152" y="2585"/>
                  </a:lnTo>
                  <a:lnTo>
                    <a:pt x="18972" y="2406"/>
                  </a:lnTo>
                  <a:lnTo>
                    <a:pt x="18792" y="2248"/>
                  </a:lnTo>
                  <a:lnTo>
                    <a:pt x="18613" y="2113"/>
                  </a:lnTo>
                  <a:lnTo>
                    <a:pt x="18433" y="2001"/>
                  </a:lnTo>
                  <a:lnTo>
                    <a:pt x="18230" y="1911"/>
                  </a:lnTo>
                  <a:lnTo>
                    <a:pt x="18028" y="1866"/>
                  </a:lnTo>
                  <a:lnTo>
                    <a:pt x="17826" y="1844"/>
                  </a:lnTo>
                  <a:lnTo>
                    <a:pt x="17601" y="1866"/>
                  </a:lnTo>
                  <a:lnTo>
                    <a:pt x="17399" y="1933"/>
                  </a:lnTo>
                  <a:lnTo>
                    <a:pt x="17174" y="2046"/>
                  </a:lnTo>
                  <a:lnTo>
                    <a:pt x="16949" y="2181"/>
                  </a:lnTo>
                  <a:lnTo>
                    <a:pt x="16747" y="2316"/>
                  </a:lnTo>
                  <a:lnTo>
                    <a:pt x="16365" y="2630"/>
                  </a:lnTo>
                  <a:lnTo>
                    <a:pt x="16028" y="2967"/>
                  </a:lnTo>
                  <a:lnTo>
                    <a:pt x="15735" y="3305"/>
                  </a:lnTo>
                  <a:lnTo>
                    <a:pt x="15488" y="3664"/>
                  </a:lnTo>
                  <a:lnTo>
                    <a:pt x="15263" y="4024"/>
                  </a:lnTo>
                  <a:lnTo>
                    <a:pt x="15083" y="4406"/>
                  </a:lnTo>
                  <a:lnTo>
                    <a:pt x="14926" y="4743"/>
                  </a:lnTo>
                  <a:lnTo>
                    <a:pt x="14814" y="5081"/>
                  </a:lnTo>
                  <a:lnTo>
                    <a:pt x="14701" y="5395"/>
                  </a:lnTo>
                  <a:lnTo>
                    <a:pt x="14589" y="5935"/>
                  </a:lnTo>
                  <a:lnTo>
                    <a:pt x="14521" y="6294"/>
                  </a:lnTo>
                  <a:lnTo>
                    <a:pt x="14499" y="6429"/>
                  </a:lnTo>
                  <a:lnTo>
                    <a:pt x="14499" y="6070"/>
                  </a:lnTo>
                  <a:lnTo>
                    <a:pt x="14432" y="5170"/>
                  </a:lnTo>
                  <a:lnTo>
                    <a:pt x="14364" y="4564"/>
                  </a:lnTo>
                  <a:lnTo>
                    <a:pt x="14297" y="3912"/>
                  </a:lnTo>
                  <a:lnTo>
                    <a:pt x="14184" y="3237"/>
                  </a:lnTo>
                  <a:lnTo>
                    <a:pt x="14027" y="2540"/>
                  </a:lnTo>
                  <a:lnTo>
                    <a:pt x="13847" y="1888"/>
                  </a:lnTo>
                  <a:lnTo>
                    <a:pt x="13757" y="1596"/>
                  </a:lnTo>
                  <a:lnTo>
                    <a:pt x="13622" y="1304"/>
                  </a:lnTo>
                  <a:lnTo>
                    <a:pt x="13510" y="1034"/>
                  </a:lnTo>
                  <a:lnTo>
                    <a:pt x="13375" y="787"/>
                  </a:lnTo>
                  <a:lnTo>
                    <a:pt x="13218" y="562"/>
                  </a:lnTo>
                  <a:lnTo>
                    <a:pt x="13060" y="382"/>
                  </a:lnTo>
                  <a:lnTo>
                    <a:pt x="12880" y="225"/>
                  </a:lnTo>
                  <a:lnTo>
                    <a:pt x="12701" y="113"/>
                  </a:lnTo>
                  <a:lnTo>
                    <a:pt x="12476" y="45"/>
                  </a:lnTo>
                  <a:lnTo>
                    <a:pt x="12274" y="0"/>
                  </a:lnTo>
                  <a:close/>
                </a:path>
              </a:pathLst>
            </a:custGeom>
            <a:solidFill>
              <a:srgbClr val="CEDB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82" name="Google Shape;362;p15">
              <a:extLst>
                <a:ext uri="{FF2B5EF4-FFF2-40B4-BE49-F238E27FC236}">
                  <a16:creationId xmlns:a16="http://schemas.microsoft.com/office/drawing/2014/main" id="{A3A8B7C5-F913-FB8E-9D0E-97663B23D9D8}"/>
                </a:ext>
              </a:extLst>
            </p:cNvPr>
            <p:cNvSpPr/>
            <p:nvPr/>
          </p:nvSpPr>
          <p:spPr>
            <a:xfrm>
              <a:off x="4132550" y="455025"/>
              <a:ext cx="1414525" cy="585625"/>
            </a:xfrm>
            <a:custGeom>
              <a:avLst/>
              <a:gdLst/>
              <a:ahLst/>
              <a:cxnLst/>
              <a:rect l="l" t="t" r="r" b="b"/>
              <a:pathLst>
                <a:path w="56581" h="23425" extrusionOk="0">
                  <a:moveTo>
                    <a:pt x="28189" y="1"/>
                  </a:moveTo>
                  <a:lnTo>
                    <a:pt x="27919" y="23"/>
                  </a:lnTo>
                  <a:lnTo>
                    <a:pt x="27650" y="46"/>
                  </a:lnTo>
                  <a:lnTo>
                    <a:pt x="27357" y="113"/>
                  </a:lnTo>
                  <a:lnTo>
                    <a:pt x="27088" y="226"/>
                  </a:lnTo>
                  <a:lnTo>
                    <a:pt x="26773" y="338"/>
                  </a:lnTo>
                  <a:lnTo>
                    <a:pt x="26458" y="518"/>
                  </a:lnTo>
                  <a:lnTo>
                    <a:pt x="26144" y="698"/>
                  </a:lnTo>
                  <a:lnTo>
                    <a:pt x="25829" y="945"/>
                  </a:lnTo>
                  <a:lnTo>
                    <a:pt x="25492" y="1192"/>
                  </a:lnTo>
                  <a:lnTo>
                    <a:pt x="25177" y="1462"/>
                  </a:lnTo>
                  <a:lnTo>
                    <a:pt x="24592" y="2002"/>
                  </a:lnTo>
                  <a:lnTo>
                    <a:pt x="24031" y="2564"/>
                  </a:lnTo>
                  <a:lnTo>
                    <a:pt x="23536" y="3170"/>
                  </a:lnTo>
                  <a:lnTo>
                    <a:pt x="23086" y="3777"/>
                  </a:lnTo>
                  <a:lnTo>
                    <a:pt x="22659" y="4407"/>
                  </a:lnTo>
                  <a:lnTo>
                    <a:pt x="22277" y="5059"/>
                  </a:lnTo>
                  <a:lnTo>
                    <a:pt x="21940" y="5711"/>
                  </a:lnTo>
                  <a:lnTo>
                    <a:pt x="21625" y="6385"/>
                  </a:lnTo>
                  <a:lnTo>
                    <a:pt x="21356" y="7059"/>
                  </a:lnTo>
                  <a:lnTo>
                    <a:pt x="21108" y="7734"/>
                  </a:lnTo>
                  <a:lnTo>
                    <a:pt x="20883" y="8386"/>
                  </a:lnTo>
                  <a:lnTo>
                    <a:pt x="20704" y="9060"/>
                  </a:lnTo>
                  <a:lnTo>
                    <a:pt x="20546" y="9734"/>
                  </a:lnTo>
                  <a:lnTo>
                    <a:pt x="20411" y="10386"/>
                  </a:lnTo>
                  <a:lnTo>
                    <a:pt x="20299" y="11016"/>
                  </a:lnTo>
                  <a:lnTo>
                    <a:pt x="20209" y="11645"/>
                  </a:lnTo>
                  <a:lnTo>
                    <a:pt x="20142" y="12252"/>
                  </a:lnTo>
                  <a:lnTo>
                    <a:pt x="20074" y="12836"/>
                  </a:lnTo>
                  <a:lnTo>
                    <a:pt x="20052" y="13398"/>
                  </a:lnTo>
                  <a:lnTo>
                    <a:pt x="20007" y="14432"/>
                  </a:lnTo>
                  <a:lnTo>
                    <a:pt x="20007" y="15332"/>
                  </a:lnTo>
                  <a:lnTo>
                    <a:pt x="20029" y="16073"/>
                  </a:lnTo>
                  <a:lnTo>
                    <a:pt x="20052" y="16635"/>
                  </a:lnTo>
                  <a:lnTo>
                    <a:pt x="20097" y="17108"/>
                  </a:lnTo>
                  <a:lnTo>
                    <a:pt x="19760" y="16748"/>
                  </a:lnTo>
                  <a:lnTo>
                    <a:pt x="19377" y="16321"/>
                  </a:lnTo>
                  <a:lnTo>
                    <a:pt x="18838" y="15804"/>
                  </a:lnTo>
                  <a:lnTo>
                    <a:pt x="18163" y="15197"/>
                  </a:lnTo>
                  <a:lnTo>
                    <a:pt x="17399" y="14567"/>
                  </a:lnTo>
                  <a:lnTo>
                    <a:pt x="16972" y="14230"/>
                  </a:lnTo>
                  <a:lnTo>
                    <a:pt x="16523" y="13915"/>
                  </a:lnTo>
                  <a:lnTo>
                    <a:pt x="16050" y="13601"/>
                  </a:lnTo>
                  <a:lnTo>
                    <a:pt x="15578" y="13286"/>
                  </a:lnTo>
                  <a:lnTo>
                    <a:pt x="15061" y="12994"/>
                  </a:lnTo>
                  <a:lnTo>
                    <a:pt x="14544" y="12724"/>
                  </a:lnTo>
                  <a:lnTo>
                    <a:pt x="14005" y="12477"/>
                  </a:lnTo>
                  <a:lnTo>
                    <a:pt x="13443" y="12252"/>
                  </a:lnTo>
                  <a:lnTo>
                    <a:pt x="12881" y="12050"/>
                  </a:lnTo>
                  <a:lnTo>
                    <a:pt x="12296" y="11892"/>
                  </a:lnTo>
                  <a:lnTo>
                    <a:pt x="11712" y="11780"/>
                  </a:lnTo>
                  <a:lnTo>
                    <a:pt x="11128" y="11713"/>
                  </a:lnTo>
                  <a:lnTo>
                    <a:pt x="10521" y="11668"/>
                  </a:lnTo>
                  <a:lnTo>
                    <a:pt x="10228" y="11690"/>
                  </a:lnTo>
                  <a:lnTo>
                    <a:pt x="9914" y="11690"/>
                  </a:lnTo>
                  <a:lnTo>
                    <a:pt x="9621" y="11735"/>
                  </a:lnTo>
                  <a:lnTo>
                    <a:pt x="9307" y="11780"/>
                  </a:lnTo>
                  <a:lnTo>
                    <a:pt x="9015" y="11847"/>
                  </a:lnTo>
                  <a:lnTo>
                    <a:pt x="8700" y="11915"/>
                  </a:lnTo>
                  <a:lnTo>
                    <a:pt x="8408" y="12005"/>
                  </a:lnTo>
                  <a:lnTo>
                    <a:pt x="8093" y="12117"/>
                  </a:lnTo>
                  <a:lnTo>
                    <a:pt x="7801" y="12252"/>
                  </a:lnTo>
                  <a:lnTo>
                    <a:pt x="7486" y="12387"/>
                  </a:lnTo>
                  <a:lnTo>
                    <a:pt x="7194" y="12567"/>
                  </a:lnTo>
                  <a:lnTo>
                    <a:pt x="6902" y="12747"/>
                  </a:lnTo>
                  <a:lnTo>
                    <a:pt x="6587" y="12949"/>
                  </a:lnTo>
                  <a:lnTo>
                    <a:pt x="6295" y="13174"/>
                  </a:lnTo>
                  <a:lnTo>
                    <a:pt x="5890" y="13511"/>
                  </a:lnTo>
                  <a:lnTo>
                    <a:pt x="5485" y="13848"/>
                  </a:lnTo>
                  <a:lnTo>
                    <a:pt x="5103" y="14230"/>
                  </a:lnTo>
                  <a:lnTo>
                    <a:pt x="4744" y="14612"/>
                  </a:lnTo>
                  <a:lnTo>
                    <a:pt x="4384" y="15017"/>
                  </a:lnTo>
                  <a:lnTo>
                    <a:pt x="4047" y="15422"/>
                  </a:lnTo>
                  <a:lnTo>
                    <a:pt x="3732" y="15826"/>
                  </a:lnTo>
                  <a:lnTo>
                    <a:pt x="3417" y="16253"/>
                  </a:lnTo>
                  <a:lnTo>
                    <a:pt x="3125" y="16680"/>
                  </a:lnTo>
                  <a:lnTo>
                    <a:pt x="2855" y="17085"/>
                  </a:lnTo>
                  <a:lnTo>
                    <a:pt x="2338" y="17939"/>
                  </a:lnTo>
                  <a:lnTo>
                    <a:pt x="1866" y="18793"/>
                  </a:lnTo>
                  <a:lnTo>
                    <a:pt x="1462" y="19603"/>
                  </a:lnTo>
                  <a:lnTo>
                    <a:pt x="1102" y="20389"/>
                  </a:lnTo>
                  <a:lnTo>
                    <a:pt x="810" y="21109"/>
                  </a:lnTo>
                  <a:lnTo>
                    <a:pt x="540" y="21738"/>
                  </a:lnTo>
                  <a:lnTo>
                    <a:pt x="338" y="22300"/>
                  </a:lnTo>
                  <a:lnTo>
                    <a:pt x="68" y="23132"/>
                  </a:lnTo>
                  <a:lnTo>
                    <a:pt x="0" y="23424"/>
                  </a:lnTo>
                  <a:lnTo>
                    <a:pt x="56580" y="23424"/>
                  </a:lnTo>
                  <a:lnTo>
                    <a:pt x="56400" y="22930"/>
                  </a:lnTo>
                  <a:lnTo>
                    <a:pt x="56198" y="22390"/>
                  </a:lnTo>
                  <a:lnTo>
                    <a:pt x="55906" y="21693"/>
                  </a:lnTo>
                  <a:lnTo>
                    <a:pt x="55546" y="20884"/>
                  </a:lnTo>
                  <a:lnTo>
                    <a:pt x="55119" y="20030"/>
                  </a:lnTo>
                  <a:lnTo>
                    <a:pt x="54624" y="19108"/>
                  </a:lnTo>
                  <a:lnTo>
                    <a:pt x="54377" y="18659"/>
                  </a:lnTo>
                  <a:lnTo>
                    <a:pt x="54085" y="18209"/>
                  </a:lnTo>
                  <a:lnTo>
                    <a:pt x="53815" y="17782"/>
                  </a:lnTo>
                  <a:lnTo>
                    <a:pt x="53500" y="17377"/>
                  </a:lnTo>
                  <a:lnTo>
                    <a:pt x="53208" y="16973"/>
                  </a:lnTo>
                  <a:lnTo>
                    <a:pt x="52871" y="16613"/>
                  </a:lnTo>
                  <a:lnTo>
                    <a:pt x="52556" y="16276"/>
                  </a:lnTo>
                  <a:lnTo>
                    <a:pt x="52219" y="15984"/>
                  </a:lnTo>
                  <a:lnTo>
                    <a:pt x="51860" y="15736"/>
                  </a:lnTo>
                  <a:lnTo>
                    <a:pt x="51500" y="15511"/>
                  </a:lnTo>
                  <a:lnTo>
                    <a:pt x="51140" y="15354"/>
                  </a:lnTo>
                  <a:lnTo>
                    <a:pt x="50960" y="15309"/>
                  </a:lnTo>
                  <a:lnTo>
                    <a:pt x="50781" y="15264"/>
                  </a:lnTo>
                  <a:lnTo>
                    <a:pt x="50601" y="15242"/>
                  </a:lnTo>
                  <a:lnTo>
                    <a:pt x="50421" y="15219"/>
                  </a:lnTo>
                  <a:lnTo>
                    <a:pt x="50219" y="15219"/>
                  </a:lnTo>
                  <a:lnTo>
                    <a:pt x="50039" y="15242"/>
                  </a:lnTo>
                  <a:lnTo>
                    <a:pt x="49836" y="15287"/>
                  </a:lnTo>
                  <a:lnTo>
                    <a:pt x="49657" y="15354"/>
                  </a:lnTo>
                  <a:lnTo>
                    <a:pt x="49454" y="15422"/>
                  </a:lnTo>
                  <a:lnTo>
                    <a:pt x="49274" y="15534"/>
                  </a:lnTo>
                  <a:lnTo>
                    <a:pt x="49072" y="15646"/>
                  </a:lnTo>
                  <a:lnTo>
                    <a:pt x="48892" y="15781"/>
                  </a:lnTo>
                  <a:lnTo>
                    <a:pt x="48690" y="15939"/>
                  </a:lnTo>
                  <a:lnTo>
                    <a:pt x="48510" y="16118"/>
                  </a:lnTo>
                  <a:lnTo>
                    <a:pt x="48330" y="15511"/>
                  </a:lnTo>
                  <a:lnTo>
                    <a:pt x="48128" y="14792"/>
                  </a:lnTo>
                  <a:lnTo>
                    <a:pt x="47858" y="13893"/>
                  </a:lnTo>
                  <a:lnTo>
                    <a:pt x="47499" y="12836"/>
                  </a:lnTo>
                  <a:lnTo>
                    <a:pt x="47094" y="11668"/>
                  </a:lnTo>
                  <a:lnTo>
                    <a:pt x="46599" y="10454"/>
                  </a:lnTo>
                  <a:lnTo>
                    <a:pt x="46330" y="9847"/>
                  </a:lnTo>
                  <a:lnTo>
                    <a:pt x="46037" y="9217"/>
                  </a:lnTo>
                  <a:lnTo>
                    <a:pt x="45723" y="8610"/>
                  </a:lnTo>
                  <a:lnTo>
                    <a:pt x="45408" y="8026"/>
                  </a:lnTo>
                  <a:lnTo>
                    <a:pt x="45071" y="7464"/>
                  </a:lnTo>
                  <a:lnTo>
                    <a:pt x="44734" y="6924"/>
                  </a:lnTo>
                  <a:lnTo>
                    <a:pt x="44352" y="6407"/>
                  </a:lnTo>
                  <a:lnTo>
                    <a:pt x="43969" y="5935"/>
                  </a:lnTo>
                  <a:lnTo>
                    <a:pt x="43587" y="5508"/>
                  </a:lnTo>
                  <a:lnTo>
                    <a:pt x="43183" y="5149"/>
                  </a:lnTo>
                  <a:lnTo>
                    <a:pt x="42958" y="4969"/>
                  </a:lnTo>
                  <a:lnTo>
                    <a:pt x="42756" y="4834"/>
                  </a:lnTo>
                  <a:lnTo>
                    <a:pt x="42531" y="4699"/>
                  </a:lnTo>
                  <a:lnTo>
                    <a:pt x="42306" y="4564"/>
                  </a:lnTo>
                  <a:lnTo>
                    <a:pt x="42104" y="4474"/>
                  </a:lnTo>
                  <a:lnTo>
                    <a:pt x="41856" y="4384"/>
                  </a:lnTo>
                  <a:lnTo>
                    <a:pt x="41632" y="4317"/>
                  </a:lnTo>
                  <a:lnTo>
                    <a:pt x="41407" y="4272"/>
                  </a:lnTo>
                  <a:lnTo>
                    <a:pt x="41160" y="4249"/>
                  </a:lnTo>
                  <a:lnTo>
                    <a:pt x="40687" y="4249"/>
                  </a:lnTo>
                  <a:lnTo>
                    <a:pt x="40440" y="4294"/>
                  </a:lnTo>
                  <a:lnTo>
                    <a:pt x="40193" y="4362"/>
                  </a:lnTo>
                  <a:lnTo>
                    <a:pt x="39946" y="4452"/>
                  </a:lnTo>
                  <a:lnTo>
                    <a:pt x="39676" y="4542"/>
                  </a:lnTo>
                  <a:lnTo>
                    <a:pt x="39429" y="4677"/>
                  </a:lnTo>
                  <a:lnTo>
                    <a:pt x="38934" y="4991"/>
                  </a:lnTo>
                  <a:lnTo>
                    <a:pt x="38440" y="5328"/>
                  </a:lnTo>
                  <a:lnTo>
                    <a:pt x="38012" y="5666"/>
                  </a:lnTo>
                  <a:lnTo>
                    <a:pt x="37585" y="6025"/>
                  </a:lnTo>
                  <a:lnTo>
                    <a:pt x="37181" y="6407"/>
                  </a:lnTo>
                  <a:lnTo>
                    <a:pt x="36821" y="6790"/>
                  </a:lnTo>
                  <a:lnTo>
                    <a:pt x="36461" y="7194"/>
                  </a:lnTo>
                  <a:lnTo>
                    <a:pt x="36147" y="7599"/>
                  </a:lnTo>
                  <a:lnTo>
                    <a:pt x="35854" y="8003"/>
                  </a:lnTo>
                  <a:lnTo>
                    <a:pt x="35562" y="8408"/>
                  </a:lnTo>
                  <a:lnTo>
                    <a:pt x="35315" y="8835"/>
                  </a:lnTo>
                  <a:lnTo>
                    <a:pt x="35068" y="9262"/>
                  </a:lnTo>
                  <a:lnTo>
                    <a:pt x="34843" y="9667"/>
                  </a:lnTo>
                  <a:lnTo>
                    <a:pt x="34641" y="10094"/>
                  </a:lnTo>
                  <a:lnTo>
                    <a:pt x="34303" y="10903"/>
                  </a:lnTo>
                  <a:lnTo>
                    <a:pt x="34011" y="11668"/>
                  </a:lnTo>
                  <a:lnTo>
                    <a:pt x="33786" y="12387"/>
                  </a:lnTo>
                  <a:lnTo>
                    <a:pt x="33629" y="13039"/>
                  </a:lnTo>
                  <a:lnTo>
                    <a:pt x="33494" y="13623"/>
                  </a:lnTo>
                  <a:lnTo>
                    <a:pt x="33404" y="14095"/>
                  </a:lnTo>
                  <a:lnTo>
                    <a:pt x="33359" y="14432"/>
                  </a:lnTo>
                  <a:lnTo>
                    <a:pt x="33314" y="14747"/>
                  </a:lnTo>
                  <a:lnTo>
                    <a:pt x="33292" y="13938"/>
                  </a:lnTo>
                  <a:lnTo>
                    <a:pt x="33224" y="13016"/>
                  </a:lnTo>
                  <a:lnTo>
                    <a:pt x="33135" y="11847"/>
                  </a:lnTo>
                  <a:lnTo>
                    <a:pt x="33000" y="10476"/>
                  </a:lnTo>
                  <a:lnTo>
                    <a:pt x="32820" y="8970"/>
                  </a:lnTo>
                  <a:lnTo>
                    <a:pt x="32707" y="8206"/>
                  </a:lnTo>
                  <a:lnTo>
                    <a:pt x="32550" y="7419"/>
                  </a:lnTo>
                  <a:lnTo>
                    <a:pt x="32415" y="6632"/>
                  </a:lnTo>
                  <a:lnTo>
                    <a:pt x="32235" y="5845"/>
                  </a:lnTo>
                  <a:lnTo>
                    <a:pt x="32033" y="5081"/>
                  </a:lnTo>
                  <a:lnTo>
                    <a:pt x="31808" y="4339"/>
                  </a:lnTo>
                  <a:lnTo>
                    <a:pt x="31583" y="3643"/>
                  </a:lnTo>
                  <a:lnTo>
                    <a:pt x="31314" y="2968"/>
                  </a:lnTo>
                  <a:lnTo>
                    <a:pt x="31021" y="2339"/>
                  </a:lnTo>
                  <a:lnTo>
                    <a:pt x="30707" y="1777"/>
                  </a:lnTo>
                  <a:lnTo>
                    <a:pt x="30527" y="1530"/>
                  </a:lnTo>
                  <a:lnTo>
                    <a:pt x="30370" y="1282"/>
                  </a:lnTo>
                  <a:lnTo>
                    <a:pt x="30190" y="1057"/>
                  </a:lnTo>
                  <a:lnTo>
                    <a:pt x="29987" y="855"/>
                  </a:lnTo>
                  <a:lnTo>
                    <a:pt x="29785" y="675"/>
                  </a:lnTo>
                  <a:lnTo>
                    <a:pt x="29583" y="495"/>
                  </a:lnTo>
                  <a:lnTo>
                    <a:pt x="29381" y="361"/>
                  </a:lnTo>
                  <a:lnTo>
                    <a:pt x="29156" y="226"/>
                  </a:lnTo>
                  <a:lnTo>
                    <a:pt x="28931" y="136"/>
                  </a:lnTo>
                  <a:lnTo>
                    <a:pt x="28684" y="68"/>
                  </a:lnTo>
                  <a:lnTo>
                    <a:pt x="28436" y="23"/>
                  </a:lnTo>
                  <a:lnTo>
                    <a:pt x="28189" y="1"/>
                  </a:lnTo>
                  <a:close/>
                </a:path>
              </a:pathLst>
            </a:custGeom>
            <a:solidFill>
              <a:srgbClr val="CEDB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83" name="Google Shape;363;p15">
              <a:extLst>
                <a:ext uri="{FF2B5EF4-FFF2-40B4-BE49-F238E27FC236}">
                  <a16:creationId xmlns:a16="http://schemas.microsoft.com/office/drawing/2014/main" id="{286F9428-219F-F78A-BEBD-18E925932BF0}"/>
                </a:ext>
              </a:extLst>
            </p:cNvPr>
            <p:cNvSpPr/>
            <p:nvPr/>
          </p:nvSpPr>
          <p:spPr>
            <a:xfrm>
              <a:off x="2436500" y="800650"/>
              <a:ext cx="1158825" cy="479400"/>
            </a:xfrm>
            <a:custGeom>
              <a:avLst/>
              <a:gdLst/>
              <a:ahLst/>
              <a:cxnLst/>
              <a:rect l="l" t="t" r="r" b="b"/>
              <a:pathLst>
                <a:path w="46353" h="19176" extrusionOk="0">
                  <a:moveTo>
                    <a:pt x="23109" y="1"/>
                  </a:moveTo>
                  <a:lnTo>
                    <a:pt x="22884" y="23"/>
                  </a:lnTo>
                  <a:lnTo>
                    <a:pt x="22660" y="46"/>
                  </a:lnTo>
                  <a:lnTo>
                    <a:pt x="22435" y="90"/>
                  </a:lnTo>
                  <a:lnTo>
                    <a:pt x="22188" y="180"/>
                  </a:lnTo>
                  <a:lnTo>
                    <a:pt x="21940" y="293"/>
                  </a:lnTo>
                  <a:lnTo>
                    <a:pt x="21693" y="428"/>
                  </a:lnTo>
                  <a:lnTo>
                    <a:pt x="21423" y="585"/>
                  </a:lnTo>
                  <a:lnTo>
                    <a:pt x="21176" y="765"/>
                  </a:lnTo>
                  <a:lnTo>
                    <a:pt x="20637" y="1192"/>
                  </a:lnTo>
                  <a:lnTo>
                    <a:pt x="20164" y="1642"/>
                  </a:lnTo>
                  <a:lnTo>
                    <a:pt x="19715" y="2114"/>
                  </a:lnTo>
                  <a:lnTo>
                    <a:pt x="19288" y="2586"/>
                  </a:lnTo>
                  <a:lnTo>
                    <a:pt x="18928" y="3103"/>
                  </a:lnTo>
                  <a:lnTo>
                    <a:pt x="18568" y="3620"/>
                  </a:lnTo>
                  <a:lnTo>
                    <a:pt x="18254" y="4137"/>
                  </a:lnTo>
                  <a:lnTo>
                    <a:pt x="17984" y="4676"/>
                  </a:lnTo>
                  <a:lnTo>
                    <a:pt x="17737" y="5216"/>
                  </a:lnTo>
                  <a:lnTo>
                    <a:pt x="17512" y="5778"/>
                  </a:lnTo>
                  <a:lnTo>
                    <a:pt x="17310" y="6317"/>
                  </a:lnTo>
                  <a:lnTo>
                    <a:pt x="17130" y="6879"/>
                  </a:lnTo>
                  <a:lnTo>
                    <a:pt x="16972" y="7419"/>
                  </a:lnTo>
                  <a:lnTo>
                    <a:pt x="16838" y="7981"/>
                  </a:lnTo>
                  <a:lnTo>
                    <a:pt x="16725" y="8498"/>
                  </a:lnTo>
                  <a:lnTo>
                    <a:pt x="16635" y="9037"/>
                  </a:lnTo>
                  <a:lnTo>
                    <a:pt x="16568" y="9532"/>
                  </a:lnTo>
                  <a:lnTo>
                    <a:pt x="16500" y="10049"/>
                  </a:lnTo>
                  <a:lnTo>
                    <a:pt x="16433" y="10970"/>
                  </a:lnTo>
                  <a:lnTo>
                    <a:pt x="16388" y="11825"/>
                  </a:lnTo>
                  <a:lnTo>
                    <a:pt x="16388" y="12566"/>
                  </a:lnTo>
                  <a:lnTo>
                    <a:pt x="16410" y="13173"/>
                  </a:lnTo>
                  <a:lnTo>
                    <a:pt x="16455" y="13623"/>
                  </a:lnTo>
                  <a:lnTo>
                    <a:pt x="16478" y="14005"/>
                  </a:lnTo>
                  <a:lnTo>
                    <a:pt x="16208" y="13713"/>
                  </a:lnTo>
                  <a:lnTo>
                    <a:pt x="15871" y="13376"/>
                  </a:lnTo>
                  <a:lnTo>
                    <a:pt x="15444" y="12949"/>
                  </a:lnTo>
                  <a:lnTo>
                    <a:pt x="14904" y="12454"/>
                  </a:lnTo>
                  <a:lnTo>
                    <a:pt x="14275" y="11937"/>
                  </a:lnTo>
                  <a:lnTo>
                    <a:pt x="13556" y="11397"/>
                  </a:lnTo>
                  <a:lnTo>
                    <a:pt x="13174" y="11128"/>
                  </a:lnTo>
                  <a:lnTo>
                    <a:pt x="12769" y="10880"/>
                  </a:lnTo>
                  <a:lnTo>
                    <a:pt x="12342" y="10656"/>
                  </a:lnTo>
                  <a:lnTo>
                    <a:pt x="11915" y="10431"/>
                  </a:lnTo>
                  <a:lnTo>
                    <a:pt x="11488" y="10206"/>
                  </a:lnTo>
                  <a:lnTo>
                    <a:pt x="11016" y="10026"/>
                  </a:lnTo>
                  <a:lnTo>
                    <a:pt x="10566" y="9869"/>
                  </a:lnTo>
                  <a:lnTo>
                    <a:pt x="10094" y="9756"/>
                  </a:lnTo>
                  <a:lnTo>
                    <a:pt x="9599" y="9644"/>
                  </a:lnTo>
                  <a:lnTo>
                    <a:pt x="9127" y="9577"/>
                  </a:lnTo>
                  <a:lnTo>
                    <a:pt x="8633" y="9554"/>
                  </a:lnTo>
                  <a:lnTo>
                    <a:pt x="8138" y="9577"/>
                  </a:lnTo>
                  <a:lnTo>
                    <a:pt x="7644" y="9644"/>
                  </a:lnTo>
                  <a:lnTo>
                    <a:pt x="7149" y="9756"/>
                  </a:lnTo>
                  <a:lnTo>
                    <a:pt x="6655" y="9936"/>
                  </a:lnTo>
                  <a:lnTo>
                    <a:pt x="6407" y="10026"/>
                  </a:lnTo>
                  <a:lnTo>
                    <a:pt x="6160" y="10161"/>
                  </a:lnTo>
                  <a:lnTo>
                    <a:pt x="5913" y="10296"/>
                  </a:lnTo>
                  <a:lnTo>
                    <a:pt x="5666" y="10431"/>
                  </a:lnTo>
                  <a:lnTo>
                    <a:pt x="5418" y="10611"/>
                  </a:lnTo>
                  <a:lnTo>
                    <a:pt x="5171" y="10791"/>
                  </a:lnTo>
                  <a:lnTo>
                    <a:pt x="4834" y="11060"/>
                  </a:lnTo>
                  <a:lnTo>
                    <a:pt x="4519" y="11352"/>
                  </a:lnTo>
                  <a:lnTo>
                    <a:pt x="4204" y="11645"/>
                  </a:lnTo>
                  <a:lnTo>
                    <a:pt x="3912" y="11959"/>
                  </a:lnTo>
                  <a:lnTo>
                    <a:pt x="3620" y="12297"/>
                  </a:lnTo>
                  <a:lnTo>
                    <a:pt x="3328" y="12634"/>
                  </a:lnTo>
                  <a:lnTo>
                    <a:pt x="2811" y="13308"/>
                  </a:lnTo>
                  <a:lnTo>
                    <a:pt x="2361" y="14005"/>
                  </a:lnTo>
                  <a:lnTo>
                    <a:pt x="1934" y="14702"/>
                  </a:lnTo>
                  <a:lnTo>
                    <a:pt x="1552" y="15399"/>
                  </a:lnTo>
                  <a:lnTo>
                    <a:pt x="1215" y="16051"/>
                  </a:lnTo>
                  <a:lnTo>
                    <a:pt x="922" y="16703"/>
                  </a:lnTo>
                  <a:lnTo>
                    <a:pt x="675" y="17287"/>
                  </a:lnTo>
                  <a:lnTo>
                    <a:pt x="473" y="17804"/>
                  </a:lnTo>
                  <a:lnTo>
                    <a:pt x="293" y="18276"/>
                  </a:lnTo>
                  <a:lnTo>
                    <a:pt x="91" y="18950"/>
                  </a:lnTo>
                  <a:lnTo>
                    <a:pt x="1" y="19175"/>
                  </a:lnTo>
                  <a:lnTo>
                    <a:pt x="46353" y="19175"/>
                  </a:lnTo>
                  <a:lnTo>
                    <a:pt x="46218" y="18793"/>
                  </a:lnTo>
                  <a:lnTo>
                    <a:pt x="46038" y="18343"/>
                  </a:lnTo>
                  <a:lnTo>
                    <a:pt x="45813" y="17782"/>
                  </a:lnTo>
                  <a:lnTo>
                    <a:pt x="45498" y="17107"/>
                  </a:lnTo>
                  <a:lnTo>
                    <a:pt x="45161" y="16388"/>
                  </a:lnTo>
                  <a:lnTo>
                    <a:pt x="44757" y="15668"/>
                  </a:lnTo>
                  <a:lnTo>
                    <a:pt x="44329" y="14927"/>
                  </a:lnTo>
                  <a:lnTo>
                    <a:pt x="44082" y="14567"/>
                  </a:lnTo>
                  <a:lnTo>
                    <a:pt x="43835" y="14230"/>
                  </a:lnTo>
                  <a:lnTo>
                    <a:pt x="43588" y="13915"/>
                  </a:lnTo>
                  <a:lnTo>
                    <a:pt x="43318" y="13600"/>
                  </a:lnTo>
                  <a:lnTo>
                    <a:pt x="43048" y="13331"/>
                  </a:lnTo>
                  <a:lnTo>
                    <a:pt x="42778" y="13083"/>
                  </a:lnTo>
                  <a:lnTo>
                    <a:pt x="42486" y="12881"/>
                  </a:lnTo>
                  <a:lnTo>
                    <a:pt x="42194" y="12701"/>
                  </a:lnTo>
                  <a:lnTo>
                    <a:pt x="41902" y="12589"/>
                  </a:lnTo>
                  <a:lnTo>
                    <a:pt x="41609" y="12499"/>
                  </a:lnTo>
                  <a:lnTo>
                    <a:pt x="41295" y="12476"/>
                  </a:lnTo>
                  <a:lnTo>
                    <a:pt x="41160" y="12476"/>
                  </a:lnTo>
                  <a:lnTo>
                    <a:pt x="41003" y="12499"/>
                  </a:lnTo>
                  <a:lnTo>
                    <a:pt x="40845" y="12521"/>
                  </a:lnTo>
                  <a:lnTo>
                    <a:pt x="40688" y="12566"/>
                  </a:lnTo>
                  <a:lnTo>
                    <a:pt x="40530" y="12634"/>
                  </a:lnTo>
                  <a:lnTo>
                    <a:pt x="40373" y="12724"/>
                  </a:lnTo>
                  <a:lnTo>
                    <a:pt x="40216" y="12814"/>
                  </a:lnTo>
                  <a:lnTo>
                    <a:pt x="40058" y="12926"/>
                  </a:lnTo>
                  <a:lnTo>
                    <a:pt x="39901" y="13061"/>
                  </a:lnTo>
                  <a:lnTo>
                    <a:pt x="39744" y="13218"/>
                  </a:lnTo>
                  <a:lnTo>
                    <a:pt x="39609" y="12701"/>
                  </a:lnTo>
                  <a:lnTo>
                    <a:pt x="39451" y="12117"/>
                  </a:lnTo>
                  <a:lnTo>
                    <a:pt x="39204" y="11375"/>
                  </a:lnTo>
                  <a:lnTo>
                    <a:pt x="38934" y="10521"/>
                  </a:lnTo>
                  <a:lnTo>
                    <a:pt x="38575" y="9554"/>
                  </a:lnTo>
                  <a:lnTo>
                    <a:pt x="38170" y="8565"/>
                  </a:lnTo>
                  <a:lnTo>
                    <a:pt x="37945" y="8048"/>
                  </a:lnTo>
                  <a:lnTo>
                    <a:pt x="37721" y="7554"/>
                  </a:lnTo>
                  <a:lnTo>
                    <a:pt x="37473" y="7059"/>
                  </a:lnTo>
                  <a:lnTo>
                    <a:pt x="37204" y="6587"/>
                  </a:lnTo>
                  <a:lnTo>
                    <a:pt x="36934" y="6115"/>
                  </a:lnTo>
                  <a:lnTo>
                    <a:pt x="36642" y="5665"/>
                  </a:lnTo>
                  <a:lnTo>
                    <a:pt x="36349" y="5261"/>
                  </a:lnTo>
                  <a:lnTo>
                    <a:pt x="36035" y="4879"/>
                  </a:lnTo>
                  <a:lnTo>
                    <a:pt x="35720" y="4519"/>
                  </a:lnTo>
                  <a:lnTo>
                    <a:pt x="35383" y="4204"/>
                  </a:lnTo>
                  <a:lnTo>
                    <a:pt x="35023" y="3957"/>
                  </a:lnTo>
                  <a:lnTo>
                    <a:pt x="34663" y="3755"/>
                  </a:lnTo>
                  <a:lnTo>
                    <a:pt x="34484" y="3665"/>
                  </a:lnTo>
                  <a:lnTo>
                    <a:pt x="34304" y="3597"/>
                  </a:lnTo>
                  <a:lnTo>
                    <a:pt x="34124" y="3530"/>
                  </a:lnTo>
                  <a:lnTo>
                    <a:pt x="33922" y="3507"/>
                  </a:lnTo>
                  <a:lnTo>
                    <a:pt x="33742" y="3485"/>
                  </a:lnTo>
                  <a:lnTo>
                    <a:pt x="33337" y="3485"/>
                  </a:lnTo>
                  <a:lnTo>
                    <a:pt x="33135" y="3530"/>
                  </a:lnTo>
                  <a:lnTo>
                    <a:pt x="32933" y="3575"/>
                  </a:lnTo>
                  <a:lnTo>
                    <a:pt x="32730" y="3642"/>
                  </a:lnTo>
                  <a:lnTo>
                    <a:pt x="32528" y="3732"/>
                  </a:lnTo>
                  <a:lnTo>
                    <a:pt x="32303" y="3844"/>
                  </a:lnTo>
                  <a:lnTo>
                    <a:pt x="31899" y="4092"/>
                  </a:lnTo>
                  <a:lnTo>
                    <a:pt x="31516" y="4362"/>
                  </a:lnTo>
                  <a:lnTo>
                    <a:pt x="31134" y="4631"/>
                  </a:lnTo>
                  <a:lnTo>
                    <a:pt x="30797" y="4946"/>
                  </a:lnTo>
                  <a:lnTo>
                    <a:pt x="30482" y="5238"/>
                  </a:lnTo>
                  <a:lnTo>
                    <a:pt x="30168" y="5553"/>
                  </a:lnTo>
                  <a:lnTo>
                    <a:pt x="29875" y="5890"/>
                  </a:lnTo>
                  <a:lnTo>
                    <a:pt x="29628" y="6227"/>
                  </a:lnTo>
                  <a:lnTo>
                    <a:pt x="29381" y="6564"/>
                  </a:lnTo>
                  <a:lnTo>
                    <a:pt x="29134" y="6902"/>
                  </a:lnTo>
                  <a:lnTo>
                    <a:pt x="28931" y="7239"/>
                  </a:lnTo>
                  <a:lnTo>
                    <a:pt x="28729" y="7576"/>
                  </a:lnTo>
                  <a:lnTo>
                    <a:pt x="28392" y="8273"/>
                  </a:lnTo>
                  <a:lnTo>
                    <a:pt x="28100" y="8925"/>
                  </a:lnTo>
                  <a:lnTo>
                    <a:pt x="27875" y="9554"/>
                  </a:lnTo>
                  <a:lnTo>
                    <a:pt x="27695" y="10161"/>
                  </a:lnTo>
                  <a:lnTo>
                    <a:pt x="27560" y="10678"/>
                  </a:lnTo>
                  <a:lnTo>
                    <a:pt x="27448" y="11150"/>
                  </a:lnTo>
                  <a:lnTo>
                    <a:pt x="27335" y="11825"/>
                  </a:lnTo>
                  <a:lnTo>
                    <a:pt x="27313" y="12072"/>
                  </a:lnTo>
                  <a:lnTo>
                    <a:pt x="27268" y="11420"/>
                  </a:lnTo>
                  <a:lnTo>
                    <a:pt x="27245" y="10656"/>
                  </a:lnTo>
                  <a:lnTo>
                    <a:pt x="27155" y="9689"/>
                  </a:lnTo>
                  <a:lnTo>
                    <a:pt x="27043" y="8588"/>
                  </a:lnTo>
                  <a:lnTo>
                    <a:pt x="26886" y="7351"/>
                  </a:lnTo>
                  <a:lnTo>
                    <a:pt x="26796" y="6722"/>
                  </a:lnTo>
                  <a:lnTo>
                    <a:pt x="26683" y="6070"/>
                  </a:lnTo>
                  <a:lnTo>
                    <a:pt x="26549" y="5418"/>
                  </a:lnTo>
                  <a:lnTo>
                    <a:pt x="26414" y="4789"/>
                  </a:lnTo>
                  <a:lnTo>
                    <a:pt x="26256" y="4159"/>
                  </a:lnTo>
                  <a:lnTo>
                    <a:pt x="26076" y="3552"/>
                  </a:lnTo>
                  <a:lnTo>
                    <a:pt x="25874" y="2990"/>
                  </a:lnTo>
                  <a:lnTo>
                    <a:pt x="25672" y="2428"/>
                  </a:lnTo>
                  <a:lnTo>
                    <a:pt x="25425" y="1934"/>
                  </a:lnTo>
                  <a:lnTo>
                    <a:pt x="25155" y="1462"/>
                  </a:lnTo>
                  <a:lnTo>
                    <a:pt x="24885" y="1057"/>
                  </a:lnTo>
                  <a:lnTo>
                    <a:pt x="24728" y="877"/>
                  </a:lnTo>
                  <a:lnTo>
                    <a:pt x="24570" y="697"/>
                  </a:lnTo>
                  <a:lnTo>
                    <a:pt x="24413" y="540"/>
                  </a:lnTo>
                  <a:lnTo>
                    <a:pt x="24256" y="405"/>
                  </a:lnTo>
                  <a:lnTo>
                    <a:pt x="24076" y="293"/>
                  </a:lnTo>
                  <a:lnTo>
                    <a:pt x="23896" y="203"/>
                  </a:lnTo>
                  <a:lnTo>
                    <a:pt x="23694" y="113"/>
                  </a:lnTo>
                  <a:lnTo>
                    <a:pt x="23514" y="68"/>
                  </a:lnTo>
                  <a:lnTo>
                    <a:pt x="23312" y="23"/>
                  </a:lnTo>
                  <a:lnTo>
                    <a:pt x="23109" y="1"/>
                  </a:lnTo>
                  <a:close/>
                </a:path>
              </a:pathLst>
            </a:custGeom>
            <a:solidFill>
              <a:srgbClr val="CEDB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pic>
        <p:nvPicPr>
          <p:cNvPr id="2" name="Picture 2" descr="Universiti Malaya - APRU">
            <a:extLst>
              <a:ext uri="{FF2B5EF4-FFF2-40B4-BE49-F238E27FC236}">
                <a16:creationId xmlns:a16="http://schemas.microsoft.com/office/drawing/2014/main" id="{FF9E6EB9-B2E1-C906-00FB-7F8C95BF88E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3" t="21037" r="-742" b="16497"/>
          <a:stretch/>
        </p:blipFill>
        <p:spPr bwMode="auto">
          <a:xfrm>
            <a:off x="759871" y="-68718"/>
            <a:ext cx="1891813" cy="9402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0D0DDA2F-659E-86C5-3B93-8409C741BDA1}"/>
              </a:ext>
            </a:extLst>
          </p:cNvPr>
          <p:cNvSpPr/>
          <p:nvPr/>
        </p:nvSpPr>
        <p:spPr>
          <a:xfrm>
            <a:off x="5928991" y="838527"/>
            <a:ext cx="5968924" cy="3086758"/>
          </a:xfrm>
          <a:prstGeom prst="rect">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DFD20D78-C76F-A338-751E-88115AB87658}"/>
              </a:ext>
            </a:extLst>
          </p:cNvPr>
          <p:cNvSpPr/>
          <p:nvPr/>
        </p:nvSpPr>
        <p:spPr>
          <a:xfrm>
            <a:off x="6096794" y="1609179"/>
            <a:ext cx="3353408" cy="1760538"/>
          </a:xfrm>
          <a:prstGeom prst="rect">
            <a:avLst/>
          </a:prstGeom>
          <a:solidFill>
            <a:srgbClr val="93D2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Straight Connector 45">
            <a:extLst>
              <a:ext uri="{FF2B5EF4-FFF2-40B4-BE49-F238E27FC236}">
                <a16:creationId xmlns:a16="http://schemas.microsoft.com/office/drawing/2014/main" id="{1EDA7FA6-1369-A383-2822-C5C8F350084C}"/>
              </a:ext>
            </a:extLst>
          </p:cNvPr>
          <p:cNvCxnSpPr>
            <a:cxnSpLocks/>
          </p:cNvCxnSpPr>
          <p:nvPr/>
        </p:nvCxnSpPr>
        <p:spPr>
          <a:xfrm>
            <a:off x="308919" y="682200"/>
            <a:ext cx="11602995" cy="0"/>
          </a:xfrm>
          <a:prstGeom prst="line">
            <a:avLst/>
          </a:prstGeom>
          <a:ln>
            <a:solidFill>
              <a:schemeClr val="accent6"/>
            </a:solidFill>
          </a:ln>
        </p:spPr>
        <p:style>
          <a:lnRef idx="3">
            <a:schemeClr val="lt1"/>
          </a:lnRef>
          <a:fillRef idx="1">
            <a:schemeClr val="accent6"/>
          </a:fillRef>
          <a:effectRef idx="1">
            <a:schemeClr val="accent6"/>
          </a:effectRef>
          <a:fontRef idx="minor">
            <a:schemeClr val="lt1"/>
          </a:fontRef>
        </p:style>
      </p:cxnSp>
      <p:sp>
        <p:nvSpPr>
          <p:cNvPr id="47" name="CustomShape 2">
            <a:extLst>
              <a:ext uri="{FF2B5EF4-FFF2-40B4-BE49-F238E27FC236}">
                <a16:creationId xmlns:a16="http://schemas.microsoft.com/office/drawing/2014/main" id="{23D5C337-1C17-377E-1149-6B34D41AAAA2}"/>
              </a:ext>
            </a:extLst>
          </p:cNvPr>
          <p:cNvSpPr/>
          <p:nvPr/>
        </p:nvSpPr>
        <p:spPr>
          <a:xfrm>
            <a:off x="807553" y="97772"/>
            <a:ext cx="2413149" cy="58442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US" sz="3600" b="1" spc="-1" dirty="0">
                <a:solidFill>
                  <a:srgbClr val="000000"/>
                </a:solidFill>
                <a:latin typeface="Calibri Light" panose="020F0302020204030204" pitchFamily="34" charset="0"/>
                <a:cs typeface="Calibri Light" panose="020F0302020204030204" pitchFamily="34" charset="0"/>
              </a:rPr>
              <a:t>Results</a:t>
            </a:r>
            <a:endParaRPr lang="en-GB" sz="3600" b="1" spc="-1" dirty="0">
              <a:solidFill>
                <a:srgbClr val="000000"/>
              </a:solidFill>
              <a:latin typeface="Calibri Light" panose="020F0302020204030204" pitchFamily="34" charset="0"/>
              <a:cs typeface="Calibri Light" panose="020F0302020204030204" pitchFamily="34" charset="0"/>
            </a:endParaRPr>
          </a:p>
        </p:txBody>
      </p:sp>
      <p:sp>
        <p:nvSpPr>
          <p:cNvPr id="48" name="Rectangle 47">
            <a:extLst>
              <a:ext uri="{FF2B5EF4-FFF2-40B4-BE49-F238E27FC236}">
                <a16:creationId xmlns:a16="http://schemas.microsoft.com/office/drawing/2014/main" id="{2EE7B6FD-4F59-DD4C-E172-D023D9786608}"/>
              </a:ext>
            </a:extLst>
          </p:cNvPr>
          <p:cNvSpPr/>
          <p:nvPr/>
        </p:nvSpPr>
        <p:spPr>
          <a:xfrm>
            <a:off x="336501" y="217066"/>
            <a:ext cx="347386" cy="345841"/>
          </a:xfrm>
          <a:prstGeom prst="rect">
            <a:avLst/>
          </a:prstGeom>
          <a:solidFill>
            <a:srgbClr val="528E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7" name="Freeform: Shape 6">
            <a:extLst>
              <a:ext uri="{FF2B5EF4-FFF2-40B4-BE49-F238E27FC236}">
                <a16:creationId xmlns:a16="http://schemas.microsoft.com/office/drawing/2014/main" id="{FB19E38F-88C9-62B5-39C0-41C0EE53E73C}"/>
              </a:ext>
            </a:extLst>
          </p:cNvPr>
          <p:cNvSpPr/>
          <p:nvPr/>
        </p:nvSpPr>
        <p:spPr>
          <a:xfrm>
            <a:off x="683885" y="2265599"/>
            <a:ext cx="2052345" cy="1105795"/>
          </a:xfrm>
          <a:custGeom>
            <a:avLst/>
            <a:gdLst>
              <a:gd name="connsiteX0" fmla="*/ 0 w 2543701"/>
              <a:gd name="connsiteY0" fmla="*/ 0 h 878400"/>
              <a:gd name="connsiteX1" fmla="*/ 2543701 w 2543701"/>
              <a:gd name="connsiteY1" fmla="*/ 0 h 878400"/>
              <a:gd name="connsiteX2" fmla="*/ 2543701 w 2543701"/>
              <a:gd name="connsiteY2" fmla="*/ 878400 h 878400"/>
              <a:gd name="connsiteX3" fmla="*/ 0 w 2543701"/>
              <a:gd name="connsiteY3" fmla="*/ 878400 h 878400"/>
              <a:gd name="connsiteX4" fmla="*/ 0 w 2543701"/>
              <a:gd name="connsiteY4" fmla="*/ 0 h 87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701" h="878400">
                <a:moveTo>
                  <a:pt x="0" y="0"/>
                </a:moveTo>
                <a:lnTo>
                  <a:pt x="2543701" y="0"/>
                </a:lnTo>
                <a:lnTo>
                  <a:pt x="2543701" y="878400"/>
                </a:lnTo>
                <a:lnTo>
                  <a:pt x="0" y="878400"/>
                </a:lnTo>
                <a:lnTo>
                  <a:pt x="0" y="0"/>
                </a:lnTo>
                <a:close/>
              </a:path>
            </a:pathLst>
          </a:custGeom>
          <a:solidFill>
            <a:srgbClr val="8D9397"/>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600" kern="1200" dirty="0">
                <a:solidFill>
                  <a:schemeClr val="bg1"/>
                </a:solidFill>
                <a:latin typeface="Calibri" panose="020F0502020204030204" pitchFamily="34" charset="0"/>
                <a:ea typeface="DejaVu Sans"/>
                <a:cs typeface="Calibri" panose="020F0502020204030204" pitchFamily="34" charset="0"/>
              </a:rPr>
              <a:t>Simulated annual primary electricity consumption             (IES-VE software)</a:t>
            </a:r>
          </a:p>
        </p:txBody>
      </p:sp>
      <p:sp>
        <p:nvSpPr>
          <p:cNvPr id="8" name="Freeform: Shape 7">
            <a:extLst>
              <a:ext uri="{FF2B5EF4-FFF2-40B4-BE49-F238E27FC236}">
                <a16:creationId xmlns:a16="http://schemas.microsoft.com/office/drawing/2014/main" id="{4FF856BE-2FFF-07CF-F527-C719395C30B0}"/>
              </a:ext>
            </a:extLst>
          </p:cNvPr>
          <p:cNvSpPr/>
          <p:nvPr/>
        </p:nvSpPr>
        <p:spPr>
          <a:xfrm>
            <a:off x="683885" y="3490689"/>
            <a:ext cx="2052345" cy="421899"/>
          </a:xfrm>
          <a:custGeom>
            <a:avLst/>
            <a:gdLst>
              <a:gd name="connsiteX0" fmla="*/ 0 w 2543701"/>
              <a:gd name="connsiteY0" fmla="*/ 0 h 878400"/>
              <a:gd name="connsiteX1" fmla="*/ 2543701 w 2543701"/>
              <a:gd name="connsiteY1" fmla="*/ 0 h 878400"/>
              <a:gd name="connsiteX2" fmla="*/ 2543701 w 2543701"/>
              <a:gd name="connsiteY2" fmla="*/ 878400 h 878400"/>
              <a:gd name="connsiteX3" fmla="*/ 0 w 2543701"/>
              <a:gd name="connsiteY3" fmla="*/ 878400 h 878400"/>
              <a:gd name="connsiteX4" fmla="*/ 0 w 2543701"/>
              <a:gd name="connsiteY4" fmla="*/ 0 h 87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701" h="878400">
                <a:moveTo>
                  <a:pt x="0" y="0"/>
                </a:moveTo>
                <a:lnTo>
                  <a:pt x="2543701" y="0"/>
                </a:lnTo>
                <a:lnTo>
                  <a:pt x="2543701" y="878400"/>
                </a:lnTo>
                <a:lnTo>
                  <a:pt x="0" y="878400"/>
                </a:lnTo>
                <a:lnTo>
                  <a:pt x="0" y="0"/>
                </a:lnTo>
                <a:close/>
              </a:path>
            </a:pathLst>
          </a:custGeom>
          <a:noFill/>
          <a:ln>
            <a:solidFill>
              <a:schemeClr val="bg1">
                <a:lumMod val="75000"/>
              </a:schemeClr>
            </a:solidFill>
          </a:ln>
        </p:spPr>
        <p:style>
          <a:lnRef idx="2">
            <a:schemeClr val="accent4">
              <a:tint val="40000"/>
              <a:alpha val="90000"/>
              <a:hueOff val="0"/>
              <a:satOff val="0"/>
              <a:lumOff val="0"/>
              <a:alphaOff val="0"/>
            </a:schemeClr>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ctr" defTabSz="800100">
              <a:lnSpc>
                <a:spcPct val="90000"/>
              </a:lnSpc>
              <a:spcBef>
                <a:spcPct val="0"/>
              </a:spcBef>
              <a:spcAft>
                <a:spcPct val="15000"/>
              </a:spcAft>
              <a:buNone/>
            </a:pPr>
            <a:r>
              <a:rPr lang="en-GB" sz="1800" kern="1200" dirty="0">
                <a:solidFill>
                  <a:schemeClr val="accent6"/>
                </a:solidFill>
                <a:latin typeface="Calibri" panose="020F0502020204030204" pitchFamily="34" charset="0"/>
                <a:cs typeface="Calibri" panose="020F0502020204030204" pitchFamily="34" charset="0"/>
              </a:rPr>
              <a:t>31,152.5 kWh </a:t>
            </a:r>
          </a:p>
        </p:txBody>
      </p:sp>
      <p:sp>
        <p:nvSpPr>
          <p:cNvPr id="9" name="Freeform: Shape 8">
            <a:extLst>
              <a:ext uri="{FF2B5EF4-FFF2-40B4-BE49-F238E27FC236}">
                <a16:creationId xmlns:a16="http://schemas.microsoft.com/office/drawing/2014/main" id="{9A83357E-9F03-1F24-8E1C-A8961BC85E3D}"/>
              </a:ext>
            </a:extLst>
          </p:cNvPr>
          <p:cNvSpPr/>
          <p:nvPr/>
        </p:nvSpPr>
        <p:spPr>
          <a:xfrm>
            <a:off x="3043984" y="2265599"/>
            <a:ext cx="2052345" cy="1105795"/>
          </a:xfrm>
          <a:custGeom>
            <a:avLst/>
            <a:gdLst>
              <a:gd name="connsiteX0" fmla="*/ 0 w 2543701"/>
              <a:gd name="connsiteY0" fmla="*/ 0 h 878400"/>
              <a:gd name="connsiteX1" fmla="*/ 2543701 w 2543701"/>
              <a:gd name="connsiteY1" fmla="*/ 0 h 878400"/>
              <a:gd name="connsiteX2" fmla="*/ 2543701 w 2543701"/>
              <a:gd name="connsiteY2" fmla="*/ 878400 h 878400"/>
              <a:gd name="connsiteX3" fmla="*/ 0 w 2543701"/>
              <a:gd name="connsiteY3" fmla="*/ 878400 h 878400"/>
              <a:gd name="connsiteX4" fmla="*/ 0 w 2543701"/>
              <a:gd name="connsiteY4" fmla="*/ 0 h 87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701" h="878400">
                <a:moveTo>
                  <a:pt x="0" y="0"/>
                </a:moveTo>
                <a:lnTo>
                  <a:pt x="2543701" y="0"/>
                </a:lnTo>
                <a:lnTo>
                  <a:pt x="2543701" y="878400"/>
                </a:lnTo>
                <a:lnTo>
                  <a:pt x="0" y="878400"/>
                </a:lnTo>
                <a:lnTo>
                  <a:pt x="0" y="0"/>
                </a:lnTo>
                <a:close/>
              </a:path>
            </a:pathLst>
          </a:custGeom>
          <a:solidFill>
            <a:srgbClr val="384850"/>
          </a:solidFill>
          <a:ln>
            <a:noFill/>
          </a:ln>
        </p:spPr>
        <p:style>
          <a:lnRef idx="2">
            <a:scrgbClr r="0" g="0" b="0"/>
          </a:lnRef>
          <a:fillRef idx="1">
            <a:schemeClr val="accent4">
              <a:hueOff val="5167841"/>
              <a:satOff val="-12089"/>
              <a:lumOff val="-10196"/>
              <a:alphaOff val="0"/>
            </a:schemeClr>
          </a:fillRef>
          <a:effectRef idx="0">
            <a:schemeClr val="accent4">
              <a:hueOff val="5167841"/>
              <a:satOff val="-12089"/>
              <a:lumOff val="-10196"/>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600" kern="1200" dirty="0">
                <a:solidFill>
                  <a:schemeClr val="bg1"/>
                </a:solidFill>
                <a:latin typeface="Calibri" panose="020F0502020204030204" pitchFamily="34" charset="0"/>
                <a:cs typeface="Calibri" panose="020F0502020204030204" pitchFamily="34" charset="0"/>
              </a:rPr>
              <a:t>Actual annual primary electricity consumption (electricity bills)</a:t>
            </a:r>
          </a:p>
        </p:txBody>
      </p:sp>
      <p:sp>
        <p:nvSpPr>
          <p:cNvPr id="10" name="Freeform: Shape 9">
            <a:extLst>
              <a:ext uri="{FF2B5EF4-FFF2-40B4-BE49-F238E27FC236}">
                <a16:creationId xmlns:a16="http://schemas.microsoft.com/office/drawing/2014/main" id="{CBFB3E8D-929C-6D89-9F53-02C12C0D78F4}"/>
              </a:ext>
            </a:extLst>
          </p:cNvPr>
          <p:cNvSpPr/>
          <p:nvPr/>
        </p:nvSpPr>
        <p:spPr>
          <a:xfrm>
            <a:off x="3043984" y="3490689"/>
            <a:ext cx="2052345" cy="421899"/>
          </a:xfrm>
          <a:custGeom>
            <a:avLst/>
            <a:gdLst>
              <a:gd name="connsiteX0" fmla="*/ 0 w 2543701"/>
              <a:gd name="connsiteY0" fmla="*/ 0 h 878400"/>
              <a:gd name="connsiteX1" fmla="*/ 2543701 w 2543701"/>
              <a:gd name="connsiteY1" fmla="*/ 0 h 878400"/>
              <a:gd name="connsiteX2" fmla="*/ 2543701 w 2543701"/>
              <a:gd name="connsiteY2" fmla="*/ 878400 h 878400"/>
              <a:gd name="connsiteX3" fmla="*/ 0 w 2543701"/>
              <a:gd name="connsiteY3" fmla="*/ 878400 h 878400"/>
              <a:gd name="connsiteX4" fmla="*/ 0 w 2543701"/>
              <a:gd name="connsiteY4" fmla="*/ 0 h 87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701" h="878400">
                <a:moveTo>
                  <a:pt x="0" y="0"/>
                </a:moveTo>
                <a:lnTo>
                  <a:pt x="2543701" y="0"/>
                </a:lnTo>
                <a:lnTo>
                  <a:pt x="2543701" y="878400"/>
                </a:lnTo>
                <a:lnTo>
                  <a:pt x="0" y="878400"/>
                </a:lnTo>
                <a:lnTo>
                  <a:pt x="0" y="0"/>
                </a:lnTo>
                <a:close/>
              </a:path>
            </a:pathLst>
          </a:custGeom>
          <a:noFill/>
          <a:ln>
            <a:solidFill>
              <a:schemeClr val="bg1">
                <a:lumMod val="75000"/>
              </a:schemeClr>
            </a:solidFill>
          </a:ln>
        </p:spPr>
        <p:style>
          <a:lnRef idx="2">
            <a:schemeClr val="accent4">
              <a:tint val="40000"/>
              <a:alpha val="90000"/>
              <a:hueOff val="4950497"/>
              <a:satOff val="-11340"/>
              <a:lumOff val="-1994"/>
              <a:alphaOff val="0"/>
            </a:schemeClr>
          </a:lnRef>
          <a:fillRef idx="1">
            <a:scrgbClr r="0" g="0" b="0"/>
          </a:fillRef>
          <a:effectRef idx="0">
            <a:schemeClr val="accent4">
              <a:tint val="40000"/>
              <a:alpha val="90000"/>
              <a:hueOff val="4950497"/>
              <a:satOff val="-11340"/>
              <a:lumOff val="-1994"/>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ctr" defTabSz="800100">
              <a:lnSpc>
                <a:spcPct val="90000"/>
              </a:lnSpc>
              <a:spcBef>
                <a:spcPct val="0"/>
              </a:spcBef>
              <a:spcAft>
                <a:spcPct val="15000"/>
              </a:spcAft>
              <a:buNone/>
            </a:pPr>
            <a:r>
              <a:rPr lang="en-GB" sz="1800" kern="1200" dirty="0">
                <a:solidFill>
                  <a:schemeClr val="accent6"/>
                </a:solidFill>
                <a:latin typeface="Calibri" panose="020F0502020204030204" pitchFamily="34" charset="0"/>
                <a:cs typeface="Calibri" panose="020F0502020204030204" pitchFamily="34" charset="0"/>
              </a:rPr>
              <a:t>31,018 kWh</a:t>
            </a:r>
          </a:p>
        </p:txBody>
      </p:sp>
      <p:sp>
        <p:nvSpPr>
          <p:cNvPr id="5" name="Rectangle 4">
            <a:extLst>
              <a:ext uri="{FF2B5EF4-FFF2-40B4-BE49-F238E27FC236}">
                <a16:creationId xmlns:a16="http://schemas.microsoft.com/office/drawing/2014/main" id="{FCC92F88-EE38-EA3D-22F0-3BCBD023EC11}"/>
              </a:ext>
            </a:extLst>
          </p:cNvPr>
          <p:cNvSpPr/>
          <p:nvPr/>
        </p:nvSpPr>
        <p:spPr>
          <a:xfrm>
            <a:off x="308918" y="6677620"/>
            <a:ext cx="11602995" cy="180380"/>
          </a:xfrm>
          <a:prstGeom prst="rect">
            <a:avLst/>
          </a:prstGeom>
          <a:solidFill>
            <a:srgbClr val="528E7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Chart 10">
            <a:extLst>
              <a:ext uri="{FF2B5EF4-FFF2-40B4-BE49-F238E27FC236}">
                <a16:creationId xmlns:a16="http://schemas.microsoft.com/office/drawing/2014/main" id="{BFA816D4-BD42-6022-407C-97653916063B}"/>
              </a:ext>
            </a:extLst>
          </p:cNvPr>
          <p:cNvGraphicFramePr/>
          <p:nvPr>
            <p:extLst>
              <p:ext uri="{D42A27DB-BD31-4B8C-83A1-F6EECF244321}">
                <p14:modId xmlns:p14="http://schemas.microsoft.com/office/powerpoint/2010/main" val="2877587558"/>
              </p:ext>
            </p:extLst>
          </p:nvPr>
        </p:nvGraphicFramePr>
        <p:xfrm>
          <a:off x="5928993" y="3907371"/>
          <a:ext cx="6264595" cy="2974981"/>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EE6C2E2E-F935-3989-6264-7E388D8093D2}"/>
              </a:ext>
            </a:extLst>
          </p:cNvPr>
          <p:cNvSpPr txBox="1"/>
          <p:nvPr/>
        </p:nvSpPr>
        <p:spPr>
          <a:xfrm>
            <a:off x="683883" y="1609179"/>
            <a:ext cx="4412445"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1800" b="1" dirty="0">
                <a:solidFill>
                  <a:schemeClr val="accent6"/>
                </a:solidFill>
                <a:latin typeface="Calibri" panose="020F0502020204030204"/>
                <a:cs typeface="Arial" panose="020B0604020202020204" pitchFamily="34" charset="0"/>
              </a:rPr>
              <a:t>Model validation</a:t>
            </a:r>
            <a:endParaRPr lang="en-GB" dirty="0">
              <a:solidFill>
                <a:schemeClr val="accent6"/>
              </a:solidFill>
            </a:endParaRPr>
          </a:p>
        </p:txBody>
      </p:sp>
      <p:sp>
        <p:nvSpPr>
          <p:cNvPr id="19" name="Freeform: Shape 18">
            <a:extLst>
              <a:ext uri="{FF2B5EF4-FFF2-40B4-BE49-F238E27FC236}">
                <a16:creationId xmlns:a16="http://schemas.microsoft.com/office/drawing/2014/main" id="{F3FD0148-6245-809C-8105-F1540ABFF7C7}"/>
              </a:ext>
            </a:extLst>
          </p:cNvPr>
          <p:cNvSpPr/>
          <p:nvPr/>
        </p:nvSpPr>
        <p:spPr>
          <a:xfrm>
            <a:off x="683886" y="5597571"/>
            <a:ext cx="4412444" cy="498188"/>
          </a:xfrm>
          <a:custGeom>
            <a:avLst/>
            <a:gdLst>
              <a:gd name="connsiteX0" fmla="*/ 0 w 2543701"/>
              <a:gd name="connsiteY0" fmla="*/ 0 h 878400"/>
              <a:gd name="connsiteX1" fmla="*/ 2543701 w 2543701"/>
              <a:gd name="connsiteY1" fmla="*/ 0 h 878400"/>
              <a:gd name="connsiteX2" fmla="*/ 2543701 w 2543701"/>
              <a:gd name="connsiteY2" fmla="*/ 878400 h 878400"/>
              <a:gd name="connsiteX3" fmla="*/ 0 w 2543701"/>
              <a:gd name="connsiteY3" fmla="*/ 878400 h 878400"/>
              <a:gd name="connsiteX4" fmla="*/ 0 w 2543701"/>
              <a:gd name="connsiteY4" fmla="*/ 0 h 87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701" h="878400">
                <a:moveTo>
                  <a:pt x="0" y="0"/>
                </a:moveTo>
                <a:lnTo>
                  <a:pt x="2543701" y="0"/>
                </a:lnTo>
                <a:lnTo>
                  <a:pt x="2543701" y="878400"/>
                </a:lnTo>
                <a:lnTo>
                  <a:pt x="0" y="878400"/>
                </a:lnTo>
                <a:lnTo>
                  <a:pt x="0" y="0"/>
                </a:lnTo>
                <a:close/>
              </a:path>
            </a:pathLst>
          </a:cu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spcFirstLastPara="0" vert="horz" wrap="square" lIns="96012" tIns="96012" rIns="128016" bIns="144018" numCol="1" spcCol="1270" anchor="t" anchorCtr="0">
            <a:noAutofit/>
          </a:bodyPr>
          <a:lstStyle/>
          <a:p>
            <a:pPr algn="ctr"/>
            <a:r>
              <a:rPr lang="en-GB" sz="18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V</a:t>
            </a: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alidates the accuracy</a:t>
            </a:r>
            <a:endParaRPr lang="en-GB" sz="1800" b="1" dirty="0"/>
          </a:p>
        </p:txBody>
      </p:sp>
      <p:cxnSp>
        <p:nvCxnSpPr>
          <p:cNvPr id="25" name="Connector: Elbow 24">
            <a:extLst>
              <a:ext uri="{FF2B5EF4-FFF2-40B4-BE49-F238E27FC236}">
                <a16:creationId xmlns:a16="http://schemas.microsoft.com/office/drawing/2014/main" id="{E3C39EBE-9C9D-7292-643F-F51B325D8385}"/>
              </a:ext>
            </a:extLst>
          </p:cNvPr>
          <p:cNvCxnSpPr>
            <a:cxnSpLocks/>
            <a:stCxn id="10" idx="2"/>
            <a:endCxn id="8" idx="3"/>
          </p:cNvCxnSpPr>
          <p:nvPr/>
        </p:nvCxnSpPr>
        <p:spPr>
          <a:xfrm flipH="1">
            <a:off x="683885" y="3912588"/>
            <a:ext cx="4412444" cy="12700"/>
          </a:xfrm>
          <a:prstGeom prst="bentConnector5">
            <a:avLst>
              <a:gd name="adj1" fmla="val 23589"/>
              <a:gd name="adj2" fmla="val 2729024"/>
              <a:gd name="adj3" fmla="val 76234"/>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508B5B9-11B5-C6D5-0C44-ED3D14A227C5}"/>
              </a:ext>
            </a:extLst>
          </p:cNvPr>
          <p:cNvCxnSpPr/>
          <p:nvPr/>
        </p:nvCxnSpPr>
        <p:spPr>
          <a:xfrm flipV="1">
            <a:off x="4070156" y="3371394"/>
            <a:ext cx="0" cy="11929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D9C6339-8AFD-79A8-4B23-0EEC95F6A817}"/>
              </a:ext>
            </a:extLst>
          </p:cNvPr>
          <p:cNvCxnSpPr/>
          <p:nvPr/>
        </p:nvCxnSpPr>
        <p:spPr>
          <a:xfrm flipV="1">
            <a:off x="1710057" y="3371394"/>
            <a:ext cx="0" cy="11929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Arrow: Down 40">
            <a:extLst>
              <a:ext uri="{FF2B5EF4-FFF2-40B4-BE49-F238E27FC236}">
                <a16:creationId xmlns:a16="http://schemas.microsoft.com/office/drawing/2014/main" id="{E4B2523F-9BEF-DF35-A7C2-71460334E69A}"/>
              </a:ext>
            </a:extLst>
          </p:cNvPr>
          <p:cNvSpPr/>
          <p:nvPr/>
        </p:nvSpPr>
        <p:spPr>
          <a:xfrm>
            <a:off x="2785030" y="4259317"/>
            <a:ext cx="258953" cy="1301202"/>
          </a:xfrm>
          <a:prstGeom prst="downArrow">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Freeform: Shape 17">
            <a:extLst>
              <a:ext uri="{FF2B5EF4-FFF2-40B4-BE49-F238E27FC236}">
                <a16:creationId xmlns:a16="http://schemas.microsoft.com/office/drawing/2014/main" id="{F2D07C25-0960-60DB-2A15-39D742B77C97}"/>
              </a:ext>
            </a:extLst>
          </p:cNvPr>
          <p:cNvSpPr/>
          <p:nvPr/>
        </p:nvSpPr>
        <p:spPr>
          <a:xfrm>
            <a:off x="1863934" y="4616486"/>
            <a:ext cx="2052345" cy="498188"/>
          </a:xfrm>
          <a:custGeom>
            <a:avLst/>
            <a:gdLst>
              <a:gd name="connsiteX0" fmla="*/ 0 w 2543701"/>
              <a:gd name="connsiteY0" fmla="*/ 0 h 878400"/>
              <a:gd name="connsiteX1" fmla="*/ 2543701 w 2543701"/>
              <a:gd name="connsiteY1" fmla="*/ 0 h 878400"/>
              <a:gd name="connsiteX2" fmla="*/ 2543701 w 2543701"/>
              <a:gd name="connsiteY2" fmla="*/ 878400 h 878400"/>
              <a:gd name="connsiteX3" fmla="*/ 0 w 2543701"/>
              <a:gd name="connsiteY3" fmla="*/ 878400 h 878400"/>
              <a:gd name="connsiteX4" fmla="*/ 0 w 2543701"/>
              <a:gd name="connsiteY4" fmla="*/ 0 h 87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701" h="878400">
                <a:moveTo>
                  <a:pt x="0" y="0"/>
                </a:moveTo>
                <a:lnTo>
                  <a:pt x="2543701" y="0"/>
                </a:lnTo>
                <a:lnTo>
                  <a:pt x="2543701" y="878400"/>
                </a:lnTo>
                <a:lnTo>
                  <a:pt x="0" y="878400"/>
                </a:lnTo>
                <a:lnTo>
                  <a:pt x="0" y="0"/>
                </a:lnTo>
                <a:close/>
              </a:path>
            </a:pathLst>
          </a:custGeom>
          <a:solidFill>
            <a:srgbClr val="93D2BA"/>
          </a:solidFill>
          <a:ln>
            <a:solidFill>
              <a:schemeClr val="bg1">
                <a:lumMod val="75000"/>
              </a:schemeClr>
            </a:solidFill>
          </a:ln>
        </p:spPr>
        <p:style>
          <a:lnRef idx="2">
            <a:schemeClr val="accent4">
              <a:tint val="40000"/>
              <a:alpha val="90000"/>
              <a:hueOff val="4950497"/>
              <a:satOff val="-11340"/>
              <a:lumOff val="-1994"/>
              <a:alphaOff val="0"/>
            </a:schemeClr>
          </a:lnRef>
          <a:fillRef idx="1">
            <a:scrgbClr r="0" g="0" b="0"/>
          </a:fillRef>
          <a:effectRef idx="0">
            <a:schemeClr val="accent4">
              <a:tint val="40000"/>
              <a:alpha val="90000"/>
              <a:hueOff val="4950497"/>
              <a:satOff val="-11340"/>
              <a:lumOff val="-1994"/>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algn="ct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 </a:t>
            </a:r>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iscrepancy </a:t>
            </a:r>
            <a:endParaRPr lang="en-GB" dirty="0"/>
          </a:p>
        </p:txBody>
      </p:sp>
      <p:pic>
        <p:nvPicPr>
          <p:cNvPr id="49" name="Picture 48">
            <a:extLst>
              <a:ext uri="{FF2B5EF4-FFF2-40B4-BE49-F238E27FC236}">
                <a16:creationId xmlns:a16="http://schemas.microsoft.com/office/drawing/2014/main" id="{9CA3A6BC-1D04-BFCE-03B2-2B3F2E41203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776" b="89693" l="5158" r="93792">
                        <a14:foregroundMark x1="9360" y1="33454" x2="9360" y2="33454"/>
                        <a14:foregroundMark x1="5922" y1="33454" x2="5922" y2="33454"/>
                        <a14:foregroundMark x1="5158" y1="33454" x2="5158" y2="33454"/>
                        <a14:foregroundMark x1="53295" y1="7776" x2="53295" y2="7776"/>
                        <a14:foregroundMark x1="90162" y1="52622" x2="90162" y2="52622"/>
                        <a14:foregroundMark x1="93792" y1="54250" x2="93792" y2="54250"/>
                        <a14:foregroundMark x1="61700" y1="68535" x2="61700" y2="68535"/>
                        <a14:foregroundMark x1="56829" y1="66004" x2="56829" y2="66004"/>
                        <a14:foregroundMark x1="49093" y1="64014" x2="49093" y2="64014"/>
                        <a14:foregroundMark x1="33047" y1="74141" x2="33047" y2="74141"/>
                      </a14:backgroundRemoval>
                    </a14:imgEffect>
                  </a14:imgLayer>
                </a14:imgProps>
              </a:ext>
            </a:extLst>
          </a:blip>
          <a:stretch>
            <a:fillRect/>
          </a:stretch>
        </p:blipFill>
        <p:spPr>
          <a:xfrm>
            <a:off x="6864454" y="1614587"/>
            <a:ext cx="2424712" cy="1201768"/>
          </a:xfrm>
          <a:prstGeom prst="rect">
            <a:avLst/>
          </a:prstGeom>
        </p:spPr>
      </p:pic>
      <p:graphicFrame>
        <p:nvGraphicFramePr>
          <p:cNvPr id="50" name="Chart 49">
            <a:extLst>
              <a:ext uri="{FF2B5EF4-FFF2-40B4-BE49-F238E27FC236}">
                <a16:creationId xmlns:a16="http://schemas.microsoft.com/office/drawing/2014/main" id="{9FE3A237-44CD-51F8-81AC-F16B4CA0B31E}"/>
              </a:ext>
            </a:extLst>
          </p:cNvPr>
          <p:cNvGraphicFramePr/>
          <p:nvPr>
            <p:extLst>
              <p:ext uri="{D42A27DB-BD31-4B8C-83A1-F6EECF244321}">
                <p14:modId xmlns:p14="http://schemas.microsoft.com/office/powerpoint/2010/main" val="3128939427"/>
              </p:ext>
            </p:extLst>
          </p:nvPr>
        </p:nvGraphicFramePr>
        <p:xfrm>
          <a:off x="5719149" y="2023113"/>
          <a:ext cx="2964925" cy="1504550"/>
        </p:xfrm>
        <a:graphic>
          <a:graphicData uri="http://schemas.openxmlformats.org/drawingml/2006/chart">
            <c:chart xmlns:c="http://schemas.openxmlformats.org/drawingml/2006/chart" xmlns:r="http://schemas.openxmlformats.org/officeDocument/2006/relationships" r:id="rId5"/>
          </a:graphicData>
        </a:graphic>
      </p:graphicFrame>
      <p:grpSp>
        <p:nvGrpSpPr>
          <p:cNvPr id="51" name="Group 50">
            <a:extLst>
              <a:ext uri="{FF2B5EF4-FFF2-40B4-BE49-F238E27FC236}">
                <a16:creationId xmlns:a16="http://schemas.microsoft.com/office/drawing/2014/main" id="{B319B7AC-8907-5186-1F7C-C2A8E13A1497}"/>
              </a:ext>
            </a:extLst>
          </p:cNvPr>
          <p:cNvGrpSpPr/>
          <p:nvPr/>
        </p:nvGrpSpPr>
        <p:grpSpPr>
          <a:xfrm>
            <a:off x="9184464" y="1609178"/>
            <a:ext cx="2713451" cy="1760538"/>
            <a:chOff x="1035914" y="3503171"/>
            <a:chExt cx="4469130" cy="2899656"/>
          </a:xfrm>
        </p:grpSpPr>
        <p:pic>
          <p:nvPicPr>
            <p:cNvPr id="52" name="Picture 51" descr="A house with a lawn and trees&#10;&#10;Description automatically generated">
              <a:extLst>
                <a:ext uri="{FF2B5EF4-FFF2-40B4-BE49-F238E27FC236}">
                  <a16:creationId xmlns:a16="http://schemas.microsoft.com/office/drawing/2014/main" id="{380C045B-0E70-B9DF-45C2-7B34843EBF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413" t="357" r="14388" b="30976"/>
            <a:stretch/>
          </p:blipFill>
          <p:spPr>
            <a:xfrm>
              <a:off x="1035914" y="3503171"/>
              <a:ext cx="4469130" cy="2899656"/>
            </a:xfrm>
            <a:prstGeom prst="rect">
              <a:avLst/>
            </a:prstGeom>
          </p:spPr>
        </p:pic>
        <p:sp>
          <p:nvSpPr>
            <p:cNvPr id="53" name="Arc 52">
              <a:extLst>
                <a:ext uri="{FF2B5EF4-FFF2-40B4-BE49-F238E27FC236}">
                  <a16:creationId xmlns:a16="http://schemas.microsoft.com/office/drawing/2014/main" id="{EBB0BFEE-510E-15B0-71F3-2F69B251CC2C}"/>
                </a:ext>
              </a:extLst>
            </p:cNvPr>
            <p:cNvSpPr/>
            <p:nvPr/>
          </p:nvSpPr>
          <p:spPr>
            <a:xfrm rot="16868003">
              <a:off x="1585013" y="3849654"/>
              <a:ext cx="2017028" cy="2315885"/>
            </a:xfrm>
            <a:prstGeom prst="arc">
              <a:avLst>
                <a:gd name="adj1" fmla="val 16200000"/>
                <a:gd name="adj2" fmla="val 21470829"/>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Oval 53">
              <a:extLst>
                <a:ext uri="{FF2B5EF4-FFF2-40B4-BE49-F238E27FC236}">
                  <a16:creationId xmlns:a16="http://schemas.microsoft.com/office/drawing/2014/main" id="{BC896655-DDD6-6488-E1D7-AA0CDB50DFB0}"/>
                </a:ext>
              </a:extLst>
            </p:cNvPr>
            <p:cNvSpPr/>
            <p:nvPr/>
          </p:nvSpPr>
          <p:spPr>
            <a:xfrm>
              <a:off x="2320290" y="3693648"/>
              <a:ext cx="550139" cy="546181"/>
            </a:xfrm>
            <a:prstGeom prst="ellipse">
              <a:avLst/>
            </a:prstGeom>
            <a:solidFill>
              <a:srgbClr val="00B0F0"/>
            </a:solidFill>
            <a:ln w="28575">
              <a:solidFill>
                <a:srgbClr val="00B0F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663C36F2-9C36-FAE1-9575-C28E3725E804}"/>
                </a:ext>
              </a:extLst>
            </p:cNvPr>
            <p:cNvSpPr/>
            <p:nvPr/>
          </p:nvSpPr>
          <p:spPr>
            <a:xfrm>
              <a:off x="1608381" y="3893636"/>
              <a:ext cx="550139" cy="546181"/>
            </a:xfrm>
            <a:prstGeom prst="ellipse">
              <a:avLst/>
            </a:prstGeom>
            <a:solidFill>
              <a:srgbClr val="FFFF00"/>
            </a:solidFill>
            <a:ln w="28575">
              <a:solidFill>
                <a:srgbClr val="FFFF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674B5222-3E6C-311B-CC07-3069AA3363BE}"/>
                </a:ext>
              </a:extLst>
            </p:cNvPr>
            <p:cNvSpPr/>
            <p:nvPr/>
          </p:nvSpPr>
          <p:spPr>
            <a:xfrm>
              <a:off x="1150724" y="4507135"/>
              <a:ext cx="550139" cy="546181"/>
            </a:xfrm>
            <a:prstGeom prst="ellipse">
              <a:avLst/>
            </a:prstGeom>
            <a:solidFill>
              <a:srgbClr val="FFC000"/>
            </a:solidFill>
            <a:ln w="28575">
              <a:solidFill>
                <a:srgbClr val="FFC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7" name="Picture 4" descr="eco green electric plug with leaves icon vector save energy with electric  plug ecology concept for graphic design, logo, web site, social media,  mobile app, ui illustration 21620225 Vector Art at Vecteezy">
              <a:extLst>
                <a:ext uri="{FF2B5EF4-FFF2-40B4-BE49-F238E27FC236}">
                  <a16:creationId xmlns:a16="http://schemas.microsoft.com/office/drawing/2014/main" id="{77EE5C20-14E3-5809-8F67-7DDE3B44AF8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27604" y1="79010" x2="27604" y2="79010"/>
                          <a14:foregroundMark x1="83802" y1="70469" x2="83802" y2="70469"/>
                          <a14:foregroundMark x1="82031" y1="25625" x2="82031" y2="25625"/>
                        </a14:backgroundRemoval>
                      </a14:imgEffect>
                    </a14:imgLayer>
                  </a14:imgProps>
                </a:ext>
                <a:ext uri="{28A0092B-C50C-407E-A947-70E740481C1C}">
                  <a14:useLocalDpi xmlns:a14="http://schemas.microsoft.com/office/drawing/2010/main" val="0"/>
                </a:ext>
              </a:extLst>
            </a:blip>
            <a:srcRect/>
            <a:stretch>
              <a:fillRect/>
            </a:stretch>
          </p:blipFill>
          <p:spPr bwMode="auto">
            <a:xfrm>
              <a:off x="1150724" y="4501054"/>
              <a:ext cx="558342" cy="55834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Premium Vector | Save energy symbol light bulb with a energy icon and green  leaf">
              <a:extLst>
                <a:ext uri="{FF2B5EF4-FFF2-40B4-BE49-F238E27FC236}">
                  <a16:creationId xmlns:a16="http://schemas.microsoft.com/office/drawing/2014/main" id="{F27893DD-BE6D-53C3-D01C-1C785BF5D74F}"/>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9521" y1="45763" x2="49521" y2="45763"/>
                          <a14:foregroundMark x1="50958" y1="73390" x2="50958" y2="73390"/>
                          <a14:foregroundMark x1="50958" y1="80339" x2="50958" y2="80339"/>
                          <a14:foregroundMark x1="49201" y1="86441" x2="49201" y2="86441"/>
                          <a14:foregroundMark x1="31949" y1="28983" x2="31949" y2="28983"/>
                          <a14:foregroundMark x1="33706" y1="25763" x2="33706" y2="25763"/>
                          <a14:foregroundMark x1="35623" y1="23220" x2="35623" y2="23220"/>
                          <a14:foregroundMark x1="37380" y1="21525" x2="37380" y2="21525"/>
                          <a14:foregroundMark x1="38978" y1="20508" x2="38978" y2="20508"/>
                          <a14:foregroundMark x1="38339" y1="20508" x2="38339" y2="20508"/>
                          <a14:foregroundMark x1="36581" y1="22203" x2="36581" y2="22203"/>
                        </a14:backgroundRemoval>
                      </a14:imgEffect>
                    </a14:imgLayer>
                  </a14:imgProps>
                </a:ext>
                <a:ext uri="{28A0092B-C50C-407E-A947-70E740481C1C}">
                  <a14:useLocalDpi xmlns:a14="http://schemas.microsoft.com/office/drawing/2010/main" val="0"/>
                </a:ext>
              </a:extLst>
            </a:blip>
            <a:srcRect/>
            <a:stretch>
              <a:fillRect/>
            </a:stretch>
          </p:blipFill>
          <p:spPr bwMode="auto">
            <a:xfrm>
              <a:off x="1532118" y="3844880"/>
              <a:ext cx="702664" cy="66225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Nhs Airconditioner Icon - Energy Saving Air Conditioner Icon, HD Png  Download - 600x600(#6436901) - PngFind">
              <a:extLst>
                <a:ext uri="{FF2B5EF4-FFF2-40B4-BE49-F238E27FC236}">
                  <a16:creationId xmlns:a16="http://schemas.microsoft.com/office/drawing/2014/main" id="{290C1DA9-5B1E-9588-B3D3-EE8F0EB7C91A}"/>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8235" b="91324" l="10000" r="90000">
                          <a14:foregroundMark x1="49167" y1="8382" x2="49167" y2="8382"/>
                          <a14:foregroundMark x1="51190" y1="91324" x2="51190" y2="91324"/>
                        </a14:backgroundRemoval>
                      </a14:imgEffect>
                    </a14:imgLayer>
                  </a14:imgProps>
                </a:ext>
                <a:ext uri="{28A0092B-C50C-407E-A947-70E740481C1C}">
                  <a14:useLocalDpi xmlns:a14="http://schemas.microsoft.com/office/drawing/2010/main" val="0"/>
                </a:ext>
              </a:extLst>
            </a:blip>
            <a:srcRect/>
            <a:stretch>
              <a:fillRect/>
            </a:stretch>
          </p:blipFill>
          <p:spPr bwMode="auto">
            <a:xfrm>
              <a:off x="2242633" y="3686996"/>
              <a:ext cx="697230" cy="564401"/>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DAA7576A-52A1-2CB8-BCBB-02BCB655FE16}"/>
              </a:ext>
            </a:extLst>
          </p:cNvPr>
          <p:cNvSpPr txBox="1"/>
          <p:nvPr/>
        </p:nvSpPr>
        <p:spPr>
          <a:xfrm>
            <a:off x="6096793" y="3488286"/>
            <a:ext cx="5412909" cy="276999"/>
          </a:xfrm>
          <a:prstGeom prst="rect">
            <a:avLst/>
          </a:prstGeom>
          <a:noFill/>
        </p:spPr>
        <p:txBody>
          <a:bodyPr wrap="square">
            <a:spAutoFit/>
          </a:bodyPr>
          <a:lstStyle/>
          <a:p>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Simulated annual primary electricity consumption</a:t>
            </a:r>
            <a:endParaRPr lang="en-GB" sz="1200" dirty="0"/>
          </a:p>
        </p:txBody>
      </p:sp>
      <p:cxnSp>
        <p:nvCxnSpPr>
          <p:cNvPr id="72" name="Straight Connector 71">
            <a:extLst>
              <a:ext uri="{FF2B5EF4-FFF2-40B4-BE49-F238E27FC236}">
                <a16:creationId xmlns:a16="http://schemas.microsoft.com/office/drawing/2014/main" id="{DB59D9A9-BABD-E5B7-83AA-9F9D5B1D8C49}"/>
              </a:ext>
            </a:extLst>
          </p:cNvPr>
          <p:cNvCxnSpPr>
            <a:cxnSpLocks/>
          </p:cNvCxnSpPr>
          <p:nvPr/>
        </p:nvCxnSpPr>
        <p:spPr>
          <a:xfrm>
            <a:off x="5916959" y="4078705"/>
            <a:ext cx="0" cy="2449603"/>
          </a:xfrm>
          <a:prstGeom prst="line">
            <a:avLst/>
          </a:prstGeom>
          <a:ln w="19050">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76" name="Straight Connector 75">
            <a:extLst>
              <a:ext uri="{FF2B5EF4-FFF2-40B4-BE49-F238E27FC236}">
                <a16:creationId xmlns:a16="http://schemas.microsoft.com/office/drawing/2014/main" id="{B44223D4-0364-2802-675D-88F7229313A4}"/>
              </a:ext>
            </a:extLst>
          </p:cNvPr>
          <p:cNvCxnSpPr>
            <a:cxnSpLocks/>
          </p:cNvCxnSpPr>
          <p:nvPr/>
        </p:nvCxnSpPr>
        <p:spPr>
          <a:xfrm>
            <a:off x="5764868" y="1280160"/>
            <a:ext cx="0" cy="5397460"/>
          </a:xfrm>
          <a:prstGeom prst="line">
            <a:avLst/>
          </a:prstGeom>
          <a:ln w="12700">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2" name="Rounded Rectangle 4">
            <a:extLst>
              <a:ext uri="{FF2B5EF4-FFF2-40B4-BE49-F238E27FC236}">
                <a16:creationId xmlns:a16="http://schemas.microsoft.com/office/drawing/2014/main" id="{5B8EA690-99A6-1DA6-E3F3-165386825DAA}"/>
              </a:ext>
            </a:extLst>
          </p:cNvPr>
          <p:cNvSpPr/>
          <p:nvPr/>
        </p:nvSpPr>
        <p:spPr>
          <a:xfrm>
            <a:off x="683886" y="917981"/>
            <a:ext cx="8500578" cy="430707"/>
          </a:xfrm>
          <a:prstGeom prst="rect">
            <a:avLst/>
          </a:prstGeom>
          <a:solidFill>
            <a:srgbClr val="93D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7727">
              <a:lnSpc>
                <a:spcPct val="90000"/>
              </a:lnSpc>
              <a:spcBef>
                <a:spcPct val="0"/>
              </a:spcBef>
              <a:spcAft>
                <a:spcPct val="35000"/>
              </a:spcAft>
            </a:pPr>
            <a:r>
              <a:rPr lang="en-GB" sz="2000" b="1" dirty="0">
                <a:solidFill>
                  <a:schemeClr val="bg1"/>
                </a:solidFill>
                <a:latin typeface="Calibri" panose="020F0502020204030204"/>
                <a:cs typeface="Arial" panose="020B0604020202020204" pitchFamily="34" charset="0"/>
              </a:rPr>
              <a:t>3. Retrofit alternatives implementation &amp; potential energy savings</a:t>
            </a:r>
          </a:p>
        </p:txBody>
      </p:sp>
      <p:sp>
        <p:nvSpPr>
          <p:cNvPr id="79" name="Google Shape;1463;p35">
            <a:extLst>
              <a:ext uri="{FF2B5EF4-FFF2-40B4-BE49-F238E27FC236}">
                <a16:creationId xmlns:a16="http://schemas.microsoft.com/office/drawing/2014/main" id="{09141F6C-7121-A613-EEA4-E509E33432CD}"/>
              </a:ext>
            </a:extLst>
          </p:cNvPr>
          <p:cNvSpPr txBox="1"/>
          <p:nvPr/>
        </p:nvSpPr>
        <p:spPr>
          <a:xfrm>
            <a:off x="11533292" y="190654"/>
            <a:ext cx="619200" cy="337079"/>
          </a:xfrm>
          <a:prstGeom prst="rect">
            <a:avLst/>
          </a:prstGeom>
          <a:noFill/>
          <a:ln>
            <a:noFill/>
          </a:ln>
        </p:spPr>
        <p:txBody>
          <a:bodyPr spcFirstLastPara="1" wrap="square" lIns="121900" tIns="121900" rIns="121900" bIns="121900" anchor="ctr" anchorCtr="0">
            <a:noAutofit/>
          </a:bodyPr>
          <a:lstStyle/>
          <a:p>
            <a:pPr algn="ctr"/>
            <a:r>
              <a:rPr lang="en" sz="1200" b="1" dirty="0">
                <a:solidFill>
                  <a:schemeClr val="accent6"/>
                </a:solidFill>
                <a:latin typeface="Calibri" panose="020F0502020204030204" pitchFamily="34" charset="0"/>
                <a:ea typeface="Fira Sans Extra Condensed SemiBold"/>
                <a:cs typeface="Calibri" panose="020F0502020204030204" pitchFamily="34" charset="0"/>
                <a:sym typeface="Fira Sans Extra Condensed SemiBold"/>
              </a:rPr>
              <a:t>09</a:t>
            </a:r>
            <a:endParaRPr sz="1200" b="1" dirty="0">
              <a:solidFill>
                <a:schemeClr val="accent6"/>
              </a:solidFill>
              <a:latin typeface="Calibri" panose="020F0502020204030204" pitchFamily="34" charset="0"/>
              <a:ea typeface="Fira Sans Extra Condensed SemiBold"/>
              <a:cs typeface="Calibri" panose="020F0502020204030204" pitchFamily="34" charset="0"/>
              <a:sym typeface="Fira Sans Extra Condensed SemiBold"/>
            </a:endParaRPr>
          </a:p>
        </p:txBody>
      </p:sp>
    </p:spTree>
    <p:extLst>
      <p:ext uri="{BB962C8B-B14F-4D97-AF65-F5344CB8AC3E}">
        <p14:creationId xmlns:p14="http://schemas.microsoft.com/office/powerpoint/2010/main" val="212622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10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10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10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randombar(horizontal)">
                                      <p:cBhvr>
                                        <p:cTn id="19" dur="1000"/>
                                        <p:tgtEl>
                                          <p:spTgt spid="25"/>
                                        </p:tgtEl>
                                      </p:cBhvr>
                                    </p:animEffect>
                                  </p:childTnLst>
                                </p:cTn>
                              </p:par>
                              <p:par>
                                <p:cTn id="20" presetID="14" presetClass="entr" presetSubtype="1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randombar(horizontal)">
                                      <p:cBhvr>
                                        <p:cTn id="22" dur="1000"/>
                                        <p:tgtEl>
                                          <p:spTgt spid="38"/>
                                        </p:tgtEl>
                                      </p:cBhvr>
                                    </p:animEffect>
                                  </p:childTnLst>
                                </p:cTn>
                              </p:par>
                              <p:par>
                                <p:cTn id="23" presetID="14" presetClass="entr" presetSubtype="1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randombar(horizontal)">
                                      <p:cBhvr>
                                        <p:cTn id="25" dur="10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Effect transition="in" filter="fade">
                                      <p:cBhvr>
                                        <p:cTn id="39" dur="1000"/>
                                        <p:tgtEl>
                                          <p:spTgt spid="4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1000" fill="hold"/>
                                        <p:tgtEl>
                                          <p:spTgt spid="19"/>
                                        </p:tgtEl>
                                        <p:attrNameLst>
                                          <p:attrName>ppt_w</p:attrName>
                                        </p:attrNameLst>
                                      </p:cBhvr>
                                      <p:tavLst>
                                        <p:tav tm="0">
                                          <p:val>
                                            <p:fltVal val="0"/>
                                          </p:val>
                                        </p:tav>
                                        <p:tav tm="100000">
                                          <p:val>
                                            <p:strVal val="#ppt_w"/>
                                          </p:val>
                                        </p:tav>
                                      </p:tavLst>
                                    </p:anim>
                                    <p:anim calcmode="lin" valueType="num">
                                      <p:cBhvr>
                                        <p:cTn id="43" dur="1000" fill="hold"/>
                                        <p:tgtEl>
                                          <p:spTgt spid="19"/>
                                        </p:tgtEl>
                                        <p:attrNameLst>
                                          <p:attrName>ppt_h</p:attrName>
                                        </p:attrNameLst>
                                      </p:cBhvr>
                                      <p:tavLst>
                                        <p:tav tm="0">
                                          <p:val>
                                            <p:fltVal val="0"/>
                                          </p:val>
                                        </p:tav>
                                        <p:tav tm="100000">
                                          <p:val>
                                            <p:strVal val="#ppt_h"/>
                                          </p:val>
                                        </p:tav>
                                      </p:tavLst>
                                    </p:anim>
                                    <p:animEffect transition="in" filter="fade">
                                      <p:cBhvr>
                                        <p:cTn id="4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9" grpId="0" animBg="1"/>
      <p:bldP spid="41"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22" name="Chart 4121">
            <a:extLst>
              <a:ext uri="{FF2B5EF4-FFF2-40B4-BE49-F238E27FC236}">
                <a16:creationId xmlns:a16="http://schemas.microsoft.com/office/drawing/2014/main" id="{48DAAD9E-6D25-DEF8-A94F-7A4B27468CFC}"/>
              </a:ext>
            </a:extLst>
          </p:cNvPr>
          <p:cNvGraphicFramePr/>
          <p:nvPr>
            <p:extLst>
              <p:ext uri="{D42A27DB-BD31-4B8C-83A1-F6EECF244321}">
                <p14:modId xmlns:p14="http://schemas.microsoft.com/office/powerpoint/2010/main" val="2090265210"/>
              </p:ext>
            </p:extLst>
          </p:nvPr>
        </p:nvGraphicFramePr>
        <p:xfrm>
          <a:off x="3085873" y="3043121"/>
          <a:ext cx="1846362" cy="9089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124" name="Chart 4123">
            <a:extLst>
              <a:ext uri="{FF2B5EF4-FFF2-40B4-BE49-F238E27FC236}">
                <a16:creationId xmlns:a16="http://schemas.microsoft.com/office/drawing/2014/main" id="{4992A128-6F90-B1E0-C785-54E61CC2FDAF}"/>
              </a:ext>
            </a:extLst>
          </p:cNvPr>
          <p:cNvGraphicFramePr/>
          <p:nvPr>
            <p:extLst>
              <p:ext uri="{D42A27DB-BD31-4B8C-83A1-F6EECF244321}">
                <p14:modId xmlns:p14="http://schemas.microsoft.com/office/powerpoint/2010/main" val="3671394412"/>
              </p:ext>
            </p:extLst>
          </p:nvPr>
        </p:nvGraphicFramePr>
        <p:xfrm>
          <a:off x="3129611" y="3969722"/>
          <a:ext cx="1854807" cy="9099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26" name="Chart 4125">
            <a:extLst>
              <a:ext uri="{FF2B5EF4-FFF2-40B4-BE49-F238E27FC236}">
                <a16:creationId xmlns:a16="http://schemas.microsoft.com/office/drawing/2014/main" id="{F5435583-AB24-36EA-D36F-5E6B4C893259}"/>
              </a:ext>
            </a:extLst>
          </p:cNvPr>
          <p:cNvGraphicFramePr/>
          <p:nvPr>
            <p:extLst>
              <p:ext uri="{D42A27DB-BD31-4B8C-83A1-F6EECF244321}">
                <p14:modId xmlns:p14="http://schemas.microsoft.com/office/powerpoint/2010/main" val="3467320960"/>
              </p:ext>
            </p:extLst>
          </p:nvPr>
        </p:nvGraphicFramePr>
        <p:xfrm>
          <a:off x="3129611" y="4906178"/>
          <a:ext cx="1862197" cy="9099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28" name="Chart 4127">
            <a:extLst>
              <a:ext uri="{FF2B5EF4-FFF2-40B4-BE49-F238E27FC236}">
                <a16:creationId xmlns:a16="http://schemas.microsoft.com/office/drawing/2014/main" id="{5EBB6A23-0ECB-707A-B3A4-BDEFF27CD732}"/>
              </a:ext>
            </a:extLst>
          </p:cNvPr>
          <p:cNvGraphicFramePr/>
          <p:nvPr>
            <p:extLst>
              <p:ext uri="{D42A27DB-BD31-4B8C-83A1-F6EECF244321}">
                <p14:modId xmlns:p14="http://schemas.microsoft.com/office/powerpoint/2010/main" val="3834380766"/>
              </p:ext>
            </p:extLst>
          </p:nvPr>
        </p:nvGraphicFramePr>
        <p:xfrm>
          <a:off x="3137001" y="5813730"/>
          <a:ext cx="1854807" cy="90998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44" name="Table 4143">
            <a:extLst>
              <a:ext uri="{FF2B5EF4-FFF2-40B4-BE49-F238E27FC236}">
                <a16:creationId xmlns:a16="http://schemas.microsoft.com/office/drawing/2014/main" id="{D3C105EC-7029-868B-3CC3-B2942ED576E8}"/>
              </a:ext>
            </a:extLst>
          </p:cNvPr>
          <p:cNvGraphicFramePr>
            <a:graphicFrameLocks noGrp="1"/>
          </p:cNvGraphicFramePr>
          <p:nvPr>
            <p:extLst>
              <p:ext uri="{D42A27DB-BD31-4B8C-83A1-F6EECF244321}">
                <p14:modId xmlns:p14="http://schemas.microsoft.com/office/powerpoint/2010/main" val="4106747499"/>
              </p:ext>
            </p:extLst>
          </p:nvPr>
        </p:nvGraphicFramePr>
        <p:xfrm>
          <a:off x="104164" y="2962807"/>
          <a:ext cx="5883448" cy="3653003"/>
        </p:xfrm>
        <a:graphic>
          <a:graphicData uri="http://schemas.openxmlformats.org/drawingml/2006/table">
            <a:tbl>
              <a:tblPr firstRow="1" firstCol="1" bandRow="1"/>
              <a:tblGrid>
                <a:gridCol w="1383440">
                  <a:extLst>
                    <a:ext uri="{9D8B030D-6E8A-4147-A177-3AD203B41FA5}">
                      <a16:colId xmlns:a16="http://schemas.microsoft.com/office/drawing/2014/main" val="29966394"/>
                    </a:ext>
                  </a:extLst>
                </a:gridCol>
                <a:gridCol w="1727437">
                  <a:extLst>
                    <a:ext uri="{9D8B030D-6E8A-4147-A177-3AD203B41FA5}">
                      <a16:colId xmlns:a16="http://schemas.microsoft.com/office/drawing/2014/main" val="2882797527"/>
                    </a:ext>
                  </a:extLst>
                </a:gridCol>
                <a:gridCol w="1209675">
                  <a:extLst>
                    <a:ext uri="{9D8B030D-6E8A-4147-A177-3AD203B41FA5}">
                      <a16:colId xmlns:a16="http://schemas.microsoft.com/office/drawing/2014/main" val="4069343051"/>
                    </a:ext>
                  </a:extLst>
                </a:gridCol>
                <a:gridCol w="775081">
                  <a:extLst>
                    <a:ext uri="{9D8B030D-6E8A-4147-A177-3AD203B41FA5}">
                      <a16:colId xmlns:a16="http://schemas.microsoft.com/office/drawing/2014/main" val="1762218531"/>
                    </a:ext>
                  </a:extLst>
                </a:gridCol>
                <a:gridCol w="787815">
                  <a:extLst>
                    <a:ext uri="{9D8B030D-6E8A-4147-A177-3AD203B41FA5}">
                      <a16:colId xmlns:a16="http://schemas.microsoft.com/office/drawing/2014/main" val="815388960"/>
                    </a:ext>
                  </a:extLst>
                </a:gridCol>
              </a:tblGrid>
              <a:tr h="151520">
                <a:tc rowSpan="2">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1" dirty="0">
                          <a:solidFill>
                            <a:schemeClr val="bg1"/>
                          </a:solidFill>
                          <a:effectLst/>
                          <a:latin typeface="Calibri" panose="020F0502020204030204" pitchFamily="34" charset="0"/>
                          <a:cs typeface="Calibri" panose="020F0502020204030204" pitchFamily="34" charset="0"/>
                        </a:rPr>
                        <a:t>Scenario 1:</a:t>
                      </a:r>
                    </a:p>
                    <a:p>
                      <a:pPr algn="l">
                        <a:spcAft>
                          <a:spcPts val="600"/>
                        </a:spcAft>
                      </a:pPr>
                      <a:r>
                        <a:rPr lang="en-GB" sz="1200" b="0" dirty="0">
                          <a:solidFill>
                            <a:schemeClr val="bg1"/>
                          </a:solidFill>
                          <a:effectLst/>
                          <a:latin typeface="Calibri" panose="020F0502020204030204" pitchFamily="34" charset="0"/>
                          <a:cs typeface="Calibri" panose="020F0502020204030204" pitchFamily="34" charset="0"/>
                        </a:rPr>
                        <a:t>Strategy 1 - Solar Film</a:t>
                      </a:r>
                    </a:p>
                  </a:txBody>
                  <a:tcPr marL="52033" marR="52033" marT="0" marB="0" anchor="ctr">
                    <a:lnL w="19050" cap="flat" cmpd="sng" algn="ctr">
                      <a:solidFill>
                        <a:schemeClr val="accent6"/>
                      </a:solidFill>
                      <a:prstDash val="solid"/>
                      <a:round/>
                      <a:headEnd type="none" w="med" len="med"/>
                      <a:tailEnd type="none" w="med" len="med"/>
                    </a:lnL>
                    <a:lnR>
                      <a:noFill/>
                    </a:lnR>
                    <a:lnT w="1905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solidFill>
                      <a:srgbClr val="829CA6"/>
                    </a:solidFill>
                  </a:tcPr>
                </a:tc>
                <a:tc rowSpan="2">
                  <a:txBody>
                    <a:bodyPr/>
                    <a:lstStyle/>
                    <a:p>
                      <a:pPr algn="just">
                        <a:spcAft>
                          <a:spcPts val="600"/>
                        </a:spcAft>
                      </a:pPr>
                      <a:br>
                        <a:rPr lang="en-GB" sz="1200" b="0" dirty="0">
                          <a:solidFill>
                            <a:schemeClr val="accent6"/>
                          </a:solidFill>
                          <a:effectLst/>
                          <a:latin typeface="Calibri" panose="020F0502020204030204" pitchFamily="34" charset="0"/>
                          <a:cs typeface="Calibri" panose="020F0502020204030204" pitchFamily="34" charset="0"/>
                        </a:rPr>
                      </a:br>
                      <a:endParaRPr lang="en-GB" sz="1200" b="0" dirty="0">
                        <a:solidFill>
                          <a:schemeClr val="accent6"/>
                        </a:solidFill>
                        <a:effectLst/>
                        <a:latin typeface="Calibri" panose="020F0502020204030204" pitchFamily="34" charset="0"/>
                        <a:cs typeface="Calibri" panose="020F0502020204030204" pitchFamily="34" charset="0"/>
                      </a:endParaRPr>
                    </a:p>
                  </a:txBody>
                  <a:tcPr marL="52033" marR="52033" marT="0" marB="0" anchor="ctr">
                    <a:lnL>
                      <a:noFill/>
                    </a:lnL>
                    <a:lnR w="19050" cap="flat" cmpd="sng" algn="ctr">
                      <a:solidFill>
                        <a:schemeClr val="accent6"/>
                      </a:solidFill>
                      <a:prstDash val="solid"/>
                      <a:round/>
                      <a:headEnd type="none" w="med" len="med"/>
                      <a:tailEnd type="none" w="med" len="med"/>
                    </a:lnR>
                    <a:lnT w="1905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noFill/>
                  </a:tcPr>
                </a:tc>
                <a:tc>
                  <a:txBody>
                    <a:bodyPr/>
                    <a:lstStyle/>
                    <a:p>
                      <a:pPr algn="ctr">
                        <a:spcAft>
                          <a:spcPts val="600"/>
                        </a:spcAft>
                      </a:pPr>
                      <a:r>
                        <a:rPr lang="en-GB" sz="1200" b="1"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2.4%</a:t>
                      </a:r>
                      <a: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 </a:t>
                      </a:r>
                    </a:p>
                  </a:txBody>
                  <a:tcPr marL="52033" marR="52033" marT="0" marB="0" anchor="ctr">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solidFill>
                      <a:srgbClr val="829CA6"/>
                    </a:solidFill>
                  </a:tcPr>
                </a:tc>
                <a:tc rowSpan="2">
                  <a:txBody>
                    <a:bodyPr/>
                    <a:lstStyle/>
                    <a:p>
                      <a:pPr algn="ctr">
                        <a:spcAft>
                          <a:spcPts val="600"/>
                        </a:spcAft>
                      </a:pPr>
                      <a:r>
                        <a:rPr lang="en-US"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30,395.1</a:t>
                      </a:r>
                      <a:endParaRPr lang="en-GB"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nchor="ctr">
                    <a:lnL w="1905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rowSpan="2">
                  <a:txBody>
                    <a:bodyPr/>
                    <a:lstStyle/>
                    <a:p>
                      <a:pPr algn="ctr">
                        <a:spcAft>
                          <a:spcPts val="600"/>
                        </a:spcAft>
                      </a:pPr>
                      <a:r>
                        <a:rPr lang="en-US"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757.4</a:t>
                      </a:r>
                      <a:endParaRPr lang="en-GB"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41545B"/>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576973874"/>
                  </a:ext>
                </a:extLst>
              </a:tr>
              <a:tr h="730107">
                <a:tc vMerge="1">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Scenario 1:</a:t>
                      </a:r>
                    </a:p>
                    <a:p>
                      <a:pPr algn="l">
                        <a:spcAft>
                          <a:spcPts val="600"/>
                        </a:spcAft>
                      </a:pPr>
                      <a: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Strategy 1 - Solar Film</a:t>
                      </a:r>
                    </a:p>
                  </a:txBody>
                  <a:tcPr marL="52033" marR="52033" marT="0" marB="0">
                    <a:lnL>
                      <a:noFill/>
                    </a:lnL>
                    <a:lnR w="12700" cap="flat" cmpd="sng" algn="ctr">
                      <a:solidFill>
                        <a:srgbClr val="41545B"/>
                      </a:solidFill>
                      <a:prstDash val="solid"/>
                      <a:round/>
                      <a:headEnd type="none" w="med" len="med"/>
                      <a:tailEnd type="none" w="med" len="med"/>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tcPr>
                </a:tc>
                <a:tc vMerge="1">
                  <a:txBody>
                    <a:bodyPr/>
                    <a:lstStyle/>
                    <a:p>
                      <a:pPr algn="just">
                        <a:spcAft>
                          <a:spcPts val="600"/>
                        </a:spcAft>
                      </a:pPr>
                      <a:b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b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12700" cap="flat" cmpd="sng" algn="ctr">
                      <a:solidFill>
                        <a:srgbClr val="41545B"/>
                      </a:solidFill>
                      <a:prstDash val="solid"/>
                      <a:round/>
                      <a:headEnd type="none" w="med" len="med"/>
                      <a:tailEnd type="none" w="med" len="med"/>
                    </a:lnL>
                    <a:lnR w="12700" cap="flat" cmpd="sng" algn="ctr">
                      <a:solidFill>
                        <a:srgbClr val="41545B"/>
                      </a:solidFill>
                      <a:prstDash val="solid"/>
                      <a:round/>
                      <a:headEnd type="none" w="med" len="med"/>
                      <a:tailEnd type="none" w="med" len="med"/>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tcPr>
                </a:tc>
                <a:tc>
                  <a:txBody>
                    <a:bodyPr/>
                    <a:lstStyle/>
                    <a:p>
                      <a:pPr algn="just">
                        <a:spcAft>
                          <a:spcPts val="600"/>
                        </a:spcAft>
                      </a:pPr>
                      <a:b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b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vMerge="1">
                  <a:txBody>
                    <a:bodyPr/>
                    <a:lstStyle/>
                    <a:p>
                      <a:pPr algn="just">
                        <a:spcAft>
                          <a:spcPts val="600"/>
                        </a:spcAft>
                      </a:pP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12700" cap="flat" cmpd="sng" algn="ctr">
                      <a:solidFill>
                        <a:srgbClr val="41545B"/>
                      </a:solidFill>
                      <a:prstDash val="solid"/>
                      <a:round/>
                      <a:headEnd type="none" w="med" len="med"/>
                      <a:tailEnd type="none" w="med" len="med"/>
                    </a:lnL>
                    <a:lnR w="12700" cap="flat" cmpd="sng" algn="ctr">
                      <a:solidFill>
                        <a:srgbClr val="41545B"/>
                      </a:solidFill>
                      <a:prstDash val="solid"/>
                      <a:round/>
                      <a:headEnd type="none" w="med" len="med"/>
                      <a:tailEnd type="none" w="med" len="med"/>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tcPr>
                </a:tc>
                <a:tc vMerge="1">
                  <a:txBody>
                    <a:bodyPr/>
                    <a:lstStyle/>
                    <a:p>
                      <a:pPr algn="just">
                        <a:spcAft>
                          <a:spcPts val="600"/>
                        </a:spcAft>
                      </a:pP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12700" cap="flat" cmpd="sng" algn="ctr">
                      <a:solidFill>
                        <a:srgbClr val="41545B"/>
                      </a:solidFill>
                      <a:prstDash val="solid"/>
                      <a:round/>
                      <a:headEnd type="none" w="med" len="med"/>
                      <a:tailEnd type="none" w="med" len="med"/>
                    </a:lnL>
                    <a:lnR>
                      <a:noFill/>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tcPr>
                </a:tc>
                <a:extLst>
                  <a:ext uri="{0D108BD9-81ED-4DB2-BD59-A6C34878D82A}">
                    <a16:rowId xmlns:a16="http://schemas.microsoft.com/office/drawing/2014/main" val="1111292026"/>
                  </a:ext>
                </a:extLst>
              </a:tr>
              <a:tr h="170900">
                <a:tc rowSpan="2">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1" dirty="0">
                          <a:solidFill>
                            <a:schemeClr val="bg1"/>
                          </a:solidFill>
                          <a:effectLst/>
                          <a:latin typeface="Calibri" panose="020F0502020204030204" pitchFamily="34" charset="0"/>
                          <a:cs typeface="Calibri" panose="020F0502020204030204" pitchFamily="34" charset="0"/>
                        </a:rPr>
                        <a:t>Scenario 2:</a:t>
                      </a:r>
                    </a:p>
                    <a:p>
                      <a:pPr algn="l">
                        <a:spcAft>
                          <a:spcPts val="600"/>
                        </a:spcAft>
                      </a:pPr>
                      <a:r>
                        <a:rPr lang="en-GB" sz="1200" b="0" dirty="0">
                          <a:solidFill>
                            <a:schemeClr val="bg1"/>
                          </a:solidFill>
                          <a:effectLst/>
                          <a:latin typeface="Calibri" panose="020F0502020204030204" pitchFamily="34" charset="0"/>
                          <a:cs typeface="Calibri" panose="020F0502020204030204" pitchFamily="34" charset="0"/>
                        </a:rPr>
                        <a:t>Scenario 1 + Roof Insulation</a:t>
                      </a:r>
                    </a:p>
                  </a:txBody>
                  <a:tcPr marL="52033" marR="52033" marT="0" marB="0" anchor="ctr">
                    <a:lnL w="19050" cap="flat" cmpd="sng" algn="ctr">
                      <a:solidFill>
                        <a:schemeClr val="accent6"/>
                      </a:solidFill>
                      <a:prstDash val="solid"/>
                      <a:round/>
                      <a:headEnd type="none" w="med" len="med"/>
                      <a:tailEnd type="none" w="med" len="med"/>
                    </a:lnL>
                    <a:lnR>
                      <a:noFill/>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solidFill>
                      <a:srgbClr val="B2B2B2"/>
                    </a:solidFill>
                  </a:tcPr>
                </a:tc>
                <a:tc rowSpan="2">
                  <a:txBody>
                    <a:bodyPr/>
                    <a:lstStyle/>
                    <a:p>
                      <a:pPr algn="just">
                        <a:spcAft>
                          <a:spcPts val="600"/>
                        </a:spcAft>
                      </a:pPr>
                      <a:br>
                        <a:rPr lang="en-GB" sz="1200" b="0" dirty="0">
                          <a:solidFill>
                            <a:schemeClr val="accent6"/>
                          </a:solidFill>
                          <a:effectLst/>
                          <a:latin typeface="Calibri" panose="020F0502020204030204" pitchFamily="34" charset="0"/>
                          <a:cs typeface="Calibri" panose="020F0502020204030204" pitchFamily="34" charset="0"/>
                        </a:rPr>
                      </a:br>
                      <a:endParaRPr lang="en-GB" sz="1200" b="0" dirty="0">
                        <a:solidFill>
                          <a:schemeClr val="accent6"/>
                        </a:solidFill>
                        <a:effectLst/>
                        <a:latin typeface="Calibri" panose="020F0502020204030204" pitchFamily="34" charset="0"/>
                        <a:cs typeface="Calibri" panose="020F0502020204030204" pitchFamily="34" charset="0"/>
                      </a:endParaRPr>
                    </a:p>
                  </a:txBody>
                  <a:tcPr marL="52033" marR="52033" marT="0" marB="0" anchor="ctr">
                    <a:lnL>
                      <a:noFill/>
                    </a:lnL>
                    <a:lnR w="19050" cap="flat" cmpd="sng" algn="ctr">
                      <a:solidFill>
                        <a:schemeClr val="accent6"/>
                      </a:solidFill>
                      <a:prstDash val="solid"/>
                      <a:round/>
                      <a:headEnd type="none" w="med" len="med"/>
                      <a:tailEnd type="none" w="med" len="med"/>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noFill/>
                  </a:tcPr>
                </a:tc>
                <a:tc>
                  <a:txBody>
                    <a:bodyPr/>
                    <a:lstStyle/>
                    <a:p>
                      <a:pPr algn="ctr">
                        <a:spcAft>
                          <a:spcPts val="600"/>
                        </a:spcAft>
                      </a:pPr>
                      <a:r>
                        <a:rPr lang="en-GB" sz="1200" b="1"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2.5% </a:t>
                      </a:r>
                    </a:p>
                  </a:txBody>
                  <a:tcPr marL="52033" marR="52033" marT="0" marB="0" anchor="ctr">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solidFill>
                      <a:srgbClr val="B2B2B2"/>
                    </a:solidFill>
                  </a:tcPr>
                </a:tc>
                <a:tc rowSpan="2">
                  <a:txBody>
                    <a:bodyPr/>
                    <a:lstStyle/>
                    <a:p>
                      <a:pPr algn="ctr">
                        <a:spcAft>
                          <a:spcPts val="600"/>
                        </a:spcAft>
                      </a:pPr>
                      <a:r>
                        <a:rPr lang="en-US"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30,358.7</a:t>
                      </a:r>
                      <a:endParaRPr lang="en-GB"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nchor="ctr">
                    <a:lnL w="1905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rowSpan="2">
                  <a:txBody>
                    <a:bodyPr/>
                    <a:lstStyle/>
                    <a:p>
                      <a:pPr algn="ctr">
                        <a:spcAft>
                          <a:spcPts val="600"/>
                        </a:spcAft>
                      </a:pPr>
                      <a:r>
                        <a:rPr lang="en-US"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793.8</a:t>
                      </a:r>
                      <a:endParaRPr lang="en-GB"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4203220771"/>
                  </a:ext>
                </a:extLst>
              </a:tr>
              <a:tr h="731520">
                <a:tc vMerge="1">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Scenario 2:</a:t>
                      </a:r>
                    </a:p>
                    <a:p>
                      <a:pPr algn="l">
                        <a:spcAft>
                          <a:spcPts val="600"/>
                        </a:spcAft>
                      </a:pPr>
                      <a: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Scenario 1 + Roof Insulation</a:t>
                      </a:r>
                    </a:p>
                  </a:txBody>
                  <a:tcPr marL="52033" marR="52033" marT="0" marB="0">
                    <a:lnL>
                      <a:noFill/>
                    </a:lnL>
                    <a:lnR w="12700" cap="flat" cmpd="sng" algn="ctr">
                      <a:solidFill>
                        <a:srgbClr val="41545B"/>
                      </a:solidFill>
                      <a:prstDash val="solid"/>
                      <a:round/>
                      <a:headEnd type="none" w="med" len="med"/>
                      <a:tailEnd type="none" w="med" len="med"/>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tcPr>
                </a:tc>
                <a:tc vMerge="1">
                  <a:txBody>
                    <a:bodyPr/>
                    <a:lstStyle/>
                    <a:p>
                      <a:pPr algn="just">
                        <a:spcAft>
                          <a:spcPts val="600"/>
                        </a:spcAft>
                      </a:pPr>
                      <a:b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b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12700" cap="flat" cmpd="sng" algn="ctr">
                      <a:solidFill>
                        <a:srgbClr val="41545B"/>
                      </a:solidFill>
                      <a:prstDash val="solid"/>
                      <a:round/>
                      <a:headEnd type="none" w="med" len="med"/>
                      <a:tailEnd type="none" w="med" len="med"/>
                    </a:lnL>
                    <a:lnR w="12700" cap="flat" cmpd="sng" algn="ctr">
                      <a:solidFill>
                        <a:srgbClr val="41545B"/>
                      </a:solidFill>
                      <a:prstDash val="solid"/>
                      <a:round/>
                      <a:headEnd type="none" w="med" len="med"/>
                      <a:tailEnd type="none" w="med" len="med"/>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tcPr>
                </a:tc>
                <a:tc>
                  <a:txBody>
                    <a:bodyPr/>
                    <a:lstStyle/>
                    <a:p>
                      <a:pPr algn="just">
                        <a:spcAft>
                          <a:spcPts val="600"/>
                        </a:spcAft>
                      </a:pPr>
                      <a:b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b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9525"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vMerge="1">
                  <a:txBody>
                    <a:bodyPr/>
                    <a:lstStyle/>
                    <a:p>
                      <a:pPr algn="just">
                        <a:spcAft>
                          <a:spcPts val="600"/>
                        </a:spcAft>
                      </a:pP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12700" cap="flat" cmpd="sng" algn="ctr">
                      <a:solidFill>
                        <a:srgbClr val="41545B"/>
                      </a:solidFill>
                      <a:prstDash val="solid"/>
                      <a:round/>
                      <a:headEnd type="none" w="med" len="med"/>
                      <a:tailEnd type="none" w="med" len="med"/>
                    </a:lnL>
                    <a:lnR w="12700" cap="flat" cmpd="sng" algn="ctr">
                      <a:solidFill>
                        <a:srgbClr val="41545B"/>
                      </a:solidFill>
                      <a:prstDash val="solid"/>
                      <a:round/>
                      <a:headEnd type="none" w="med" len="med"/>
                      <a:tailEnd type="none" w="med" len="med"/>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tcPr>
                </a:tc>
                <a:tc vMerge="1">
                  <a:txBody>
                    <a:bodyPr/>
                    <a:lstStyle/>
                    <a:p>
                      <a:pPr algn="just">
                        <a:spcAft>
                          <a:spcPts val="600"/>
                        </a:spcAft>
                      </a:pP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12700" cap="flat" cmpd="sng" algn="ctr">
                      <a:solidFill>
                        <a:srgbClr val="41545B"/>
                      </a:solidFill>
                      <a:prstDash val="solid"/>
                      <a:round/>
                      <a:headEnd type="none" w="med" len="med"/>
                      <a:tailEnd type="none" w="med" len="med"/>
                    </a:lnL>
                    <a:lnR>
                      <a:noFill/>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tcPr>
                </a:tc>
                <a:extLst>
                  <a:ext uri="{0D108BD9-81ED-4DB2-BD59-A6C34878D82A}">
                    <a16:rowId xmlns:a16="http://schemas.microsoft.com/office/drawing/2014/main" val="1844301866"/>
                  </a:ext>
                </a:extLst>
              </a:tr>
              <a:tr h="178601">
                <a:tc rowSpan="2">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1" dirty="0">
                          <a:solidFill>
                            <a:schemeClr val="bg1"/>
                          </a:solidFill>
                          <a:effectLst/>
                          <a:latin typeface="Calibri" panose="020F0502020204030204" pitchFamily="34" charset="0"/>
                          <a:cs typeface="Calibri" panose="020F0502020204030204" pitchFamily="34" charset="0"/>
                        </a:rPr>
                        <a:t>Scenario 3:</a:t>
                      </a:r>
                    </a:p>
                    <a:p>
                      <a:pPr algn="l">
                        <a:spcAft>
                          <a:spcPts val="600"/>
                        </a:spcAft>
                      </a:pPr>
                      <a:r>
                        <a:rPr lang="en-GB" sz="1200" b="0" dirty="0">
                          <a:solidFill>
                            <a:schemeClr val="bg1"/>
                          </a:solidFill>
                          <a:effectLst/>
                          <a:latin typeface="Calibri" panose="020F0502020204030204" pitchFamily="34" charset="0"/>
                          <a:cs typeface="Calibri" panose="020F0502020204030204" pitchFamily="34" charset="0"/>
                        </a:rPr>
                        <a:t>Scenario 2 + Seal Air Vent Louvered Windows</a:t>
                      </a:r>
                    </a:p>
                  </a:txBody>
                  <a:tcPr marL="52033" marR="52033" marT="0" marB="0" anchor="ctr">
                    <a:lnL w="19050" cap="flat" cmpd="sng" algn="ctr">
                      <a:solidFill>
                        <a:schemeClr val="accent6"/>
                      </a:solidFill>
                      <a:prstDash val="solid"/>
                      <a:round/>
                      <a:headEnd type="none" w="med" len="med"/>
                      <a:tailEnd type="none" w="med" len="med"/>
                    </a:lnL>
                    <a:lnR>
                      <a:noFill/>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solidFill>
                      <a:srgbClr val="B1C7C9"/>
                    </a:solidFill>
                  </a:tcPr>
                </a:tc>
                <a:tc rowSpan="2">
                  <a:txBody>
                    <a:bodyPr/>
                    <a:lstStyle/>
                    <a:p>
                      <a:pPr algn="just">
                        <a:spcAft>
                          <a:spcPts val="600"/>
                        </a:spcAft>
                      </a:pPr>
                      <a:br>
                        <a:rPr lang="en-GB" sz="1200" b="0" dirty="0">
                          <a:solidFill>
                            <a:schemeClr val="accent6"/>
                          </a:solidFill>
                          <a:effectLst/>
                          <a:latin typeface="Calibri" panose="020F0502020204030204" pitchFamily="34" charset="0"/>
                          <a:cs typeface="Calibri" panose="020F0502020204030204" pitchFamily="34" charset="0"/>
                        </a:rPr>
                      </a:br>
                      <a:endParaRPr lang="en-GB" sz="1200" b="0" dirty="0">
                        <a:solidFill>
                          <a:schemeClr val="accent6"/>
                        </a:solidFill>
                        <a:effectLst/>
                        <a:latin typeface="Calibri" panose="020F0502020204030204" pitchFamily="34" charset="0"/>
                        <a:cs typeface="Calibri" panose="020F0502020204030204" pitchFamily="34" charset="0"/>
                      </a:endParaRPr>
                    </a:p>
                  </a:txBody>
                  <a:tcPr marL="52033" marR="52033" marT="0" marB="0" anchor="ctr">
                    <a:lnL>
                      <a:noFill/>
                    </a:lnL>
                    <a:lnR w="19050" cap="flat" cmpd="sng" algn="ctr">
                      <a:solidFill>
                        <a:schemeClr val="accent6"/>
                      </a:solidFill>
                      <a:prstDash val="solid"/>
                      <a:round/>
                      <a:headEnd type="none" w="med" len="med"/>
                      <a:tailEnd type="none" w="med" len="med"/>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noFill/>
                  </a:tcPr>
                </a:tc>
                <a:tc>
                  <a:txBody>
                    <a:bodyPr/>
                    <a:lstStyle/>
                    <a:p>
                      <a:pPr algn="ctr">
                        <a:spcAft>
                          <a:spcPts val="600"/>
                        </a:spcAft>
                      </a:pPr>
                      <a:r>
                        <a:rPr lang="en-GB" sz="1200" b="1"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12.2% </a:t>
                      </a:r>
                    </a:p>
                  </a:txBody>
                  <a:tcPr marL="52033" marR="52033" marT="0" marB="0" anchor="ctr">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solidFill>
                      <a:srgbClr val="B1C7C9"/>
                    </a:solidFill>
                  </a:tcPr>
                </a:tc>
                <a:tc rowSpan="2">
                  <a:txBody>
                    <a:bodyPr/>
                    <a:lstStyle/>
                    <a:p>
                      <a:pPr algn="ctr">
                        <a:spcAft>
                          <a:spcPts val="600"/>
                        </a:spcAft>
                      </a:pPr>
                      <a:r>
                        <a:rPr lang="en-US"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27,347.5</a:t>
                      </a:r>
                      <a:endParaRPr lang="en-GB"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nchor="ctr">
                    <a:lnL w="1905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rowSpan="2">
                  <a:txBody>
                    <a:bodyPr/>
                    <a:lstStyle/>
                    <a:p>
                      <a:pPr algn="ctr">
                        <a:spcAft>
                          <a:spcPts val="600"/>
                        </a:spcAft>
                      </a:pPr>
                      <a:r>
                        <a:rPr lang="en-US"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3,805</a:t>
                      </a:r>
                      <a:endParaRPr lang="en-GB"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183921237"/>
                  </a:ext>
                </a:extLst>
              </a:tr>
              <a:tr h="758816">
                <a:tc vMerge="1">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Scenario 3:</a:t>
                      </a:r>
                    </a:p>
                    <a:p>
                      <a:pPr algn="l">
                        <a:spcAft>
                          <a:spcPts val="600"/>
                        </a:spcAft>
                      </a:pPr>
                      <a: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Scenario 2 + Seal Air Vent Louvered Windows</a:t>
                      </a:r>
                    </a:p>
                  </a:txBody>
                  <a:tcPr marL="52033" marR="52033" marT="0" marB="0">
                    <a:lnL>
                      <a:noFill/>
                    </a:lnL>
                    <a:lnR w="12700" cap="flat" cmpd="sng" algn="ctr">
                      <a:solidFill>
                        <a:srgbClr val="41545B"/>
                      </a:solidFill>
                      <a:prstDash val="solid"/>
                      <a:round/>
                      <a:headEnd type="none" w="med" len="med"/>
                      <a:tailEnd type="none" w="med" len="med"/>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tcPr>
                </a:tc>
                <a:tc vMerge="1">
                  <a:txBody>
                    <a:bodyPr/>
                    <a:lstStyle/>
                    <a:p>
                      <a:pPr algn="just">
                        <a:spcAft>
                          <a:spcPts val="600"/>
                        </a:spcAft>
                      </a:pPr>
                      <a:b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b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12700" cap="flat" cmpd="sng" algn="ctr">
                      <a:solidFill>
                        <a:srgbClr val="41545B"/>
                      </a:solidFill>
                      <a:prstDash val="solid"/>
                      <a:round/>
                      <a:headEnd type="none" w="med" len="med"/>
                      <a:tailEnd type="none" w="med" len="med"/>
                    </a:lnL>
                    <a:lnR w="12700" cap="flat" cmpd="sng" algn="ctr">
                      <a:solidFill>
                        <a:srgbClr val="41545B"/>
                      </a:solidFill>
                      <a:prstDash val="solid"/>
                      <a:round/>
                      <a:headEnd type="none" w="med" len="med"/>
                      <a:tailEnd type="none" w="med" len="med"/>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tcPr>
                </a:tc>
                <a:tc>
                  <a:txBody>
                    <a:bodyPr/>
                    <a:lstStyle/>
                    <a:p>
                      <a:pPr algn="just">
                        <a:spcAft>
                          <a:spcPts val="600"/>
                        </a:spcAft>
                      </a:pPr>
                      <a:b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b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9525"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vMerge="1">
                  <a:txBody>
                    <a:bodyPr/>
                    <a:lstStyle/>
                    <a:p>
                      <a:pPr algn="just">
                        <a:spcAft>
                          <a:spcPts val="600"/>
                        </a:spcAft>
                      </a:pP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12700" cap="flat" cmpd="sng" algn="ctr">
                      <a:solidFill>
                        <a:srgbClr val="41545B"/>
                      </a:solidFill>
                      <a:prstDash val="solid"/>
                      <a:round/>
                      <a:headEnd type="none" w="med" len="med"/>
                      <a:tailEnd type="none" w="med" len="med"/>
                    </a:lnL>
                    <a:lnR w="12700" cap="flat" cmpd="sng" algn="ctr">
                      <a:solidFill>
                        <a:srgbClr val="41545B"/>
                      </a:solidFill>
                      <a:prstDash val="solid"/>
                      <a:round/>
                      <a:headEnd type="none" w="med" len="med"/>
                      <a:tailEnd type="none" w="med" len="med"/>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tcPr>
                </a:tc>
                <a:tc vMerge="1">
                  <a:txBody>
                    <a:bodyPr/>
                    <a:lstStyle/>
                    <a:p>
                      <a:pPr algn="just">
                        <a:spcAft>
                          <a:spcPts val="600"/>
                        </a:spcAft>
                      </a:pP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12700" cap="flat" cmpd="sng" algn="ctr">
                      <a:solidFill>
                        <a:srgbClr val="41545B"/>
                      </a:solidFill>
                      <a:prstDash val="solid"/>
                      <a:round/>
                      <a:headEnd type="none" w="med" len="med"/>
                      <a:tailEnd type="none" w="med" len="med"/>
                    </a:lnL>
                    <a:lnR>
                      <a:noFill/>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tcPr>
                </a:tc>
                <a:extLst>
                  <a:ext uri="{0D108BD9-81ED-4DB2-BD59-A6C34878D82A}">
                    <a16:rowId xmlns:a16="http://schemas.microsoft.com/office/drawing/2014/main" val="3837115387"/>
                  </a:ext>
                </a:extLst>
              </a:tr>
              <a:tr h="170900">
                <a:tc rowSpan="2">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1" dirty="0">
                          <a:solidFill>
                            <a:schemeClr val="bg1"/>
                          </a:solidFill>
                          <a:effectLst/>
                          <a:latin typeface="Calibri" panose="020F0502020204030204" pitchFamily="34" charset="0"/>
                          <a:cs typeface="Calibri" panose="020F0502020204030204" pitchFamily="34" charset="0"/>
                        </a:rPr>
                        <a:t>Scenario 4:</a:t>
                      </a:r>
                    </a:p>
                    <a:p>
                      <a:pPr algn="l">
                        <a:spcAft>
                          <a:spcPts val="600"/>
                        </a:spcAft>
                      </a:pPr>
                      <a:r>
                        <a:rPr lang="en-GB" sz="1200" b="0" dirty="0">
                          <a:solidFill>
                            <a:schemeClr val="bg1"/>
                          </a:solidFill>
                          <a:effectLst/>
                          <a:latin typeface="Calibri" panose="020F0502020204030204" pitchFamily="34" charset="0"/>
                          <a:cs typeface="Calibri" panose="020F0502020204030204" pitchFamily="34" charset="0"/>
                        </a:rPr>
                        <a:t>Scenario 3 + Daylight Harvesting</a:t>
                      </a:r>
                    </a:p>
                  </a:txBody>
                  <a:tcPr marL="52033" marR="52033" marT="0" marB="0" anchor="ctr">
                    <a:lnL w="19050" cap="flat" cmpd="sng" algn="ctr">
                      <a:solidFill>
                        <a:schemeClr val="accent6"/>
                      </a:solidFill>
                      <a:prstDash val="solid"/>
                      <a:round/>
                      <a:headEnd type="none" w="med" len="med"/>
                      <a:tailEnd type="none" w="med" len="med"/>
                    </a:lnL>
                    <a:lnR>
                      <a:noFill/>
                    </a:lnR>
                    <a:lnT w="12700" cap="flat" cmpd="sng" algn="ctr">
                      <a:solidFill>
                        <a:srgbClr val="41545B"/>
                      </a:solidFill>
                      <a:prstDash val="solid"/>
                      <a:round/>
                      <a:headEnd type="none" w="med" len="med"/>
                      <a:tailEnd type="none" w="med" len="med"/>
                    </a:lnT>
                    <a:lnB>
                      <a:noFill/>
                    </a:lnB>
                    <a:solidFill>
                      <a:srgbClr val="ACBDC4"/>
                    </a:solidFill>
                  </a:tcPr>
                </a:tc>
                <a:tc rowSpan="2">
                  <a:txBody>
                    <a:bodyPr/>
                    <a:lstStyle/>
                    <a:p>
                      <a:pPr algn="just">
                        <a:spcAft>
                          <a:spcPts val="600"/>
                        </a:spcAft>
                      </a:pPr>
                      <a:br>
                        <a:rPr lang="en-GB" sz="1200" b="0" dirty="0">
                          <a:solidFill>
                            <a:schemeClr val="accent6"/>
                          </a:solidFill>
                          <a:effectLst/>
                          <a:latin typeface="Calibri" panose="020F0502020204030204" pitchFamily="34" charset="0"/>
                          <a:cs typeface="Calibri" panose="020F0502020204030204" pitchFamily="34" charset="0"/>
                        </a:rPr>
                      </a:br>
                      <a:endParaRPr lang="en-GB" sz="1200" b="0" dirty="0">
                        <a:solidFill>
                          <a:schemeClr val="accent6"/>
                        </a:solidFill>
                        <a:effectLst/>
                        <a:latin typeface="Calibri" panose="020F0502020204030204" pitchFamily="34" charset="0"/>
                        <a:cs typeface="Calibri" panose="020F0502020204030204" pitchFamily="34" charset="0"/>
                      </a:endParaRPr>
                    </a:p>
                    <a:p>
                      <a:pPr algn="just">
                        <a:spcAft>
                          <a:spcPts val="600"/>
                        </a:spcAft>
                      </a:pPr>
                      <a:endParaRPr lang="en-GB" sz="1200" b="0" dirty="0">
                        <a:solidFill>
                          <a:schemeClr val="accent6"/>
                        </a:solidFill>
                        <a:effectLst/>
                        <a:latin typeface="Calibri" panose="020F0502020204030204" pitchFamily="34" charset="0"/>
                        <a:cs typeface="Calibri" panose="020F0502020204030204" pitchFamily="34" charset="0"/>
                      </a:endParaRPr>
                    </a:p>
                    <a:p>
                      <a:pPr algn="just">
                        <a:spcAft>
                          <a:spcPts val="600"/>
                        </a:spcAft>
                      </a:pPr>
                      <a:endParaRPr lang="en-GB" sz="1200" b="0" dirty="0">
                        <a:solidFill>
                          <a:schemeClr val="accent6"/>
                        </a:solidFill>
                        <a:effectLst/>
                        <a:latin typeface="Calibri" panose="020F0502020204030204" pitchFamily="34" charset="0"/>
                        <a:cs typeface="Calibri" panose="020F0502020204030204" pitchFamily="34" charset="0"/>
                      </a:endParaRPr>
                    </a:p>
                  </a:txBody>
                  <a:tcPr marL="52033" marR="52033" marT="0" marB="0" anchor="ctr">
                    <a:lnL>
                      <a:noFill/>
                    </a:lnL>
                    <a:lnR w="19050" cap="flat" cmpd="sng" algn="ctr">
                      <a:solidFill>
                        <a:schemeClr val="accent6"/>
                      </a:solidFill>
                      <a:prstDash val="solid"/>
                      <a:round/>
                      <a:headEnd type="none" w="med" len="med"/>
                      <a:tailEnd type="none" w="med" len="med"/>
                    </a:lnR>
                    <a:lnT w="12700" cap="flat" cmpd="sng" algn="ctr">
                      <a:solidFill>
                        <a:srgbClr val="41545B"/>
                      </a:solidFill>
                      <a:prstDash val="solid"/>
                      <a:round/>
                      <a:headEnd type="none" w="med" len="med"/>
                      <a:tailEnd type="none" w="med" len="med"/>
                    </a:lnT>
                    <a:lnB>
                      <a:noFill/>
                    </a:lnB>
                    <a:noFill/>
                  </a:tcPr>
                </a:tc>
                <a:tc>
                  <a:txBody>
                    <a:bodyPr/>
                    <a:lstStyle/>
                    <a:p>
                      <a:pPr algn="ctr">
                        <a:spcAft>
                          <a:spcPts val="600"/>
                        </a:spcAft>
                      </a:pPr>
                      <a:r>
                        <a:rPr lang="en-GB" sz="1200" b="1"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20.1% </a:t>
                      </a:r>
                    </a:p>
                  </a:txBody>
                  <a:tcPr marL="52033" marR="52033" marT="0" marB="0" anchor="ctr">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solidFill>
                      <a:srgbClr val="ACBDC4"/>
                    </a:solidFill>
                  </a:tcPr>
                </a:tc>
                <a:tc rowSpan="2">
                  <a:txBody>
                    <a:bodyPr/>
                    <a:lstStyle/>
                    <a:p>
                      <a:pPr algn="ctr">
                        <a:spcAft>
                          <a:spcPts val="600"/>
                        </a:spcAft>
                      </a:pPr>
                      <a:r>
                        <a:rPr lang="en-US"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24,905.3</a:t>
                      </a:r>
                      <a:endParaRPr lang="en-GB"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nchor="ctr">
                    <a:lnL w="1905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noFill/>
                  </a:tcPr>
                </a:tc>
                <a:tc rowSpan="2">
                  <a:txBody>
                    <a:bodyPr/>
                    <a:lstStyle/>
                    <a:p>
                      <a:pPr algn="ctr">
                        <a:spcAft>
                          <a:spcPts val="600"/>
                        </a:spcAft>
                      </a:pPr>
                      <a:r>
                        <a:rPr lang="en-US"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6,247.2</a:t>
                      </a:r>
                      <a:endParaRPr lang="en-GB"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49791839"/>
                  </a:ext>
                </a:extLst>
              </a:tr>
              <a:tr h="388995">
                <a:tc vMerge="1">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Scenario 4:</a:t>
                      </a:r>
                    </a:p>
                    <a:p>
                      <a:pPr algn="l">
                        <a:spcAft>
                          <a:spcPts val="600"/>
                        </a:spcAft>
                      </a:pPr>
                      <a: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Scenario 3 + Daylight Harvesting</a:t>
                      </a:r>
                    </a:p>
                  </a:txBody>
                  <a:tcPr marL="52033" marR="52033" marT="0" marB="0">
                    <a:lnL>
                      <a:noFill/>
                    </a:lnL>
                    <a:lnR w="12700" cap="flat" cmpd="sng" algn="ctr">
                      <a:solidFill>
                        <a:srgbClr val="41545B"/>
                      </a:solidFill>
                      <a:prstDash val="solid"/>
                      <a:round/>
                      <a:headEnd type="none" w="med" len="med"/>
                      <a:tailEnd type="none" w="med" len="med"/>
                    </a:lnR>
                    <a:lnT w="12700" cap="flat" cmpd="sng" algn="ctr">
                      <a:solidFill>
                        <a:srgbClr val="41545B"/>
                      </a:solidFill>
                      <a:prstDash val="solid"/>
                      <a:round/>
                      <a:headEnd type="none" w="med" len="med"/>
                      <a:tailEnd type="none" w="med" len="med"/>
                    </a:lnT>
                    <a:lnB>
                      <a:noFill/>
                    </a:lnB>
                  </a:tcPr>
                </a:tc>
                <a:tc vMerge="1">
                  <a:txBody>
                    <a:bodyPr/>
                    <a:lstStyle/>
                    <a:p>
                      <a:pPr algn="just">
                        <a:spcAft>
                          <a:spcPts val="600"/>
                        </a:spcAft>
                      </a:pPr>
                      <a:b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b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12700" cap="flat" cmpd="sng" algn="ctr">
                      <a:solidFill>
                        <a:srgbClr val="41545B"/>
                      </a:solidFill>
                      <a:prstDash val="solid"/>
                      <a:round/>
                      <a:headEnd type="none" w="med" len="med"/>
                      <a:tailEnd type="none" w="med" len="med"/>
                    </a:lnL>
                    <a:lnR w="12700" cap="flat" cmpd="sng" algn="ctr">
                      <a:solidFill>
                        <a:srgbClr val="41545B"/>
                      </a:solidFill>
                      <a:prstDash val="solid"/>
                      <a:round/>
                      <a:headEnd type="none" w="med" len="med"/>
                      <a:tailEnd type="none" w="med" len="med"/>
                    </a:lnR>
                    <a:lnT w="12700" cap="flat" cmpd="sng" algn="ctr">
                      <a:solidFill>
                        <a:srgbClr val="41545B"/>
                      </a:solidFill>
                      <a:prstDash val="solid"/>
                      <a:round/>
                      <a:headEnd type="none" w="med" len="med"/>
                      <a:tailEnd type="none" w="med" len="med"/>
                    </a:lnT>
                    <a:lnB>
                      <a:noFill/>
                    </a:lnB>
                  </a:tcPr>
                </a:tc>
                <a:tc>
                  <a:txBody>
                    <a:bodyPr/>
                    <a:lstStyle/>
                    <a:p>
                      <a:pPr algn="just">
                        <a:spcAft>
                          <a:spcPts val="600"/>
                        </a:spcAft>
                      </a:pPr>
                      <a:b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b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9525"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6"/>
                      </a:solidFill>
                      <a:prstDash val="solid"/>
                      <a:round/>
                      <a:headEnd type="none" w="med" len="med"/>
                      <a:tailEnd type="none" w="med" len="med"/>
                    </a:lnT>
                    <a:lnB>
                      <a:noFill/>
                    </a:lnB>
                  </a:tcPr>
                </a:tc>
                <a:tc vMerge="1">
                  <a:txBody>
                    <a:bodyPr/>
                    <a:lstStyle/>
                    <a:p>
                      <a:pPr algn="just">
                        <a:spcAft>
                          <a:spcPts val="600"/>
                        </a:spcAft>
                      </a:pP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12700" cap="flat" cmpd="sng" algn="ctr">
                      <a:solidFill>
                        <a:srgbClr val="41545B"/>
                      </a:solidFill>
                      <a:prstDash val="solid"/>
                      <a:round/>
                      <a:headEnd type="none" w="med" len="med"/>
                      <a:tailEnd type="none" w="med" len="med"/>
                    </a:lnL>
                    <a:lnR w="12700" cap="flat" cmpd="sng" algn="ctr">
                      <a:solidFill>
                        <a:srgbClr val="41545B"/>
                      </a:solidFill>
                      <a:prstDash val="solid"/>
                      <a:round/>
                      <a:headEnd type="none" w="med" len="med"/>
                      <a:tailEnd type="none" w="med" len="med"/>
                    </a:lnR>
                    <a:lnT w="12700" cap="flat" cmpd="sng" algn="ctr">
                      <a:solidFill>
                        <a:srgbClr val="41545B"/>
                      </a:solidFill>
                      <a:prstDash val="solid"/>
                      <a:round/>
                      <a:headEnd type="none" w="med" len="med"/>
                      <a:tailEnd type="none" w="med" len="med"/>
                    </a:lnT>
                    <a:lnB>
                      <a:noFill/>
                    </a:lnB>
                  </a:tcPr>
                </a:tc>
                <a:tc vMerge="1">
                  <a:txBody>
                    <a:bodyPr/>
                    <a:lstStyle/>
                    <a:p>
                      <a:pPr algn="just">
                        <a:spcAft>
                          <a:spcPts val="600"/>
                        </a:spcAft>
                      </a:pP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12700" cap="flat" cmpd="sng" algn="ctr">
                      <a:solidFill>
                        <a:srgbClr val="41545B"/>
                      </a:solidFill>
                      <a:prstDash val="solid"/>
                      <a:round/>
                      <a:headEnd type="none" w="med" len="med"/>
                      <a:tailEnd type="none" w="med" len="med"/>
                    </a:lnL>
                    <a:lnR>
                      <a:noFill/>
                    </a:lnR>
                    <a:lnT w="12700" cap="flat" cmpd="sng" algn="ctr">
                      <a:solidFill>
                        <a:srgbClr val="41545B"/>
                      </a:solidFill>
                      <a:prstDash val="solid"/>
                      <a:round/>
                      <a:headEnd type="none" w="med" len="med"/>
                      <a:tailEnd type="none" w="med" len="med"/>
                    </a:lnT>
                    <a:lnB>
                      <a:noFill/>
                    </a:lnB>
                  </a:tcPr>
                </a:tc>
                <a:extLst>
                  <a:ext uri="{0D108BD9-81ED-4DB2-BD59-A6C34878D82A}">
                    <a16:rowId xmlns:a16="http://schemas.microsoft.com/office/drawing/2014/main" val="599420454"/>
                  </a:ext>
                </a:extLst>
              </a:tr>
            </a:tbl>
          </a:graphicData>
        </a:graphic>
      </p:graphicFrame>
      <p:cxnSp>
        <p:nvCxnSpPr>
          <p:cNvPr id="46" name="Straight Connector 45">
            <a:extLst>
              <a:ext uri="{FF2B5EF4-FFF2-40B4-BE49-F238E27FC236}">
                <a16:creationId xmlns:a16="http://schemas.microsoft.com/office/drawing/2014/main" id="{1EDA7FA6-1369-A383-2822-C5C8F350084C}"/>
              </a:ext>
            </a:extLst>
          </p:cNvPr>
          <p:cNvCxnSpPr>
            <a:cxnSpLocks/>
          </p:cNvCxnSpPr>
          <p:nvPr/>
        </p:nvCxnSpPr>
        <p:spPr>
          <a:xfrm>
            <a:off x="308919" y="682200"/>
            <a:ext cx="11602995" cy="0"/>
          </a:xfrm>
          <a:prstGeom prst="line">
            <a:avLst/>
          </a:prstGeom>
          <a:ln>
            <a:solidFill>
              <a:schemeClr val="accent6"/>
            </a:solidFill>
          </a:ln>
        </p:spPr>
        <p:style>
          <a:lnRef idx="3">
            <a:schemeClr val="lt1"/>
          </a:lnRef>
          <a:fillRef idx="1">
            <a:schemeClr val="accent6"/>
          </a:fillRef>
          <a:effectRef idx="1">
            <a:schemeClr val="accent6"/>
          </a:effectRef>
          <a:fontRef idx="minor">
            <a:schemeClr val="lt1"/>
          </a:fontRef>
        </p:style>
      </p:cxnSp>
      <p:sp>
        <p:nvSpPr>
          <p:cNvPr id="47" name="CustomShape 2">
            <a:extLst>
              <a:ext uri="{FF2B5EF4-FFF2-40B4-BE49-F238E27FC236}">
                <a16:creationId xmlns:a16="http://schemas.microsoft.com/office/drawing/2014/main" id="{23D5C337-1C17-377E-1149-6B34D41AAAA2}"/>
              </a:ext>
            </a:extLst>
          </p:cNvPr>
          <p:cNvSpPr/>
          <p:nvPr/>
        </p:nvSpPr>
        <p:spPr>
          <a:xfrm>
            <a:off x="807553" y="97772"/>
            <a:ext cx="2413149" cy="58442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US" sz="3600" b="1" spc="-1" dirty="0">
                <a:solidFill>
                  <a:srgbClr val="000000"/>
                </a:solidFill>
                <a:latin typeface="Calibri Light" panose="020F0302020204030204" pitchFamily="34" charset="0"/>
                <a:cs typeface="Calibri Light" panose="020F0302020204030204" pitchFamily="34" charset="0"/>
              </a:rPr>
              <a:t>Results</a:t>
            </a:r>
            <a:endParaRPr lang="en-GB" sz="3600" b="1" spc="-1" dirty="0">
              <a:solidFill>
                <a:srgbClr val="000000"/>
              </a:solidFill>
              <a:latin typeface="Calibri Light" panose="020F0302020204030204" pitchFamily="34" charset="0"/>
              <a:cs typeface="Calibri Light" panose="020F0302020204030204" pitchFamily="34" charset="0"/>
            </a:endParaRPr>
          </a:p>
        </p:txBody>
      </p:sp>
      <p:sp>
        <p:nvSpPr>
          <p:cNvPr id="48" name="Rectangle 47">
            <a:extLst>
              <a:ext uri="{FF2B5EF4-FFF2-40B4-BE49-F238E27FC236}">
                <a16:creationId xmlns:a16="http://schemas.microsoft.com/office/drawing/2014/main" id="{2EE7B6FD-4F59-DD4C-E172-D023D9786608}"/>
              </a:ext>
            </a:extLst>
          </p:cNvPr>
          <p:cNvSpPr/>
          <p:nvPr/>
        </p:nvSpPr>
        <p:spPr>
          <a:xfrm>
            <a:off x="336501" y="217066"/>
            <a:ext cx="347386" cy="345841"/>
          </a:xfrm>
          <a:prstGeom prst="rect">
            <a:avLst/>
          </a:prstGeom>
          <a:solidFill>
            <a:srgbClr val="528E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graphicFrame>
        <p:nvGraphicFramePr>
          <p:cNvPr id="4121" name="Chart 4120">
            <a:extLst>
              <a:ext uri="{FF2B5EF4-FFF2-40B4-BE49-F238E27FC236}">
                <a16:creationId xmlns:a16="http://schemas.microsoft.com/office/drawing/2014/main" id="{377A2EC7-8FBD-DD0A-6035-A4EB20242797}"/>
              </a:ext>
            </a:extLst>
          </p:cNvPr>
          <p:cNvGraphicFramePr/>
          <p:nvPr>
            <p:extLst>
              <p:ext uri="{D42A27DB-BD31-4B8C-83A1-F6EECF244321}">
                <p14:modId xmlns:p14="http://schemas.microsoft.com/office/powerpoint/2010/main" val="2108134739"/>
              </p:ext>
            </p:extLst>
          </p:nvPr>
        </p:nvGraphicFramePr>
        <p:xfrm>
          <a:off x="1145562" y="2911189"/>
          <a:ext cx="2274499" cy="106555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123" name="Chart 4122">
            <a:extLst>
              <a:ext uri="{FF2B5EF4-FFF2-40B4-BE49-F238E27FC236}">
                <a16:creationId xmlns:a16="http://schemas.microsoft.com/office/drawing/2014/main" id="{E9503BAD-0739-9F9C-27AF-0BE604F5CC7B}"/>
              </a:ext>
            </a:extLst>
          </p:cNvPr>
          <p:cNvGraphicFramePr/>
          <p:nvPr>
            <p:extLst>
              <p:ext uri="{D42A27DB-BD31-4B8C-83A1-F6EECF244321}">
                <p14:modId xmlns:p14="http://schemas.microsoft.com/office/powerpoint/2010/main" val="2393593"/>
              </p:ext>
            </p:extLst>
          </p:nvPr>
        </p:nvGraphicFramePr>
        <p:xfrm>
          <a:off x="1140617" y="3848560"/>
          <a:ext cx="2279444" cy="106431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125" name="Chart 4124">
            <a:extLst>
              <a:ext uri="{FF2B5EF4-FFF2-40B4-BE49-F238E27FC236}">
                <a16:creationId xmlns:a16="http://schemas.microsoft.com/office/drawing/2014/main" id="{16C94DB9-5114-CDA9-75C0-1034DBC01C13}"/>
              </a:ext>
            </a:extLst>
          </p:cNvPr>
          <p:cNvGraphicFramePr/>
          <p:nvPr>
            <p:extLst>
              <p:ext uri="{D42A27DB-BD31-4B8C-83A1-F6EECF244321}">
                <p14:modId xmlns:p14="http://schemas.microsoft.com/office/powerpoint/2010/main" val="584894099"/>
              </p:ext>
            </p:extLst>
          </p:nvPr>
        </p:nvGraphicFramePr>
        <p:xfrm>
          <a:off x="1140617" y="4752402"/>
          <a:ext cx="2264610" cy="106431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127" name="Chart 4126">
            <a:extLst>
              <a:ext uri="{FF2B5EF4-FFF2-40B4-BE49-F238E27FC236}">
                <a16:creationId xmlns:a16="http://schemas.microsoft.com/office/drawing/2014/main" id="{74D5A47E-70E4-759F-464F-7F81759A26F9}"/>
              </a:ext>
            </a:extLst>
          </p:cNvPr>
          <p:cNvGraphicFramePr/>
          <p:nvPr>
            <p:extLst>
              <p:ext uri="{D42A27DB-BD31-4B8C-83A1-F6EECF244321}">
                <p14:modId xmlns:p14="http://schemas.microsoft.com/office/powerpoint/2010/main" val="4119859920"/>
              </p:ext>
            </p:extLst>
          </p:nvPr>
        </p:nvGraphicFramePr>
        <p:xfrm>
          <a:off x="1140617" y="5699964"/>
          <a:ext cx="2284388" cy="1065553"/>
        </p:xfrm>
        <a:graphic>
          <a:graphicData uri="http://schemas.openxmlformats.org/drawingml/2006/chart">
            <c:chart xmlns:c="http://schemas.openxmlformats.org/drawingml/2006/chart" xmlns:r="http://schemas.openxmlformats.org/officeDocument/2006/relationships" r:id="rId9"/>
          </a:graphicData>
        </a:graphic>
      </p:graphicFrame>
      <p:grpSp>
        <p:nvGrpSpPr>
          <p:cNvPr id="4131" name="Group 4130">
            <a:extLst>
              <a:ext uri="{FF2B5EF4-FFF2-40B4-BE49-F238E27FC236}">
                <a16:creationId xmlns:a16="http://schemas.microsoft.com/office/drawing/2014/main" id="{7D01348B-867D-103A-E116-DE9A73ED288D}"/>
              </a:ext>
            </a:extLst>
          </p:cNvPr>
          <p:cNvGrpSpPr/>
          <p:nvPr/>
        </p:nvGrpSpPr>
        <p:grpSpPr>
          <a:xfrm>
            <a:off x="94621" y="2384782"/>
            <a:ext cx="483759" cy="489512"/>
            <a:chOff x="2700395" y="6986943"/>
            <a:chExt cx="1186180" cy="1200286"/>
          </a:xfrm>
        </p:grpSpPr>
        <p:sp>
          <p:nvSpPr>
            <p:cNvPr id="4132" name="Freeform 63">
              <a:extLst>
                <a:ext uri="{FF2B5EF4-FFF2-40B4-BE49-F238E27FC236}">
                  <a16:creationId xmlns:a16="http://schemas.microsoft.com/office/drawing/2014/main" id="{BD2BF622-AAF4-D498-CA0E-17AFDEF5FAA1}"/>
                </a:ext>
              </a:extLst>
            </p:cNvPr>
            <p:cNvSpPr/>
            <p:nvPr/>
          </p:nvSpPr>
          <p:spPr>
            <a:xfrm rot="10800000" flipV="1">
              <a:off x="2700395" y="6986943"/>
              <a:ext cx="1186180" cy="1200285"/>
            </a:xfrm>
            <a:custGeom>
              <a:avLst/>
              <a:gdLst>
                <a:gd name="connsiteX0" fmla="*/ 0 w 3144601"/>
                <a:gd name="connsiteY0" fmla="*/ 1572301 h 3144601"/>
                <a:gd name="connsiteX1" fmla="*/ 1572301 w 3144601"/>
                <a:gd name="connsiteY1" fmla="*/ 0 h 3144601"/>
                <a:gd name="connsiteX2" fmla="*/ 3144602 w 3144601"/>
                <a:gd name="connsiteY2" fmla="*/ 1572301 h 3144601"/>
                <a:gd name="connsiteX3" fmla="*/ 1572301 w 3144601"/>
                <a:gd name="connsiteY3" fmla="*/ 3144602 h 3144601"/>
                <a:gd name="connsiteX4" fmla="*/ 0 w 3144601"/>
                <a:gd name="connsiteY4" fmla="*/ 1572301 h 3144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4601" h="3144601">
                  <a:moveTo>
                    <a:pt x="0" y="1572301"/>
                  </a:moveTo>
                  <a:cubicBezTo>
                    <a:pt x="0" y="703943"/>
                    <a:pt x="703943" y="0"/>
                    <a:pt x="1572301" y="0"/>
                  </a:cubicBezTo>
                  <a:cubicBezTo>
                    <a:pt x="2440659" y="0"/>
                    <a:pt x="3144602" y="703943"/>
                    <a:pt x="3144602" y="1572301"/>
                  </a:cubicBezTo>
                  <a:cubicBezTo>
                    <a:pt x="3144602" y="2440659"/>
                    <a:pt x="2440659" y="3144602"/>
                    <a:pt x="1572301" y="3144602"/>
                  </a:cubicBezTo>
                  <a:cubicBezTo>
                    <a:pt x="703943" y="3144602"/>
                    <a:pt x="0" y="2440659"/>
                    <a:pt x="0" y="1572301"/>
                  </a:cubicBezTo>
                  <a:close/>
                </a:path>
              </a:pathLst>
            </a:custGeom>
            <a:solidFill>
              <a:schemeClr val="accent1">
                <a:lumMod val="75000"/>
              </a:schemeClr>
            </a:solidFill>
            <a:ln w="1270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53807" tIns="228350" rIns="1053809" bIns="2744031" numCol="1" spcCol="1270" anchor="ctr" anchorCtr="0">
              <a:noAutofit/>
            </a:bodyPr>
            <a:lstStyle/>
            <a:p>
              <a:pPr lvl="0" algn="ctr" defTabSz="444500">
                <a:lnSpc>
                  <a:spcPct val="90000"/>
                </a:lnSpc>
                <a:spcBef>
                  <a:spcPct val="0"/>
                </a:spcBef>
                <a:spcAft>
                  <a:spcPct val="35000"/>
                </a:spcAft>
              </a:pPr>
              <a:endParaRPr lang="en-US" sz="1000" kern="1200"/>
            </a:p>
          </p:txBody>
        </p:sp>
        <p:sp>
          <p:nvSpPr>
            <p:cNvPr id="4133" name="Freeform 43">
              <a:extLst>
                <a:ext uri="{FF2B5EF4-FFF2-40B4-BE49-F238E27FC236}">
                  <a16:creationId xmlns:a16="http://schemas.microsoft.com/office/drawing/2014/main" id="{51CE2C83-E8B3-6CC3-DBE6-DFFF3D8BE15F}"/>
                </a:ext>
              </a:extLst>
            </p:cNvPr>
            <p:cNvSpPr/>
            <p:nvPr/>
          </p:nvSpPr>
          <p:spPr>
            <a:xfrm rot="10800000" flipV="1">
              <a:off x="2770756" y="7115206"/>
              <a:ext cx="1059426" cy="1072023"/>
            </a:xfrm>
            <a:custGeom>
              <a:avLst/>
              <a:gdLst>
                <a:gd name="connsiteX0" fmla="*/ 0 w 3144601"/>
                <a:gd name="connsiteY0" fmla="*/ 1572301 h 3144601"/>
                <a:gd name="connsiteX1" fmla="*/ 1572301 w 3144601"/>
                <a:gd name="connsiteY1" fmla="*/ 0 h 3144601"/>
                <a:gd name="connsiteX2" fmla="*/ 3144602 w 3144601"/>
                <a:gd name="connsiteY2" fmla="*/ 1572301 h 3144601"/>
                <a:gd name="connsiteX3" fmla="*/ 1572301 w 3144601"/>
                <a:gd name="connsiteY3" fmla="*/ 3144602 h 3144601"/>
                <a:gd name="connsiteX4" fmla="*/ 0 w 3144601"/>
                <a:gd name="connsiteY4" fmla="*/ 1572301 h 3144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4601" h="3144601">
                  <a:moveTo>
                    <a:pt x="0" y="1572301"/>
                  </a:moveTo>
                  <a:cubicBezTo>
                    <a:pt x="0" y="703943"/>
                    <a:pt x="703943" y="0"/>
                    <a:pt x="1572301" y="0"/>
                  </a:cubicBezTo>
                  <a:cubicBezTo>
                    <a:pt x="2440659" y="0"/>
                    <a:pt x="3144602" y="703943"/>
                    <a:pt x="3144602" y="1572301"/>
                  </a:cubicBezTo>
                  <a:cubicBezTo>
                    <a:pt x="3144602" y="2440659"/>
                    <a:pt x="2440659" y="3144602"/>
                    <a:pt x="1572301" y="3144602"/>
                  </a:cubicBezTo>
                  <a:cubicBezTo>
                    <a:pt x="703943" y="3144602"/>
                    <a:pt x="0" y="2440659"/>
                    <a:pt x="0" y="1572301"/>
                  </a:cubicBezTo>
                  <a:close/>
                </a:path>
              </a:pathLst>
            </a:custGeom>
            <a:solidFill>
              <a:schemeClr val="accent1">
                <a:lumMod val="90000"/>
              </a:schemeClr>
            </a:solidFill>
            <a:ln w="12700">
              <a:noFill/>
              <a:prstDash val="dash"/>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53807" tIns="228350" rIns="1053809" bIns="2744031" numCol="1" spcCol="1270" anchor="ctr" anchorCtr="0">
              <a:noAutofit/>
            </a:bodyPr>
            <a:lstStyle/>
            <a:p>
              <a:pPr lvl="0" algn="ctr" defTabSz="444500">
                <a:lnSpc>
                  <a:spcPct val="90000"/>
                </a:lnSpc>
                <a:spcBef>
                  <a:spcPct val="0"/>
                </a:spcBef>
                <a:spcAft>
                  <a:spcPct val="35000"/>
                </a:spcAft>
              </a:pPr>
              <a:endParaRPr lang="en-US" sz="1000" kern="1200"/>
            </a:p>
          </p:txBody>
        </p:sp>
        <p:sp>
          <p:nvSpPr>
            <p:cNvPr id="4134" name="Freeform 65">
              <a:extLst>
                <a:ext uri="{FF2B5EF4-FFF2-40B4-BE49-F238E27FC236}">
                  <a16:creationId xmlns:a16="http://schemas.microsoft.com/office/drawing/2014/main" id="{8686920B-4754-A392-0F53-0E7A2C787EC5}"/>
                </a:ext>
              </a:extLst>
            </p:cNvPr>
            <p:cNvSpPr/>
            <p:nvPr/>
          </p:nvSpPr>
          <p:spPr>
            <a:xfrm rot="10800000" flipV="1">
              <a:off x="2827476" y="7231004"/>
              <a:ext cx="932016" cy="943099"/>
            </a:xfrm>
            <a:custGeom>
              <a:avLst/>
              <a:gdLst>
                <a:gd name="connsiteX0" fmla="*/ 0 w 3144601"/>
                <a:gd name="connsiteY0" fmla="*/ 1572301 h 3144601"/>
                <a:gd name="connsiteX1" fmla="*/ 1572301 w 3144601"/>
                <a:gd name="connsiteY1" fmla="*/ 0 h 3144601"/>
                <a:gd name="connsiteX2" fmla="*/ 3144602 w 3144601"/>
                <a:gd name="connsiteY2" fmla="*/ 1572301 h 3144601"/>
                <a:gd name="connsiteX3" fmla="*/ 1572301 w 3144601"/>
                <a:gd name="connsiteY3" fmla="*/ 3144602 h 3144601"/>
                <a:gd name="connsiteX4" fmla="*/ 0 w 3144601"/>
                <a:gd name="connsiteY4" fmla="*/ 1572301 h 3144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4601" h="3144601">
                  <a:moveTo>
                    <a:pt x="0" y="1572301"/>
                  </a:moveTo>
                  <a:cubicBezTo>
                    <a:pt x="0" y="703943"/>
                    <a:pt x="703943" y="0"/>
                    <a:pt x="1572301" y="0"/>
                  </a:cubicBezTo>
                  <a:cubicBezTo>
                    <a:pt x="2440659" y="0"/>
                    <a:pt x="3144602" y="703943"/>
                    <a:pt x="3144602" y="1572301"/>
                  </a:cubicBezTo>
                  <a:cubicBezTo>
                    <a:pt x="3144602" y="2440659"/>
                    <a:pt x="2440659" y="3144602"/>
                    <a:pt x="1572301" y="3144602"/>
                  </a:cubicBezTo>
                  <a:cubicBezTo>
                    <a:pt x="703943" y="3144602"/>
                    <a:pt x="0" y="2440659"/>
                    <a:pt x="0" y="1572301"/>
                  </a:cubicBezTo>
                  <a:close/>
                </a:path>
              </a:pathLst>
            </a:custGeom>
            <a:solidFill>
              <a:schemeClr val="accent2">
                <a:lumMod val="60000"/>
                <a:lumOff val="40000"/>
              </a:schemeClr>
            </a:solidFill>
            <a:ln w="1270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53807" tIns="228350" rIns="1053809" bIns="2744031" numCol="1" spcCol="1270" anchor="ctr" anchorCtr="0">
              <a:noAutofit/>
            </a:bodyPr>
            <a:lstStyle/>
            <a:p>
              <a:pPr lvl="0" algn="ctr" defTabSz="444500">
                <a:lnSpc>
                  <a:spcPct val="90000"/>
                </a:lnSpc>
                <a:spcBef>
                  <a:spcPct val="0"/>
                </a:spcBef>
                <a:spcAft>
                  <a:spcPct val="35000"/>
                </a:spcAft>
              </a:pPr>
              <a:endParaRPr lang="en-US" sz="1000" kern="1200"/>
            </a:p>
          </p:txBody>
        </p:sp>
        <p:sp>
          <p:nvSpPr>
            <p:cNvPr id="4135" name="Freeform 66">
              <a:extLst>
                <a:ext uri="{FF2B5EF4-FFF2-40B4-BE49-F238E27FC236}">
                  <a16:creationId xmlns:a16="http://schemas.microsoft.com/office/drawing/2014/main" id="{9EFE32FC-6FAF-407A-2094-2C281E907EAE}"/>
                </a:ext>
              </a:extLst>
            </p:cNvPr>
            <p:cNvSpPr/>
            <p:nvPr/>
          </p:nvSpPr>
          <p:spPr>
            <a:xfrm rot="10800000" flipV="1">
              <a:off x="2898753" y="7361116"/>
              <a:ext cx="803433" cy="812986"/>
            </a:xfrm>
            <a:custGeom>
              <a:avLst/>
              <a:gdLst>
                <a:gd name="connsiteX0" fmla="*/ 0 w 3144601"/>
                <a:gd name="connsiteY0" fmla="*/ 1572301 h 3144601"/>
                <a:gd name="connsiteX1" fmla="*/ 1572301 w 3144601"/>
                <a:gd name="connsiteY1" fmla="*/ 0 h 3144601"/>
                <a:gd name="connsiteX2" fmla="*/ 3144602 w 3144601"/>
                <a:gd name="connsiteY2" fmla="*/ 1572301 h 3144601"/>
                <a:gd name="connsiteX3" fmla="*/ 1572301 w 3144601"/>
                <a:gd name="connsiteY3" fmla="*/ 3144602 h 3144601"/>
                <a:gd name="connsiteX4" fmla="*/ 0 w 3144601"/>
                <a:gd name="connsiteY4" fmla="*/ 1572301 h 3144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4601" h="3144601">
                  <a:moveTo>
                    <a:pt x="0" y="1572301"/>
                  </a:moveTo>
                  <a:cubicBezTo>
                    <a:pt x="0" y="703943"/>
                    <a:pt x="703943" y="0"/>
                    <a:pt x="1572301" y="0"/>
                  </a:cubicBezTo>
                  <a:cubicBezTo>
                    <a:pt x="2440659" y="0"/>
                    <a:pt x="3144602" y="703943"/>
                    <a:pt x="3144602" y="1572301"/>
                  </a:cubicBezTo>
                  <a:cubicBezTo>
                    <a:pt x="3144602" y="2440659"/>
                    <a:pt x="2440659" y="3144602"/>
                    <a:pt x="1572301" y="3144602"/>
                  </a:cubicBezTo>
                  <a:cubicBezTo>
                    <a:pt x="703943" y="3144602"/>
                    <a:pt x="0" y="2440659"/>
                    <a:pt x="0" y="1572301"/>
                  </a:cubicBez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53807" tIns="228350" rIns="1053809" bIns="2744031" numCol="1" spcCol="1270" anchor="ctr" anchorCtr="0">
              <a:noAutofit/>
            </a:bodyPr>
            <a:lstStyle/>
            <a:p>
              <a:pPr lvl="0" algn="ctr" defTabSz="444500">
                <a:lnSpc>
                  <a:spcPct val="90000"/>
                </a:lnSpc>
                <a:spcBef>
                  <a:spcPct val="0"/>
                </a:spcBef>
                <a:spcAft>
                  <a:spcPct val="35000"/>
                </a:spcAft>
              </a:pPr>
              <a:endParaRPr lang="en-US" sz="1000" kern="1200"/>
            </a:p>
          </p:txBody>
        </p:sp>
        <p:sp>
          <p:nvSpPr>
            <p:cNvPr id="4136" name="Freeform 67">
              <a:extLst>
                <a:ext uri="{FF2B5EF4-FFF2-40B4-BE49-F238E27FC236}">
                  <a16:creationId xmlns:a16="http://schemas.microsoft.com/office/drawing/2014/main" id="{17A9501C-8B30-71A9-BCB3-ABC4E4149442}"/>
                </a:ext>
              </a:extLst>
            </p:cNvPr>
            <p:cNvSpPr/>
            <p:nvPr/>
          </p:nvSpPr>
          <p:spPr>
            <a:xfrm rot="10800000" flipV="1">
              <a:off x="2959011" y="7483064"/>
              <a:ext cx="682918" cy="691038"/>
            </a:xfrm>
            <a:custGeom>
              <a:avLst/>
              <a:gdLst>
                <a:gd name="connsiteX0" fmla="*/ 0 w 2672910"/>
                <a:gd name="connsiteY0" fmla="*/ 1336455 h 2672910"/>
                <a:gd name="connsiteX1" fmla="*/ 1336455 w 2672910"/>
                <a:gd name="connsiteY1" fmla="*/ 0 h 2672910"/>
                <a:gd name="connsiteX2" fmla="*/ 2672910 w 2672910"/>
                <a:gd name="connsiteY2" fmla="*/ 1336455 h 2672910"/>
                <a:gd name="connsiteX3" fmla="*/ 1336455 w 2672910"/>
                <a:gd name="connsiteY3" fmla="*/ 2672910 h 2672910"/>
                <a:gd name="connsiteX4" fmla="*/ 0 w 2672910"/>
                <a:gd name="connsiteY4" fmla="*/ 1336455 h 267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2910" h="2672910">
                  <a:moveTo>
                    <a:pt x="0" y="1336455"/>
                  </a:moveTo>
                  <a:cubicBezTo>
                    <a:pt x="0" y="598351"/>
                    <a:pt x="598351" y="0"/>
                    <a:pt x="1336455" y="0"/>
                  </a:cubicBezTo>
                  <a:cubicBezTo>
                    <a:pt x="2074559" y="0"/>
                    <a:pt x="2672910" y="598351"/>
                    <a:pt x="2672910" y="1336455"/>
                  </a:cubicBezTo>
                  <a:cubicBezTo>
                    <a:pt x="2672910" y="2074559"/>
                    <a:pt x="2074559" y="2672910"/>
                    <a:pt x="1336455" y="2672910"/>
                  </a:cubicBezTo>
                  <a:cubicBezTo>
                    <a:pt x="598351" y="2672910"/>
                    <a:pt x="0" y="2074559"/>
                    <a:pt x="0" y="1336455"/>
                  </a:cubicBezTo>
                  <a:close/>
                </a:path>
              </a:pathLst>
            </a:custGeom>
            <a:solidFill>
              <a:schemeClr val="accent5">
                <a:lumMod val="20000"/>
                <a:lumOff val="80000"/>
              </a:schemeClr>
            </a:solidFill>
            <a:ln>
              <a:noFill/>
            </a:ln>
          </p:spPr>
          <p:style>
            <a:lnRef idx="2">
              <a:schemeClr val="lt1">
                <a:hueOff val="0"/>
                <a:satOff val="0"/>
                <a:lumOff val="0"/>
                <a:alphaOff val="0"/>
              </a:schemeClr>
            </a:lnRef>
            <a:fillRef idx="1">
              <a:schemeClr val="accent2">
                <a:hueOff val="-714282"/>
                <a:satOff val="1144"/>
                <a:lumOff val="-1667"/>
                <a:alphaOff val="0"/>
              </a:schemeClr>
            </a:fillRef>
            <a:effectRef idx="0">
              <a:schemeClr val="accent2">
                <a:hueOff val="-714282"/>
                <a:satOff val="1144"/>
                <a:lumOff val="-1667"/>
                <a:alphaOff val="0"/>
              </a:schemeClr>
            </a:effectRef>
            <a:fontRef idx="minor">
              <a:schemeClr val="lt1"/>
            </a:fontRef>
          </p:style>
          <p:txBody>
            <a:bodyPr spcFirstLastPara="0" vert="horz" wrap="square" lIns="831229" tIns="224812" rIns="831229" bIns="2282954" numCol="1" spcCol="1270" anchor="ctr" anchorCtr="0">
              <a:noAutofit/>
            </a:bodyPr>
            <a:lstStyle/>
            <a:p>
              <a:pPr lvl="0" algn="ctr" defTabSz="444500">
                <a:lnSpc>
                  <a:spcPct val="90000"/>
                </a:lnSpc>
                <a:spcBef>
                  <a:spcPct val="0"/>
                </a:spcBef>
                <a:spcAft>
                  <a:spcPct val="35000"/>
                </a:spcAft>
              </a:pPr>
              <a:endParaRPr lang="en-US" sz="1000" kern="1200"/>
            </a:p>
          </p:txBody>
        </p:sp>
        <p:sp>
          <p:nvSpPr>
            <p:cNvPr id="4137" name="Freeform 68">
              <a:extLst>
                <a:ext uri="{FF2B5EF4-FFF2-40B4-BE49-F238E27FC236}">
                  <a16:creationId xmlns:a16="http://schemas.microsoft.com/office/drawing/2014/main" id="{131D5D62-5157-629E-6816-AB2EA077B7D8}"/>
                </a:ext>
              </a:extLst>
            </p:cNvPr>
            <p:cNvSpPr/>
            <p:nvPr/>
          </p:nvSpPr>
          <p:spPr>
            <a:xfrm rot="10800000" flipV="1">
              <a:off x="3019268" y="7605012"/>
              <a:ext cx="562402" cy="569090"/>
            </a:xfrm>
            <a:custGeom>
              <a:avLst/>
              <a:gdLst>
                <a:gd name="connsiteX0" fmla="*/ 0 w 2201220"/>
                <a:gd name="connsiteY0" fmla="*/ 1100610 h 2201220"/>
                <a:gd name="connsiteX1" fmla="*/ 1100610 w 2201220"/>
                <a:gd name="connsiteY1" fmla="*/ 0 h 2201220"/>
                <a:gd name="connsiteX2" fmla="*/ 2201220 w 2201220"/>
                <a:gd name="connsiteY2" fmla="*/ 1100610 h 2201220"/>
                <a:gd name="connsiteX3" fmla="*/ 1100610 w 2201220"/>
                <a:gd name="connsiteY3" fmla="*/ 2201220 h 2201220"/>
                <a:gd name="connsiteX4" fmla="*/ 0 w 2201220"/>
                <a:gd name="connsiteY4" fmla="*/ 1100610 h 220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1220" h="2201220">
                  <a:moveTo>
                    <a:pt x="0" y="1100610"/>
                  </a:moveTo>
                  <a:cubicBezTo>
                    <a:pt x="0" y="492760"/>
                    <a:pt x="492760" y="0"/>
                    <a:pt x="1100610" y="0"/>
                  </a:cubicBezTo>
                  <a:cubicBezTo>
                    <a:pt x="1708460" y="0"/>
                    <a:pt x="2201220" y="492760"/>
                    <a:pt x="2201220" y="1100610"/>
                  </a:cubicBezTo>
                  <a:cubicBezTo>
                    <a:pt x="2201220" y="1708460"/>
                    <a:pt x="1708460" y="2201220"/>
                    <a:pt x="1100610" y="2201220"/>
                  </a:cubicBezTo>
                  <a:cubicBezTo>
                    <a:pt x="492760" y="2201220"/>
                    <a:pt x="0" y="1708460"/>
                    <a:pt x="0" y="1100610"/>
                  </a:cubicBezTo>
                  <a:close/>
                </a:path>
              </a:pathLst>
            </a:custGeom>
            <a:solidFill>
              <a:schemeClr val="accent6">
                <a:lumMod val="40000"/>
                <a:lumOff val="60000"/>
              </a:schemeClr>
            </a:solidFill>
            <a:ln>
              <a:noFill/>
            </a:ln>
          </p:spPr>
          <p:style>
            <a:lnRef idx="2">
              <a:schemeClr val="lt1">
                <a:hueOff val="0"/>
                <a:satOff val="0"/>
                <a:lumOff val="0"/>
                <a:alphaOff val="0"/>
              </a:schemeClr>
            </a:lnRef>
            <a:fillRef idx="1">
              <a:schemeClr val="accent2">
                <a:hueOff val="-1428565"/>
                <a:satOff val="2287"/>
                <a:lumOff val="-3333"/>
                <a:alphaOff val="0"/>
              </a:schemeClr>
            </a:fillRef>
            <a:effectRef idx="0">
              <a:schemeClr val="accent2">
                <a:hueOff val="-1428565"/>
                <a:satOff val="2287"/>
                <a:lumOff val="-3333"/>
                <a:alphaOff val="0"/>
              </a:schemeClr>
            </a:effectRef>
            <a:fontRef idx="minor">
              <a:schemeClr val="lt1"/>
            </a:fontRef>
          </p:style>
          <p:txBody>
            <a:bodyPr spcFirstLastPara="0" vert="horz" wrap="square" lIns="602164" tIns="223004" rIns="602165" bIns="1816688" numCol="1" spcCol="1270" anchor="ctr" anchorCtr="0">
              <a:noAutofit/>
            </a:bodyPr>
            <a:lstStyle/>
            <a:p>
              <a:pPr lvl="0" algn="ctr" defTabSz="444500">
                <a:lnSpc>
                  <a:spcPct val="90000"/>
                </a:lnSpc>
                <a:spcBef>
                  <a:spcPct val="0"/>
                </a:spcBef>
                <a:spcAft>
                  <a:spcPct val="35000"/>
                </a:spcAft>
              </a:pPr>
              <a:endParaRPr lang="en-US" sz="1000" kern="1200"/>
            </a:p>
          </p:txBody>
        </p:sp>
        <p:sp>
          <p:nvSpPr>
            <p:cNvPr id="4138" name="Freeform 69">
              <a:extLst>
                <a:ext uri="{FF2B5EF4-FFF2-40B4-BE49-F238E27FC236}">
                  <a16:creationId xmlns:a16="http://schemas.microsoft.com/office/drawing/2014/main" id="{7DB6194E-25F8-A95E-D6FB-D63E975CC1C4}"/>
                </a:ext>
              </a:extLst>
            </p:cNvPr>
            <p:cNvSpPr/>
            <p:nvPr/>
          </p:nvSpPr>
          <p:spPr>
            <a:xfrm rot="10800000" flipV="1">
              <a:off x="3079526" y="7726960"/>
              <a:ext cx="441888" cy="447142"/>
            </a:xfrm>
            <a:custGeom>
              <a:avLst/>
              <a:gdLst>
                <a:gd name="connsiteX0" fmla="*/ 0 w 1729530"/>
                <a:gd name="connsiteY0" fmla="*/ 864765 h 1729530"/>
                <a:gd name="connsiteX1" fmla="*/ 864765 w 1729530"/>
                <a:gd name="connsiteY1" fmla="*/ 0 h 1729530"/>
                <a:gd name="connsiteX2" fmla="*/ 1729530 w 1729530"/>
                <a:gd name="connsiteY2" fmla="*/ 864765 h 1729530"/>
                <a:gd name="connsiteX3" fmla="*/ 864765 w 1729530"/>
                <a:gd name="connsiteY3" fmla="*/ 1729530 h 1729530"/>
                <a:gd name="connsiteX4" fmla="*/ 0 w 1729530"/>
                <a:gd name="connsiteY4" fmla="*/ 864765 h 172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530" h="1729530">
                  <a:moveTo>
                    <a:pt x="0" y="864765"/>
                  </a:moveTo>
                  <a:cubicBezTo>
                    <a:pt x="0" y="387168"/>
                    <a:pt x="387168" y="0"/>
                    <a:pt x="864765" y="0"/>
                  </a:cubicBezTo>
                  <a:cubicBezTo>
                    <a:pt x="1342362" y="0"/>
                    <a:pt x="1729530" y="387168"/>
                    <a:pt x="1729530" y="864765"/>
                  </a:cubicBezTo>
                  <a:cubicBezTo>
                    <a:pt x="1729530" y="1342362"/>
                    <a:pt x="1342362" y="1729530"/>
                    <a:pt x="864765" y="1729530"/>
                  </a:cubicBezTo>
                  <a:cubicBezTo>
                    <a:pt x="387168" y="1729530"/>
                    <a:pt x="0" y="1342362"/>
                    <a:pt x="0" y="864765"/>
                  </a:cubicBez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2142847"/>
                <a:satOff val="3431"/>
                <a:lumOff val="-5000"/>
                <a:alphaOff val="0"/>
              </a:schemeClr>
            </a:fillRef>
            <a:effectRef idx="0">
              <a:schemeClr val="accent2">
                <a:hueOff val="-2142847"/>
                <a:satOff val="3431"/>
                <a:lumOff val="-5000"/>
                <a:alphaOff val="0"/>
              </a:schemeClr>
            </a:effectRef>
            <a:fontRef idx="minor">
              <a:schemeClr val="lt1"/>
            </a:fontRef>
          </p:style>
          <p:txBody>
            <a:bodyPr spcFirstLastPara="0" vert="horz" wrap="square" lIns="468912" tIns="226778" rIns="468912" bIns="1333677" numCol="1" spcCol="1270" anchor="ctr" anchorCtr="0">
              <a:noAutofit/>
            </a:bodyPr>
            <a:lstStyle/>
            <a:p>
              <a:pPr lvl="0" algn="ctr" defTabSz="444500">
                <a:lnSpc>
                  <a:spcPct val="90000"/>
                </a:lnSpc>
                <a:spcBef>
                  <a:spcPct val="0"/>
                </a:spcBef>
                <a:spcAft>
                  <a:spcPct val="35000"/>
                </a:spcAft>
              </a:pPr>
              <a:endParaRPr lang="en-US" sz="1000" kern="1200"/>
            </a:p>
          </p:txBody>
        </p:sp>
        <p:sp>
          <p:nvSpPr>
            <p:cNvPr id="4139" name="Freeform 70">
              <a:extLst>
                <a:ext uri="{FF2B5EF4-FFF2-40B4-BE49-F238E27FC236}">
                  <a16:creationId xmlns:a16="http://schemas.microsoft.com/office/drawing/2014/main" id="{5962EA73-03EF-5681-6C60-7021F35CABB4}"/>
                </a:ext>
              </a:extLst>
            </p:cNvPr>
            <p:cNvSpPr/>
            <p:nvPr/>
          </p:nvSpPr>
          <p:spPr>
            <a:xfrm rot="10800000" flipV="1">
              <a:off x="3139784" y="7848908"/>
              <a:ext cx="321373" cy="325194"/>
            </a:xfrm>
            <a:custGeom>
              <a:avLst/>
              <a:gdLst>
                <a:gd name="connsiteX0" fmla="*/ 0 w 1257840"/>
                <a:gd name="connsiteY0" fmla="*/ 628920 h 1257840"/>
                <a:gd name="connsiteX1" fmla="*/ 628920 w 1257840"/>
                <a:gd name="connsiteY1" fmla="*/ 0 h 1257840"/>
                <a:gd name="connsiteX2" fmla="*/ 1257840 w 1257840"/>
                <a:gd name="connsiteY2" fmla="*/ 628920 h 1257840"/>
                <a:gd name="connsiteX3" fmla="*/ 628920 w 1257840"/>
                <a:gd name="connsiteY3" fmla="*/ 1257840 h 1257840"/>
                <a:gd name="connsiteX4" fmla="*/ 0 w 1257840"/>
                <a:gd name="connsiteY4" fmla="*/ 628920 h 125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840" h="1257840">
                  <a:moveTo>
                    <a:pt x="0" y="628920"/>
                  </a:moveTo>
                  <a:cubicBezTo>
                    <a:pt x="0" y="281577"/>
                    <a:pt x="281577" y="0"/>
                    <a:pt x="628920" y="0"/>
                  </a:cubicBezTo>
                  <a:cubicBezTo>
                    <a:pt x="976263" y="0"/>
                    <a:pt x="1257840" y="281577"/>
                    <a:pt x="1257840" y="628920"/>
                  </a:cubicBezTo>
                  <a:cubicBezTo>
                    <a:pt x="1257840" y="976263"/>
                    <a:pt x="976263" y="1257840"/>
                    <a:pt x="628920" y="1257840"/>
                  </a:cubicBezTo>
                  <a:cubicBezTo>
                    <a:pt x="281577" y="1257840"/>
                    <a:pt x="0" y="976263"/>
                    <a:pt x="0" y="628920"/>
                  </a:cubicBezTo>
                  <a:close/>
                </a:path>
              </a:pathLst>
            </a:custGeom>
            <a:solidFill>
              <a:schemeClr val="bg2">
                <a:lumMod val="75000"/>
              </a:schemeClr>
            </a:solidFill>
            <a:ln>
              <a:noFill/>
            </a:ln>
          </p:spPr>
          <p:style>
            <a:lnRef idx="2">
              <a:schemeClr val="lt1">
                <a:hueOff val="0"/>
                <a:satOff val="0"/>
                <a:lumOff val="0"/>
                <a:alphaOff val="0"/>
              </a:schemeClr>
            </a:lnRef>
            <a:fillRef idx="1">
              <a:schemeClr val="accent2">
                <a:hueOff val="-2857129"/>
                <a:satOff val="4575"/>
                <a:lumOff val="-6667"/>
                <a:alphaOff val="0"/>
              </a:schemeClr>
            </a:fillRef>
            <a:effectRef idx="0">
              <a:schemeClr val="accent2">
                <a:hueOff val="-2857129"/>
                <a:satOff val="4575"/>
                <a:lumOff val="-6667"/>
                <a:alphaOff val="0"/>
              </a:schemeClr>
            </a:effectRef>
            <a:fontRef idx="minor">
              <a:schemeClr val="lt1"/>
            </a:fontRef>
          </p:style>
          <p:txBody>
            <a:bodyPr spcFirstLastPara="0" vert="horz" wrap="square" lIns="291242" tIns="228350" rIns="291242" bIns="857270" numCol="1" spcCol="1270" anchor="ctr" anchorCtr="0">
              <a:noAutofit/>
            </a:bodyPr>
            <a:lstStyle/>
            <a:p>
              <a:pPr lvl="0" algn="ctr" defTabSz="444500">
                <a:lnSpc>
                  <a:spcPct val="90000"/>
                </a:lnSpc>
                <a:spcBef>
                  <a:spcPct val="0"/>
                </a:spcBef>
                <a:spcAft>
                  <a:spcPct val="35000"/>
                </a:spcAft>
              </a:pPr>
              <a:endParaRPr lang="en-US" sz="1000" kern="1200"/>
            </a:p>
          </p:txBody>
        </p:sp>
        <p:sp>
          <p:nvSpPr>
            <p:cNvPr id="4140" name="Freeform 71">
              <a:extLst>
                <a:ext uri="{FF2B5EF4-FFF2-40B4-BE49-F238E27FC236}">
                  <a16:creationId xmlns:a16="http://schemas.microsoft.com/office/drawing/2014/main" id="{F4A43F85-0DA4-03A1-99A4-FC6CB4D5BF53}"/>
                </a:ext>
              </a:extLst>
            </p:cNvPr>
            <p:cNvSpPr/>
            <p:nvPr/>
          </p:nvSpPr>
          <p:spPr>
            <a:xfrm rot="10800000" flipV="1">
              <a:off x="3200040" y="7970856"/>
              <a:ext cx="200858" cy="203247"/>
            </a:xfrm>
            <a:custGeom>
              <a:avLst/>
              <a:gdLst>
                <a:gd name="connsiteX0" fmla="*/ 0 w 786150"/>
                <a:gd name="connsiteY0" fmla="*/ 393075 h 786150"/>
                <a:gd name="connsiteX1" fmla="*/ 393075 w 786150"/>
                <a:gd name="connsiteY1" fmla="*/ 0 h 786150"/>
                <a:gd name="connsiteX2" fmla="*/ 786150 w 786150"/>
                <a:gd name="connsiteY2" fmla="*/ 393075 h 786150"/>
                <a:gd name="connsiteX3" fmla="*/ 393075 w 786150"/>
                <a:gd name="connsiteY3" fmla="*/ 786150 h 786150"/>
                <a:gd name="connsiteX4" fmla="*/ 0 w 786150"/>
                <a:gd name="connsiteY4" fmla="*/ 393075 h 786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150" h="786150">
                  <a:moveTo>
                    <a:pt x="0" y="393075"/>
                  </a:moveTo>
                  <a:cubicBezTo>
                    <a:pt x="0" y="175986"/>
                    <a:pt x="175986" y="0"/>
                    <a:pt x="393075" y="0"/>
                  </a:cubicBezTo>
                  <a:cubicBezTo>
                    <a:pt x="610164" y="0"/>
                    <a:pt x="786150" y="175986"/>
                    <a:pt x="786150" y="393075"/>
                  </a:cubicBezTo>
                  <a:cubicBezTo>
                    <a:pt x="786150" y="610164"/>
                    <a:pt x="610164" y="786150"/>
                    <a:pt x="393075" y="786150"/>
                  </a:cubicBezTo>
                  <a:cubicBezTo>
                    <a:pt x="175986" y="786150"/>
                    <a:pt x="0" y="610164"/>
                    <a:pt x="0" y="393075"/>
                  </a:cubicBezTo>
                  <a:close/>
                </a:path>
              </a:pathLst>
            </a:custGeom>
            <a:solidFill>
              <a:schemeClr val="accent6">
                <a:lumMod val="60000"/>
                <a:lumOff val="40000"/>
              </a:schemeClr>
            </a:solidFill>
            <a:ln>
              <a:noFill/>
            </a:ln>
          </p:spPr>
          <p:style>
            <a:lnRef idx="2">
              <a:schemeClr val="lt1">
                <a:hueOff val="0"/>
                <a:satOff val="0"/>
                <a:lumOff val="0"/>
                <a:alphaOff val="0"/>
              </a:schemeClr>
            </a:lnRef>
            <a:fillRef idx="1">
              <a:schemeClr val="accent2">
                <a:hueOff val="-3571412"/>
                <a:satOff val="5718"/>
                <a:lumOff val="-8333"/>
                <a:alphaOff val="0"/>
              </a:schemeClr>
            </a:fillRef>
            <a:effectRef idx="0">
              <a:schemeClr val="accent2">
                <a:hueOff val="-3571412"/>
                <a:satOff val="5718"/>
                <a:lumOff val="-8333"/>
                <a:alphaOff val="0"/>
              </a:schemeClr>
            </a:effectRef>
            <a:fontRef idx="minor">
              <a:schemeClr val="lt1"/>
            </a:fontRef>
          </p:style>
          <p:txBody>
            <a:bodyPr spcFirstLastPara="0" vert="horz" wrap="square" lIns="196904" tIns="188650" rIns="196904" bIns="550278" numCol="1" spcCol="1270" anchor="ctr" anchorCtr="0">
              <a:noAutofit/>
            </a:bodyPr>
            <a:lstStyle/>
            <a:p>
              <a:pPr lvl="0" algn="ctr" defTabSz="444500">
                <a:lnSpc>
                  <a:spcPct val="90000"/>
                </a:lnSpc>
                <a:spcBef>
                  <a:spcPct val="0"/>
                </a:spcBef>
                <a:spcAft>
                  <a:spcPct val="35000"/>
                </a:spcAft>
              </a:pPr>
              <a:endParaRPr lang="en-US" sz="1000" kern="1200" dirty="0"/>
            </a:p>
          </p:txBody>
        </p:sp>
      </p:grpSp>
      <p:sp>
        <p:nvSpPr>
          <p:cNvPr id="4154" name="TextBox 4153">
            <a:extLst>
              <a:ext uri="{FF2B5EF4-FFF2-40B4-BE49-F238E27FC236}">
                <a16:creationId xmlns:a16="http://schemas.microsoft.com/office/drawing/2014/main" id="{94FFF15D-6873-22C5-4B13-AD5F6CD0B540}"/>
              </a:ext>
            </a:extLst>
          </p:cNvPr>
          <p:cNvSpPr txBox="1"/>
          <p:nvPr/>
        </p:nvSpPr>
        <p:spPr>
          <a:xfrm>
            <a:off x="557055" y="2619752"/>
            <a:ext cx="908634" cy="307777"/>
          </a:xfrm>
          <a:prstGeom prst="rect">
            <a:avLst/>
          </a:prstGeom>
          <a:noFill/>
        </p:spPr>
        <p:txBody>
          <a:bodyPr wrap="square">
            <a:spAutoFit/>
          </a:bodyPr>
          <a:lstStyle/>
          <a:p>
            <a:r>
              <a:rPr lang="en-US" sz="1400" dirty="0">
                <a:solidFill>
                  <a:schemeClr val="accent6"/>
                </a:solidFill>
                <a:latin typeface="Calibri" panose="020F0502020204030204" pitchFamily="34" charset="0"/>
                <a:cs typeface="Calibri" panose="020F0502020204030204" pitchFamily="34" charset="0"/>
              </a:rPr>
              <a:t>Scenarios</a:t>
            </a:r>
            <a:endParaRPr lang="en-GB" sz="1400" dirty="0"/>
          </a:p>
        </p:txBody>
      </p:sp>
      <p:sp>
        <p:nvSpPr>
          <p:cNvPr id="4156" name="TextBox 4155">
            <a:extLst>
              <a:ext uri="{FF2B5EF4-FFF2-40B4-BE49-F238E27FC236}">
                <a16:creationId xmlns:a16="http://schemas.microsoft.com/office/drawing/2014/main" id="{6F6B651A-1E52-9E0E-5138-90D5B4E0B22C}"/>
              </a:ext>
            </a:extLst>
          </p:cNvPr>
          <p:cNvSpPr txBox="1"/>
          <p:nvPr/>
        </p:nvSpPr>
        <p:spPr>
          <a:xfrm>
            <a:off x="3341804" y="2158830"/>
            <a:ext cx="892216" cy="738664"/>
          </a:xfrm>
          <a:prstGeom prst="rect">
            <a:avLst/>
          </a:prstGeom>
          <a:noFill/>
        </p:spPr>
        <p:txBody>
          <a:bodyPr wrap="square">
            <a:spAutoFit/>
          </a:bodyPr>
          <a:lstStyle/>
          <a:p>
            <a:r>
              <a:rPr lang="en-GB" sz="1400" dirty="0">
                <a:solidFill>
                  <a:schemeClr val="accent6"/>
                </a:solidFill>
                <a:latin typeface="Calibri" panose="020F0502020204030204" pitchFamily="34" charset="0"/>
                <a:cs typeface="Calibri" panose="020F0502020204030204" pitchFamily="34" charset="0"/>
              </a:rPr>
              <a:t>Energy saving (%) </a:t>
            </a:r>
          </a:p>
        </p:txBody>
      </p:sp>
      <p:sp>
        <p:nvSpPr>
          <p:cNvPr id="4158" name="TextBox 4157">
            <a:extLst>
              <a:ext uri="{FF2B5EF4-FFF2-40B4-BE49-F238E27FC236}">
                <a16:creationId xmlns:a16="http://schemas.microsoft.com/office/drawing/2014/main" id="{E3AC550E-EC90-E629-C502-610528AF1481}"/>
              </a:ext>
            </a:extLst>
          </p:cNvPr>
          <p:cNvSpPr txBox="1"/>
          <p:nvPr/>
        </p:nvSpPr>
        <p:spPr>
          <a:xfrm>
            <a:off x="4388692" y="2159239"/>
            <a:ext cx="1133212" cy="738664"/>
          </a:xfrm>
          <a:prstGeom prst="rect">
            <a:avLst/>
          </a:prstGeom>
          <a:noFill/>
        </p:spPr>
        <p:txBody>
          <a:bodyPr wrap="square">
            <a:spAutoFit/>
          </a:bodyPr>
          <a:lstStyle/>
          <a:p>
            <a:fld id="{22CA0C86-47D3-42D0-8A23-8C79990D0945}" type="CATEGORYNAME">
              <a:rPr lang="en-US" sz="1400" smtClean="0">
                <a:solidFill>
                  <a:schemeClr val="accent6"/>
                </a:solidFill>
                <a:latin typeface="Calibri" panose="020F0502020204030204" pitchFamily="34" charset="0"/>
                <a:cs typeface="Calibri" panose="020F0502020204030204" pitchFamily="34" charset="0"/>
              </a:rPr>
              <a:pPr/>
              <a:t>Total Electricity (kWh)</a:t>
            </a:fld>
            <a:endParaRPr lang="en-GB" sz="1400" dirty="0">
              <a:solidFill>
                <a:schemeClr val="accent6"/>
              </a:solidFill>
              <a:latin typeface="Calibri" panose="020F0502020204030204" pitchFamily="34" charset="0"/>
              <a:cs typeface="Calibri" panose="020F0502020204030204" pitchFamily="34" charset="0"/>
            </a:endParaRPr>
          </a:p>
        </p:txBody>
      </p:sp>
      <p:sp>
        <p:nvSpPr>
          <p:cNvPr id="4160" name="TextBox 4159">
            <a:extLst>
              <a:ext uri="{FF2B5EF4-FFF2-40B4-BE49-F238E27FC236}">
                <a16:creationId xmlns:a16="http://schemas.microsoft.com/office/drawing/2014/main" id="{394BCC93-9F1C-16CD-5FFF-D4FD333F4D8E}"/>
              </a:ext>
            </a:extLst>
          </p:cNvPr>
          <p:cNvSpPr txBox="1"/>
          <p:nvPr/>
        </p:nvSpPr>
        <p:spPr>
          <a:xfrm>
            <a:off x="5246376" y="2153588"/>
            <a:ext cx="956641" cy="738664"/>
          </a:xfrm>
          <a:prstGeom prst="rect">
            <a:avLst/>
          </a:prstGeom>
          <a:noFill/>
        </p:spPr>
        <p:txBody>
          <a:bodyPr wrap="square">
            <a:spAutoFit/>
          </a:bodyPr>
          <a:lstStyle/>
          <a:p>
            <a:fld id="{4093ED87-1C92-445E-A20E-40D05BB90C67}" type="CATEGORYNAME">
              <a:rPr lang="en-US" sz="1400" smtClean="0">
                <a:solidFill>
                  <a:schemeClr val="accent6"/>
                </a:solidFill>
                <a:latin typeface="Calibri" panose="020F0502020204030204" pitchFamily="34" charset="0"/>
                <a:cs typeface="Calibri" panose="020F0502020204030204" pitchFamily="34" charset="0"/>
              </a:rPr>
              <a:pPr/>
              <a:t>Saving Amount (kWh)</a:t>
            </a:fld>
            <a:endParaRPr lang="en-GB" sz="1400" dirty="0">
              <a:solidFill>
                <a:schemeClr val="accent6"/>
              </a:solidFill>
              <a:latin typeface="Calibri" panose="020F0502020204030204" pitchFamily="34" charset="0"/>
              <a:cs typeface="Calibri" panose="020F0502020204030204" pitchFamily="34" charset="0"/>
            </a:endParaRPr>
          </a:p>
        </p:txBody>
      </p:sp>
      <p:sp>
        <p:nvSpPr>
          <p:cNvPr id="4162" name="TextBox 4161">
            <a:extLst>
              <a:ext uri="{FF2B5EF4-FFF2-40B4-BE49-F238E27FC236}">
                <a16:creationId xmlns:a16="http://schemas.microsoft.com/office/drawing/2014/main" id="{F3E792CF-E017-470D-68D7-E9CD1645ADA6}"/>
              </a:ext>
            </a:extLst>
          </p:cNvPr>
          <p:cNvSpPr txBox="1"/>
          <p:nvPr/>
        </p:nvSpPr>
        <p:spPr>
          <a:xfrm>
            <a:off x="1641710" y="2177875"/>
            <a:ext cx="1692574" cy="738664"/>
          </a:xfrm>
          <a:prstGeom prst="rect">
            <a:avLst/>
          </a:prstGeom>
          <a:noFill/>
        </p:spPr>
        <p:txBody>
          <a:bodyPr wrap="square">
            <a:spAutoFit/>
          </a:bodyPr>
          <a:lstStyle/>
          <a:p>
            <a:r>
              <a:rPr lang="en-US" sz="1400" dirty="0">
                <a:solidFill>
                  <a:schemeClr val="accent6"/>
                </a:solidFill>
                <a:latin typeface="Calibri" panose="020F0502020204030204" pitchFamily="34" charset="0"/>
                <a:cs typeface="Calibri" panose="020F0502020204030204" pitchFamily="34" charset="0"/>
              </a:rPr>
              <a:t>AC electricity </a:t>
            </a:r>
          </a:p>
          <a:p>
            <a:r>
              <a:rPr lang="en-US" sz="1400" dirty="0">
                <a:solidFill>
                  <a:schemeClr val="accent6"/>
                </a:solidFill>
                <a:latin typeface="Calibri" panose="020F0502020204030204" pitchFamily="34" charset="0"/>
                <a:cs typeface="Calibri" panose="020F0502020204030204" pitchFamily="34" charset="0"/>
              </a:rPr>
              <a:t>Lighting electricity</a:t>
            </a:r>
          </a:p>
          <a:p>
            <a:r>
              <a:rPr lang="en-US" sz="1400" dirty="0">
                <a:solidFill>
                  <a:schemeClr val="accent6"/>
                </a:solidFill>
                <a:latin typeface="Calibri" panose="020F0502020204030204" pitchFamily="34" charset="0"/>
                <a:cs typeface="Calibri" panose="020F0502020204030204" pitchFamily="34" charset="0"/>
              </a:rPr>
              <a:t>Plug load electricity </a:t>
            </a:r>
            <a:endParaRPr lang="en-GB" sz="1400" dirty="0">
              <a:solidFill>
                <a:schemeClr val="accent6"/>
              </a:solidFill>
              <a:latin typeface="Calibri" panose="020F0502020204030204" pitchFamily="34" charset="0"/>
              <a:cs typeface="Calibri" panose="020F0502020204030204" pitchFamily="34" charset="0"/>
            </a:endParaRPr>
          </a:p>
        </p:txBody>
      </p:sp>
      <p:sp>
        <p:nvSpPr>
          <p:cNvPr id="4163" name="Rectangle 4162">
            <a:extLst>
              <a:ext uri="{FF2B5EF4-FFF2-40B4-BE49-F238E27FC236}">
                <a16:creationId xmlns:a16="http://schemas.microsoft.com/office/drawing/2014/main" id="{5AB71129-F4A1-C1F2-C09E-66E2027FE222}"/>
              </a:ext>
            </a:extLst>
          </p:cNvPr>
          <p:cNvSpPr/>
          <p:nvPr/>
        </p:nvSpPr>
        <p:spPr>
          <a:xfrm>
            <a:off x="1531455" y="2280316"/>
            <a:ext cx="126293" cy="125732"/>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cs typeface="Calibri" panose="020F0502020204030204" pitchFamily="34" charset="0"/>
            </a:endParaRPr>
          </a:p>
        </p:txBody>
      </p:sp>
      <p:sp>
        <p:nvSpPr>
          <p:cNvPr id="4164" name="Rectangle 4163">
            <a:extLst>
              <a:ext uri="{FF2B5EF4-FFF2-40B4-BE49-F238E27FC236}">
                <a16:creationId xmlns:a16="http://schemas.microsoft.com/office/drawing/2014/main" id="{A22AD140-4924-C612-E2CB-4985E5F6A924}"/>
              </a:ext>
            </a:extLst>
          </p:cNvPr>
          <p:cNvSpPr/>
          <p:nvPr/>
        </p:nvSpPr>
        <p:spPr>
          <a:xfrm>
            <a:off x="1531455" y="2484341"/>
            <a:ext cx="126293" cy="125732"/>
          </a:xfrm>
          <a:prstGeom prst="rect">
            <a:avLst/>
          </a:prstGeom>
          <a:solidFill>
            <a:srgbClr val="FF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cs typeface="Calibri" panose="020F0502020204030204" pitchFamily="34" charset="0"/>
            </a:endParaRPr>
          </a:p>
        </p:txBody>
      </p:sp>
      <p:sp>
        <p:nvSpPr>
          <p:cNvPr id="4165" name="Rectangle 4164">
            <a:extLst>
              <a:ext uri="{FF2B5EF4-FFF2-40B4-BE49-F238E27FC236}">
                <a16:creationId xmlns:a16="http://schemas.microsoft.com/office/drawing/2014/main" id="{636D764C-6692-A74D-1301-1E0AE7F8275A}"/>
              </a:ext>
            </a:extLst>
          </p:cNvPr>
          <p:cNvSpPr/>
          <p:nvPr/>
        </p:nvSpPr>
        <p:spPr>
          <a:xfrm>
            <a:off x="1531455" y="2688366"/>
            <a:ext cx="126293" cy="125732"/>
          </a:xfrm>
          <a:prstGeom prst="rect">
            <a:avLst/>
          </a:prstGeom>
          <a:solidFill>
            <a:srgbClr val="FF9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cs typeface="Calibri" panose="020F0502020204030204" pitchFamily="34" charset="0"/>
            </a:endParaRPr>
          </a:p>
        </p:txBody>
      </p:sp>
      <p:sp>
        <p:nvSpPr>
          <p:cNvPr id="4167" name="TextBox 4166">
            <a:extLst>
              <a:ext uri="{FF2B5EF4-FFF2-40B4-BE49-F238E27FC236}">
                <a16:creationId xmlns:a16="http://schemas.microsoft.com/office/drawing/2014/main" id="{59B4E05D-6A40-4C35-8409-6187B65DB2F1}"/>
              </a:ext>
            </a:extLst>
          </p:cNvPr>
          <p:cNvSpPr txBox="1"/>
          <p:nvPr/>
        </p:nvSpPr>
        <p:spPr>
          <a:xfrm>
            <a:off x="933449" y="1331544"/>
            <a:ext cx="11011576" cy="646331"/>
          </a:xfrm>
          <a:prstGeom prst="rect">
            <a:avLst/>
          </a:prstGeom>
          <a:noFill/>
        </p:spPr>
        <p:txBody>
          <a:bodyPr wrap="square">
            <a:spAutoFit/>
          </a:bodyPr>
          <a:lstStyle/>
          <a:p>
            <a:pPr algn="ctr"/>
            <a:r>
              <a:rPr lang="en-GB" b="1" dirty="0">
                <a:solidFill>
                  <a:schemeClr val="accent6"/>
                </a:solidFill>
                <a:latin typeface="Calibri" panose="020F0502020204030204" pitchFamily="34" charset="0"/>
                <a:ea typeface="Times New Roman" panose="02020603050405020304" pitchFamily="18" charset="0"/>
                <a:cs typeface="Times New Roman" panose="02020603050405020304" pitchFamily="18" charset="0"/>
              </a:rPr>
              <a:t>T</a:t>
            </a:r>
            <a:r>
              <a:rPr lang="en-GB" sz="18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he strategies conducted in IES-VE in onion model approach to reach 50% or more reduction from EE improvements to reach nZEB scenario in TADIKUM building</a:t>
            </a:r>
            <a:endParaRPr lang="en-GB" b="1" dirty="0">
              <a:solidFill>
                <a:schemeClr val="accent6"/>
              </a:solidFill>
            </a:endParaRPr>
          </a:p>
        </p:txBody>
      </p:sp>
      <p:graphicFrame>
        <p:nvGraphicFramePr>
          <p:cNvPr id="4189" name="Chart 4188">
            <a:extLst>
              <a:ext uri="{FF2B5EF4-FFF2-40B4-BE49-F238E27FC236}">
                <a16:creationId xmlns:a16="http://schemas.microsoft.com/office/drawing/2014/main" id="{021C7279-9550-8EEA-2F3A-634432797D8B}"/>
              </a:ext>
            </a:extLst>
          </p:cNvPr>
          <p:cNvGraphicFramePr/>
          <p:nvPr>
            <p:extLst>
              <p:ext uri="{D42A27DB-BD31-4B8C-83A1-F6EECF244321}">
                <p14:modId xmlns:p14="http://schemas.microsoft.com/office/powerpoint/2010/main" val="584578477"/>
              </p:ext>
            </p:extLst>
          </p:nvPr>
        </p:nvGraphicFramePr>
        <p:xfrm>
          <a:off x="7386766" y="2958420"/>
          <a:ext cx="2253568" cy="105574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190" name="Chart 4189">
            <a:extLst>
              <a:ext uri="{FF2B5EF4-FFF2-40B4-BE49-F238E27FC236}">
                <a16:creationId xmlns:a16="http://schemas.microsoft.com/office/drawing/2014/main" id="{7191BF72-D91E-8FF1-C8D1-321694547083}"/>
              </a:ext>
            </a:extLst>
          </p:cNvPr>
          <p:cNvGraphicFramePr/>
          <p:nvPr>
            <p:extLst>
              <p:ext uri="{D42A27DB-BD31-4B8C-83A1-F6EECF244321}">
                <p14:modId xmlns:p14="http://schemas.microsoft.com/office/powerpoint/2010/main" val="2584678203"/>
              </p:ext>
            </p:extLst>
          </p:nvPr>
        </p:nvGraphicFramePr>
        <p:xfrm>
          <a:off x="9202919" y="3056107"/>
          <a:ext cx="1845107" cy="90317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191" name="Chart 4190">
            <a:extLst>
              <a:ext uri="{FF2B5EF4-FFF2-40B4-BE49-F238E27FC236}">
                <a16:creationId xmlns:a16="http://schemas.microsoft.com/office/drawing/2014/main" id="{B061CCDB-E678-E199-1CDD-F450D0C04531}"/>
              </a:ext>
            </a:extLst>
          </p:cNvPr>
          <p:cNvGraphicFramePr/>
          <p:nvPr>
            <p:extLst>
              <p:ext uri="{D42A27DB-BD31-4B8C-83A1-F6EECF244321}">
                <p14:modId xmlns:p14="http://schemas.microsoft.com/office/powerpoint/2010/main" val="2548534826"/>
              </p:ext>
            </p:extLst>
          </p:nvPr>
        </p:nvGraphicFramePr>
        <p:xfrm>
          <a:off x="7378826" y="2040332"/>
          <a:ext cx="2269491" cy="105574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192" name="Chart 4191">
            <a:extLst>
              <a:ext uri="{FF2B5EF4-FFF2-40B4-BE49-F238E27FC236}">
                <a16:creationId xmlns:a16="http://schemas.microsoft.com/office/drawing/2014/main" id="{35295D04-69A1-1898-F633-775D7B7F61C6}"/>
              </a:ext>
            </a:extLst>
          </p:cNvPr>
          <p:cNvGraphicFramePr/>
          <p:nvPr>
            <p:extLst>
              <p:ext uri="{D42A27DB-BD31-4B8C-83A1-F6EECF244321}">
                <p14:modId xmlns:p14="http://schemas.microsoft.com/office/powerpoint/2010/main" val="1748782361"/>
              </p:ext>
            </p:extLst>
          </p:nvPr>
        </p:nvGraphicFramePr>
        <p:xfrm>
          <a:off x="9202919" y="2141196"/>
          <a:ext cx="1845107" cy="903171"/>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193" name="Chart 4192">
            <a:extLst>
              <a:ext uri="{FF2B5EF4-FFF2-40B4-BE49-F238E27FC236}">
                <a16:creationId xmlns:a16="http://schemas.microsoft.com/office/drawing/2014/main" id="{6E9864F8-BFF0-A0A4-55CD-9F45BAE9B2D7}"/>
              </a:ext>
            </a:extLst>
          </p:cNvPr>
          <p:cNvGraphicFramePr/>
          <p:nvPr>
            <p:extLst>
              <p:ext uri="{D42A27DB-BD31-4B8C-83A1-F6EECF244321}">
                <p14:modId xmlns:p14="http://schemas.microsoft.com/office/powerpoint/2010/main" val="3883343228"/>
              </p:ext>
            </p:extLst>
          </p:nvPr>
        </p:nvGraphicFramePr>
        <p:xfrm>
          <a:off x="7378828" y="3889413"/>
          <a:ext cx="2259692" cy="1055748"/>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194" name="Chart 4193">
            <a:extLst>
              <a:ext uri="{FF2B5EF4-FFF2-40B4-BE49-F238E27FC236}">
                <a16:creationId xmlns:a16="http://schemas.microsoft.com/office/drawing/2014/main" id="{BB0E0277-9EE8-AB6D-697F-F936936C47B6}"/>
              </a:ext>
            </a:extLst>
          </p:cNvPr>
          <p:cNvGraphicFramePr/>
          <p:nvPr>
            <p:extLst>
              <p:ext uri="{D42A27DB-BD31-4B8C-83A1-F6EECF244321}">
                <p14:modId xmlns:p14="http://schemas.microsoft.com/office/powerpoint/2010/main" val="2656763474"/>
              </p:ext>
            </p:extLst>
          </p:nvPr>
        </p:nvGraphicFramePr>
        <p:xfrm>
          <a:off x="9202919" y="3992337"/>
          <a:ext cx="1845107" cy="90317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195" name="Chart 4194">
            <a:extLst>
              <a:ext uri="{FF2B5EF4-FFF2-40B4-BE49-F238E27FC236}">
                <a16:creationId xmlns:a16="http://schemas.microsoft.com/office/drawing/2014/main" id="{6C5B7BA4-A066-F705-0D32-355149A38AA8}"/>
              </a:ext>
            </a:extLst>
          </p:cNvPr>
          <p:cNvGraphicFramePr/>
          <p:nvPr>
            <p:extLst>
              <p:ext uri="{D42A27DB-BD31-4B8C-83A1-F6EECF244321}">
                <p14:modId xmlns:p14="http://schemas.microsoft.com/office/powerpoint/2010/main" val="1240691645"/>
              </p:ext>
            </p:extLst>
          </p:nvPr>
        </p:nvGraphicFramePr>
        <p:xfrm>
          <a:off x="7382003" y="4767370"/>
          <a:ext cx="2254794" cy="1055748"/>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4196" name="Chart 4195">
            <a:extLst>
              <a:ext uri="{FF2B5EF4-FFF2-40B4-BE49-F238E27FC236}">
                <a16:creationId xmlns:a16="http://schemas.microsoft.com/office/drawing/2014/main" id="{100E94C8-E6BC-DEE1-9A9F-EFD73665F9D0}"/>
              </a:ext>
            </a:extLst>
          </p:cNvPr>
          <p:cNvGraphicFramePr/>
          <p:nvPr>
            <p:extLst>
              <p:ext uri="{D42A27DB-BD31-4B8C-83A1-F6EECF244321}">
                <p14:modId xmlns:p14="http://schemas.microsoft.com/office/powerpoint/2010/main" val="1651423937"/>
              </p:ext>
            </p:extLst>
          </p:nvPr>
        </p:nvGraphicFramePr>
        <p:xfrm>
          <a:off x="9202919" y="4900272"/>
          <a:ext cx="1847246" cy="903169"/>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4197" name="Chart 4196">
            <a:extLst>
              <a:ext uri="{FF2B5EF4-FFF2-40B4-BE49-F238E27FC236}">
                <a16:creationId xmlns:a16="http://schemas.microsoft.com/office/drawing/2014/main" id="{1A3FF5A4-4515-D004-2F7B-9BE4D538F39F}"/>
              </a:ext>
            </a:extLst>
          </p:cNvPr>
          <p:cNvGraphicFramePr/>
          <p:nvPr>
            <p:extLst>
              <p:ext uri="{D42A27DB-BD31-4B8C-83A1-F6EECF244321}">
                <p14:modId xmlns:p14="http://schemas.microsoft.com/office/powerpoint/2010/main" val="155611772"/>
              </p:ext>
            </p:extLst>
          </p:nvPr>
        </p:nvGraphicFramePr>
        <p:xfrm>
          <a:off x="7402573" y="5640981"/>
          <a:ext cx="2254795" cy="1047695"/>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4198" name="Chart 4197">
            <a:extLst>
              <a:ext uri="{FF2B5EF4-FFF2-40B4-BE49-F238E27FC236}">
                <a16:creationId xmlns:a16="http://schemas.microsoft.com/office/drawing/2014/main" id="{06C38B86-6496-0A8B-5E19-3CA6248A1D54}"/>
              </a:ext>
            </a:extLst>
          </p:cNvPr>
          <p:cNvGraphicFramePr/>
          <p:nvPr>
            <p:extLst>
              <p:ext uri="{D42A27DB-BD31-4B8C-83A1-F6EECF244321}">
                <p14:modId xmlns:p14="http://schemas.microsoft.com/office/powerpoint/2010/main" val="2169728007"/>
              </p:ext>
            </p:extLst>
          </p:nvPr>
        </p:nvGraphicFramePr>
        <p:xfrm>
          <a:off x="9240526" y="5782990"/>
          <a:ext cx="1847247" cy="905225"/>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4178" name="Table 4177">
            <a:extLst>
              <a:ext uri="{FF2B5EF4-FFF2-40B4-BE49-F238E27FC236}">
                <a16:creationId xmlns:a16="http://schemas.microsoft.com/office/drawing/2014/main" id="{B90BBB99-2A91-C4FF-C118-3F192F2EE99A}"/>
              </a:ext>
            </a:extLst>
          </p:cNvPr>
          <p:cNvGraphicFramePr>
            <a:graphicFrameLocks noGrp="1"/>
          </p:cNvGraphicFramePr>
          <p:nvPr>
            <p:extLst>
              <p:ext uri="{D42A27DB-BD31-4B8C-83A1-F6EECF244321}">
                <p14:modId xmlns:p14="http://schemas.microsoft.com/office/powerpoint/2010/main" val="373376604"/>
              </p:ext>
            </p:extLst>
          </p:nvPr>
        </p:nvGraphicFramePr>
        <p:xfrm>
          <a:off x="6183461" y="2066398"/>
          <a:ext cx="5883448" cy="4518757"/>
        </p:xfrm>
        <a:graphic>
          <a:graphicData uri="http://schemas.openxmlformats.org/drawingml/2006/table">
            <a:tbl>
              <a:tblPr firstRow="1" firstCol="1" bandRow="1"/>
              <a:tblGrid>
                <a:gridCol w="1383440">
                  <a:extLst>
                    <a:ext uri="{9D8B030D-6E8A-4147-A177-3AD203B41FA5}">
                      <a16:colId xmlns:a16="http://schemas.microsoft.com/office/drawing/2014/main" val="29966394"/>
                    </a:ext>
                  </a:extLst>
                </a:gridCol>
                <a:gridCol w="1727437">
                  <a:extLst>
                    <a:ext uri="{9D8B030D-6E8A-4147-A177-3AD203B41FA5}">
                      <a16:colId xmlns:a16="http://schemas.microsoft.com/office/drawing/2014/main" val="2882797527"/>
                    </a:ext>
                  </a:extLst>
                </a:gridCol>
                <a:gridCol w="1209675">
                  <a:extLst>
                    <a:ext uri="{9D8B030D-6E8A-4147-A177-3AD203B41FA5}">
                      <a16:colId xmlns:a16="http://schemas.microsoft.com/office/drawing/2014/main" val="4069343051"/>
                    </a:ext>
                  </a:extLst>
                </a:gridCol>
                <a:gridCol w="772219">
                  <a:extLst>
                    <a:ext uri="{9D8B030D-6E8A-4147-A177-3AD203B41FA5}">
                      <a16:colId xmlns:a16="http://schemas.microsoft.com/office/drawing/2014/main" val="1762218531"/>
                    </a:ext>
                  </a:extLst>
                </a:gridCol>
                <a:gridCol w="790677">
                  <a:extLst>
                    <a:ext uri="{9D8B030D-6E8A-4147-A177-3AD203B41FA5}">
                      <a16:colId xmlns:a16="http://schemas.microsoft.com/office/drawing/2014/main" val="815388960"/>
                    </a:ext>
                  </a:extLst>
                </a:gridCol>
              </a:tblGrid>
              <a:tr h="151520">
                <a:tc rowSpan="2">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it-IT" sz="1200" b="1" dirty="0">
                          <a:solidFill>
                            <a:schemeClr val="accent6"/>
                          </a:solidFill>
                          <a:effectLst/>
                          <a:latin typeface="Calibri" panose="020F0502020204030204" pitchFamily="34" charset="0"/>
                          <a:cs typeface="Calibri" panose="020F0502020204030204" pitchFamily="34" charset="0"/>
                        </a:rPr>
                        <a:t>Scenario 5: </a:t>
                      </a:r>
                    </a:p>
                    <a:p>
                      <a:pPr marL="0" marR="0" lvl="0" indent="0" algn="l" defTabSz="914400" rtl="0" eaLnBrk="1" fontAlgn="auto" latinLnBrk="0" hangingPunct="1">
                        <a:lnSpc>
                          <a:spcPct val="100000"/>
                        </a:lnSpc>
                        <a:spcBef>
                          <a:spcPts val="0"/>
                        </a:spcBef>
                        <a:spcAft>
                          <a:spcPts val="600"/>
                        </a:spcAft>
                        <a:buClrTx/>
                        <a:buSzTx/>
                        <a:buFontTx/>
                        <a:buNone/>
                        <a:tabLst/>
                        <a:defRPr/>
                      </a:pPr>
                      <a:r>
                        <a:rPr lang="it-IT" sz="1200" b="0" dirty="0">
                          <a:solidFill>
                            <a:schemeClr val="accent6"/>
                          </a:solidFill>
                          <a:effectLst/>
                          <a:latin typeface="Calibri" panose="020F0502020204030204" pitchFamily="34" charset="0"/>
                          <a:cs typeface="Calibri" panose="020F0502020204030204" pitchFamily="34" charset="0"/>
                        </a:rPr>
                        <a:t>Scenario 4 + Energy Efficient Lights</a:t>
                      </a:r>
                      <a:endParaRPr lang="en-GB" sz="1200" b="0" dirty="0">
                        <a:solidFill>
                          <a:schemeClr val="accent6"/>
                        </a:solidFill>
                        <a:effectLst/>
                        <a:latin typeface="Calibri" panose="020F0502020204030204" pitchFamily="34" charset="0"/>
                        <a:cs typeface="Calibri" panose="020F0502020204030204" pitchFamily="34" charset="0"/>
                      </a:endParaRPr>
                    </a:p>
                  </a:txBody>
                  <a:tcPr marL="52033" marR="52033" marT="0" marB="0" anchor="ctr">
                    <a:lnL w="19050" cap="flat" cmpd="sng" algn="ctr">
                      <a:solidFill>
                        <a:schemeClr val="accent6"/>
                      </a:solidFill>
                      <a:prstDash val="solid"/>
                      <a:round/>
                      <a:headEnd type="none" w="med" len="med"/>
                      <a:tailEnd type="none" w="med" len="med"/>
                    </a:lnL>
                    <a:lnR>
                      <a:noFill/>
                    </a:lnR>
                    <a:lnT w="19050" cap="flat" cmpd="sng" algn="ctr">
                      <a:noFill/>
                      <a:prstDash val="solid"/>
                      <a:round/>
                      <a:headEnd type="none" w="med" len="med"/>
                      <a:tailEnd type="none" w="med" len="med"/>
                    </a:lnT>
                    <a:lnB w="12700" cap="flat" cmpd="sng" algn="ctr">
                      <a:solidFill>
                        <a:srgbClr val="41545B"/>
                      </a:solidFill>
                      <a:prstDash val="solid"/>
                      <a:round/>
                      <a:headEnd type="none" w="med" len="med"/>
                      <a:tailEnd type="none" w="med" len="med"/>
                    </a:lnB>
                    <a:solidFill>
                      <a:srgbClr val="D8E3E4"/>
                    </a:solidFill>
                  </a:tcPr>
                </a:tc>
                <a:tc rowSpan="2">
                  <a:txBody>
                    <a:bodyPr/>
                    <a:lstStyle/>
                    <a:p>
                      <a:pPr algn="just">
                        <a:spcAft>
                          <a:spcPts val="600"/>
                        </a:spcAft>
                      </a:pPr>
                      <a:br>
                        <a:rPr lang="en-GB" sz="1200" b="0" dirty="0">
                          <a:solidFill>
                            <a:schemeClr val="accent6"/>
                          </a:solidFill>
                          <a:effectLst/>
                          <a:latin typeface="Calibri" panose="020F0502020204030204" pitchFamily="34" charset="0"/>
                          <a:cs typeface="Calibri" panose="020F0502020204030204" pitchFamily="34" charset="0"/>
                        </a:rPr>
                      </a:br>
                      <a:endParaRPr lang="en-GB" sz="1200" b="0" dirty="0">
                        <a:solidFill>
                          <a:schemeClr val="accent6"/>
                        </a:solidFill>
                        <a:effectLst/>
                        <a:latin typeface="Calibri" panose="020F0502020204030204" pitchFamily="34" charset="0"/>
                        <a:cs typeface="Calibri" panose="020F0502020204030204" pitchFamily="34" charset="0"/>
                      </a:endParaRPr>
                    </a:p>
                  </a:txBody>
                  <a:tcPr marL="52033" marR="52033" marT="0" marB="0" anchor="ctr">
                    <a:lnL>
                      <a:noFill/>
                    </a:lnL>
                    <a:lnR w="19050" cap="flat" cmpd="sng" algn="ctr">
                      <a:solidFill>
                        <a:schemeClr val="accent6"/>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41545B"/>
                      </a:solidFill>
                      <a:prstDash val="solid"/>
                      <a:round/>
                      <a:headEnd type="none" w="med" len="med"/>
                      <a:tailEnd type="none" w="med" len="med"/>
                    </a:lnB>
                    <a:noFill/>
                  </a:tcPr>
                </a:tc>
                <a:tc>
                  <a:txBody>
                    <a:bodyPr/>
                    <a:lstStyle/>
                    <a:p>
                      <a:pPr algn="ctr">
                        <a:spcAft>
                          <a:spcPts val="600"/>
                        </a:spcAft>
                      </a:pPr>
                      <a:r>
                        <a:rPr lang="en-GB" sz="1200" b="1"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24% </a:t>
                      </a:r>
                    </a:p>
                  </a:txBody>
                  <a:tcPr marL="52033" marR="52033" marT="0" marB="0" anchor="ctr">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solidFill>
                      <a:srgbClr val="D8E3E4"/>
                    </a:solidFill>
                  </a:tcPr>
                </a:tc>
                <a:tc rowSpan="2">
                  <a:txBody>
                    <a:bodyPr/>
                    <a:lstStyle/>
                    <a:p>
                      <a:pPr algn="ctr">
                        <a:spcAft>
                          <a:spcPts val="600"/>
                        </a:spcAft>
                      </a:pPr>
                      <a:r>
                        <a:rPr lang="en-US"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23,683.9</a:t>
                      </a:r>
                      <a:endParaRPr lang="en-GB"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nchor="ctr">
                    <a:lnL w="1905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rowSpan="2">
                  <a:txBody>
                    <a:bodyPr/>
                    <a:lstStyle/>
                    <a:p>
                      <a:pPr algn="ctr">
                        <a:spcAft>
                          <a:spcPts val="600"/>
                        </a:spcAft>
                      </a:pPr>
                      <a:r>
                        <a:rPr lang="en-US"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7,468.6</a:t>
                      </a:r>
                      <a:endParaRPr lang="en-GB"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576973874"/>
                  </a:ext>
                </a:extLst>
              </a:tr>
              <a:tr h="730107">
                <a:tc vMerge="1">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Scenario 1:</a:t>
                      </a:r>
                    </a:p>
                    <a:p>
                      <a:pPr algn="l">
                        <a:spcAft>
                          <a:spcPts val="600"/>
                        </a:spcAft>
                      </a:pPr>
                      <a: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Strategy 1 - Solar Film</a:t>
                      </a:r>
                    </a:p>
                  </a:txBody>
                  <a:tcPr marL="52033" marR="52033" marT="0" marB="0">
                    <a:lnL>
                      <a:noFill/>
                    </a:lnL>
                    <a:lnR w="12700" cap="flat" cmpd="sng" algn="ctr">
                      <a:solidFill>
                        <a:srgbClr val="41545B"/>
                      </a:solidFill>
                      <a:prstDash val="solid"/>
                      <a:round/>
                      <a:headEnd type="none" w="med" len="med"/>
                      <a:tailEnd type="none" w="med" len="med"/>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tcPr>
                </a:tc>
                <a:tc vMerge="1">
                  <a:txBody>
                    <a:bodyPr/>
                    <a:lstStyle/>
                    <a:p>
                      <a:pPr algn="just">
                        <a:spcAft>
                          <a:spcPts val="600"/>
                        </a:spcAft>
                      </a:pPr>
                      <a:b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b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12700" cap="flat" cmpd="sng" algn="ctr">
                      <a:solidFill>
                        <a:srgbClr val="41545B"/>
                      </a:solidFill>
                      <a:prstDash val="solid"/>
                      <a:round/>
                      <a:headEnd type="none" w="med" len="med"/>
                      <a:tailEnd type="none" w="med" len="med"/>
                    </a:lnL>
                    <a:lnR w="12700" cap="flat" cmpd="sng" algn="ctr">
                      <a:solidFill>
                        <a:srgbClr val="41545B"/>
                      </a:solidFill>
                      <a:prstDash val="solid"/>
                      <a:round/>
                      <a:headEnd type="none" w="med" len="med"/>
                      <a:tailEnd type="none" w="med" len="med"/>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tcPr>
                </a:tc>
                <a:tc>
                  <a:txBody>
                    <a:bodyPr/>
                    <a:lstStyle/>
                    <a:p>
                      <a:pPr algn="just">
                        <a:spcAft>
                          <a:spcPts val="600"/>
                        </a:spcAft>
                      </a:pPr>
                      <a:b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b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vMerge="1">
                  <a:txBody>
                    <a:bodyPr/>
                    <a:lstStyle/>
                    <a:p>
                      <a:pPr algn="just">
                        <a:spcAft>
                          <a:spcPts val="600"/>
                        </a:spcAft>
                      </a:pP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12700" cap="flat" cmpd="sng" algn="ctr">
                      <a:solidFill>
                        <a:srgbClr val="41545B"/>
                      </a:solidFill>
                      <a:prstDash val="solid"/>
                      <a:round/>
                      <a:headEnd type="none" w="med" len="med"/>
                      <a:tailEnd type="none" w="med" len="med"/>
                    </a:lnL>
                    <a:lnR w="12700" cap="flat" cmpd="sng" algn="ctr">
                      <a:solidFill>
                        <a:srgbClr val="41545B"/>
                      </a:solidFill>
                      <a:prstDash val="solid"/>
                      <a:round/>
                      <a:headEnd type="none" w="med" len="med"/>
                      <a:tailEnd type="none" w="med" len="med"/>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tcPr>
                </a:tc>
                <a:tc vMerge="1">
                  <a:txBody>
                    <a:bodyPr/>
                    <a:lstStyle/>
                    <a:p>
                      <a:pPr algn="just">
                        <a:spcAft>
                          <a:spcPts val="600"/>
                        </a:spcAft>
                      </a:pP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12700" cap="flat" cmpd="sng" algn="ctr">
                      <a:solidFill>
                        <a:srgbClr val="41545B"/>
                      </a:solidFill>
                      <a:prstDash val="solid"/>
                      <a:round/>
                      <a:headEnd type="none" w="med" len="med"/>
                      <a:tailEnd type="none" w="med" len="med"/>
                    </a:lnL>
                    <a:lnR>
                      <a:noFill/>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tcPr>
                </a:tc>
                <a:extLst>
                  <a:ext uri="{0D108BD9-81ED-4DB2-BD59-A6C34878D82A}">
                    <a16:rowId xmlns:a16="http://schemas.microsoft.com/office/drawing/2014/main" val="1111292026"/>
                  </a:ext>
                </a:extLst>
              </a:tr>
              <a:tr h="170900">
                <a:tc rowSpan="2">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it-IT" sz="1200" b="1" dirty="0">
                          <a:solidFill>
                            <a:schemeClr val="accent6"/>
                          </a:solidFill>
                          <a:effectLst/>
                          <a:latin typeface="Calibri" panose="020F0502020204030204" pitchFamily="34" charset="0"/>
                          <a:cs typeface="Calibri" panose="020F0502020204030204" pitchFamily="34" charset="0"/>
                        </a:rPr>
                        <a:t>Scenario 6: </a:t>
                      </a:r>
                    </a:p>
                    <a:p>
                      <a:pPr marL="0" marR="0" lvl="0" indent="0" algn="l" defTabSz="914400" rtl="0" eaLnBrk="1" fontAlgn="auto" latinLnBrk="0" hangingPunct="1">
                        <a:lnSpc>
                          <a:spcPct val="100000"/>
                        </a:lnSpc>
                        <a:spcBef>
                          <a:spcPts val="0"/>
                        </a:spcBef>
                        <a:spcAft>
                          <a:spcPts val="600"/>
                        </a:spcAft>
                        <a:buClrTx/>
                        <a:buSzTx/>
                        <a:buFontTx/>
                        <a:buNone/>
                        <a:tabLst/>
                        <a:defRPr/>
                      </a:pPr>
                      <a:r>
                        <a:rPr lang="it-IT" sz="1200" b="0" dirty="0">
                          <a:solidFill>
                            <a:schemeClr val="accent6"/>
                          </a:solidFill>
                          <a:effectLst/>
                          <a:latin typeface="Calibri" panose="020F0502020204030204" pitchFamily="34" charset="0"/>
                          <a:cs typeface="Calibri" panose="020F0502020204030204" pitchFamily="34" charset="0"/>
                        </a:rPr>
                        <a:t>Scenario 5 + Small Power improvements</a:t>
                      </a:r>
                      <a:endParaRPr lang="en-GB" sz="1200" b="0" dirty="0">
                        <a:solidFill>
                          <a:schemeClr val="accent6"/>
                        </a:solidFill>
                        <a:effectLst/>
                        <a:latin typeface="Calibri" panose="020F0502020204030204" pitchFamily="34" charset="0"/>
                        <a:cs typeface="Calibri" panose="020F0502020204030204" pitchFamily="34" charset="0"/>
                      </a:endParaRPr>
                    </a:p>
                  </a:txBody>
                  <a:tcPr marL="52033" marR="52033" marT="0" marB="0" anchor="ctr">
                    <a:lnL w="19050" cap="flat" cmpd="sng" algn="ctr">
                      <a:solidFill>
                        <a:schemeClr val="accent6"/>
                      </a:solidFill>
                      <a:prstDash val="solid"/>
                      <a:round/>
                      <a:headEnd type="none" w="med" len="med"/>
                      <a:tailEnd type="none" w="med" len="med"/>
                    </a:lnL>
                    <a:lnR>
                      <a:noFill/>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solidFill>
                      <a:srgbClr val="D4EDE3"/>
                    </a:solidFill>
                  </a:tcPr>
                </a:tc>
                <a:tc rowSpan="2">
                  <a:txBody>
                    <a:bodyPr/>
                    <a:lstStyle/>
                    <a:p>
                      <a:pPr algn="just">
                        <a:spcAft>
                          <a:spcPts val="600"/>
                        </a:spcAft>
                      </a:pPr>
                      <a:br>
                        <a:rPr lang="en-GB" sz="1200" b="0" dirty="0">
                          <a:solidFill>
                            <a:schemeClr val="accent6"/>
                          </a:solidFill>
                          <a:effectLst/>
                          <a:latin typeface="Calibri" panose="020F0502020204030204" pitchFamily="34" charset="0"/>
                          <a:cs typeface="Calibri" panose="020F0502020204030204" pitchFamily="34" charset="0"/>
                        </a:rPr>
                      </a:br>
                      <a:endParaRPr lang="en-GB" sz="1200" b="0" dirty="0">
                        <a:solidFill>
                          <a:schemeClr val="accent6"/>
                        </a:solidFill>
                        <a:effectLst/>
                        <a:latin typeface="Calibri" panose="020F0502020204030204" pitchFamily="34" charset="0"/>
                        <a:cs typeface="Calibri" panose="020F0502020204030204" pitchFamily="34" charset="0"/>
                      </a:endParaRPr>
                    </a:p>
                  </a:txBody>
                  <a:tcPr marL="52033" marR="52033" marT="0" marB="0" anchor="ctr">
                    <a:lnL>
                      <a:noFill/>
                    </a:lnL>
                    <a:lnR w="19050" cap="flat" cmpd="sng" algn="ctr">
                      <a:solidFill>
                        <a:schemeClr val="accent6"/>
                      </a:solidFill>
                      <a:prstDash val="solid"/>
                      <a:round/>
                      <a:headEnd type="none" w="med" len="med"/>
                      <a:tailEnd type="none" w="med" len="med"/>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noFill/>
                  </a:tcPr>
                </a:tc>
                <a:tc>
                  <a:txBody>
                    <a:bodyPr/>
                    <a:lstStyle/>
                    <a:p>
                      <a:pPr algn="ctr">
                        <a:spcAft>
                          <a:spcPts val="600"/>
                        </a:spcAft>
                      </a:pPr>
                      <a:r>
                        <a:rPr lang="en-GB" sz="1200" b="1"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26.3% </a:t>
                      </a:r>
                    </a:p>
                  </a:txBody>
                  <a:tcPr marL="52033" marR="52033" marT="0" marB="0" anchor="ctr">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solidFill>
                      <a:srgbClr val="D4EDE3"/>
                    </a:solidFill>
                  </a:tcPr>
                </a:tc>
                <a:tc rowSpan="2">
                  <a:txBody>
                    <a:bodyPr/>
                    <a:lstStyle/>
                    <a:p>
                      <a:pPr algn="ctr">
                        <a:spcAft>
                          <a:spcPts val="600"/>
                        </a:spcAft>
                      </a:pPr>
                      <a:r>
                        <a:rPr lang="en-US"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22,972.1</a:t>
                      </a:r>
                      <a:endParaRPr lang="en-GB"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nchor="ctr">
                    <a:lnL w="1905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rowSpan="2">
                  <a:txBody>
                    <a:bodyPr/>
                    <a:lstStyle/>
                    <a:p>
                      <a:pPr algn="ctr">
                        <a:spcAft>
                          <a:spcPts val="600"/>
                        </a:spcAft>
                      </a:pPr>
                      <a:r>
                        <a:rPr lang="en-US"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8,180.4</a:t>
                      </a:r>
                      <a:endParaRPr lang="en-GB"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4203220771"/>
                  </a:ext>
                </a:extLst>
              </a:tr>
              <a:tr h="731520">
                <a:tc vMerge="1">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Scenario 2:</a:t>
                      </a:r>
                    </a:p>
                    <a:p>
                      <a:pPr algn="l">
                        <a:spcAft>
                          <a:spcPts val="600"/>
                        </a:spcAft>
                      </a:pPr>
                      <a: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Scenario 1 + Roof Insulation</a:t>
                      </a:r>
                    </a:p>
                  </a:txBody>
                  <a:tcPr marL="52033" marR="52033" marT="0" marB="0">
                    <a:lnL>
                      <a:noFill/>
                    </a:lnL>
                    <a:lnR w="12700" cap="flat" cmpd="sng" algn="ctr">
                      <a:solidFill>
                        <a:srgbClr val="41545B"/>
                      </a:solidFill>
                      <a:prstDash val="solid"/>
                      <a:round/>
                      <a:headEnd type="none" w="med" len="med"/>
                      <a:tailEnd type="none" w="med" len="med"/>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tcPr>
                </a:tc>
                <a:tc vMerge="1">
                  <a:txBody>
                    <a:bodyPr/>
                    <a:lstStyle/>
                    <a:p>
                      <a:pPr algn="just">
                        <a:spcAft>
                          <a:spcPts val="600"/>
                        </a:spcAft>
                      </a:pPr>
                      <a:b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b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12700" cap="flat" cmpd="sng" algn="ctr">
                      <a:solidFill>
                        <a:srgbClr val="41545B"/>
                      </a:solidFill>
                      <a:prstDash val="solid"/>
                      <a:round/>
                      <a:headEnd type="none" w="med" len="med"/>
                      <a:tailEnd type="none" w="med" len="med"/>
                    </a:lnL>
                    <a:lnR w="12700" cap="flat" cmpd="sng" algn="ctr">
                      <a:solidFill>
                        <a:srgbClr val="41545B"/>
                      </a:solidFill>
                      <a:prstDash val="solid"/>
                      <a:round/>
                      <a:headEnd type="none" w="med" len="med"/>
                      <a:tailEnd type="none" w="med" len="med"/>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tcPr>
                </a:tc>
                <a:tc>
                  <a:txBody>
                    <a:bodyPr/>
                    <a:lstStyle/>
                    <a:p>
                      <a:pPr algn="just">
                        <a:spcAft>
                          <a:spcPts val="600"/>
                        </a:spcAft>
                      </a:pPr>
                      <a:b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b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vMerge="1">
                  <a:txBody>
                    <a:bodyPr/>
                    <a:lstStyle/>
                    <a:p>
                      <a:pPr algn="just">
                        <a:spcAft>
                          <a:spcPts val="600"/>
                        </a:spcAft>
                      </a:pP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12700" cap="flat" cmpd="sng" algn="ctr">
                      <a:solidFill>
                        <a:srgbClr val="41545B"/>
                      </a:solidFill>
                      <a:prstDash val="solid"/>
                      <a:round/>
                      <a:headEnd type="none" w="med" len="med"/>
                      <a:tailEnd type="none" w="med" len="med"/>
                    </a:lnL>
                    <a:lnR w="12700" cap="flat" cmpd="sng" algn="ctr">
                      <a:solidFill>
                        <a:srgbClr val="41545B"/>
                      </a:solidFill>
                      <a:prstDash val="solid"/>
                      <a:round/>
                      <a:headEnd type="none" w="med" len="med"/>
                      <a:tailEnd type="none" w="med" len="med"/>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tcPr>
                </a:tc>
                <a:tc vMerge="1">
                  <a:txBody>
                    <a:bodyPr/>
                    <a:lstStyle/>
                    <a:p>
                      <a:pPr algn="just">
                        <a:spcAft>
                          <a:spcPts val="600"/>
                        </a:spcAft>
                      </a:pP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12700" cap="flat" cmpd="sng" algn="ctr">
                      <a:solidFill>
                        <a:srgbClr val="41545B"/>
                      </a:solidFill>
                      <a:prstDash val="solid"/>
                      <a:round/>
                      <a:headEnd type="none" w="med" len="med"/>
                      <a:tailEnd type="none" w="med" len="med"/>
                    </a:lnL>
                    <a:lnR>
                      <a:noFill/>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tcPr>
                </a:tc>
                <a:extLst>
                  <a:ext uri="{0D108BD9-81ED-4DB2-BD59-A6C34878D82A}">
                    <a16:rowId xmlns:a16="http://schemas.microsoft.com/office/drawing/2014/main" val="1844301866"/>
                  </a:ext>
                </a:extLst>
              </a:tr>
              <a:tr h="178601">
                <a:tc rowSpan="2">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dirty="0">
                          <a:solidFill>
                            <a:schemeClr val="accent6"/>
                          </a:solidFill>
                          <a:effectLst/>
                          <a:latin typeface="Calibri" panose="020F0502020204030204" pitchFamily="34" charset="0"/>
                          <a:cs typeface="Calibri" panose="020F0502020204030204" pitchFamily="34" charset="0"/>
                        </a:rPr>
                        <a:t>Scenario 7: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chemeClr val="accent6"/>
                          </a:solidFill>
                          <a:effectLst/>
                          <a:latin typeface="Calibri" panose="020F0502020204030204" pitchFamily="34" charset="0"/>
                          <a:cs typeface="Calibri" panose="020F0502020204030204" pitchFamily="34" charset="0"/>
                        </a:rPr>
                        <a:t>Scenario 6 + Heat Recovery Wheel</a:t>
                      </a:r>
                      <a:endParaRPr lang="en-GB" sz="1200" b="0" dirty="0">
                        <a:solidFill>
                          <a:schemeClr val="accent6"/>
                        </a:solidFill>
                        <a:effectLst/>
                        <a:latin typeface="Calibri" panose="020F0502020204030204" pitchFamily="34" charset="0"/>
                        <a:cs typeface="Calibri" panose="020F0502020204030204" pitchFamily="34" charset="0"/>
                      </a:endParaRPr>
                    </a:p>
                  </a:txBody>
                  <a:tcPr marL="52033" marR="52033" marT="0" marB="0" anchor="ctr">
                    <a:lnL w="19050" cap="flat" cmpd="sng" algn="ctr">
                      <a:solidFill>
                        <a:schemeClr val="accent6"/>
                      </a:solidFill>
                      <a:prstDash val="solid"/>
                      <a:round/>
                      <a:headEnd type="none" w="med" len="med"/>
                      <a:tailEnd type="none" w="med" len="med"/>
                    </a:lnL>
                    <a:lnR>
                      <a:noFill/>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solidFill>
                      <a:srgbClr val="BEE4D6"/>
                    </a:solidFill>
                  </a:tcPr>
                </a:tc>
                <a:tc rowSpan="2">
                  <a:txBody>
                    <a:bodyPr/>
                    <a:lstStyle/>
                    <a:p>
                      <a:pPr algn="just">
                        <a:spcAft>
                          <a:spcPts val="600"/>
                        </a:spcAft>
                      </a:pPr>
                      <a:br>
                        <a:rPr lang="en-GB" sz="1200" b="0" dirty="0">
                          <a:solidFill>
                            <a:schemeClr val="accent6"/>
                          </a:solidFill>
                          <a:effectLst/>
                          <a:latin typeface="Calibri" panose="020F0502020204030204" pitchFamily="34" charset="0"/>
                          <a:cs typeface="Calibri" panose="020F0502020204030204" pitchFamily="34" charset="0"/>
                        </a:rPr>
                      </a:br>
                      <a:endParaRPr lang="en-GB" sz="1200" b="0" dirty="0">
                        <a:solidFill>
                          <a:schemeClr val="accent6"/>
                        </a:solidFill>
                        <a:effectLst/>
                        <a:latin typeface="Calibri" panose="020F0502020204030204" pitchFamily="34" charset="0"/>
                        <a:cs typeface="Calibri" panose="020F0502020204030204" pitchFamily="34" charset="0"/>
                      </a:endParaRPr>
                    </a:p>
                  </a:txBody>
                  <a:tcPr marL="52033" marR="52033" marT="0" marB="0" anchor="ctr">
                    <a:lnL>
                      <a:noFill/>
                    </a:lnL>
                    <a:lnR w="19050" cap="flat" cmpd="sng" algn="ctr">
                      <a:solidFill>
                        <a:schemeClr val="accent6"/>
                      </a:solidFill>
                      <a:prstDash val="solid"/>
                      <a:round/>
                      <a:headEnd type="none" w="med" len="med"/>
                      <a:tailEnd type="none" w="med" len="med"/>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noFill/>
                  </a:tcPr>
                </a:tc>
                <a:tc>
                  <a:txBody>
                    <a:bodyPr/>
                    <a:lstStyle/>
                    <a:p>
                      <a:pPr algn="ctr">
                        <a:spcAft>
                          <a:spcPts val="600"/>
                        </a:spcAft>
                      </a:pPr>
                      <a:r>
                        <a:rPr lang="en-GB" sz="1200" b="1"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31.1% </a:t>
                      </a:r>
                    </a:p>
                  </a:txBody>
                  <a:tcPr marL="52033" marR="52033" marT="0" marB="0" anchor="ctr">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solidFill>
                      <a:srgbClr val="BEE4D6"/>
                    </a:solidFill>
                  </a:tcPr>
                </a:tc>
                <a:tc rowSpan="2">
                  <a:txBody>
                    <a:bodyPr/>
                    <a:lstStyle/>
                    <a:p>
                      <a:pPr algn="ctr">
                        <a:spcAft>
                          <a:spcPts val="600"/>
                        </a:spcAft>
                      </a:pPr>
                      <a:r>
                        <a:rPr lang="en-US"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21,449.6</a:t>
                      </a:r>
                      <a:endParaRPr lang="en-GB"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nchor="ctr">
                    <a:lnL w="1905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rowSpan="2">
                  <a:txBody>
                    <a:bodyPr/>
                    <a:lstStyle/>
                    <a:p>
                      <a:pPr algn="ctr">
                        <a:spcAft>
                          <a:spcPts val="600"/>
                        </a:spcAft>
                      </a:pPr>
                      <a:r>
                        <a:rPr lang="en-US"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9,702.9</a:t>
                      </a:r>
                      <a:endParaRPr lang="en-GB"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183921237"/>
                  </a:ext>
                </a:extLst>
              </a:tr>
              <a:tr h="737124">
                <a:tc vMerge="1">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Scenario 3:</a:t>
                      </a:r>
                    </a:p>
                    <a:p>
                      <a:pPr algn="l">
                        <a:spcAft>
                          <a:spcPts val="600"/>
                        </a:spcAft>
                      </a:pPr>
                      <a: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Scenario 2 + Seal Air Vent Louvered Windows</a:t>
                      </a:r>
                    </a:p>
                  </a:txBody>
                  <a:tcPr marL="52033" marR="52033" marT="0" marB="0">
                    <a:lnL>
                      <a:noFill/>
                    </a:lnL>
                    <a:lnR w="12700" cap="flat" cmpd="sng" algn="ctr">
                      <a:solidFill>
                        <a:srgbClr val="41545B"/>
                      </a:solidFill>
                      <a:prstDash val="solid"/>
                      <a:round/>
                      <a:headEnd type="none" w="med" len="med"/>
                      <a:tailEnd type="none" w="med" len="med"/>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tcPr>
                </a:tc>
                <a:tc vMerge="1">
                  <a:txBody>
                    <a:bodyPr/>
                    <a:lstStyle/>
                    <a:p>
                      <a:pPr algn="just">
                        <a:spcAft>
                          <a:spcPts val="600"/>
                        </a:spcAft>
                      </a:pPr>
                      <a:b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b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12700" cap="flat" cmpd="sng" algn="ctr">
                      <a:solidFill>
                        <a:srgbClr val="41545B"/>
                      </a:solidFill>
                      <a:prstDash val="solid"/>
                      <a:round/>
                      <a:headEnd type="none" w="med" len="med"/>
                      <a:tailEnd type="none" w="med" len="med"/>
                    </a:lnL>
                    <a:lnR w="12700" cap="flat" cmpd="sng" algn="ctr">
                      <a:solidFill>
                        <a:srgbClr val="41545B"/>
                      </a:solidFill>
                      <a:prstDash val="solid"/>
                      <a:round/>
                      <a:headEnd type="none" w="med" len="med"/>
                      <a:tailEnd type="none" w="med" len="med"/>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tcPr>
                </a:tc>
                <a:tc>
                  <a:txBody>
                    <a:bodyPr/>
                    <a:lstStyle/>
                    <a:p>
                      <a:pPr algn="just">
                        <a:spcAft>
                          <a:spcPts val="600"/>
                        </a:spcAft>
                      </a:pPr>
                      <a:b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b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6"/>
                      </a:solidFill>
                      <a:prstDash val="solid"/>
                      <a:round/>
                      <a:headEnd type="none" w="med" len="med"/>
                      <a:tailEnd type="none" w="med" len="med"/>
                    </a:lnT>
                    <a:lnB w="28575" cap="flat" cmpd="sng" algn="ctr">
                      <a:solidFill>
                        <a:schemeClr val="accent6"/>
                      </a:solidFill>
                      <a:prstDash val="sysDash"/>
                      <a:round/>
                      <a:headEnd type="none" w="med" len="med"/>
                      <a:tailEnd type="none" w="med" len="med"/>
                    </a:lnB>
                  </a:tcPr>
                </a:tc>
                <a:tc vMerge="1">
                  <a:txBody>
                    <a:bodyPr/>
                    <a:lstStyle/>
                    <a:p>
                      <a:pPr algn="just">
                        <a:spcAft>
                          <a:spcPts val="600"/>
                        </a:spcAft>
                      </a:pP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12700" cap="flat" cmpd="sng" algn="ctr">
                      <a:solidFill>
                        <a:srgbClr val="41545B"/>
                      </a:solidFill>
                      <a:prstDash val="solid"/>
                      <a:round/>
                      <a:headEnd type="none" w="med" len="med"/>
                      <a:tailEnd type="none" w="med" len="med"/>
                    </a:lnL>
                    <a:lnR w="12700" cap="flat" cmpd="sng" algn="ctr">
                      <a:solidFill>
                        <a:srgbClr val="41545B"/>
                      </a:solidFill>
                      <a:prstDash val="solid"/>
                      <a:round/>
                      <a:headEnd type="none" w="med" len="med"/>
                      <a:tailEnd type="none" w="med" len="med"/>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tcPr>
                </a:tc>
                <a:tc vMerge="1">
                  <a:txBody>
                    <a:bodyPr/>
                    <a:lstStyle/>
                    <a:p>
                      <a:pPr algn="just">
                        <a:spcAft>
                          <a:spcPts val="600"/>
                        </a:spcAft>
                      </a:pP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12700" cap="flat" cmpd="sng" algn="ctr">
                      <a:solidFill>
                        <a:srgbClr val="41545B"/>
                      </a:solidFill>
                      <a:prstDash val="solid"/>
                      <a:round/>
                      <a:headEnd type="none" w="med" len="med"/>
                      <a:tailEnd type="none" w="med" len="med"/>
                    </a:lnL>
                    <a:lnR>
                      <a:noFill/>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tcPr>
                </a:tc>
                <a:extLst>
                  <a:ext uri="{0D108BD9-81ED-4DB2-BD59-A6C34878D82A}">
                    <a16:rowId xmlns:a16="http://schemas.microsoft.com/office/drawing/2014/main" val="3837115387"/>
                  </a:ext>
                </a:extLst>
              </a:tr>
              <a:tr h="170900">
                <a:tc rowSpan="2">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1" dirty="0">
                          <a:solidFill>
                            <a:schemeClr val="accent6"/>
                          </a:solidFill>
                          <a:effectLst/>
                          <a:latin typeface="Calibri" panose="020F0502020204030204" pitchFamily="34" charset="0"/>
                          <a:cs typeface="Calibri" panose="020F0502020204030204" pitchFamily="34" charset="0"/>
                        </a:rPr>
                        <a:t>Scenario 8: </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dirty="0">
                          <a:solidFill>
                            <a:schemeClr val="accent6"/>
                          </a:solidFill>
                          <a:effectLst/>
                          <a:latin typeface="Calibri" panose="020F0502020204030204" pitchFamily="34" charset="0"/>
                          <a:cs typeface="Calibri" panose="020F0502020204030204" pitchFamily="34" charset="0"/>
                        </a:rPr>
                        <a:t>Scenario 7 + Replacing AC with high COP</a:t>
                      </a:r>
                    </a:p>
                  </a:txBody>
                  <a:tcPr marL="52033" marR="52033" marT="0" marB="0" anchor="ctr">
                    <a:lnL w="19050" cap="flat" cmpd="sng" algn="ctr">
                      <a:solidFill>
                        <a:schemeClr val="accent6"/>
                      </a:solidFill>
                      <a:prstDash val="solid"/>
                      <a:round/>
                      <a:headEnd type="none" w="med" len="med"/>
                      <a:tailEnd type="none" w="med" len="med"/>
                    </a:lnL>
                    <a:lnR>
                      <a:noFill/>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solidFill>
                      <a:srgbClr val="9AD9CD"/>
                    </a:solidFill>
                  </a:tcPr>
                </a:tc>
                <a:tc rowSpan="2">
                  <a:txBody>
                    <a:bodyPr/>
                    <a:lstStyle/>
                    <a:p>
                      <a:pPr algn="just">
                        <a:spcAft>
                          <a:spcPts val="600"/>
                        </a:spcAft>
                      </a:pPr>
                      <a:br>
                        <a:rPr lang="en-GB" sz="1200" b="0" dirty="0">
                          <a:solidFill>
                            <a:schemeClr val="accent6"/>
                          </a:solidFill>
                          <a:effectLst/>
                          <a:latin typeface="Calibri" panose="020F0502020204030204" pitchFamily="34" charset="0"/>
                          <a:cs typeface="Calibri" panose="020F0502020204030204" pitchFamily="34" charset="0"/>
                        </a:rPr>
                      </a:br>
                      <a:endParaRPr lang="en-GB" sz="1200" b="0" dirty="0">
                        <a:solidFill>
                          <a:schemeClr val="accent6"/>
                        </a:solidFill>
                        <a:effectLst/>
                        <a:latin typeface="Calibri" panose="020F0502020204030204" pitchFamily="34" charset="0"/>
                        <a:cs typeface="Calibri" panose="020F0502020204030204" pitchFamily="34" charset="0"/>
                      </a:endParaRPr>
                    </a:p>
                    <a:p>
                      <a:pPr algn="just">
                        <a:spcAft>
                          <a:spcPts val="600"/>
                        </a:spcAft>
                      </a:pPr>
                      <a:endParaRPr lang="en-GB" sz="1200" b="0" dirty="0">
                        <a:solidFill>
                          <a:schemeClr val="accent6"/>
                        </a:solidFill>
                        <a:effectLst/>
                        <a:latin typeface="Calibri" panose="020F0502020204030204" pitchFamily="34" charset="0"/>
                        <a:cs typeface="Calibri" panose="020F0502020204030204" pitchFamily="34" charset="0"/>
                      </a:endParaRPr>
                    </a:p>
                    <a:p>
                      <a:pPr algn="just">
                        <a:spcAft>
                          <a:spcPts val="600"/>
                        </a:spcAft>
                      </a:pPr>
                      <a:endParaRPr lang="en-GB" sz="1200" b="0" dirty="0">
                        <a:solidFill>
                          <a:schemeClr val="accent6"/>
                        </a:solidFill>
                        <a:effectLst/>
                        <a:latin typeface="Calibri" panose="020F0502020204030204" pitchFamily="34" charset="0"/>
                        <a:cs typeface="Calibri" panose="020F0502020204030204" pitchFamily="34" charset="0"/>
                      </a:endParaRPr>
                    </a:p>
                  </a:txBody>
                  <a:tcPr marL="52033" marR="52033" marT="0" marB="0" anchor="ctr">
                    <a:lnL>
                      <a:noFill/>
                    </a:lnL>
                    <a:lnR w="28575" cap="flat" cmpd="sng" algn="ctr">
                      <a:solidFill>
                        <a:schemeClr val="accent6"/>
                      </a:solidFill>
                      <a:prstDash val="sysDash"/>
                      <a:round/>
                      <a:headEnd type="none" w="med" len="med"/>
                      <a:tailEnd type="none" w="med" len="med"/>
                    </a:lnR>
                    <a:lnT w="12700" cap="flat" cmpd="sng" algn="ctr">
                      <a:solidFill>
                        <a:srgbClr val="41545B"/>
                      </a:solidFill>
                      <a:prstDash val="solid"/>
                      <a:round/>
                      <a:headEnd type="none" w="med" len="med"/>
                      <a:tailEnd type="none" w="med" len="med"/>
                    </a:lnT>
                    <a:lnB w="12700" cap="flat" cmpd="sng" algn="ctr">
                      <a:solidFill>
                        <a:srgbClr val="41545B"/>
                      </a:solidFill>
                      <a:prstDash val="solid"/>
                      <a:round/>
                      <a:headEnd type="none" w="med" len="med"/>
                      <a:tailEnd type="none" w="med" len="med"/>
                    </a:lnB>
                    <a:noFill/>
                  </a:tcPr>
                </a:tc>
                <a:tc>
                  <a:txBody>
                    <a:bodyPr/>
                    <a:lstStyle/>
                    <a:p>
                      <a:pPr algn="ctr">
                        <a:spcAft>
                          <a:spcPts val="600"/>
                        </a:spcAft>
                      </a:pPr>
                      <a:r>
                        <a:rPr lang="en-GB" sz="1200" b="1"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53.7% </a:t>
                      </a:r>
                    </a:p>
                  </a:txBody>
                  <a:tcPr marL="52033" marR="52033" marT="0" marB="0" anchor="ctr">
                    <a:lnL w="28575" cap="flat" cmpd="sng" algn="ctr">
                      <a:solidFill>
                        <a:schemeClr val="accent6"/>
                      </a:solidFill>
                      <a:prstDash val="sysDash"/>
                      <a:round/>
                      <a:headEnd type="none" w="med" len="med"/>
                      <a:tailEnd type="none" w="med" len="med"/>
                    </a:lnL>
                    <a:lnR w="28575" cap="flat" cmpd="sng" algn="ctr">
                      <a:solidFill>
                        <a:schemeClr val="accent6"/>
                      </a:solidFill>
                      <a:prstDash val="sysDash"/>
                      <a:round/>
                      <a:headEnd type="none" w="med" len="med"/>
                      <a:tailEnd type="none" w="med" len="med"/>
                    </a:lnR>
                    <a:lnT w="28575" cap="flat" cmpd="sng" algn="ctr">
                      <a:solidFill>
                        <a:schemeClr val="accent6"/>
                      </a:solidFill>
                      <a:prstDash val="sysDash"/>
                      <a:round/>
                      <a:headEnd type="none" w="med" len="med"/>
                      <a:tailEnd type="none" w="med" len="med"/>
                    </a:lnT>
                    <a:lnB w="28575" cap="flat" cmpd="sng" algn="ctr">
                      <a:solidFill>
                        <a:schemeClr val="accent6"/>
                      </a:solidFill>
                      <a:prstDash val="sysDash"/>
                      <a:round/>
                      <a:headEnd type="none" w="med" len="med"/>
                      <a:tailEnd type="none" w="med" len="med"/>
                    </a:lnB>
                    <a:solidFill>
                      <a:srgbClr val="9AD9CD"/>
                    </a:solidFill>
                  </a:tcPr>
                </a:tc>
                <a:tc rowSpan="2">
                  <a:txBody>
                    <a:bodyPr/>
                    <a:lstStyle/>
                    <a:p>
                      <a:pPr algn="ctr">
                        <a:spcAft>
                          <a:spcPts val="600"/>
                        </a:spcAft>
                      </a:pPr>
                      <a:r>
                        <a:rPr lang="en-US"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14,430.3</a:t>
                      </a:r>
                      <a:endParaRPr lang="en-GB"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nchor="ctr">
                    <a:lnL w="28575" cap="flat" cmpd="sng" algn="ctr">
                      <a:solidFill>
                        <a:schemeClr val="accent6"/>
                      </a:solidFill>
                      <a:prstDash val="sysDash"/>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rowSpan="2">
                  <a:txBody>
                    <a:bodyPr/>
                    <a:lstStyle/>
                    <a:p>
                      <a:pPr algn="ctr">
                        <a:spcAft>
                          <a:spcPts val="600"/>
                        </a:spcAft>
                      </a:pPr>
                      <a:r>
                        <a:rPr lang="en-US"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16,722.2</a:t>
                      </a:r>
                      <a:endParaRPr lang="en-GB"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4149791839"/>
                  </a:ext>
                </a:extLst>
              </a:tr>
              <a:tr h="679142">
                <a:tc vMerge="1">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Scenario 4:</a:t>
                      </a:r>
                    </a:p>
                    <a:p>
                      <a:pPr algn="l">
                        <a:spcAft>
                          <a:spcPts val="600"/>
                        </a:spcAft>
                      </a:pPr>
                      <a: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Scenario 3 + Daylight Harvesting</a:t>
                      </a:r>
                    </a:p>
                  </a:txBody>
                  <a:tcPr marL="52033" marR="52033" marT="0" marB="0">
                    <a:lnL>
                      <a:noFill/>
                    </a:lnL>
                    <a:lnR w="12700" cap="flat" cmpd="sng" algn="ctr">
                      <a:solidFill>
                        <a:srgbClr val="41545B"/>
                      </a:solidFill>
                      <a:prstDash val="solid"/>
                      <a:round/>
                      <a:headEnd type="none" w="med" len="med"/>
                      <a:tailEnd type="none" w="med" len="med"/>
                    </a:lnR>
                    <a:lnT w="12700" cap="flat" cmpd="sng" algn="ctr">
                      <a:solidFill>
                        <a:srgbClr val="41545B"/>
                      </a:solidFill>
                      <a:prstDash val="solid"/>
                      <a:round/>
                      <a:headEnd type="none" w="med" len="med"/>
                      <a:tailEnd type="none" w="med" len="med"/>
                    </a:lnT>
                    <a:lnB>
                      <a:noFill/>
                    </a:lnB>
                  </a:tcPr>
                </a:tc>
                <a:tc vMerge="1">
                  <a:txBody>
                    <a:bodyPr/>
                    <a:lstStyle/>
                    <a:p>
                      <a:pPr algn="just">
                        <a:spcAft>
                          <a:spcPts val="600"/>
                        </a:spcAft>
                      </a:pPr>
                      <a:b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b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12700" cap="flat" cmpd="sng" algn="ctr">
                      <a:solidFill>
                        <a:srgbClr val="41545B"/>
                      </a:solidFill>
                      <a:prstDash val="solid"/>
                      <a:round/>
                      <a:headEnd type="none" w="med" len="med"/>
                      <a:tailEnd type="none" w="med" len="med"/>
                    </a:lnL>
                    <a:lnR w="12700" cap="flat" cmpd="sng" algn="ctr">
                      <a:solidFill>
                        <a:srgbClr val="41545B"/>
                      </a:solidFill>
                      <a:prstDash val="solid"/>
                      <a:round/>
                      <a:headEnd type="none" w="med" len="med"/>
                      <a:tailEnd type="none" w="med" len="med"/>
                    </a:lnR>
                    <a:lnT w="12700" cap="flat" cmpd="sng" algn="ctr">
                      <a:solidFill>
                        <a:srgbClr val="41545B"/>
                      </a:solidFill>
                      <a:prstDash val="solid"/>
                      <a:round/>
                      <a:headEnd type="none" w="med" len="med"/>
                      <a:tailEnd type="none" w="med" len="med"/>
                    </a:lnT>
                    <a:lnB>
                      <a:noFill/>
                    </a:lnB>
                  </a:tcPr>
                </a:tc>
                <a:tc>
                  <a:txBody>
                    <a:bodyPr/>
                    <a:lstStyle/>
                    <a:p>
                      <a:pPr algn="just">
                        <a:spcAft>
                          <a:spcPts val="600"/>
                        </a:spcAft>
                      </a:pPr>
                      <a:b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b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6"/>
                      </a:solidFill>
                      <a:prstDash val="sysDash"/>
                      <a:round/>
                      <a:headEnd type="none" w="med" len="med"/>
                      <a:tailEnd type="none" w="med" len="med"/>
                    </a:lnT>
                    <a:lnB w="28575" cap="flat" cmpd="sng" algn="ctr">
                      <a:solidFill>
                        <a:schemeClr val="accent6"/>
                      </a:solidFill>
                      <a:prstDash val="sysDash"/>
                      <a:round/>
                      <a:headEnd type="none" w="med" len="med"/>
                      <a:tailEnd type="none" w="med" len="med"/>
                    </a:lnB>
                  </a:tcPr>
                </a:tc>
                <a:tc vMerge="1">
                  <a:txBody>
                    <a:bodyPr/>
                    <a:lstStyle/>
                    <a:p>
                      <a:pPr algn="just">
                        <a:spcAft>
                          <a:spcPts val="600"/>
                        </a:spcAft>
                      </a:pP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12700" cap="flat" cmpd="sng" algn="ctr">
                      <a:solidFill>
                        <a:srgbClr val="41545B"/>
                      </a:solidFill>
                      <a:prstDash val="solid"/>
                      <a:round/>
                      <a:headEnd type="none" w="med" len="med"/>
                      <a:tailEnd type="none" w="med" len="med"/>
                    </a:lnL>
                    <a:lnR w="12700" cap="flat" cmpd="sng" algn="ctr">
                      <a:solidFill>
                        <a:srgbClr val="41545B"/>
                      </a:solidFill>
                      <a:prstDash val="solid"/>
                      <a:round/>
                      <a:headEnd type="none" w="med" len="med"/>
                      <a:tailEnd type="none" w="med" len="med"/>
                    </a:lnR>
                    <a:lnT w="12700" cap="flat" cmpd="sng" algn="ctr">
                      <a:solidFill>
                        <a:srgbClr val="41545B"/>
                      </a:solidFill>
                      <a:prstDash val="solid"/>
                      <a:round/>
                      <a:headEnd type="none" w="med" len="med"/>
                      <a:tailEnd type="none" w="med" len="med"/>
                    </a:lnT>
                    <a:lnB>
                      <a:noFill/>
                    </a:lnB>
                  </a:tcPr>
                </a:tc>
                <a:tc vMerge="1">
                  <a:txBody>
                    <a:bodyPr/>
                    <a:lstStyle/>
                    <a:p>
                      <a:pPr algn="just">
                        <a:spcAft>
                          <a:spcPts val="600"/>
                        </a:spcAft>
                      </a:pP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12700" cap="flat" cmpd="sng" algn="ctr">
                      <a:solidFill>
                        <a:srgbClr val="41545B"/>
                      </a:solidFill>
                      <a:prstDash val="solid"/>
                      <a:round/>
                      <a:headEnd type="none" w="med" len="med"/>
                      <a:tailEnd type="none" w="med" len="med"/>
                    </a:lnL>
                    <a:lnR>
                      <a:noFill/>
                    </a:lnR>
                    <a:lnT w="12700" cap="flat" cmpd="sng" algn="ctr">
                      <a:solidFill>
                        <a:srgbClr val="41545B"/>
                      </a:solidFill>
                      <a:prstDash val="solid"/>
                      <a:round/>
                      <a:headEnd type="none" w="med" len="med"/>
                      <a:tailEnd type="none" w="med" len="med"/>
                    </a:lnT>
                    <a:lnB>
                      <a:noFill/>
                    </a:lnB>
                  </a:tcPr>
                </a:tc>
                <a:extLst>
                  <a:ext uri="{0D108BD9-81ED-4DB2-BD59-A6C34878D82A}">
                    <a16:rowId xmlns:a16="http://schemas.microsoft.com/office/drawing/2014/main" val="599420454"/>
                  </a:ext>
                </a:extLst>
              </a:tr>
              <a:tr h="72977">
                <a:tc rowSpan="2">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dirty="0">
                          <a:solidFill>
                            <a:schemeClr val="accent6"/>
                          </a:solidFill>
                          <a:effectLst/>
                          <a:latin typeface="Calibri" panose="020F0502020204030204" pitchFamily="34" charset="0"/>
                          <a:cs typeface="Calibri" panose="020F0502020204030204" pitchFamily="34" charset="0"/>
                        </a:rPr>
                        <a:t>Scenario 9: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chemeClr val="accent6"/>
                          </a:solidFill>
                          <a:effectLst/>
                          <a:latin typeface="Calibri" panose="020F0502020204030204" pitchFamily="34" charset="0"/>
                          <a:cs typeface="Calibri" panose="020F0502020204030204" pitchFamily="34" charset="0"/>
                        </a:rPr>
                        <a:t>Scenario 7 + Replacing AC with highest COP</a:t>
                      </a:r>
                      <a:endParaRPr lang="en-GB" sz="1200" b="0" dirty="0">
                        <a:solidFill>
                          <a:schemeClr val="accent6"/>
                        </a:solidFill>
                        <a:effectLst/>
                        <a:latin typeface="Calibri" panose="020F0502020204030204" pitchFamily="34" charset="0"/>
                        <a:cs typeface="Calibri" panose="020F0502020204030204" pitchFamily="34" charset="0"/>
                      </a:endParaRPr>
                    </a:p>
                  </a:txBody>
                  <a:tcPr marL="52033" marR="52033" marT="0" marB="0" anchor="ctr">
                    <a:lnL w="19050" cap="flat" cmpd="sng" algn="ctr">
                      <a:solidFill>
                        <a:schemeClr val="accent6"/>
                      </a:solidFill>
                      <a:prstDash val="solid"/>
                      <a:round/>
                      <a:headEnd type="none" w="med" len="med"/>
                      <a:tailEnd type="none" w="med" len="med"/>
                    </a:lnL>
                    <a:lnR>
                      <a:noFill/>
                    </a:lnR>
                    <a:lnT w="12700" cap="flat" cmpd="sng" algn="ctr">
                      <a:solidFill>
                        <a:srgbClr val="41545B"/>
                      </a:solidFill>
                      <a:prstDash val="solid"/>
                      <a:round/>
                      <a:headEnd type="none" w="med" len="med"/>
                      <a:tailEnd type="none" w="med" len="med"/>
                    </a:lnT>
                    <a:lnB w="19050" cap="flat" cmpd="sng" algn="ctr">
                      <a:solidFill>
                        <a:schemeClr val="accent6"/>
                      </a:solidFill>
                      <a:prstDash val="solid"/>
                      <a:round/>
                      <a:headEnd type="none" w="med" len="med"/>
                      <a:tailEnd type="none" w="med" len="med"/>
                    </a:lnB>
                    <a:solidFill>
                      <a:srgbClr val="6DC8B7"/>
                    </a:solidFill>
                  </a:tcPr>
                </a:tc>
                <a:tc rowSpan="2">
                  <a:txBody>
                    <a:bodyPr/>
                    <a:lstStyle/>
                    <a:p>
                      <a:pPr algn="just">
                        <a:spcAft>
                          <a:spcPts val="600"/>
                        </a:spcAft>
                      </a:pPr>
                      <a:br>
                        <a:rPr lang="en-GB" sz="1200" b="0" dirty="0">
                          <a:solidFill>
                            <a:schemeClr val="accent6"/>
                          </a:solidFill>
                          <a:effectLst/>
                          <a:latin typeface="Calibri" panose="020F0502020204030204" pitchFamily="34" charset="0"/>
                          <a:cs typeface="Calibri" panose="020F0502020204030204" pitchFamily="34" charset="0"/>
                        </a:rPr>
                      </a:br>
                      <a:endParaRPr lang="en-GB" sz="1200" b="0" dirty="0">
                        <a:solidFill>
                          <a:schemeClr val="accent6"/>
                        </a:solidFill>
                        <a:effectLst/>
                        <a:latin typeface="Calibri" panose="020F0502020204030204" pitchFamily="34" charset="0"/>
                        <a:cs typeface="Calibri" panose="020F0502020204030204" pitchFamily="34" charset="0"/>
                      </a:endParaRPr>
                    </a:p>
                    <a:p>
                      <a:pPr algn="just">
                        <a:spcAft>
                          <a:spcPts val="600"/>
                        </a:spcAft>
                      </a:pPr>
                      <a:endParaRPr lang="en-GB" sz="1200" b="0" dirty="0">
                        <a:solidFill>
                          <a:schemeClr val="accent6"/>
                        </a:solidFill>
                        <a:effectLst/>
                        <a:latin typeface="Calibri" panose="020F0502020204030204" pitchFamily="34" charset="0"/>
                        <a:cs typeface="Calibri" panose="020F0502020204030204" pitchFamily="34" charset="0"/>
                      </a:endParaRPr>
                    </a:p>
                  </a:txBody>
                  <a:tcPr marL="52033" marR="52033" marT="0" marB="0" anchor="ctr">
                    <a:lnL>
                      <a:noFill/>
                    </a:lnL>
                    <a:lnR w="28575" cap="flat" cmpd="sng" algn="ctr">
                      <a:solidFill>
                        <a:schemeClr val="accent6"/>
                      </a:solidFill>
                      <a:prstDash val="sysDash"/>
                      <a:round/>
                      <a:headEnd type="none" w="med" len="med"/>
                      <a:tailEnd type="none" w="med" len="med"/>
                    </a:lnR>
                    <a:lnT w="12700" cap="flat" cmpd="sng" algn="ctr">
                      <a:solidFill>
                        <a:srgbClr val="41545B"/>
                      </a:solidFill>
                      <a:prstDash val="solid"/>
                      <a:round/>
                      <a:headEnd type="none" w="med" len="med"/>
                      <a:tailEnd type="none" w="med" len="med"/>
                    </a:lnT>
                    <a:lnB w="19050" cap="flat" cmpd="sng" algn="ctr">
                      <a:solidFill>
                        <a:schemeClr val="accent6"/>
                      </a:solidFill>
                      <a:prstDash val="solid"/>
                      <a:round/>
                      <a:headEnd type="none" w="med" len="med"/>
                      <a:tailEnd type="none" w="med" len="med"/>
                    </a:lnB>
                    <a:noFill/>
                  </a:tcPr>
                </a:tc>
                <a:tc>
                  <a:txBody>
                    <a:bodyPr/>
                    <a:lstStyle/>
                    <a:p>
                      <a:pPr algn="ctr"/>
                      <a:r>
                        <a:rPr lang="en-US" sz="1200" b="1" kern="1200" dirty="0">
                          <a:solidFill>
                            <a:schemeClr val="accent6"/>
                          </a:solidFill>
                          <a:effectLst/>
                          <a:latin typeface="Calibri" panose="020F0502020204030204" pitchFamily="34" charset="0"/>
                          <a:cs typeface="Calibri" panose="020F0502020204030204" pitchFamily="34" charset="0"/>
                        </a:rPr>
                        <a:t>59.3%</a:t>
                      </a:r>
                      <a:endParaRPr lang="en-GB" sz="1200" b="1" kern="1200" dirty="0">
                        <a:solidFill>
                          <a:schemeClr val="accent6"/>
                        </a:solidFill>
                        <a:effectLst/>
                        <a:latin typeface="Calibri" panose="020F0502020204030204" pitchFamily="34" charset="0"/>
                        <a:cs typeface="Calibri" panose="020F0502020204030204" pitchFamily="34" charset="0"/>
                      </a:endParaRPr>
                    </a:p>
                  </a:txBody>
                  <a:tcPr marL="52033" marR="52033" marT="0" marB="0" anchor="ctr">
                    <a:lnL w="28575" cap="flat" cmpd="sng" algn="ctr">
                      <a:solidFill>
                        <a:schemeClr val="accent6"/>
                      </a:solidFill>
                      <a:prstDash val="sysDash"/>
                      <a:round/>
                      <a:headEnd type="none" w="med" len="med"/>
                      <a:tailEnd type="none" w="med" len="med"/>
                    </a:lnL>
                    <a:lnR w="28575" cap="flat" cmpd="sng" algn="ctr">
                      <a:solidFill>
                        <a:schemeClr val="accent6"/>
                      </a:solidFill>
                      <a:prstDash val="sysDash"/>
                      <a:round/>
                      <a:headEnd type="none" w="med" len="med"/>
                      <a:tailEnd type="none" w="med" len="med"/>
                    </a:lnR>
                    <a:lnT w="28575" cap="flat" cmpd="sng" algn="ctr">
                      <a:solidFill>
                        <a:schemeClr val="accent6"/>
                      </a:solidFill>
                      <a:prstDash val="sysDash"/>
                      <a:round/>
                      <a:headEnd type="none" w="med" len="med"/>
                      <a:tailEnd type="none" w="med" len="med"/>
                    </a:lnT>
                    <a:lnB w="28575" cap="flat" cmpd="sng" algn="ctr">
                      <a:solidFill>
                        <a:schemeClr val="accent6"/>
                      </a:solidFill>
                      <a:prstDash val="sysDash"/>
                      <a:round/>
                      <a:headEnd type="none" w="med" len="med"/>
                      <a:tailEnd type="none" w="med" len="med"/>
                    </a:lnB>
                    <a:solidFill>
                      <a:srgbClr val="6DC8B7"/>
                    </a:solidFill>
                  </a:tcPr>
                </a:tc>
                <a:tc rowSpan="2">
                  <a:txBody>
                    <a:bodyPr/>
                    <a:lstStyle/>
                    <a:p>
                      <a:pPr algn="ctr">
                        <a:spcAft>
                          <a:spcPts val="600"/>
                        </a:spcAft>
                      </a:pPr>
                      <a:r>
                        <a:rPr lang="en-US"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12,675.4</a:t>
                      </a:r>
                      <a:endParaRPr lang="en-GB"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nchor="ctr">
                    <a:lnL w="28575" cap="flat" cmpd="sng" algn="ctr">
                      <a:solidFill>
                        <a:schemeClr val="accent6"/>
                      </a:solidFill>
                      <a:prstDash val="sysDash"/>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noFill/>
                  </a:tcPr>
                </a:tc>
                <a:tc rowSpan="2">
                  <a:txBody>
                    <a:bodyPr/>
                    <a:lstStyle/>
                    <a:p>
                      <a:pPr algn="ctr">
                        <a:spcAft>
                          <a:spcPts val="600"/>
                        </a:spcAft>
                      </a:pPr>
                      <a:r>
                        <a:rPr lang="en-US"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18,477.1</a:t>
                      </a:r>
                      <a:endParaRPr lang="en-GB" sz="14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361801036"/>
                  </a:ext>
                </a:extLst>
              </a:tr>
              <a:tr h="704566">
                <a:tc vMerge="1">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Scenario 4:</a:t>
                      </a:r>
                    </a:p>
                    <a:p>
                      <a:pPr algn="l">
                        <a:spcAft>
                          <a:spcPts val="600"/>
                        </a:spcAft>
                      </a:pPr>
                      <a: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Scenario 3 + Daylight Harvesting</a:t>
                      </a:r>
                    </a:p>
                  </a:txBody>
                  <a:tcPr marL="52033" marR="52033" marT="0" marB="0">
                    <a:lnL>
                      <a:noFill/>
                    </a:lnL>
                    <a:lnR>
                      <a:noFill/>
                    </a:lnR>
                    <a:lnT w="12700" cap="flat" cmpd="sng" algn="ctr">
                      <a:solidFill>
                        <a:srgbClr val="41545B"/>
                      </a:solidFill>
                      <a:prstDash val="solid"/>
                      <a:round/>
                      <a:headEnd type="none" w="med" len="med"/>
                      <a:tailEnd type="none" w="med" len="med"/>
                    </a:lnT>
                    <a:lnB>
                      <a:noFill/>
                    </a:lnB>
                    <a:solidFill>
                      <a:srgbClr val="ACBDC4"/>
                    </a:solidFill>
                  </a:tcPr>
                </a:tc>
                <a:tc vMerge="1">
                  <a:txBody>
                    <a:bodyPr/>
                    <a:lstStyle/>
                    <a:p>
                      <a:pPr algn="just">
                        <a:spcAft>
                          <a:spcPts val="600"/>
                        </a:spcAft>
                      </a:pPr>
                      <a:b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b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a:noFill/>
                    </a:lnL>
                    <a:lnR w="19050" cap="flat" cmpd="sng" algn="ctr">
                      <a:noFill/>
                      <a:prstDash val="solid"/>
                      <a:round/>
                      <a:headEnd type="none" w="med" len="med"/>
                      <a:tailEnd type="none" w="med" len="med"/>
                    </a:lnR>
                    <a:lnT w="12700" cap="flat" cmpd="sng" algn="ctr">
                      <a:solidFill>
                        <a:srgbClr val="41545B"/>
                      </a:solidFill>
                      <a:prstDash val="solid"/>
                      <a:round/>
                      <a:headEnd type="none" w="med" len="med"/>
                      <a:tailEnd type="none" w="med" len="med"/>
                    </a:lnT>
                    <a:lnB>
                      <a:noFill/>
                    </a:lnB>
                    <a:noFill/>
                  </a:tcPr>
                </a:tc>
                <a:tc>
                  <a:txBody>
                    <a:bodyPr/>
                    <a:lstStyle/>
                    <a:p>
                      <a:pPr algn="just">
                        <a:spcAft>
                          <a:spcPts val="600"/>
                        </a:spcAft>
                      </a:pPr>
                      <a:br>
                        <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b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6"/>
                      </a:solidFill>
                      <a:prstDash val="sysDash"/>
                      <a:round/>
                      <a:headEnd type="none" w="med" len="med"/>
                      <a:tailEnd type="none" w="med" len="med"/>
                    </a:lnT>
                    <a:lnB w="19050" cap="flat" cmpd="sng" algn="ctr">
                      <a:solidFill>
                        <a:schemeClr val="accent6"/>
                      </a:solidFill>
                      <a:prstDash val="solid"/>
                      <a:round/>
                      <a:headEnd type="none" w="med" len="med"/>
                      <a:tailEnd type="none" w="med" len="med"/>
                    </a:lnB>
                  </a:tcPr>
                </a:tc>
                <a:tc vMerge="1">
                  <a:txBody>
                    <a:bodyPr/>
                    <a:lstStyle/>
                    <a:p>
                      <a:pPr algn="just">
                        <a:spcAft>
                          <a:spcPts val="600"/>
                        </a:spcAft>
                      </a:pP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1905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just">
                        <a:spcAft>
                          <a:spcPts val="600"/>
                        </a:spcAft>
                      </a:pPr>
                      <a:endParaRPr lang="en-GB" sz="1200" b="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marL="52033" marR="52033" marT="0" marB="0">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58435941"/>
                  </a:ext>
                </a:extLst>
              </a:tr>
            </a:tbl>
          </a:graphicData>
        </a:graphic>
      </p:graphicFrame>
      <p:sp>
        <p:nvSpPr>
          <p:cNvPr id="4201" name="Rounded Rectangle 4">
            <a:extLst>
              <a:ext uri="{FF2B5EF4-FFF2-40B4-BE49-F238E27FC236}">
                <a16:creationId xmlns:a16="http://schemas.microsoft.com/office/drawing/2014/main" id="{9FD2EBFC-46AB-6FF1-0CD3-3ACF5F16B9C4}"/>
              </a:ext>
            </a:extLst>
          </p:cNvPr>
          <p:cNvSpPr/>
          <p:nvPr/>
        </p:nvSpPr>
        <p:spPr>
          <a:xfrm>
            <a:off x="683886" y="917981"/>
            <a:ext cx="8500578" cy="430707"/>
          </a:xfrm>
          <a:prstGeom prst="rect">
            <a:avLst/>
          </a:prstGeom>
          <a:solidFill>
            <a:srgbClr val="93D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7727">
              <a:lnSpc>
                <a:spcPct val="90000"/>
              </a:lnSpc>
              <a:spcBef>
                <a:spcPct val="0"/>
              </a:spcBef>
              <a:spcAft>
                <a:spcPct val="35000"/>
              </a:spcAft>
            </a:pPr>
            <a:r>
              <a:rPr lang="en-GB" sz="2000" b="1" dirty="0">
                <a:solidFill>
                  <a:schemeClr val="bg1"/>
                </a:solidFill>
                <a:latin typeface="Calibri" panose="020F0502020204030204"/>
                <a:cs typeface="Arial" panose="020B0604020202020204" pitchFamily="34" charset="0"/>
              </a:rPr>
              <a:t>3. Retrofit alternatives implementation &amp; potential energy savings</a:t>
            </a:r>
          </a:p>
        </p:txBody>
      </p:sp>
      <p:sp>
        <p:nvSpPr>
          <p:cNvPr id="4202" name="Rectangle 4201">
            <a:extLst>
              <a:ext uri="{FF2B5EF4-FFF2-40B4-BE49-F238E27FC236}">
                <a16:creationId xmlns:a16="http://schemas.microsoft.com/office/drawing/2014/main" id="{B38F4065-8941-FDC3-95D4-FDFB6BF2E298}"/>
              </a:ext>
            </a:extLst>
          </p:cNvPr>
          <p:cNvSpPr/>
          <p:nvPr/>
        </p:nvSpPr>
        <p:spPr>
          <a:xfrm>
            <a:off x="104164" y="6677620"/>
            <a:ext cx="11962745" cy="180380"/>
          </a:xfrm>
          <a:prstGeom prst="rect">
            <a:avLst/>
          </a:prstGeom>
          <a:solidFill>
            <a:srgbClr val="528E7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203" name="Straight Connector 4202">
            <a:extLst>
              <a:ext uri="{FF2B5EF4-FFF2-40B4-BE49-F238E27FC236}">
                <a16:creationId xmlns:a16="http://schemas.microsoft.com/office/drawing/2014/main" id="{E39F1B27-2766-2CC3-A95B-990E14459F48}"/>
              </a:ext>
            </a:extLst>
          </p:cNvPr>
          <p:cNvCxnSpPr>
            <a:cxnSpLocks/>
          </p:cNvCxnSpPr>
          <p:nvPr/>
        </p:nvCxnSpPr>
        <p:spPr>
          <a:xfrm>
            <a:off x="6086504" y="1977875"/>
            <a:ext cx="0" cy="4610268"/>
          </a:xfrm>
          <a:prstGeom prst="line">
            <a:avLst/>
          </a:prstGeom>
          <a:ln w="12700">
            <a:solidFill>
              <a:schemeClr val="bg1">
                <a:lumMod val="65000"/>
              </a:schemeClr>
            </a:solidFill>
          </a:ln>
        </p:spPr>
        <p:style>
          <a:lnRef idx="3">
            <a:schemeClr val="lt1"/>
          </a:lnRef>
          <a:fillRef idx="1">
            <a:schemeClr val="accent6"/>
          </a:fillRef>
          <a:effectRef idx="1">
            <a:schemeClr val="accent6"/>
          </a:effectRef>
          <a:fontRef idx="minor">
            <a:schemeClr val="lt1"/>
          </a:fontRef>
        </p:style>
      </p:cxnSp>
      <p:cxnSp>
        <p:nvCxnSpPr>
          <p:cNvPr id="4206" name="Straight Connector 4205">
            <a:extLst>
              <a:ext uri="{FF2B5EF4-FFF2-40B4-BE49-F238E27FC236}">
                <a16:creationId xmlns:a16="http://schemas.microsoft.com/office/drawing/2014/main" id="{1AF71F44-E738-88E8-73D8-CB01232481F9}"/>
              </a:ext>
            </a:extLst>
          </p:cNvPr>
          <p:cNvCxnSpPr>
            <a:cxnSpLocks/>
          </p:cNvCxnSpPr>
          <p:nvPr/>
        </p:nvCxnSpPr>
        <p:spPr>
          <a:xfrm>
            <a:off x="94621" y="1977875"/>
            <a:ext cx="11972288" cy="0"/>
          </a:xfrm>
          <a:prstGeom prst="line">
            <a:avLst/>
          </a:prstGeom>
          <a:ln w="12700">
            <a:solidFill>
              <a:schemeClr val="bg1">
                <a:lumMod val="65000"/>
              </a:schemeClr>
            </a:solidFill>
          </a:ln>
        </p:spPr>
        <p:style>
          <a:lnRef idx="3">
            <a:schemeClr val="lt1"/>
          </a:lnRef>
          <a:fillRef idx="1">
            <a:schemeClr val="accent6"/>
          </a:fillRef>
          <a:effectRef idx="1">
            <a:schemeClr val="accent6"/>
          </a:effectRef>
          <a:fontRef idx="minor">
            <a:schemeClr val="lt1"/>
          </a:fontRef>
        </p:style>
      </p:cxnSp>
      <p:sp>
        <p:nvSpPr>
          <p:cNvPr id="4210" name="Google Shape;1463;p35">
            <a:extLst>
              <a:ext uri="{FF2B5EF4-FFF2-40B4-BE49-F238E27FC236}">
                <a16:creationId xmlns:a16="http://schemas.microsoft.com/office/drawing/2014/main" id="{60C23BA4-106B-55B6-CA2C-C10587A42543}"/>
              </a:ext>
            </a:extLst>
          </p:cNvPr>
          <p:cNvSpPr txBox="1"/>
          <p:nvPr/>
        </p:nvSpPr>
        <p:spPr>
          <a:xfrm>
            <a:off x="11533292" y="190654"/>
            <a:ext cx="619200" cy="337079"/>
          </a:xfrm>
          <a:prstGeom prst="rect">
            <a:avLst/>
          </a:prstGeom>
          <a:noFill/>
          <a:ln>
            <a:noFill/>
          </a:ln>
        </p:spPr>
        <p:txBody>
          <a:bodyPr spcFirstLastPara="1" wrap="square" lIns="121900" tIns="121900" rIns="121900" bIns="121900" anchor="ctr" anchorCtr="0">
            <a:noAutofit/>
          </a:bodyPr>
          <a:lstStyle/>
          <a:p>
            <a:pPr algn="ctr"/>
            <a:r>
              <a:rPr lang="en" sz="1200" b="1" dirty="0">
                <a:solidFill>
                  <a:schemeClr val="accent6"/>
                </a:solidFill>
                <a:latin typeface="Calibri" panose="020F0502020204030204" pitchFamily="34" charset="0"/>
                <a:ea typeface="Fira Sans Extra Condensed SemiBold"/>
                <a:cs typeface="Calibri" panose="020F0502020204030204" pitchFamily="34" charset="0"/>
                <a:sym typeface="Fira Sans Extra Condensed SemiBold"/>
              </a:rPr>
              <a:t>10</a:t>
            </a:r>
            <a:endParaRPr sz="1200" b="1" dirty="0">
              <a:solidFill>
                <a:schemeClr val="accent6"/>
              </a:solidFill>
              <a:latin typeface="Calibri" panose="020F0502020204030204" pitchFamily="34" charset="0"/>
              <a:ea typeface="Fira Sans Extra Condensed SemiBold"/>
              <a:cs typeface="Calibri" panose="020F0502020204030204" pitchFamily="34" charset="0"/>
              <a:sym typeface="Fira Sans Extra Condensed SemiBold"/>
            </a:endParaRPr>
          </a:p>
        </p:txBody>
      </p:sp>
    </p:spTree>
    <p:extLst>
      <p:ext uri="{BB962C8B-B14F-4D97-AF65-F5344CB8AC3E}">
        <p14:creationId xmlns:p14="http://schemas.microsoft.com/office/powerpoint/2010/main" val="170210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22"/>
                                        </p:tgtEl>
                                        <p:attrNameLst>
                                          <p:attrName>style.visibility</p:attrName>
                                        </p:attrNameLst>
                                      </p:cBhvr>
                                      <p:to>
                                        <p:strVal val="visible"/>
                                      </p:to>
                                    </p:set>
                                    <p:anim calcmode="lin" valueType="num">
                                      <p:cBhvr additive="base">
                                        <p:cTn id="7" dur="1000" fill="hold"/>
                                        <p:tgtEl>
                                          <p:spTgt spid="4122"/>
                                        </p:tgtEl>
                                        <p:attrNameLst>
                                          <p:attrName>ppt_x</p:attrName>
                                        </p:attrNameLst>
                                      </p:cBhvr>
                                      <p:tavLst>
                                        <p:tav tm="0">
                                          <p:val>
                                            <p:strVal val="0-#ppt_w/2"/>
                                          </p:val>
                                        </p:tav>
                                        <p:tav tm="100000">
                                          <p:val>
                                            <p:strVal val="#ppt_x"/>
                                          </p:val>
                                        </p:tav>
                                      </p:tavLst>
                                    </p:anim>
                                    <p:anim calcmode="lin" valueType="num">
                                      <p:cBhvr additive="base">
                                        <p:cTn id="8" dur="1000" fill="hold"/>
                                        <p:tgtEl>
                                          <p:spTgt spid="41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24"/>
                                        </p:tgtEl>
                                        <p:attrNameLst>
                                          <p:attrName>style.visibility</p:attrName>
                                        </p:attrNameLst>
                                      </p:cBhvr>
                                      <p:to>
                                        <p:strVal val="visible"/>
                                      </p:to>
                                    </p:set>
                                    <p:anim calcmode="lin" valueType="num">
                                      <p:cBhvr additive="base">
                                        <p:cTn id="11" dur="1000" fill="hold"/>
                                        <p:tgtEl>
                                          <p:spTgt spid="4124"/>
                                        </p:tgtEl>
                                        <p:attrNameLst>
                                          <p:attrName>ppt_x</p:attrName>
                                        </p:attrNameLst>
                                      </p:cBhvr>
                                      <p:tavLst>
                                        <p:tav tm="0">
                                          <p:val>
                                            <p:strVal val="0-#ppt_w/2"/>
                                          </p:val>
                                        </p:tav>
                                        <p:tav tm="100000">
                                          <p:val>
                                            <p:strVal val="#ppt_x"/>
                                          </p:val>
                                        </p:tav>
                                      </p:tavLst>
                                    </p:anim>
                                    <p:anim calcmode="lin" valueType="num">
                                      <p:cBhvr additive="base">
                                        <p:cTn id="12" dur="1000" fill="hold"/>
                                        <p:tgtEl>
                                          <p:spTgt spid="412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26"/>
                                        </p:tgtEl>
                                        <p:attrNameLst>
                                          <p:attrName>style.visibility</p:attrName>
                                        </p:attrNameLst>
                                      </p:cBhvr>
                                      <p:to>
                                        <p:strVal val="visible"/>
                                      </p:to>
                                    </p:set>
                                    <p:anim calcmode="lin" valueType="num">
                                      <p:cBhvr additive="base">
                                        <p:cTn id="15" dur="1000" fill="hold"/>
                                        <p:tgtEl>
                                          <p:spTgt spid="4126"/>
                                        </p:tgtEl>
                                        <p:attrNameLst>
                                          <p:attrName>ppt_x</p:attrName>
                                        </p:attrNameLst>
                                      </p:cBhvr>
                                      <p:tavLst>
                                        <p:tav tm="0">
                                          <p:val>
                                            <p:strVal val="0-#ppt_w/2"/>
                                          </p:val>
                                        </p:tav>
                                        <p:tav tm="100000">
                                          <p:val>
                                            <p:strVal val="#ppt_x"/>
                                          </p:val>
                                        </p:tav>
                                      </p:tavLst>
                                    </p:anim>
                                    <p:anim calcmode="lin" valueType="num">
                                      <p:cBhvr additive="base">
                                        <p:cTn id="16" dur="1000" fill="hold"/>
                                        <p:tgtEl>
                                          <p:spTgt spid="412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128"/>
                                        </p:tgtEl>
                                        <p:attrNameLst>
                                          <p:attrName>style.visibility</p:attrName>
                                        </p:attrNameLst>
                                      </p:cBhvr>
                                      <p:to>
                                        <p:strVal val="visible"/>
                                      </p:to>
                                    </p:set>
                                    <p:anim calcmode="lin" valueType="num">
                                      <p:cBhvr additive="base">
                                        <p:cTn id="19" dur="1000" fill="hold"/>
                                        <p:tgtEl>
                                          <p:spTgt spid="4128"/>
                                        </p:tgtEl>
                                        <p:attrNameLst>
                                          <p:attrName>ppt_x</p:attrName>
                                        </p:attrNameLst>
                                      </p:cBhvr>
                                      <p:tavLst>
                                        <p:tav tm="0">
                                          <p:val>
                                            <p:strVal val="0-#ppt_w/2"/>
                                          </p:val>
                                        </p:tav>
                                        <p:tav tm="100000">
                                          <p:val>
                                            <p:strVal val="#ppt_x"/>
                                          </p:val>
                                        </p:tav>
                                      </p:tavLst>
                                    </p:anim>
                                    <p:anim calcmode="lin" valueType="num">
                                      <p:cBhvr additive="base">
                                        <p:cTn id="20" dur="1000" fill="hold"/>
                                        <p:tgtEl>
                                          <p:spTgt spid="412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4144"/>
                                        </p:tgtEl>
                                        <p:attrNameLst>
                                          <p:attrName>style.visibility</p:attrName>
                                        </p:attrNameLst>
                                      </p:cBhvr>
                                      <p:to>
                                        <p:strVal val="visible"/>
                                      </p:to>
                                    </p:set>
                                    <p:anim calcmode="lin" valueType="num">
                                      <p:cBhvr additive="base">
                                        <p:cTn id="23" dur="1000" fill="hold"/>
                                        <p:tgtEl>
                                          <p:spTgt spid="4144"/>
                                        </p:tgtEl>
                                        <p:attrNameLst>
                                          <p:attrName>ppt_x</p:attrName>
                                        </p:attrNameLst>
                                      </p:cBhvr>
                                      <p:tavLst>
                                        <p:tav tm="0">
                                          <p:val>
                                            <p:strVal val="0-#ppt_w/2"/>
                                          </p:val>
                                        </p:tav>
                                        <p:tav tm="100000">
                                          <p:val>
                                            <p:strVal val="#ppt_x"/>
                                          </p:val>
                                        </p:tav>
                                      </p:tavLst>
                                    </p:anim>
                                    <p:anim calcmode="lin" valueType="num">
                                      <p:cBhvr additive="base">
                                        <p:cTn id="24" dur="1000" fill="hold"/>
                                        <p:tgtEl>
                                          <p:spTgt spid="414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121"/>
                                        </p:tgtEl>
                                        <p:attrNameLst>
                                          <p:attrName>style.visibility</p:attrName>
                                        </p:attrNameLst>
                                      </p:cBhvr>
                                      <p:to>
                                        <p:strVal val="visible"/>
                                      </p:to>
                                    </p:set>
                                    <p:anim calcmode="lin" valueType="num">
                                      <p:cBhvr additive="base">
                                        <p:cTn id="27" dur="1000" fill="hold"/>
                                        <p:tgtEl>
                                          <p:spTgt spid="4121"/>
                                        </p:tgtEl>
                                        <p:attrNameLst>
                                          <p:attrName>ppt_x</p:attrName>
                                        </p:attrNameLst>
                                      </p:cBhvr>
                                      <p:tavLst>
                                        <p:tav tm="0">
                                          <p:val>
                                            <p:strVal val="0-#ppt_w/2"/>
                                          </p:val>
                                        </p:tav>
                                        <p:tav tm="100000">
                                          <p:val>
                                            <p:strVal val="#ppt_x"/>
                                          </p:val>
                                        </p:tav>
                                      </p:tavLst>
                                    </p:anim>
                                    <p:anim calcmode="lin" valueType="num">
                                      <p:cBhvr additive="base">
                                        <p:cTn id="28" dur="1000" fill="hold"/>
                                        <p:tgtEl>
                                          <p:spTgt spid="412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123"/>
                                        </p:tgtEl>
                                        <p:attrNameLst>
                                          <p:attrName>style.visibility</p:attrName>
                                        </p:attrNameLst>
                                      </p:cBhvr>
                                      <p:to>
                                        <p:strVal val="visible"/>
                                      </p:to>
                                    </p:set>
                                    <p:anim calcmode="lin" valueType="num">
                                      <p:cBhvr additive="base">
                                        <p:cTn id="31" dur="1000" fill="hold"/>
                                        <p:tgtEl>
                                          <p:spTgt spid="4123"/>
                                        </p:tgtEl>
                                        <p:attrNameLst>
                                          <p:attrName>ppt_x</p:attrName>
                                        </p:attrNameLst>
                                      </p:cBhvr>
                                      <p:tavLst>
                                        <p:tav tm="0">
                                          <p:val>
                                            <p:strVal val="0-#ppt_w/2"/>
                                          </p:val>
                                        </p:tav>
                                        <p:tav tm="100000">
                                          <p:val>
                                            <p:strVal val="#ppt_x"/>
                                          </p:val>
                                        </p:tav>
                                      </p:tavLst>
                                    </p:anim>
                                    <p:anim calcmode="lin" valueType="num">
                                      <p:cBhvr additive="base">
                                        <p:cTn id="32" dur="1000" fill="hold"/>
                                        <p:tgtEl>
                                          <p:spTgt spid="412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125"/>
                                        </p:tgtEl>
                                        <p:attrNameLst>
                                          <p:attrName>style.visibility</p:attrName>
                                        </p:attrNameLst>
                                      </p:cBhvr>
                                      <p:to>
                                        <p:strVal val="visible"/>
                                      </p:to>
                                    </p:set>
                                    <p:anim calcmode="lin" valueType="num">
                                      <p:cBhvr additive="base">
                                        <p:cTn id="35" dur="1000" fill="hold"/>
                                        <p:tgtEl>
                                          <p:spTgt spid="4125"/>
                                        </p:tgtEl>
                                        <p:attrNameLst>
                                          <p:attrName>ppt_x</p:attrName>
                                        </p:attrNameLst>
                                      </p:cBhvr>
                                      <p:tavLst>
                                        <p:tav tm="0">
                                          <p:val>
                                            <p:strVal val="0-#ppt_w/2"/>
                                          </p:val>
                                        </p:tav>
                                        <p:tav tm="100000">
                                          <p:val>
                                            <p:strVal val="#ppt_x"/>
                                          </p:val>
                                        </p:tav>
                                      </p:tavLst>
                                    </p:anim>
                                    <p:anim calcmode="lin" valueType="num">
                                      <p:cBhvr additive="base">
                                        <p:cTn id="36" dur="1000" fill="hold"/>
                                        <p:tgtEl>
                                          <p:spTgt spid="412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127"/>
                                        </p:tgtEl>
                                        <p:attrNameLst>
                                          <p:attrName>style.visibility</p:attrName>
                                        </p:attrNameLst>
                                      </p:cBhvr>
                                      <p:to>
                                        <p:strVal val="visible"/>
                                      </p:to>
                                    </p:set>
                                    <p:anim calcmode="lin" valueType="num">
                                      <p:cBhvr additive="base">
                                        <p:cTn id="39" dur="1000" fill="hold"/>
                                        <p:tgtEl>
                                          <p:spTgt spid="4127"/>
                                        </p:tgtEl>
                                        <p:attrNameLst>
                                          <p:attrName>ppt_x</p:attrName>
                                        </p:attrNameLst>
                                      </p:cBhvr>
                                      <p:tavLst>
                                        <p:tav tm="0">
                                          <p:val>
                                            <p:strVal val="0-#ppt_w/2"/>
                                          </p:val>
                                        </p:tav>
                                        <p:tav tm="100000">
                                          <p:val>
                                            <p:strVal val="#ppt_x"/>
                                          </p:val>
                                        </p:tav>
                                      </p:tavLst>
                                    </p:anim>
                                    <p:anim calcmode="lin" valueType="num">
                                      <p:cBhvr additive="base">
                                        <p:cTn id="40" dur="1000" fill="hold"/>
                                        <p:tgtEl>
                                          <p:spTgt spid="412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4189"/>
                                        </p:tgtEl>
                                        <p:attrNameLst>
                                          <p:attrName>style.visibility</p:attrName>
                                        </p:attrNameLst>
                                      </p:cBhvr>
                                      <p:to>
                                        <p:strVal val="visible"/>
                                      </p:to>
                                    </p:set>
                                    <p:anim calcmode="lin" valueType="num">
                                      <p:cBhvr additive="base">
                                        <p:cTn id="45" dur="1000" fill="hold"/>
                                        <p:tgtEl>
                                          <p:spTgt spid="4189"/>
                                        </p:tgtEl>
                                        <p:attrNameLst>
                                          <p:attrName>ppt_x</p:attrName>
                                        </p:attrNameLst>
                                      </p:cBhvr>
                                      <p:tavLst>
                                        <p:tav tm="0">
                                          <p:val>
                                            <p:strVal val="1+#ppt_w/2"/>
                                          </p:val>
                                        </p:tav>
                                        <p:tav tm="100000">
                                          <p:val>
                                            <p:strVal val="#ppt_x"/>
                                          </p:val>
                                        </p:tav>
                                      </p:tavLst>
                                    </p:anim>
                                    <p:anim calcmode="lin" valueType="num">
                                      <p:cBhvr additive="base">
                                        <p:cTn id="46" dur="1000" fill="hold"/>
                                        <p:tgtEl>
                                          <p:spTgt spid="4189"/>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190"/>
                                        </p:tgtEl>
                                        <p:attrNameLst>
                                          <p:attrName>style.visibility</p:attrName>
                                        </p:attrNameLst>
                                      </p:cBhvr>
                                      <p:to>
                                        <p:strVal val="visible"/>
                                      </p:to>
                                    </p:set>
                                    <p:anim calcmode="lin" valueType="num">
                                      <p:cBhvr additive="base">
                                        <p:cTn id="49" dur="1000" fill="hold"/>
                                        <p:tgtEl>
                                          <p:spTgt spid="4190"/>
                                        </p:tgtEl>
                                        <p:attrNameLst>
                                          <p:attrName>ppt_x</p:attrName>
                                        </p:attrNameLst>
                                      </p:cBhvr>
                                      <p:tavLst>
                                        <p:tav tm="0">
                                          <p:val>
                                            <p:strVal val="1+#ppt_w/2"/>
                                          </p:val>
                                        </p:tav>
                                        <p:tav tm="100000">
                                          <p:val>
                                            <p:strVal val="#ppt_x"/>
                                          </p:val>
                                        </p:tav>
                                      </p:tavLst>
                                    </p:anim>
                                    <p:anim calcmode="lin" valueType="num">
                                      <p:cBhvr additive="base">
                                        <p:cTn id="50" dur="1000" fill="hold"/>
                                        <p:tgtEl>
                                          <p:spTgt spid="4190"/>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4191"/>
                                        </p:tgtEl>
                                        <p:attrNameLst>
                                          <p:attrName>style.visibility</p:attrName>
                                        </p:attrNameLst>
                                      </p:cBhvr>
                                      <p:to>
                                        <p:strVal val="visible"/>
                                      </p:to>
                                    </p:set>
                                    <p:anim calcmode="lin" valueType="num">
                                      <p:cBhvr additive="base">
                                        <p:cTn id="53" dur="1000" fill="hold"/>
                                        <p:tgtEl>
                                          <p:spTgt spid="4191"/>
                                        </p:tgtEl>
                                        <p:attrNameLst>
                                          <p:attrName>ppt_x</p:attrName>
                                        </p:attrNameLst>
                                      </p:cBhvr>
                                      <p:tavLst>
                                        <p:tav tm="0">
                                          <p:val>
                                            <p:strVal val="1+#ppt_w/2"/>
                                          </p:val>
                                        </p:tav>
                                        <p:tav tm="100000">
                                          <p:val>
                                            <p:strVal val="#ppt_x"/>
                                          </p:val>
                                        </p:tav>
                                      </p:tavLst>
                                    </p:anim>
                                    <p:anim calcmode="lin" valueType="num">
                                      <p:cBhvr additive="base">
                                        <p:cTn id="54" dur="1000" fill="hold"/>
                                        <p:tgtEl>
                                          <p:spTgt spid="4191"/>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4192"/>
                                        </p:tgtEl>
                                        <p:attrNameLst>
                                          <p:attrName>style.visibility</p:attrName>
                                        </p:attrNameLst>
                                      </p:cBhvr>
                                      <p:to>
                                        <p:strVal val="visible"/>
                                      </p:to>
                                    </p:set>
                                    <p:anim calcmode="lin" valueType="num">
                                      <p:cBhvr additive="base">
                                        <p:cTn id="57" dur="1000" fill="hold"/>
                                        <p:tgtEl>
                                          <p:spTgt spid="4192"/>
                                        </p:tgtEl>
                                        <p:attrNameLst>
                                          <p:attrName>ppt_x</p:attrName>
                                        </p:attrNameLst>
                                      </p:cBhvr>
                                      <p:tavLst>
                                        <p:tav tm="0">
                                          <p:val>
                                            <p:strVal val="1+#ppt_w/2"/>
                                          </p:val>
                                        </p:tav>
                                        <p:tav tm="100000">
                                          <p:val>
                                            <p:strVal val="#ppt_x"/>
                                          </p:val>
                                        </p:tav>
                                      </p:tavLst>
                                    </p:anim>
                                    <p:anim calcmode="lin" valueType="num">
                                      <p:cBhvr additive="base">
                                        <p:cTn id="58" dur="1000" fill="hold"/>
                                        <p:tgtEl>
                                          <p:spTgt spid="4192"/>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4193"/>
                                        </p:tgtEl>
                                        <p:attrNameLst>
                                          <p:attrName>style.visibility</p:attrName>
                                        </p:attrNameLst>
                                      </p:cBhvr>
                                      <p:to>
                                        <p:strVal val="visible"/>
                                      </p:to>
                                    </p:set>
                                    <p:anim calcmode="lin" valueType="num">
                                      <p:cBhvr additive="base">
                                        <p:cTn id="61" dur="1000" fill="hold"/>
                                        <p:tgtEl>
                                          <p:spTgt spid="4193"/>
                                        </p:tgtEl>
                                        <p:attrNameLst>
                                          <p:attrName>ppt_x</p:attrName>
                                        </p:attrNameLst>
                                      </p:cBhvr>
                                      <p:tavLst>
                                        <p:tav tm="0">
                                          <p:val>
                                            <p:strVal val="1+#ppt_w/2"/>
                                          </p:val>
                                        </p:tav>
                                        <p:tav tm="100000">
                                          <p:val>
                                            <p:strVal val="#ppt_x"/>
                                          </p:val>
                                        </p:tav>
                                      </p:tavLst>
                                    </p:anim>
                                    <p:anim calcmode="lin" valueType="num">
                                      <p:cBhvr additive="base">
                                        <p:cTn id="62" dur="1000" fill="hold"/>
                                        <p:tgtEl>
                                          <p:spTgt spid="4193"/>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194"/>
                                        </p:tgtEl>
                                        <p:attrNameLst>
                                          <p:attrName>style.visibility</p:attrName>
                                        </p:attrNameLst>
                                      </p:cBhvr>
                                      <p:to>
                                        <p:strVal val="visible"/>
                                      </p:to>
                                    </p:set>
                                    <p:anim calcmode="lin" valueType="num">
                                      <p:cBhvr additive="base">
                                        <p:cTn id="65" dur="1000" fill="hold"/>
                                        <p:tgtEl>
                                          <p:spTgt spid="4194"/>
                                        </p:tgtEl>
                                        <p:attrNameLst>
                                          <p:attrName>ppt_x</p:attrName>
                                        </p:attrNameLst>
                                      </p:cBhvr>
                                      <p:tavLst>
                                        <p:tav tm="0">
                                          <p:val>
                                            <p:strVal val="1+#ppt_w/2"/>
                                          </p:val>
                                        </p:tav>
                                        <p:tav tm="100000">
                                          <p:val>
                                            <p:strVal val="#ppt_x"/>
                                          </p:val>
                                        </p:tav>
                                      </p:tavLst>
                                    </p:anim>
                                    <p:anim calcmode="lin" valueType="num">
                                      <p:cBhvr additive="base">
                                        <p:cTn id="66" dur="1000" fill="hold"/>
                                        <p:tgtEl>
                                          <p:spTgt spid="4194"/>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4195"/>
                                        </p:tgtEl>
                                        <p:attrNameLst>
                                          <p:attrName>style.visibility</p:attrName>
                                        </p:attrNameLst>
                                      </p:cBhvr>
                                      <p:to>
                                        <p:strVal val="visible"/>
                                      </p:to>
                                    </p:set>
                                    <p:anim calcmode="lin" valueType="num">
                                      <p:cBhvr additive="base">
                                        <p:cTn id="69" dur="1000" fill="hold"/>
                                        <p:tgtEl>
                                          <p:spTgt spid="4195"/>
                                        </p:tgtEl>
                                        <p:attrNameLst>
                                          <p:attrName>ppt_x</p:attrName>
                                        </p:attrNameLst>
                                      </p:cBhvr>
                                      <p:tavLst>
                                        <p:tav tm="0">
                                          <p:val>
                                            <p:strVal val="1+#ppt_w/2"/>
                                          </p:val>
                                        </p:tav>
                                        <p:tav tm="100000">
                                          <p:val>
                                            <p:strVal val="#ppt_x"/>
                                          </p:val>
                                        </p:tav>
                                      </p:tavLst>
                                    </p:anim>
                                    <p:anim calcmode="lin" valueType="num">
                                      <p:cBhvr additive="base">
                                        <p:cTn id="70" dur="1000" fill="hold"/>
                                        <p:tgtEl>
                                          <p:spTgt spid="4195"/>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4196"/>
                                        </p:tgtEl>
                                        <p:attrNameLst>
                                          <p:attrName>style.visibility</p:attrName>
                                        </p:attrNameLst>
                                      </p:cBhvr>
                                      <p:to>
                                        <p:strVal val="visible"/>
                                      </p:to>
                                    </p:set>
                                    <p:anim calcmode="lin" valueType="num">
                                      <p:cBhvr additive="base">
                                        <p:cTn id="73" dur="1000" fill="hold"/>
                                        <p:tgtEl>
                                          <p:spTgt spid="4196"/>
                                        </p:tgtEl>
                                        <p:attrNameLst>
                                          <p:attrName>ppt_x</p:attrName>
                                        </p:attrNameLst>
                                      </p:cBhvr>
                                      <p:tavLst>
                                        <p:tav tm="0">
                                          <p:val>
                                            <p:strVal val="1+#ppt_w/2"/>
                                          </p:val>
                                        </p:tav>
                                        <p:tav tm="100000">
                                          <p:val>
                                            <p:strVal val="#ppt_x"/>
                                          </p:val>
                                        </p:tav>
                                      </p:tavLst>
                                    </p:anim>
                                    <p:anim calcmode="lin" valueType="num">
                                      <p:cBhvr additive="base">
                                        <p:cTn id="74" dur="1000" fill="hold"/>
                                        <p:tgtEl>
                                          <p:spTgt spid="4196"/>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4197"/>
                                        </p:tgtEl>
                                        <p:attrNameLst>
                                          <p:attrName>style.visibility</p:attrName>
                                        </p:attrNameLst>
                                      </p:cBhvr>
                                      <p:to>
                                        <p:strVal val="visible"/>
                                      </p:to>
                                    </p:set>
                                    <p:anim calcmode="lin" valueType="num">
                                      <p:cBhvr additive="base">
                                        <p:cTn id="77" dur="1000" fill="hold"/>
                                        <p:tgtEl>
                                          <p:spTgt spid="4197"/>
                                        </p:tgtEl>
                                        <p:attrNameLst>
                                          <p:attrName>ppt_x</p:attrName>
                                        </p:attrNameLst>
                                      </p:cBhvr>
                                      <p:tavLst>
                                        <p:tav tm="0">
                                          <p:val>
                                            <p:strVal val="1+#ppt_w/2"/>
                                          </p:val>
                                        </p:tav>
                                        <p:tav tm="100000">
                                          <p:val>
                                            <p:strVal val="#ppt_x"/>
                                          </p:val>
                                        </p:tav>
                                      </p:tavLst>
                                    </p:anim>
                                    <p:anim calcmode="lin" valueType="num">
                                      <p:cBhvr additive="base">
                                        <p:cTn id="78" dur="1000" fill="hold"/>
                                        <p:tgtEl>
                                          <p:spTgt spid="4197"/>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4198"/>
                                        </p:tgtEl>
                                        <p:attrNameLst>
                                          <p:attrName>style.visibility</p:attrName>
                                        </p:attrNameLst>
                                      </p:cBhvr>
                                      <p:to>
                                        <p:strVal val="visible"/>
                                      </p:to>
                                    </p:set>
                                    <p:anim calcmode="lin" valueType="num">
                                      <p:cBhvr additive="base">
                                        <p:cTn id="81" dur="1000" fill="hold"/>
                                        <p:tgtEl>
                                          <p:spTgt spid="4198"/>
                                        </p:tgtEl>
                                        <p:attrNameLst>
                                          <p:attrName>ppt_x</p:attrName>
                                        </p:attrNameLst>
                                      </p:cBhvr>
                                      <p:tavLst>
                                        <p:tav tm="0">
                                          <p:val>
                                            <p:strVal val="1+#ppt_w/2"/>
                                          </p:val>
                                        </p:tav>
                                        <p:tav tm="100000">
                                          <p:val>
                                            <p:strVal val="#ppt_x"/>
                                          </p:val>
                                        </p:tav>
                                      </p:tavLst>
                                    </p:anim>
                                    <p:anim calcmode="lin" valueType="num">
                                      <p:cBhvr additive="base">
                                        <p:cTn id="82" dur="1000" fill="hold"/>
                                        <p:tgtEl>
                                          <p:spTgt spid="4198"/>
                                        </p:tgtEl>
                                        <p:attrNameLst>
                                          <p:attrName>ppt_y</p:attrName>
                                        </p:attrNameLst>
                                      </p:cBhvr>
                                      <p:tavLst>
                                        <p:tav tm="0">
                                          <p:val>
                                            <p:strVal val="#ppt_y"/>
                                          </p:val>
                                        </p:tav>
                                        <p:tav tm="100000">
                                          <p:val>
                                            <p:strVal val="#ppt_y"/>
                                          </p:val>
                                        </p:tav>
                                      </p:tavLst>
                                    </p:anim>
                                  </p:childTnLst>
                                </p:cTn>
                              </p:par>
                              <p:par>
                                <p:cTn id="83" presetID="2" presetClass="entr" presetSubtype="2" fill="hold" nodeType="withEffect">
                                  <p:stCondLst>
                                    <p:cond delay="0"/>
                                  </p:stCondLst>
                                  <p:childTnLst>
                                    <p:set>
                                      <p:cBhvr>
                                        <p:cTn id="84" dur="1" fill="hold">
                                          <p:stCondLst>
                                            <p:cond delay="0"/>
                                          </p:stCondLst>
                                        </p:cTn>
                                        <p:tgtEl>
                                          <p:spTgt spid="4178"/>
                                        </p:tgtEl>
                                        <p:attrNameLst>
                                          <p:attrName>style.visibility</p:attrName>
                                        </p:attrNameLst>
                                      </p:cBhvr>
                                      <p:to>
                                        <p:strVal val="visible"/>
                                      </p:to>
                                    </p:set>
                                    <p:anim calcmode="lin" valueType="num">
                                      <p:cBhvr additive="base">
                                        <p:cTn id="85" dur="1000" fill="hold"/>
                                        <p:tgtEl>
                                          <p:spTgt spid="4178"/>
                                        </p:tgtEl>
                                        <p:attrNameLst>
                                          <p:attrName>ppt_x</p:attrName>
                                        </p:attrNameLst>
                                      </p:cBhvr>
                                      <p:tavLst>
                                        <p:tav tm="0">
                                          <p:val>
                                            <p:strVal val="1+#ppt_w/2"/>
                                          </p:val>
                                        </p:tav>
                                        <p:tav tm="100000">
                                          <p:val>
                                            <p:strVal val="#ppt_x"/>
                                          </p:val>
                                        </p:tav>
                                      </p:tavLst>
                                    </p:anim>
                                    <p:anim calcmode="lin" valueType="num">
                                      <p:cBhvr additive="base">
                                        <p:cTn id="86" dur="1000" fill="hold"/>
                                        <p:tgtEl>
                                          <p:spTgt spid="41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122" grpId="0">
        <p:bldAsOne/>
      </p:bldGraphic>
      <p:bldGraphic spid="4124" grpId="0">
        <p:bldAsOne/>
      </p:bldGraphic>
      <p:bldGraphic spid="4126" grpId="0">
        <p:bldAsOne/>
      </p:bldGraphic>
      <p:bldGraphic spid="4128" grpId="0">
        <p:bldAsOne/>
      </p:bldGraphic>
      <p:bldGraphic spid="4121" grpId="0">
        <p:bldAsOne/>
      </p:bldGraphic>
      <p:bldGraphic spid="4123" grpId="0">
        <p:bldAsOne/>
      </p:bldGraphic>
      <p:bldGraphic spid="4125" grpId="0">
        <p:bldAsOne/>
      </p:bldGraphic>
      <p:bldGraphic spid="4127" grpId="0">
        <p:bldAsOne/>
      </p:bldGraphic>
      <p:bldGraphic spid="4189" grpId="0">
        <p:bldAsOne/>
      </p:bldGraphic>
      <p:bldGraphic spid="4190" grpId="0">
        <p:bldAsOne/>
      </p:bldGraphic>
      <p:bldGraphic spid="4191" grpId="0">
        <p:bldAsOne/>
      </p:bldGraphic>
      <p:bldGraphic spid="4192" grpId="0">
        <p:bldAsOne/>
      </p:bldGraphic>
      <p:bldGraphic spid="4193" grpId="0">
        <p:bldAsOne/>
      </p:bldGraphic>
      <p:bldGraphic spid="4194" grpId="0">
        <p:bldAsOne/>
      </p:bldGraphic>
      <p:bldGraphic spid="4195" grpId="0">
        <p:bldAsOne/>
      </p:bldGraphic>
      <p:bldGraphic spid="4196" grpId="0">
        <p:bldAsOne/>
      </p:bldGraphic>
      <p:bldGraphic spid="4197" grpId="0">
        <p:bldAsOne/>
      </p:bldGraphic>
      <p:bldGraphic spid="419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6">
            <a:extLst>
              <a:ext uri="{FF2B5EF4-FFF2-40B4-BE49-F238E27FC236}">
                <a16:creationId xmlns:a16="http://schemas.microsoft.com/office/drawing/2014/main" id="{716E6A95-8B1A-D9AC-0CEF-B8A1FC76E9D8}"/>
              </a:ext>
            </a:extLst>
          </p:cNvPr>
          <p:cNvPicPr>
            <a:picLocks noChangeAspect="1" noChangeArrowheads="1"/>
          </p:cNvPicPr>
          <p:nvPr/>
        </p:nvPicPr>
        <p:blipFill>
          <a:blip r:embed="rId2">
            <a:alphaModFix amt="25000"/>
            <a:extLst>
              <a:ext uri="{28A0092B-C50C-407E-A947-70E740481C1C}">
                <a14:useLocalDpi xmlns:a14="http://schemas.microsoft.com/office/drawing/2010/main" val="0"/>
              </a:ext>
            </a:extLst>
          </a:blip>
          <a:srcRect/>
          <a:stretch>
            <a:fillRect/>
          </a:stretch>
        </p:blipFill>
        <p:spPr bwMode="auto">
          <a:xfrm>
            <a:off x="308919" y="3950755"/>
            <a:ext cx="3060138" cy="15300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46" name="Straight Connector 45">
            <a:extLst>
              <a:ext uri="{FF2B5EF4-FFF2-40B4-BE49-F238E27FC236}">
                <a16:creationId xmlns:a16="http://schemas.microsoft.com/office/drawing/2014/main" id="{1EDA7FA6-1369-A383-2822-C5C8F350084C}"/>
              </a:ext>
            </a:extLst>
          </p:cNvPr>
          <p:cNvCxnSpPr>
            <a:cxnSpLocks/>
          </p:cNvCxnSpPr>
          <p:nvPr/>
        </p:nvCxnSpPr>
        <p:spPr>
          <a:xfrm>
            <a:off x="308919" y="682200"/>
            <a:ext cx="11602995" cy="0"/>
          </a:xfrm>
          <a:prstGeom prst="line">
            <a:avLst/>
          </a:prstGeom>
          <a:ln>
            <a:solidFill>
              <a:schemeClr val="accent6"/>
            </a:solidFill>
          </a:ln>
        </p:spPr>
        <p:style>
          <a:lnRef idx="3">
            <a:schemeClr val="lt1"/>
          </a:lnRef>
          <a:fillRef idx="1">
            <a:schemeClr val="accent6"/>
          </a:fillRef>
          <a:effectRef idx="1">
            <a:schemeClr val="accent6"/>
          </a:effectRef>
          <a:fontRef idx="minor">
            <a:schemeClr val="lt1"/>
          </a:fontRef>
        </p:style>
      </p:cxnSp>
      <p:sp>
        <p:nvSpPr>
          <p:cNvPr id="48" name="Rectangle 47">
            <a:extLst>
              <a:ext uri="{FF2B5EF4-FFF2-40B4-BE49-F238E27FC236}">
                <a16:creationId xmlns:a16="http://schemas.microsoft.com/office/drawing/2014/main" id="{2EE7B6FD-4F59-DD4C-E172-D023D9786608}"/>
              </a:ext>
            </a:extLst>
          </p:cNvPr>
          <p:cNvSpPr/>
          <p:nvPr/>
        </p:nvSpPr>
        <p:spPr>
          <a:xfrm>
            <a:off x="336501" y="217066"/>
            <a:ext cx="347386" cy="345841"/>
          </a:xfrm>
          <a:prstGeom prst="rect">
            <a:avLst/>
          </a:prstGeom>
          <a:solidFill>
            <a:srgbClr val="A4C6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latin typeface="Calibri" panose="020F0502020204030204" pitchFamily="34" charset="0"/>
              <a:cs typeface="Calibri" panose="020F0502020204030204" pitchFamily="34" charset="0"/>
            </a:endParaRPr>
          </a:p>
        </p:txBody>
      </p:sp>
      <p:graphicFrame>
        <p:nvGraphicFramePr>
          <p:cNvPr id="56" name="Diagram 55">
            <a:extLst>
              <a:ext uri="{FF2B5EF4-FFF2-40B4-BE49-F238E27FC236}">
                <a16:creationId xmlns:a16="http://schemas.microsoft.com/office/drawing/2014/main" id="{CFC0C57C-0960-A760-7AB3-DD466505B78B}"/>
              </a:ext>
            </a:extLst>
          </p:cNvPr>
          <p:cNvGraphicFramePr/>
          <p:nvPr>
            <p:extLst>
              <p:ext uri="{D42A27DB-BD31-4B8C-83A1-F6EECF244321}">
                <p14:modId xmlns:p14="http://schemas.microsoft.com/office/powerpoint/2010/main" val="435788051"/>
              </p:ext>
            </p:extLst>
          </p:nvPr>
        </p:nvGraphicFramePr>
        <p:xfrm>
          <a:off x="731733" y="680798"/>
          <a:ext cx="10654302" cy="4032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08" name="Arrow: Striped Right 4107">
            <a:extLst>
              <a:ext uri="{FF2B5EF4-FFF2-40B4-BE49-F238E27FC236}">
                <a16:creationId xmlns:a16="http://schemas.microsoft.com/office/drawing/2014/main" id="{8A6847F8-AB48-C107-E887-A22A6B361079}"/>
              </a:ext>
            </a:extLst>
          </p:cNvPr>
          <p:cNvSpPr/>
          <p:nvPr/>
        </p:nvSpPr>
        <p:spPr>
          <a:xfrm>
            <a:off x="3933022" y="4713285"/>
            <a:ext cx="7997342" cy="621829"/>
          </a:xfrm>
          <a:prstGeom prst="stripedRightArrow">
            <a:avLst/>
          </a:prstGeom>
          <a:gradFill flip="none" rotWithShape="1">
            <a:gsLst>
              <a:gs pos="0">
                <a:srgbClr val="D3CBB1">
                  <a:alpha val="37000"/>
                </a:srgbClr>
              </a:gs>
              <a:gs pos="100000">
                <a:schemeClr val="accent6">
                  <a:lumMod val="60000"/>
                  <a:lumOff val="40000"/>
                  <a:alpha val="19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400" b="1" dirty="0">
                <a:solidFill>
                  <a:schemeClr val="bg1">
                    <a:lumMod val="65000"/>
                  </a:schemeClr>
                </a:solidFill>
              </a:rPr>
              <a:t>Energy Independence</a:t>
            </a:r>
            <a:endParaRPr lang="en-GB" sz="1400" b="1" dirty="0">
              <a:solidFill>
                <a:schemeClr val="bg1">
                  <a:lumMod val="65000"/>
                </a:schemeClr>
              </a:solidFill>
            </a:endParaRPr>
          </a:p>
        </p:txBody>
      </p:sp>
      <p:sp>
        <p:nvSpPr>
          <p:cNvPr id="4109" name="Rectangle 4108">
            <a:extLst>
              <a:ext uri="{FF2B5EF4-FFF2-40B4-BE49-F238E27FC236}">
                <a16:creationId xmlns:a16="http://schemas.microsoft.com/office/drawing/2014/main" id="{F5BF6D46-6E5C-59CB-805C-194B12819DF5}"/>
              </a:ext>
            </a:extLst>
          </p:cNvPr>
          <p:cNvSpPr/>
          <p:nvPr/>
        </p:nvSpPr>
        <p:spPr>
          <a:xfrm>
            <a:off x="0" y="6677620"/>
            <a:ext cx="12193588" cy="180380"/>
          </a:xfrm>
          <a:prstGeom prst="rect">
            <a:avLst/>
          </a:prstGeom>
          <a:solidFill>
            <a:srgbClr val="A4C69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Google Shape;186;p20">
            <a:extLst>
              <a:ext uri="{FF2B5EF4-FFF2-40B4-BE49-F238E27FC236}">
                <a16:creationId xmlns:a16="http://schemas.microsoft.com/office/drawing/2014/main" id="{5A8AD145-E3CF-913F-BCC4-94F442A44D41}"/>
              </a:ext>
            </a:extLst>
          </p:cNvPr>
          <p:cNvSpPr/>
          <p:nvPr/>
        </p:nvSpPr>
        <p:spPr>
          <a:xfrm>
            <a:off x="336501" y="5525294"/>
            <a:ext cx="11602994" cy="1069786"/>
          </a:xfrm>
          <a:prstGeom prst="roundRect">
            <a:avLst>
              <a:gd name="adj" fmla="val 16667"/>
            </a:avLst>
          </a:prstGeom>
          <a:solidFill>
            <a:srgbClr val="FBFBFB"/>
          </a:solidFill>
          <a:ln>
            <a:noFill/>
          </a:ln>
          <a:effectLst>
            <a:outerShdw dist="28575" dir="540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 name="Google Shape;187;p20">
            <a:extLst>
              <a:ext uri="{FF2B5EF4-FFF2-40B4-BE49-F238E27FC236}">
                <a16:creationId xmlns:a16="http://schemas.microsoft.com/office/drawing/2014/main" id="{EDD59A05-6BF2-B134-BC2A-B7DE994027E2}"/>
              </a:ext>
            </a:extLst>
          </p:cNvPr>
          <p:cNvSpPr/>
          <p:nvPr/>
        </p:nvSpPr>
        <p:spPr>
          <a:xfrm>
            <a:off x="336503" y="5756480"/>
            <a:ext cx="2493194" cy="755432"/>
          </a:xfrm>
          <a:custGeom>
            <a:avLst/>
            <a:gdLst/>
            <a:ahLst/>
            <a:cxnLst/>
            <a:rect l="l" t="t" r="r" b="b"/>
            <a:pathLst>
              <a:path w="25309" h="6558" extrusionOk="0">
                <a:moveTo>
                  <a:pt x="820" y="0"/>
                </a:moveTo>
                <a:cubicBezTo>
                  <a:pt x="349" y="0"/>
                  <a:pt x="1" y="374"/>
                  <a:pt x="1" y="821"/>
                </a:cubicBezTo>
                <a:lnTo>
                  <a:pt x="1" y="5739"/>
                </a:lnTo>
                <a:cubicBezTo>
                  <a:pt x="1" y="6186"/>
                  <a:pt x="349" y="6557"/>
                  <a:pt x="820" y="6557"/>
                </a:cubicBezTo>
                <a:lnTo>
                  <a:pt x="22577" y="6557"/>
                </a:lnTo>
                <a:cubicBezTo>
                  <a:pt x="22825" y="6557"/>
                  <a:pt x="23073" y="6434"/>
                  <a:pt x="23222" y="6235"/>
                </a:cubicBezTo>
                <a:lnTo>
                  <a:pt x="25086" y="3776"/>
                </a:lnTo>
                <a:cubicBezTo>
                  <a:pt x="25309" y="3478"/>
                  <a:pt x="25309" y="3080"/>
                  <a:pt x="25086" y="2782"/>
                </a:cubicBezTo>
                <a:lnTo>
                  <a:pt x="23222" y="324"/>
                </a:lnTo>
                <a:cubicBezTo>
                  <a:pt x="23073" y="126"/>
                  <a:pt x="22825" y="0"/>
                  <a:pt x="22577" y="0"/>
                </a:cubicBezTo>
                <a:close/>
              </a:path>
            </a:pathLst>
          </a:custGeom>
          <a:noFill/>
          <a:ln w="38100" cap="flat" cmpd="sng" algn="ctr">
            <a:solidFill>
              <a:schemeClr val="bg1">
                <a:lumMod val="8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spcFirstLastPara="1" wrap="square" lIns="91425" tIns="91425" rIns="91425" bIns="91425" anchor="ctr" anchorCtr="0">
            <a:noAutofit/>
          </a:bodyPr>
          <a:lstStyle/>
          <a:p>
            <a:pPr marL="0" marR="0" lvl="0" indent="0" algn="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chemeClr val="bg1"/>
              </a:solidFill>
              <a:effectLst/>
              <a:uLnTx/>
              <a:uFillTx/>
              <a:cs typeface="Arial"/>
              <a:sym typeface="Arial"/>
            </a:endParaRPr>
          </a:p>
        </p:txBody>
      </p:sp>
      <p:sp>
        <p:nvSpPr>
          <p:cNvPr id="22" name="Google Shape;188;p20">
            <a:extLst>
              <a:ext uri="{FF2B5EF4-FFF2-40B4-BE49-F238E27FC236}">
                <a16:creationId xmlns:a16="http://schemas.microsoft.com/office/drawing/2014/main" id="{11590767-39C7-68BB-C0BC-FFB13318BCA6}"/>
              </a:ext>
            </a:extLst>
          </p:cNvPr>
          <p:cNvSpPr/>
          <p:nvPr/>
        </p:nvSpPr>
        <p:spPr>
          <a:xfrm>
            <a:off x="385931" y="5786966"/>
            <a:ext cx="347384" cy="694267"/>
          </a:xfrm>
          <a:prstGeom prst="roundRect">
            <a:avLst>
              <a:gd name="adj" fmla="val 7883"/>
            </a:avLst>
          </a:prstGeom>
          <a:solidFill>
            <a:srgbClr val="A4C6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7" name="TextBox 36">
            <a:extLst>
              <a:ext uri="{FF2B5EF4-FFF2-40B4-BE49-F238E27FC236}">
                <a16:creationId xmlns:a16="http://schemas.microsoft.com/office/drawing/2014/main" id="{879EBB5D-4A8E-A0FE-64E2-DDA4373EEE35}"/>
              </a:ext>
            </a:extLst>
          </p:cNvPr>
          <p:cNvSpPr txBox="1"/>
          <p:nvPr/>
        </p:nvSpPr>
        <p:spPr>
          <a:xfrm>
            <a:off x="651877" y="5836378"/>
            <a:ext cx="2026799" cy="584775"/>
          </a:xfrm>
          <a:prstGeom prst="rect">
            <a:avLst/>
          </a:prstGeom>
          <a:noFill/>
        </p:spPr>
        <p:txBody>
          <a:bodyPr wrap="square">
            <a:spAutoFit/>
          </a:bodyPr>
          <a:lstStyle/>
          <a:p>
            <a:pPr algn="ctr"/>
            <a:r>
              <a:rPr lang="en-GB" sz="1600" b="1" dirty="0">
                <a:solidFill>
                  <a:schemeClr val="accent6"/>
                </a:solidFill>
                <a:latin typeface="Calibri" panose="020F0502020204030204" pitchFamily="34" charset="0"/>
                <a:cs typeface="Calibri" panose="020F0502020204030204" pitchFamily="34" charset="0"/>
              </a:rPr>
              <a:t>EE modelling </a:t>
            </a:r>
          </a:p>
          <a:p>
            <a:pPr algn="ctr"/>
            <a:r>
              <a:rPr lang="en-GB" sz="1600" b="1" dirty="0">
                <a:solidFill>
                  <a:schemeClr val="accent6"/>
                </a:solidFill>
                <a:latin typeface="Calibri" panose="020F0502020204030204" pitchFamily="34" charset="0"/>
                <a:cs typeface="Calibri" panose="020F0502020204030204" pitchFamily="34" charset="0"/>
              </a:rPr>
              <a:t>feasibility &amp; accuracy </a:t>
            </a:r>
          </a:p>
        </p:txBody>
      </p:sp>
      <p:sp>
        <p:nvSpPr>
          <p:cNvPr id="39" name="TextBox 38">
            <a:extLst>
              <a:ext uri="{FF2B5EF4-FFF2-40B4-BE49-F238E27FC236}">
                <a16:creationId xmlns:a16="http://schemas.microsoft.com/office/drawing/2014/main" id="{DD97CB3E-47A1-B107-4859-5FE91AE9A162}"/>
              </a:ext>
            </a:extLst>
          </p:cNvPr>
          <p:cNvSpPr txBox="1"/>
          <p:nvPr/>
        </p:nvSpPr>
        <p:spPr>
          <a:xfrm>
            <a:off x="3933022" y="5594296"/>
            <a:ext cx="8006472" cy="954107"/>
          </a:xfrm>
          <a:prstGeom prst="rect">
            <a:avLst/>
          </a:prstGeom>
          <a:noFill/>
        </p:spPr>
        <p:txBody>
          <a:bodyPr wrap="square">
            <a:spAutoFit/>
          </a:bodyPr>
          <a:lstStyle/>
          <a:p>
            <a:r>
              <a:rPr lang="en-US" sz="1400" b="1" dirty="0">
                <a:solidFill>
                  <a:schemeClr val="accent6"/>
                </a:solidFill>
                <a:latin typeface="Calibri" panose="020F0502020204030204" pitchFamily="34" charset="0"/>
                <a:cs typeface="Calibri" panose="020F0502020204030204" pitchFamily="34" charset="0"/>
              </a:rPr>
              <a:t>Local climate </a:t>
            </a:r>
            <a:r>
              <a:rPr lang="en-US" sz="1400" dirty="0">
                <a:solidFill>
                  <a:schemeClr val="accent6"/>
                </a:solidFill>
                <a:latin typeface="Calibri" panose="020F0502020204030204" pitchFamily="34" charset="0"/>
                <a:cs typeface="Calibri" panose="020F0502020204030204" pitchFamily="34" charset="0"/>
              </a:rPr>
              <a:t>considerations; </a:t>
            </a:r>
            <a:r>
              <a:rPr lang="en-GB" sz="1400" b="1" dirty="0">
                <a:solidFill>
                  <a:schemeClr val="accent6"/>
                </a:solidFill>
                <a:latin typeface="Calibri" panose="020F0502020204030204" pitchFamily="34" charset="0"/>
                <a:cs typeface="Calibri" panose="020F0502020204030204" pitchFamily="34" charset="0"/>
              </a:rPr>
              <a:t>Modeller’s</a:t>
            </a:r>
            <a:r>
              <a:rPr lang="en-US" sz="1400" dirty="0">
                <a:solidFill>
                  <a:schemeClr val="accent6"/>
                </a:solidFill>
                <a:latin typeface="Calibri" panose="020F0502020204030204" pitchFamily="34" charset="0"/>
                <a:cs typeface="Calibri" panose="020F0502020204030204" pitchFamily="34" charset="0"/>
              </a:rPr>
              <a:t> knowledge; </a:t>
            </a:r>
            <a:r>
              <a:rPr lang="en-US" sz="1400" b="1" dirty="0">
                <a:solidFill>
                  <a:schemeClr val="accent6"/>
                </a:solidFill>
                <a:latin typeface="Calibri" panose="020F0502020204030204" pitchFamily="34" charset="0"/>
                <a:cs typeface="Calibri" panose="020F0502020204030204" pitchFamily="34" charset="0"/>
              </a:rPr>
              <a:t>Local achievable </a:t>
            </a:r>
            <a:r>
              <a:rPr lang="en-US" sz="1400" dirty="0">
                <a:solidFill>
                  <a:schemeClr val="accent6"/>
                </a:solidFill>
                <a:latin typeface="Calibri" panose="020F0502020204030204" pitchFamily="34" charset="0"/>
                <a:cs typeface="Calibri" panose="020F0502020204030204" pitchFamily="34" charset="0"/>
              </a:rPr>
              <a:t>values of different materials</a:t>
            </a:r>
            <a:r>
              <a:rPr lang="en-GB" sz="1400" dirty="0">
                <a:solidFill>
                  <a:schemeClr val="accent6"/>
                </a:solidFill>
                <a:latin typeface="Calibri" panose="020F0502020204030204" pitchFamily="34" charset="0"/>
                <a:cs typeface="Calibri" panose="020F0502020204030204" pitchFamily="34" charset="0"/>
              </a:rPr>
              <a:t>; </a:t>
            </a:r>
            <a:r>
              <a:rPr lang="en-US" sz="1400" dirty="0">
                <a:solidFill>
                  <a:schemeClr val="accent6"/>
                </a:solidFill>
                <a:latin typeface="Calibri" panose="020F0502020204030204" pitchFamily="34" charset="0"/>
                <a:cs typeface="Calibri" panose="020F0502020204030204" pitchFamily="34" charset="0"/>
              </a:rPr>
              <a:t>Appropriate implementation of </a:t>
            </a:r>
            <a:r>
              <a:rPr lang="en-US" sz="1400" b="1" dirty="0">
                <a:solidFill>
                  <a:schemeClr val="accent6"/>
                </a:solidFill>
                <a:latin typeface="Calibri" panose="020F0502020204030204" pitchFamily="34" charset="0"/>
                <a:cs typeface="Calibri" panose="020F0502020204030204" pitchFamily="34" charset="0"/>
              </a:rPr>
              <a:t>local responsive systems</a:t>
            </a:r>
            <a:r>
              <a:rPr lang="en-GB" sz="1400" dirty="0">
                <a:solidFill>
                  <a:schemeClr val="accent6"/>
                </a:solidFill>
                <a:latin typeface="Calibri" panose="020F0502020204030204" pitchFamily="34" charset="0"/>
                <a:cs typeface="Calibri" panose="020F0502020204030204" pitchFamily="34" charset="0"/>
              </a:rPr>
              <a:t>; </a:t>
            </a:r>
            <a:r>
              <a:rPr lang="en-US" sz="1400" b="1" dirty="0">
                <a:solidFill>
                  <a:schemeClr val="accent6"/>
                </a:solidFill>
                <a:latin typeface="Calibri" panose="020F0502020204030204" pitchFamily="34" charset="0"/>
                <a:cs typeface="Calibri" panose="020F0502020204030204" pitchFamily="34" charset="0"/>
              </a:rPr>
              <a:t>Local requirements </a:t>
            </a:r>
            <a:r>
              <a:rPr lang="en-US" sz="1400" dirty="0">
                <a:solidFill>
                  <a:schemeClr val="accent6"/>
                </a:solidFill>
                <a:latin typeface="Calibri" panose="020F0502020204030204" pitchFamily="34" charset="0"/>
                <a:cs typeface="Calibri" panose="020F0502020204030204" pitchFamily="34" charset="0"/>
              </a:rPr>
              <a:t>&amp;</a:t>
            </a:r>
            <a:r>
              <a:rPr lang="en-US" sz="1400" b="1" dirty="0">
                <a:solidFill>
                  <a:schemeClr val="accent6"/>
                </a:solidFill>
                <a:latin typeface="Calibri" panose="020F0502020204030204" pitchFamily="34" charset="0"/>
                <a:cs typeface="Calibri" panose="020F0502020204030204" pitchFamily="34" charset="0"/>
              </a:rPr>
              <a:t> standards</a:t>
            </a:r>
          </a:p>
          <a:p>
            <a:endParaRPr lang="en-US" sz="1400" dirty="0">
              <a:solidFill>
                <a:schemeClr val="accent6"/>
              </a:solidFill>
              <a:latin typeface="Calibri" panose="020F0502020204030204" pitchFamily="34" charset="0"/>
              <a:cs typeface="Calibri" panose="020F0502020204030204" pitchFamily="34" charset="0"/>
            </a:endParaRPr>
          </a:p>
          <a:p>
            <a:r>
              <a:rPr lang="en-GB" sz="1400" dirty="0">
                <a:solidFill>
                  <a:schemeClr val="accent6"/>
                </a:solidFill>
                <a:latin typeface="Calibri" panose="020F0502020204030204" pitchFamily="34" charset="0"/>
                <a:cs typeface="Calibri" panose="020F0502020204030204" pitchFamily="34" charset="0"/>
              </a:rPr>
              <a:t>Not </a:t>
            </a:r>
            <a:r>
              <a:rPr lang="en-GB" sz="1400" b="1" dirty="0">
                <a:solidFill>
                  <a:schemeClr val="accent6"/>
                </a:solidFill>
                <a:latin typeface="Calibri" panose="020F0502020204030204" pitchFamily="34" charset="0"/>
                <a:cs typeface="Calibri" panose="020F0502020204030204" pitchFamily="34" charset="0"/>
              </a:rPr>
              <a:t>purely data-driven </a:t>
            </a:r>
            <a:r>
              <a:rPr lang="en-GB" sz="1400" dirty="0">
                <a:solidFill>
                  <a:schemeClr val="accent6"/>
                </a:solidFill>
                <a:latin typeface="Calibri" panose="020F0502020204030204" pitchFamily="34" charset="0"/>
                <a:cs typeface="Calibri" panose="020F0502020204030204" pitchFamily="34" charset="0"/>
              </a:rPr>
              <a:t>approach; Not by default </a:t>
            </a:r>
            <a:r>
              <a:rPr lang="en-GB" sz="1400" b="1" dirty="0">
                <a:solidFill>
                  <a:schemeClr val="accent6"/>
                </a:solidFill>
                <a:latin typeface="Calibri" panose="020F0502020204030204" pitchFamily="34" charset="0"/>
                <a:cs typeface="Calibri" panose="020F0502020204030204" pitchFamily="34" charset="0"/>
              </a:rPr>
              <a:t>international standards’ </a:t>
            </a:r>
            <a:r>
              <a:rPr lang="en-GB" sz="1400" dirty="0">
                <a:solidFill>
                  <a:schemeClr val="accent6"/>
                </a:solidFill>
                <a:latin typeface="Calibri" panose="020F0502020204030204" pitchFamily="34" charset="0"/>
                <a:cs typeface="Calibri" panose="020F0502020204030204" pitchFamily="34" charset="0"/>
              </a:rPr>
              <a:t>inputs</a:t>
            </a:r>
          </a:p>
        </p:txBody>
      </p:sp>
      <p:sp>
        <p:nvSpPr>
          <p:cNvPr id="53" name="Google Shape;188;p20">
            <a:extLst>
              <a:ext uri="{FF2B5EF4-FFF2-40B4-BE49-F238E27FC236}">
                <a16:creationId xmlns:a16="http://schemas.microsoft.com/office/drawing/2014/main" id="{AD4A7582-7AEF-91D7-862D-177CADF99D8F}"/>
              </a:ext>
            </a:extLst>
          </p:cNvPr>
          <p:cNvSpPr/>
          <p:nvPr/>
        </p:nvSpPr>
        <p:spPr>
          <a:xfrm>
            <a:off x="3110995" y="5732809"/>
            <a:ext cx="716096" cy="223032"/>
          </a:xfrm>
          <a:prstGeom prst="homePlate">
            <a:avLst/>
          </a:prstGeom>
          <a:solidFill>
            <a:srgbClr val="4A696C"/>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Arial"/>
              </a:rPr>
              <a:t>Dos</a:t>
            </a:r>
            <a:endParaRPr kumimoji="0"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Arial"/>
            </a:endParaRPr>
          </a:p>
        </p:txBody>
      </p:sp>
      <p:sp>
        <p:nvSpPr>
          <p:cNvPr id="54" name="Google Shape;188;p20">
            <a:extLst>
              <a:ext uri="{FF2B5EF4-FFF2-40B4-BE49-F238E27FC236}">
                <a16:creationId xmlns:a16="http://schemas.microsoft.com/office/drawing/2014/main" id="{DFAF9DA2-8190-3C1D-ACE6-E84B08AD64B8}"/>
              </a:ext>
            </a:extLst>
          </p:cNvPr>
          <p:cNvSpPr/>
          <p:nvPr/>
        </p:nvSpPr>
        <p:spPr>
          <a:xfrm>
            <a:off x="3110995" y="6293459"/>
            <a:ext cx="716096" cy="223032"/>
          </a:xfrm>
          <a:prstGeom prst="homePlate">
            <a:avLst/>
          </a:prstGeom>
          <a:solidFill>
            <a:srgbClr val="4A696C">
              <a:alpha val="50000"/>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Arial"/>
              </a:rPr>
              <a:t>Don’ts</a:t>
            </a:r>
            <a:endParaRPr kumimoji="0"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Arial"/>
            </a:endParaRPr>
          </a:p>
        </p:txBody>
      </p:sp>
      <p:sp>
        <p:nvSpPr>
          <p:cNvPr id="58" name="CustomShape 2">
            <a:extLst>
              <a:ext uri="{FF2B5EF4-FFF2-40B4-BE49-F238E27FC236}">
                <a16:creationId xmlns:a16="http://schemas.microsoft.com/office/drawing/2014/main" id="{04C49601-4AF9-CCCD-931E-DB5C9E196324}"/>
              </a:ext>
            </a:extLst>
          </p:cNvPr>
          <p:cNvSpPr/>
          <p:nvPr/>
        </p:nvSpPr>
        <p:spPr>
          <a:xfrm>
            <a:off x="807553" y="97772"/>
            <a:ext cx="2413149" cy="58442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US" sz="3600" b="1" spc="-1" dirty="0">
                <a:solidFill>
                  <a:srgbClr val="000000"/>
                </a:solidFill>
                <a:latin typeface="Calibri Light" panose="020F0302020204030204" pitchFamily="34" charset="0"/>
                <a:cs typeface="Calibri Light" panose="020F0302020204030204" pitchFamily="34" charset="0"/>
              </a:rPr>
              <a:t>Conclusion</a:t>
            </a:r>
            <a:endParaRPr lang="en-GB" sz="3600" b="1" spc="-1" dirty="0">
              <a:solidFill>
                <a:srgbClr val="000000"/>
              </a:solidFill>
              <a:latin typeface="Calibri Light" panose="020F0302020204030204" pitchFamily="34" charset="0"/>
              <a:cs typeface="Calibri Light" panose="020F0302020204030204" pitchFamily="34" charset="0"/>
            </a:endParaRPr>
          </a:p>
        </p:txBody>
      </p:sp>
      <p:sp>
        <p:nvSpPr>
          <p:cNvPr id="62" name="Rounded Rectangle 4">
            <a:extLst>
              <a:ext uri="{FF2B5EF4-FFF2-40B4-BE49-F238E27FC236}">
                <a16:creationId xmlns:a16="http://schemas.microsoft.com/office/drawing/2014/main" id="{F46F2574-8FA1-F223-EAF0-9DB73B9D2C74}"/>
              </a:ext>
            </a:extLst>
          </p:cNvPr>
          <p:cNvSpPr/>
          <p:nvPr/>
        </p:nvSpPr>
        <p:spPr>
          <a:xfrm>
            <a:off x="683887" y="919729"/>
            <a:ext cx="2634847" cy="428959"/>
          </a:xfrm>
          <a:prstGeom prst="rect">
            <a:avLst/>
          </a:prstGeom>
          <a:solidFill>
            <a:srgbClr val="A4C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7727">
              <a:lnSpc>
                <a:spcPct val="90000"/>
              </a:lnSpc>
              <a:spcBef>
                <a:spcPct val="0"/>
              </a:spcBef>
              <a:spcAft>
                <a:spcPct val="35000"/>
              </a:spcAft>
            </a:pPr>
            <a:r>
              <a:rPr lang="en-GB" sz="2000" b="1" dirty="0">
                <a:solidFill>
                  <a:schemeClr val="bg1"/>
                </a:solidFill>
                <a:latin typeface="Calibri" panose="020F0502020204030204"/>
                <a:cs typeface="Arial" panose="020B0604020202020204" pitchFamily="34" charset="0"/>
              </a:rPr>
              <a:t>Summary</a:t>
            </a:r>
          </a:p>
        </p:txBody>
      </p:sp>
      <p:sp>
        <p:nvSpPr>
          <p:cNvPr id="4096" name="Google Shape;1463;p35">
            <a:extLst>
              <a:ext uri="{FF2B5EF4-FFF2-40B4-BE49-F238E27FC236}">
                <a16:creationId xmlns:a16="http://schemas.microsoft.com/office/drawing/2014/main" id="{5B18CA93-587F-1DD4-1FAB-059C872D75D6}"/>
              </a:ext>
            </a:extLst>
          </p:cNvPr>
          <p:cNvSpPr txBox="1"/>
          <p:nvPr/>
        </p:nvSpPr>
        <p:spPr>
          <a:xfrm>
            <a:off x="11533292" y="190654"/>
            <a:ext cx="619200" cy="337079"/>
          </a:xfrm>
          <a:prstGeom prst="rect">
            <a:avLst/>
          </a:prstGeom>
          <a:noFill/>
          <a:ln>
            <a:noFill/>
          </a:ln>
        </p:spPr>
        <p:txBody>
          <a:bodyPr spcFirstLastPara="1" wrap="square" lIns="121900" tIns="121900" rIns="121900" bIns="121900" anchor="ctr" anchorCtr="0">
            <a:noAutofit/>
          </a:bodyPr>
          <a:lstStyle/>
          <a:p>
            <a:pPr algn="ctr"/>
            <a:r>
              <a:rPr lang="en" sz="1200" b="1" dirty="0">
                <a:solidFill>
                  <a:schemeClr val="accent6"/>
                </a:solidFill>
                <a:latin typeface="Calibri" panose="020F0502020204030204" pitchFamily="34" charset="0"/>
                <a:ea typeface="Fira Sans Extra Condensed SemiBold"/>
                <a:cs typeface="Calibri" panose="020F0502020204030204" pitchFamily="34" charset="0"/>
                <a:sym typeface="Fira Sans Extra Condensed SemiBold"/>
              </a:rPr>
              <a:t>11</a:t>
            </a:r>
            <a:endParaRPr sz="1200" b="1" dirty="0">
              <a:solidFill>
                <a:schemeClr val="accent6"/>
              </a:solidFill>
              <a:latin typeface="Calibri" panose="020F0502020204030204" pitchFamily="34" charset="0"/>
              <a:ea typeface="Fira Sans Extra Condensed SemiBold"/>
              <a:cs typeface="Calibri" panose="020F0502020204030204" pitchFamily="34" charset="0"/>
              <a:sym typeface="Fira Sans Extra Condensed SemiBold"/>
            </a:endParaRPr>
          </a:p>
        </p:txBody>
      </p:sp>
    </p:spTree>
    <p:extLst>
      <p:ext uri="{BB962C8B-B14F-4D97-AF65-F5344CB8AC3E}">
        <p14:creationId xmlns:p14="http://schemas.microsoft.com/office/powerpoint/2010/main" val="311520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6">
                                            <p:graphicEl>
                                              <a:dgm id="{A1CA9E3C-7038-43E1-8A7B-80537E47883B}"/>
                                            </p:graphicEl>
                                          </p:spTgt>
                                        </p:tgtEl>
                                        <p:attrNameLst>
                                          <p:attrName>style.visibility</p:attrName>
                                        </p:attrNameLst>
                                      </p:cBhvr>
                                      <p:to>
                                        <p:strVal val="visible"/>
                                      </p:to>
                                    </p:set>
                                    <p:anim calcmode="lin" valueType="num">
                                      <p:cBhvr additive="base">
                                        <p:cTn id="7" dur="1000" fill="hold"/>
                                        <p:tgtEl>
                                          <p:spTgt spid="56">
                                            <p:graphicEl>
                                              <a:dgm id="{A1CA9E3C-7038-43E1-8A7B-80537E47883B}"/>
                                            </p:graphic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56">
                                            <p:graphicEl>
                                              <a:dgm id="{A1CA9E3C-7038-43E1-8A7B-80537E47883B}"/>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6">
                                            <p:graphicEl>
                                              <a:dgm id="{E3F4BD03-4E29-4C3C-BAB2-43E6870D0784}"/>
                                            </p:graphicEl>
                                          </p:spTgt>
                                        </p:tgtEl>
                                        <p:attrNameLst>
                                          <p:attrName>style.visibility</p:attrName>
                                        </p:attrNameLst>
                                      </p:cBhvr>
                                      <p:to>
                                        <p:strVal val="visible"/>
                                      </p:to>
                                    </p:set>
                                    <p:anim calcmode="lin" valueType="num">
                                      <p:cBhvr additive="base">
                                        <p:cTn id="11" dur="1000" fill="hold"/>
                                        <p:tgtEl>
                                          <p:spTgt spid="56">
                                            <p:graphicEl>
                                              <a:dgm id="{E3F4BD03-4E29-4C3C-BAB2-43E6870D0784}"/>
                                            </p:graphic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56">
                                            <p:graphicEl>
                                              <a:dgm id="{E3F4BD03-4E29-4C3C-BAB2-43E6870D0784}"/>
                                            </p:graphic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6">
                                            <p:graphicEl>
                                              <a:dgm id="{32F063AA-3EA4-4E94-8A6B-260254F3CCE4}"/>
                                            </p:graphicEl>
                                          </p:spTgt>
                                        </p:tgtEl>
                                        <p:attrNameLst>
                                          <p:attrName>style.visibility</p:attrName>
                                        </p:attrNameLst>
                                      </p:cBhvr>
                                      <p:to>
                                        <p:strVal val="visible"/>
                                      </p:to>
                                    </p:set>
                                    <p:anim calcmode="lin" valueType="num">
                                      <p:cBhvr additive="base">
                                        <p:cTn id="15" dur="1000" fill="hold"/>
                                        <p:tgtEl>
                                          <p:spTgt spid="56">
                                            <p:graphicEl>
                                              <a:dgm id="{32F063AA-3EA4-4E94-8A6B-260254F3CCE4}"/>
                                            </p:graphic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56">
                                            <p:graphicEl>
                                              <a:dgm id="{32F063AA-3EA4-4E94-8A6B-260254F3CCE4}"/>
                                            </p:graphic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6">
                                            <p:graphicEl>
                                              <a:dgm id="{B7A9AECC-7450-4BAD-8617-45B64EDFD6A8}"/>
                                            </p:graphicEl>
                                          </p:spTgt>
                                        </p:tgtEl>
                                        <p:attrNameLst>
                                          <p:attrName>style.visibility</p:attrName>
                                        </p:attrNameLst>
                                      </p:cBhvr>
                                      <p:to>
                                        <p:strVal val="visible"/>
                                      </p:to>
                                    </p:set>
                                    <p:anim calcmode="lin" valueType="num">
                                      <p:cBhvr additive="base">
                                        <p:cTn id="19" dur="1000" fill="hold"/>
                                        <p:tgtEl>
                                          <p:spTgt spid="56">
                                            <p:graphicEl>
                                              <a:dgm id="{B7A9AECC-7450-4BAD-8617-45B64EDFD6A8}"/>
                                            </p:graphic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56">
                                            <p:graphicEl>
                                              <a:dgm id="{B7A9AECC-7450-4BAD-8617-45B64EDFD6A8}"/>
                                            </p:graphic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6">
                                            <p:graphicEl>
                                              <a:dgm id="{7822AB8A-DA63-429E-A9B2-2FAC2FE6BEF2}"/>
                                            </p:graphicEl>
                                          </p:spTgt>
                                        </p:tgtEl>
                                        <p:attrNameLst>
                                          <p:attrName>style.visibility</p:attrName>
                                        </p:attrNameLst>
                                      </p:cBhvr>
                                      <p:to>
                                        <p:strVal val="visible"/>
                                      </p:to>
                                    </p:set>
                                    <p:anim calcmode="lin" valueType="num">
                                      <p:cBhvr additive="base">
                                        <p:cTn id="23" dur="1000" fill="hold"/>
                                        <p:tgtEl>
                                          <p:spTgt spid="56">
                                            <p:graphicEl>
                                              <a:dgm id="{7822AB8A-DA63-429E-A9B2-2FAC2FE6BEF2}"/>
                                            </p:graphic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56">
                                            <p:graphicEl>
                                              <a:dgm id="{7822AB8A-DA63-429E-A9B2-2FAC2FE6BEF2}"/>
                                            </p:graphic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6">
                                            <p:graphicEl>
                                              <a:dgm id="{A93D7BE6-F376-47A5-BC4D-C94B1505CC12}"/>
                                            </p:graphicEl>
                                          </p:spTgt>
                                        </p:tgtEl>
                                        <p:attrNameLst>
                                          <p:attrName>style.visibility</p:attrName>
                                        </p:attrNameLst>
                                      </p:cBhvr>
                                      <p:to>
                                        <p:strVal val="visible"/>
                                      </p:to>
                                    </p:set>
                                    <p:anim calcmode="lin" valueType="num">
                                      <p:cBhvr additive="base">
                                        <p:cTn id="27" dur="1000" fill="hold"/>
                                        <p:tgtEl>
                                          <p:spTgt spid="56">
                                            <p:graphicEl>
                                              <a:dgm id="{A93D7BE6-F376-47A5-BC4D-C94B1505CC12}"/>
                                            </p:graphic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56">
                                            <p:graphicEl>
                                              <a:dgm id="{A93D7BE6-F376-47A5-BC4D-C94B1505CC12}"/>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56">
                                            <p:graphicEl>
                                              <a:dgm id="{D5A180CA-7E52-4B78-B211-4E6D6B0478DC}"/>
                                            </p:graphicEl>
                                          </p:spTgt>
                                        </p:tgtEl>
                                        <p:attrNameLst>
                                          <p:attrName>style.visibility</p:attrName>
                                        </p:attrNameLst>
                                      </p:cBhvr>
                                      <p:to>
                                        <p:strVal val="visible"/>
                                      </p:to>
                                    </p:set>
                                    <p:anim calcmode="lin" valueType="num">
                                      <p:cBhvr additive="base">
                                        <p:cTn id="31" dur="1000" fill="hold"/>
                                        <p:tgtEl>
                                          <p:spTgt spid="56">
                                            <p:graphicEl>
                                              <a:dgm id="{D5A180CA-7E52-4B78-B211-4E6D6B0478DC}"/>
                                            </p:graphic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56">
                                            <p:graphicEl>
                                              <a:dgm id="{D5A180CA-7E52-4B78-B211-4E6D6B0478DC}"/>
                                            </p:graphic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56">
                                            <p:graphicEl>
                                              <a:dgm id="{89E63DF3-4C9D-4BB3-AC71-413465D1AEE9}"/>
                                            </p:graphicEl>
                                          </p:spTgt>
                                        </p:tgtEl>
                                        <p:attrNameLst>
                                          <p:attrName>style.visibility</p:attrName>
                                        </p:attrNameLst>
                                      </p:cBhvr>
                                      <p:to>
                                        <p:strVal val="visible"/>
                                      </p:to>
                                    </p:set>
                                    <p:anim calcmode="lin" valueType="num">
                                      <p:cBhvr additive="base">
                                        <p:cTn id="35" dur="1000" fill="hold"/>
                                        <p:tgtEl>
                                          <p:spTgt spid="56">
                                            <p:graphicEl>
                                              <a:dgm id="{89E63DF3-4C9D-4BB3-AC71-413465D1AEE9}"/>
                                            </p:graphic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56">
                                            <p:graphicEl>
                                              <a:dgm id="{89E63DF3-4C9D-4BB3-AC71-413465D1AEE9}"/>
                                            </p:graphic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56">
                                            <p:graphicEl>
                                              <a:dgm id="{66425C96-935A-4E5D-8064-31041CBCD8FD}"/>
                                            </p:graphicEl>
                                          </p:spTgt>
                                        </p:tgtEl>
                                        <p:attrNameLst>
                                          <p:attrName>style.visibility</p:attrName>
                                        </p:attrNameLst>
                                      </p:cBhvr>
                                      <p:to>
                                        <p:strVal val="visible"/>
                                      </p:to>
                                    </p:set>
                                    <p:anim calcmode="lin" valueType="num">
                                      <p:cBhvr additive="base">
                                        <p:cTn id="39" dur="1000" fill="hold"/>
                                        <p:tgtEl>
                                          <p:spTgt spid="56">
                                            <p:graphicEl>
                                              <a:dgm id="{66425C96-935A-4E5D-8064-31041CBCD8FD}"/>
                                            </p:graphicEl>
                                          </p:spTgt>
                                        </p:tgtEl>
                                        <p:attrNameLst>
                                          <p:attrName>ppt_x</p:attrName>
                                        </p:attrNameLst>
                                      </p:cBhvr>
                                      <p:tavLst>
                                        <p:tav tm="0">
                                          <p:val>
                                            <p:strVal val="1+#ppt_w/2"/>
                                          </p:val>
                                        </p:tav>
                                        <p:tav tm="100000">
                                          <p:val>
                                            <p:strVal val="#ppt_x"/>
                                          </p:val>
                                        </p:tav>
                                      </p:tavLst>
                                    </p:anim>
                                    <p:anim calcmode="lin" valueType="num">
                                      <p:cBhvr additive="base">
                                        <p:cTn id="40" dur="1000" fill="hold"/>
                                        <p:tgtEl>
                                          <p:spTgt spid="56">
                                            <p:graphicEl>
                                              <a:dgm id="{66425C96-935A-4E5D-8064-31041CBCD8FD}"/>
                                            </p:graphic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56">
                                            <p:graphicEl>
                                              <a:dgm id="{AD9C47B4-0292-498A-8ABA-6580F2FFDADE}"/>
                                            </p:graphicEl>
                                          </p:spTgt>
                                        </p:tgtEl>
                                        <p:attrNameLst>
                                          <p:attrName>style.visibility</p:attrName>
                                        </p:attrNameLst>
                                      </p:cBhvr>
                                      <p:to>
                                        <p:strVal val="visible"/>
                                      </p:to>
                                    </p:set>
                                    <p:anim calcmode="lin" valueType="num">
                                      <p:cBhvr additive="base">
                                        <p:cTn id="43" dur="1000" fill="hold"/>
                                        <p:tgtEl>
                                          <p:spTgt spid="56">
                                            <p:graphicEl>
                                              <a:dgm id="{AD9C47B4-0292-498A-8ABA-6580F2FFDADE}"/>
                                            </p:graphic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56">
                                            <p:graphicEl>
                                              <a:dgm id="{AD9C47B4-0292-498A-8ABA-6580F2FFDADE}"/>
                                            </p:graphic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56">
                                            <p:graphicEl>
                                              <a:dgm id="{97539204-7EB6-4295-AB7A-D5F1A313E1ED}"/>
                                            </p:graphicEl>
                                          </p:spTgt>
                                        </p:tgtEl>
                                        <p:attrNameLst>
                                          <p:attrName>style.visibility</p:attrName>
                                        </p:attrNameLst>
                                      </p:cBhvr>
                                      <p:to>
                                        <p:strVal val="visible"/>
                                      </p:to>
                                    </p:set>
                                    <p:anim calcmode="lin" valueType="num">
                                      <p:cBhvr additive="base">
                                        <p:cTn id="47" dur="1000" fill="hold"/>
                                        <p:tgtEl>
                                          <p:spTgt spid="56">
                                            <p:graphicEl>
                                              <a:dgm id="{97539204-7EB6-4295-AB7A-D5F1A313E1ED}"/>
                                            </p:graphicEl>
                                          </p:spTgt>
                                        </p:tgtEl>
                                        <p:attrNameLst>
                                          <p:attrName>ppt_x</p:attrName>
                                        </p:attrNameLst>
                                      </p:cBhvr>
                                      <p:tavLst>
                                        <p:tav tm="0">
                                          <p:val>
                                            <p:strVal val="1+#ppt_w/2"/>
                                          </p:val>
                                        </p:tav>
                                        <p:tav tm="100000">
                                          <p:val>
                                            <p:strVal val="#ppt_x"/>
                                          </p:val>
                                        </p:tav>
                                      </p:tavLst>
                                    </p:anim>
                                    <p:anim calcmode="lin" valueType="num">
                                      <p:cBhvr additive="base">
                                        <p:cTn id="48" dur="1000" fill="hold"/>
                                        <p:tgtEl>
                                          <p:spTgt spid="56">
                                            <p:graphicEl>
                                              <a:dgm id="{97539204-7EB6-4295-AB7A-D5F1A313E1ED}"/>
                                            </p:graphic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1000"/>
                                        <p:tgtEl>
                                          <p:spTgt spid="37"/>
                                        </p:tgtEl>
                                      </p:cBhvr>
                                    </p:animEffect>
                                    <p:anim calcmode="lin" valueType="num">
                                      <p:cBhvr>
                                        <p:cTn id="69" dur="1000" fill="hold"/>
                                        <p:tgtEl>
                                          <p:spTgt spid="37"/>
                                        </p:tgtEl>
                                        <p:attrNameLst>
                                          <p:attrName>ppt_x</p:attrName>
                                        </p:attrNameLst>
                                      </p:cBhvr>
                                      <p:tavLst>
                                        <p:tav tm="0">
                                          <p:val>
                                            <p:strVal val="#ppt_x"/>
                                          </p:val>
                                        </p:tav>
                                        <p:tav tm="100000">
                                          <p:val>
                                            <p:strVal val="#ppt_x"/>
                                          </p:val>
                                        </p:tav>
                                      </p:tavLst>
                                    </p:anim>
                                    <p:anim calcmode="lin" valueType="num">
                                      <p:cBhvr>
                                        <p:cTn id="70" dur="1000" fill="hold"/>
                                        <p:tgtEl>
                                          <p:spTgt spid="37"/>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strVal val="#ppt_x"/>
                                          </p:val>
                                        </p:tav>
                                        <p:tav tm="100000">
                                          <p:val>
                                            <p:strVal val="#ppt_x"/>
                                          </p:val>
                                        </p:tav>
                                      </p:tavLst>
                                    </p:anim>
                                    <p:anim calcmode="lin" valueType="num">
                                      <p:cBhvr>
                                        <p:cTn id="75" dur="1000" fill="hold"/>
                                        <p:tgtEl>
                                          <p:spTgt spid="39"/>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1000" fill="hold"/>
                                        <p:tgtEl>
                                          <p:spTgt spid="53"/>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1000"/>
                                        <p:tgtEl>
                                          <p:spTgt spid="54"/>
                                        </p:tgtEl>
                                      </p:cBhvr>
                                    </p:animEffect>
                                    <p:anim calcmode="lin" valueType="num">
                                      <p:cBhvr>
                                        <p:cTn id="84" dur="1000" fill="hold"/>
                                        <p:tgtEl>
                                          <p:spTgt spid="54"/>
                                        </p:tgtEl>
                                        <p:attrNameLst>
                                          <p:attrName>ppt_x</p:attrName>
                                        </p:attrNameLst>
                                      </p:cBhvr>
                                      <p:tavLst>
                                        <p:tav tm="0">
                                          <p:val>
                                            <p:strVal val="#ppt_x"/>
                                          </p:val>
                                        </p:tav>
                                        <p:tav tm="100000">
                                          <p:val>
                                            <p:strVal val="#ppt_x"/>
                                          </p:val>
                                        </p:tav>
                                      </p:tavLst>
                                    </p:anim>
                                    <p:anim calcmode="lin" valueType="num">
                                      <p:cBhvr>
                                        <p:cTn id="8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6" grpId="0" uiExpand="1">
        <p:bldSub>
          <a:bldDgm/>
        </p:bldSub>
      </p:bldGraphic>
      <p:bldP spid="20" grpId="0" animBg="1"/>
      <p:bldP spid="21" grpId="0" animBg="1"/>
      <p:bldP spid="22" grpId="0" animBg="1"/>
      <p:bldP spid="37" grpId="0"/>
      <p:bldP spid="39" grpId="0"/>
      <p:bldP spid="53"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877665C-A805-1358-CBF4-A4ED7DD19D37}"/>
              </a:ext>
            </a:extLst>
          </p:cNvPr>
          <p:cNvCxnSpPr>
            <a:cxnSpLocks/>
          </p:cNvCxnSpPr>
          <p:nvPr/>
        </p:nvCxnSpPr>
        <p:spPr>
          <a:xfrm>
            <a:off x="308919" y="682200"/>
            <a:ext cx="11602995" cy="0"/>
          </a:xfrm>
          <a:prstGeom prst="line">
            <a:avLst/>
          </a:prstGeom>
          <a:ln>
            <a:solidFill>
              <a:schemeClr val="accent6"/>
            </a:solidFill>
          </a:ln>
        </p:spPr>
        <p:style>
          <a:lnRef idx="3">
            <a:schemeClr val="lt1"/>
          </a:lnRef>
          <a:fillRef idx="1">
            <a:schemeClr val="accent6"/>
          </a:fillRef>
          <a:effectRef idx="1">
            <a:schemeClr val="accent6"/>
          </a:effectRef>
          <a:fontRef idx="minor">
            <a:schemeClr val="lt1"/>
          </a:fontRef>
        </p:style>
      </p:cxnSp>
      <p:sp>
        <p:nvSpPr>
          <p:cNvPr id="9" name="TextBox 8">
            <a:extLst>
              <a:ext uri="{FF2B5EF4-FFF2-40B4-BE49-F238E27FC236}">
                <a16:creationId xmlns:a16="http://schemas.microsoft.com/office/drawing/2014/main" id="{5FE7603F-D24D-B936-09D8-E21E00FF5DE0}"/>
              </a:ext>
            </a:extLst>
          </p:cNvPr>
          <p:cNvSpPr txBox="1"/>
          <p:nvPr/>
        </p:nvSpPr>
        <p:spPr>
          <a:xfrm>
            <a:off x="336501" y="1603360"/>
            <a:ext cx="11571504" cy="1569660"/>
          </a:xfrm>
          <a:prstGeom prst="rect">
            <a:avLst/>
          </a:prstGeom>
          <a:noFill/>
        </p:spPr>
        <p:txBody>
          <a:bodyPr wrap="square">
            <a:spAutoFit/>
          </a:bodyPr>
          <a:lstStyle/>
          <a:p>
            <a:pPr marL="285750" indent="-285750" algn="just">
              <a:buFont typeface="Wingdings" panose="05000000000000000000" pitchFamily="2" charset="2"/>
              <a:buChar char="§"/>
            </a:pPr>
            <a:r>
              <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This study observed and proved how implementing </a:t>
            </a:r>
            <a:r>
              <a:rPr lang="en-GB" sz="16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passive</a:t>
            </a:r>
            <a:r>
              <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 design strategies and </a:t>
            </a:r>
            <a:r>
              <a:rPr lang="en-GB" sz="16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active</a:t>
            </a:r>
            <a:r>
              <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 design technologies in an </a:t>
            </a:r>
            <a:r>
              <a:rPr lang="en-GB" sz="16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old non-climate </a:t>
            </a:r>
            <a:r>
              <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responsive building in </a:t>
            </a:r>
            <a:r>
              <a:rPr lang="en-GB" sz="16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hot and humid </a:t>
            </a:r>
            <a:r>
              <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weather could improve its </a:t>
            </a:r>
            <a:r>
              <a:rPr lang="en-GB" sz="16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energy efficiency </a:t>
            </a:r>
            <a:r>
              <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by almost </a:t>
            </a:r>
            <a:r>
              <a:rPr lang="en-GB" sz="16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60% reduction </a:t>
            </a:r>
            <a:r>
              <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in primary </a:t>
            </a:r>
            <a:r>
              <a:rPr lang="en-GB" sz="16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electricity</a:t>
            </a:r>
            <a:r>
              <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 consumption. </a:t>
            </a:r>
          </a:p>
          <a:p>
            <a:pPr algn="just"/>
            <a:endPar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The </a:t>
            </a:r>
            <a:r>
              <a:rPr lang="en-GB" sz="16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strategies</a:t>
            </a:r>
            <a:r>
              <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 employed the </a:t>
            </a:r>
            <a:r>
              <a:rPr lang="en-GB" sz="16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least structural changes </a:t>
            </a:r>
            <a:r>
              <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on the characteristics of the building envelope due to </a:t>
            </a:r>
            <a:r>
              <a:rPr lang="en-GB" sz="16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health considerations of pupils </a:t>
            </a:r>
            <a:r>
              <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and</a:t>
            </a:r>
            <a:r>
              <a:rPr lang="en-GB" sz="16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 operation conditions</a:t>
            </a:r>
            <a:r>
              <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 of the TADIKUM preschool. </a:t>
            </a:r>
          </a:p>
        </p:txBody>
      </p:sp>
      <p:sp>
        <p:nvSpPr>
          <p:cNvPr id="10" name="Rectangle 9">
            <a:extLst>
              <a:ext uri="{FF2B5EF4-FFF2-40B4-BE49-F238E27FC236}">
                <a16:creationId xmlns:a16="http://schemas.microsoft.com/office/drawing/2014/main" id="{42C8E9CF-0E3C-4121-1721-4FDFEF5ED179}"/>
              </a:ext>
            </a:extLst>
          </p:cNvPr>
          <p:cNvSpPr/>
          <p:nvPr/>
        </p:nvSpPr>
        <p:spPr>
          <a:xfrm>
            <a:off x="336501" y="217066"/>
            <a:ext cx="347386" cy="345841"/>
          </a:xfrm>
          <a:prstGeom prst="rect">
            <a:avLst/>
          </a:prstGeom>
          <a:solidFill>
            <a:srgbClr val="A4C6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latin typeface="Calibri" panose="020F0502020204030204" pitchFamily="34" charset="0"/>
              <a:cs typeface="Calibri" panose="020F0502020204030204" pitchFamily="34" charset="0"/>
            </a:endParaRPr>
          </a:p>
        </p:txBody>
      </p:sp>
      <p:sp>
        <p:nvSpPr>
          <p:cNvPr id="11" name="CustomShape 2">
            <a:extLst>
              <a:ext uri="{FF2B5EF4-FFF2-40B4-BE49-F238E27FC236}">
                <a16:creationId xmlns:a16="http://schemas.microsoft.com/office/drawing/2014/main" id="{750C60C1-4F01-C473-7173-BBDF08AD22BC}"/>
              </a:ext>
            </a:extLst>
          </p:cNvPr>
          <p:cNvSpPr/>
          <p:nvPr/>
        </p:nvSpPr>
        <p:spPr>
          <a:xfrm>
            <a:off x="807553" y="97772"/>
            <a:ext cx="2413149" cy="58442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US" sz="3600" b="1" spc="-1" dirty="0">
                <a:solidFill>
                  <a:srgbClr val="000000"/>
                </a:solidFill>
                <a:latin typeface="Calibri Light" panose="020F0302020204030204" pitchFamily="34" charset="0"/>
                <a:cs typeface="Calibri Light" panose="020F0302020204030204" pitchFamily="34" charset="0"/>
              </a:rPr>
              <a:t>Conclusion</a:t>
            </a:r>
            <a:endParaRPr lang="en-GB" sz="3600" b="1" spc="-1" dirty="0">
              <a:solidFill>
                <a:srgbClr val="000000"/>
              </a:solidFill>
              <a:latin typeface="Calibri Light" panose="020F0302020204030204" pitchFamily="34" charset="0"/>
              <a:cs typeface="Calibri Light" panose="020F0302020204030204" pitchFamily="34" charset="0"/>
            </a:endParaRPr>
          </a:p>
        </p:txBody>
      </p:sp>
      <p:sp>
        <p:nvSpPr>
          <p:cNvPr id="12" name="Rounded Rectangle 4">
            <a:extLst>
              <a:ext uri="{FF2B5EF4-FFF2-40B4-BE49-F238E27FC236}">
                <a16:creationId xmlns:a16="http://schemas.microsoft.com/office/drawing/2014/main" id="{8AB67DF1-3B0B-BDCC-569B-33A1EA6C4783}"/>
              </a:ext>
            </a:extLst>
          </p:cNvPr>
          <p:cNvSpPr/>
          <p:nvPr/>
        </p:nvSpPr>
        <p:spPr>
          <a:xfrm>
            <a:off x="683887" y="919729"/>
            <a:ext cx="5411643" cy="428959"/>
          </a:xfrm>
          <a:prstGeom prst="rect">
            <a:avLst/>
          </a:prstGeom>
          <a:solidFill>
            <a:srgbClr val="A4C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07727">
              <a:lnSpc>
                <a:spcPct val="90000"/>
              </a:lnSpc>
              <a:spcBef>
                <a:spcPct val="0"/>
              </a:spcBef>
              <a:spcAft>
                <a:spcPct val="35000"/>
              </a:spcAft>
            </a:pPr>
            <a:r>
              <a:rPr lang="en-GB" sz="2000" b="1" dirty="0">
                <a:solidFill>
                  <a:schemeClr val="bg1"/>
                </a:solidFill>
                <a:latin typeface="Calibri" panose="020F0502020204030204"/>
                <a:cs typeface="Arial" panose="020B0604020202020204" pitchFamily="34" charset="0"/>
              </a:rPr>
              <a:t>Summary &amp; Future work</a:t>
            </a:r>
          </a:p>
        </p:txBody>
      </p:sp>
      <p:sp>
        <p:nvSpPr>
          <p:cNvPr id="14" name="TextBox 13">
            <a:extLst>
              <a:ext uri="{FF2B5EF4-FFF2-40B4-BE49-F238E27FC236}">
                <a16:creationId xmlns:a16="http://schemas.microsoft.com/office/drawing/2014/main" id="{4C92A3DA-5999-6E4B-05DB-6D5656FAE7C4}"/>
              </a:ext>
            </a:extLst>
          </p:cNvPr>
          <p:cNvSpPr txBox="1"/>
          <p:nvPr/>
        </p:nvSpPr>
        <p:spPr>
          <a:xfrm>
            <a:off x="336501" y="3613665"/>
            <a:ext cx="5797589" cy="1200329"/>
          </a:xfrm>
          <a:prstGeom prst="rect">
            <a:avLst/>
          </a:prstGeom>
          <a:noFill/>
        </p:spPr>
        <p:txBody>
          <a:bodyPr wrap="square">
            <a:spAutoFit/>
          </a:bodyPr>
          <a:lstStyle/>
          <a:p>
            <a:r>
              <a:rPr lang="en-GB" b="1" dirty="0">
                <a:solidFill>
                  <a:schemeClr val="accent6"/>
                </a:solidFill>
                <a:latin typeface="Calibri" panose="020F0502020204030204" pitchFamily="34" charset="0"/>
                <a:ea typeface="Times New Roman" panose="02020603050405020304" pitchFamily="18" charset="0"/>
                <a:cs typeface="Times New Roman" panose="02020603050405020304" pitchFamily="18" charset="0"/>
              </a:rPr>
              <a:t>T</a:t>
            </a:r>
            <a:r>
              <a:rPr lang="en-GB" sz="18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he most effective measure:</a:t>
            </a:r>
          </a:p>
          <a:p>
            <a:pPr marL="285750" indent="-285750">
              <a:buFont typeface="Wingdings" panose="05000000000000000000" pitchFamily="2" charset="2"/>
              <a:buChar char="§"/>
            </a:pPr>
            <a:r>
              <a:rPr lang="en-GB" sz="18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Reduction</a:t>
            </a:r>
            <a:r>
              <a:rPr lang="en-GB" sz="18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 of the building’s </a:t>
            </a:r>
            <a:r>
              <a:rPr lang="en-GB" sz="18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heat loss </a:t>
            </a:r>
            <a:r>
              <a:rPr lang="en-GB" sz="18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and </a:t>
            </a:r>
            <a:r>
              <a:rPr lang="en-GB" sz="18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infiltration</a:t>
            </a:r>
            <a:r>
              <a:rPr lang="en-GB" sz="18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 through fenestrations </a:t>
            </a:r>
          </a:p>
          <a:p>
            <a:pPr marL="285750" indent="-285750">
              <a:buFont typeface="Wingdings" panose="05000000000000000000" pitchFamily="2" charset="2"/>
              <a:buChar char="§"/>
            </a:pPr>
            <a:r>
              <a:rPr lang="en-GB" dirty="0">
                <a:solidFill>
                  <a:schemeClr val="accent6"/>
                </a:solidFill>
                <a:latin typeface="Calibri" panose="020F0502020204030204" pitchFamily="34" charset="0"/>
                <a:ea typeface="Times New Roman" panose="02020603050405020304" pitchFamily="18" charset="0"/>
                <a:cs typeface="Times New Roman" panose="02020603050405020304" pitchFamily="18" charset="0"/>
              </a:rPr>
              <a:t>T</a:t>
            </a:r>
            <a:r>
              <a:rPr lang="en-GB" sz="18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he </a:t>
            </a:r>
            <a:r>
              <a:rPr lang="en-GB" sz="18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higher COP </a:t>
            </a:r>
            <a:r>
              <a:rPr lang="en-GB" sz="18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implementation </a:t>
            </a:r>
            <a:endParaRPr lang="en-GB" dirty="0">
              <a:solidFill>
                <a:schemeClr val="accent6"/>
              </a:solidFill>
            </a:endParaRPr>
          </a:p>
        </p:txBody>
      </p:sp>
      <p:sp>
        <p:nvSpPr>
          <p:cNvPr id="16" name="TextBox 15">
            <a:extLst>
              <a:ext uri="{FF2B5EF4-FFF2-40B4-BE49-F238E27FC236}">
                <a16:creationId xmlns:a16="http://schemas.microsoft.com/office/drawing/2014/main" id="{68BF4172-D2DE-3384-F9AF-60E3E4DE6AA8}"/>
              </a:ext>
            </a:extLst>
          </p:cNvPr>
          <p:cNvSpPr txBox="1"/>
          <p:nvPr/>
        </p:nvSpPr>
        <p:spPr>
          <a:xfrm>
            <a:off x="6134090" y="3613665"/>
            <a:ext cx="5786611" cy="1200329"/>
          </a:xfrm>
          <a:prstGeom prst="rect">
            <a:avLst/>
          </a:prstGeom>
          <a:noFill/>
        </p:spPr>
        <p:txBody>
          <a:bodyPr wrap="square">
            <a:spAutoFit/>
          </a:bodyPr>
          <a:lstStyle/>
          <a:p>
            <a:pPr marL="285750" indent="-285750" algn="just">
              <a:buFont typeface="Wingdings" panose="05000000000000000000" pitchFamily="2" charset="2"/>
              <a:buChar char="§"/>
            </a:pPr>
            <a:r>
              <a:rPr lang="en-GB" dirty="0">
                <a:solidFill>
                  <a:schemeClr val="accent6"/>
                </a:solidFill>
                <a:latin typeface="Calibri" panose="020F0502020204030204" pitchFamily="34" charset="0"/>
                <a:ea typeface="Times New Roman" panose="02020603050405020304" pitchFamily="18" charset="0"/>
                <a:cs typeface="Times New Roman" panose="02020603050405020304" pitchFamily="18" charset="0"/>
              </a:rPr>
              <a:t>H</a:t>
            </a:r>
            <a:r>
              <a:rPr lang="en-GB" sz="18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igh </a:t>
            </a:r>
            <a:r>
              <a:rPr lang="en-GB" sz="18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airtightness</a:t>
            </a:r>
            <a:r>
              <a:rPr lang="en-GB" sz="18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 strategies should be accompanied by proper </a:t>
            </a:r>
            <a:r>
              <a:rPr lang="en-GB" sz="18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air ventilation </a:t>
            </a:r>
            <a:r>
              <a:rPr lang="en-GB" sz="18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to </a:t>
            </a:r>
            <a:r>
              <a:rPr lang="en-GB" sz="18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reduce the cooling load </a:t>
            </a:r>
            <a:r>
              <a:rPr lang="en-GB" sz="18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and </a:t>
            </a:r>
            <a:r>
              <a:rPr lang="en-GB" dirty="0">
                <a:solidFill>
                  <a:schemeClr val="accent6"/>
                </a:solidFill>
                <a:latin typeface="Calibri" panose="020F0502020204030204" pitchFamily="34" charset="0"/>
                <a:cs typeface="Times New Roman" panose="02020603050405020304" pitchFamily="18" charset="0"/>
              </a:rPr>
              <a:t>prevent excessive </a:t>
            </a:r>
            <a:r>
              <a:rPr lang="en-GB" b="1" dirty="0">
                <a:solidFill>
                  <a:schemeClr val="accent6"/>
                </a:solidFill>
                <a:latin typeface="Calibri" panose="020F0502020204030204" pitchFamily="34" charset="0"/>
                <a:cs typeface="Times New Roman" panose="02020603050405020304" pitchFamily="18" charset="0"/>
              </a:rPr>
              <a:t>moisture</a:t>
            </a:r>
            <a:r>
              <a:rPr lang="en-GB" dirty="0">
                <a:solidFill>
                  <a:schemeClr val="accent6"/>
                </a:solidFill>
                <a:latin typeface="Calibri" panose="020F0502020204030204" pitchFamily="34" charset="0"/>
                <a:cs typeface="Times New Roman" panose="02020603050405020304" pitchFamily="18" charset="0"/>
              </a:rPr>
              <a:t>, </a:t>
            </a:r>
            <a:r>
              <a:rPr lang="en-GB" b="1" dirty="0">
                <a:solidFill>
                  <a:schemeClr val="accent6"/>
                </a:solidFill>
                <a:latin typeface="Calibri" panose="020F0502020204030204" pitchFamily="34" charset="0"/>
                <a:cs typeface="Times New Roman" panose="02020603050405020304" pitchFamily="18" charset="0"/>
              </a:rPr>
              <a:t>condensation</a:t>
            </a:r>
            <a:r>
              <a:rPr lang="en-GB" dirty="0">
                <a:solidFill>
                  <a:schemeClr val="accent6"/>
                </a:solidFill>
                <a:latin typeface="Calibri" panose="020F0502020204030204" pitchFamily="34" charset="0"/>
                <a:cs typeface="Times New Roman" panose="02020603050405020304" pitchFamily="18" charset="0"/>
              </a:rPr>
              <a:t>, and </a:t>
            </a:r>
            <a:r>
              <a:rPr lang="en-GB" b="1" dirty="0">
                <a:solidFill>
                  <a:schemeClr val="accent6"/>
                </a:solidFill>
                <a:latin typeface="Calibri" panose="020F0502020204030204" pitchFamily="34" charset="0"/>
                <a:cs typeface="Times New Roman" panose="02020603050405020304" pitchFamily="18" charset="0"/>
              </a:rPr>
              <a:t>mould growth </a:t>
            </a:r>
            <a:r>
              <a:rPr lang="en-GB" dirty="0">
                <a:solidFill>
                  <a:schemeClr val="accent6"/>
                </a:solidFill>
                <a:latin typeface="Calibri" panose="020F0502020204030204" pitchFamily="34" charset="0"/>
                <a:cs typeface="Times New Roman" panose="02020603050405020304" pitchFamily="18" charset="0"/>
              </a:rPr>
              <a:t>risks in the building</a:t>
            </a:r>
          </a:p>
        </p:txBody>
      </p:sp>
      <p:sp>
        <p:nvSpPr>
          <p:cNvPr id="22" name="TextBox 21">
            <a:extLst>
              <a:ext uri="{FF2B5EF4-FFF2-40B4-BE49-F238E27FC236}">
                <a16:creationId xmlns:a16="http://schemas.microsoft.com/office/drawing/2014/main" id="{490BD13E-78E5-B6BC-871C-E40C0B208187}"/>
              </a:ext>
            </a:extLst>
          </p:cNvPr>
          <p:cNvSpPr txBox="1"/>
          <p:nvPr/>
        </p:nvSpPr>
        <p:spPr>
          <a:xfrm>
            <a:off x="1102869" y="5628205"/>
            <a:ext cx="8502624" cy="584775"/>
          </a:xfrm>
          <a:prstGeom prst="rect">
            <a:avLst/>
          </a:prstGeom>
          <a:solidFill>
            <a:srgbClr val="A4C693"/>
          </a:solidFill>
        </p:spPr>
        <p:txBody>
          <a:bodyPr wrap="square">
            <a:spAutoFit/>
          </a:bodyPr>
          <a:lstStyle/>
          <a:p>
            <a:r>
              <a:rPr lang="en-GB"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a:t>
            </a:r>
            <a:r>
              <a:rPr lang="en-GB" sz="1600" dirty="0">
                <a:solidFill>
                  <a:schemeClr val="bg1"/>
                </a:solidFill>
                <a:effectLst/>
                <a:latin typeface="Calibri" panose="020F0502020204030204" pitchFamily="34" charset="0"/>
                <a:ea typeface="Times New Roman" panose="02020603050405020304" pitchFamily="18" charset="0"/>
              </a:rPr>
              <a:t> this paper, </a:t>
            </a:r>
            <a:r>
              <a:rPr lang="en-GB" sz="1600" b="1" dirty="0">
                <a:solidFill>
                  <a:schemeClr val="bg1"/>
                </a:solidFill>
                <a:effectLst/>
                <a:latin typeface="Calibri" panose="020F0502020204030204" pitchFamily="34" charset="0"/>
                <a:ea typeface="Times New Roman" panose="02020603050405020304" pitchFamily="18" charset="0"/>
              </a:rPr>
              <a:t>energy-efficient retrofit strategies towards nZEB </a:t>
            </a:r>
            <a:r>
              <a:rPr lang="en-GB" sz="1600" dirty="0">
                <a:solidFill>
                  <a:schemeClr val="bg1"/>
                </a:solidFill>
                <a:effectLst/>
                <a:latin typeface="Calibri" panose="020F0502020204030204" pitchFamily="34" charset="0"/>
                <a:ea typeface="Times New Roman" panose="02020603050405020304" pitchFamily="18" charset="0"/>
              </a:rPr>
              <a:t>were investigated. The </a:t>
            </a:r>
            <a:r>
              <a:rPr lang="en-GB" sz="1600" b="1" dirty="0">
                <a:solidFill>
                  <a:schemeClr val="bg1"/>
                </a:solidFill>
                <a:effectLst/>
                <a:latin typeface="Calibri" panose="020F0502020204030204" pitchFamily="34" charset="0"/>
                <a:ea typeface="Times New Roman" panose="02020603050405020304" pitchFamily="18" charset="0"/>
              </a:rPr>
              <a:t>life cycle cost </a:t>
            </a:r>
            <a:r>
              <a:rPr lang="en-GB" sz="1600" dirty="0">
                <a:solidFill>
                  <a:schemeClr val="bg1"/>
                </a:solidFill>
                <a:effectLst/>
                <a:latin typeface="Calibri" panose="020F0502020204030204" pitchFamily="34" charset="0"/>
                <a:ea typeface="Times New Roman" panose="02020603050405020304" pitchFamily="18" charset="0"/>
              </a:rPr>
              <a:t>and </a:t>
            </a:r>
            <a:r>
              <a:rPr lang="en-GB" sz="1600" b="1" dirty="0">
                <a:solidFill>
                  <a:schemeClr val="bg1"/>
                </a:solidFill>
                <a:effectLst/>
                <a:latin typeface="Calibri" panose="020F0502020204030204" pitchFamily="34" charset="0"/>
                <a:ea typeface="Times New Roman" panose="02020603050405020304" pitchFamily="18" charset="0"/>
              </a:rPr>
              <a:t>payback period </a:t>
            </a:r>
            <a:r>
              <a:rPr lang="en-GB" sz="1600" dirty="0">
                <a:solidFill>
                  <a:schemeClr val="bg1"/>
                </a:solidFill>
                <a:effectLst/>
                <a:latin typeface="Calibri" panose="020F0502020204030204" pitchFamily="34" charset="0"/>
                <a:ea typeface="Times New Roman" panose="02020603050405020304" pitchFamily="18" charset="0"/>
              </a:rPr>
              <a:t>analyses for each implemented scenario will be presented in a future paper</a:t>
            </a:r>
            <a:endParaRPr lang="en-GB" sz="1600" dirty="0">
              <a:solidFill>
                <a:schemeClr val="bg1"/>
              </a:solidFill>
            </a:endParaRPr>
          </a:p>
        </p:txBody>
      </p:sp>
      <p:grpSp>
        <p:nvGrpSpPr>
          <p:cNvPr id="23" name="Google Shape;559;p29">
            <a:extLst>
              <a:ext uri="{FF2B5EF4-FFF2-40B4-BE49-F238E27FC236}">
                <a16:creationId xmlns:a16="http://schemas.microsoft.com/office/drawing/2014/main" id="{D67B3030-59A1-6DC4-A1C6-EC239F291281}"/>
              </a:ext>
            </a:extLst>
          </p:cNvPr>
          <p:cNvGrpSpPr/>
          <p:nvPr/>
        </p:nvGrpSpPr>
        <p:grpSpPr>
          <a:xfrm>
            <a:off x="10214811" y="5349451"/>
            <a:ext cx="1625242" cy="1200329"/>
            <a:chOff x="3975150" y="1405875"/>
            <a:chExt cx="4510019" cy="3210418"/>
          </a:xfrm>
        </p:grpSpPr>
        <p:sp>
          <p:nvSpPr>
            <p:cNvPr id="24" name="Google Shape;560;p29">
              <a:extLst>
                <a:ext uri="{FF2B5EF4-FFF2-40B4-BE49-F238E27FC236}">
                  <a16:creationId xmlns:a16="http://schemas.microsoft.com/office/drawing/2014/main" id="{DA9C6470-126C-E9EC-F681-39C898EBA038}"/>
                </a:ext>
              </a:extLst>
            </p:cNvPr>
            <p:cNvSpPr/>
            <p:nvPr/>
          </p:nvSpPr>
          <p:spPr>
            <a:xfrm>
              <a:off x="3975150" y="4202558"/>
              <a:ext cx="1496267" cy="413735"/>
            </a:xfrm>
            <a:custGeom>
              <a:avLst/>
              <a:gdLst/>
              <a:ahLst/>
              <a:cxnLst/>
              <a:rect l="l" t="t" r="r" b="b"/>
              <a:pathLst>
                <a:path w="61379" h="16972" extrusionOk="0">
                  <a:moveTo>
                    <a:pt x="9625" y="1"/>
                  </a:moveTo>
                  <a:cubicBezTo>
                    <a:pt x="4356" y="1"/>
                    <a:pt x="972" y="762"/>
                    <a:pt x="668" y="2298"/>
                  </a:cubicBezTo>
                  <a:cubicBezTo>
                    <a:pt x="1" y="5501"/>
                    <a:pt x="12910" y="10871"/>
                    <a:pt x="29489" y="14307"/>
                  </a:cubicBezTo>
                  <a:cubicBezTo>
                    <a:pt x="38130" y="16077"/>
                    <a:pt x="46058" y="16971"/>
                    <a:pt x="51771" y="16971"/>
                  </a:cubicBezTo>
                  <a:cubicBezTo>
                    <a:pt x="57040" y="16971"/>
                    <a:pt x="60424" y="16210"/>
                    <a:pt x="60744" y="14674"/>
                  </a:cubicBezTo>
                  <a:cubicBezTo>
                    <a:pt x="61378" y="11471"/>
                    <a:pt x="48469" y="6101"/>
                    <a:pt x="31890" y="2665"/>
                  </a:cubicBezTo>
                  <a:cubicBezTo>
                    <a:pt x="23266" y="895"/>
                    <a:pt x="15337" y="1"/>
                    <a:pt x="9625" y="1"/>
                  </a:cubicBezTo>
                  <a:close/>
                </a:path>
              </a:pathLst>
            </a:custGeom>
            <a:solidFill>
              <a:srgbClr val="000000">
                <a:alpha val="29020"/>
              </a:srgbClr>
            </a:solidFill>
            <a:ln>
              <a:noFill/>
            </a:ln>
          </p:spPr>
          <p:txBody>
            <a:bodyPr spcFirstLastPara="1" wrap="square" lIns="121900" tIns="121900" rIns="121900" bIns="121900" anchor="ctr" anchorCtr="0">
              <a:noAutofit/>
            </a:bodyPr>
            <a:lstStyle/>
            <a:p>
              <a:endParaRPr sz="2400"/>
            </a:p>
          </p:txBody>
        </p:sp>
        <p:sp>
          <p:nvSpPr>
            <p:cNvPr id="25" name="Google Shape;561;p29">
              <a:extLst>
                <a:ext uri="{FF2B5EF4-FFF2-40B4-BE49-F238E27FC236}">
                  <a16:creationId xmlns:a16="http://schemas.microsoft.com/office/drawing/2014/main" id="{FD7DC7F1-AF46-1120-BBD9-107AA3D728A8}"/>
                </a:ext>
              </a:extLst>
            </p:cNvPr>
            <p:cNvSpPr/>
            <p:nvPr/>
          </p:nvSpPr>
          <p:spPr>
            <a:xfrm>
              <a:off x="5186009" y="3499383"/>
              <a:ext cx="1707668" cy="437137"/>
            </a:xfrm>
            <a:custGeom>
              <a:avLst/>
              <a:gdLst/>
              <a:ahLst/>
              <a:cxnLst/>
              <a:rect l="l" t="t" r="r" b="b"/>
              <a:pathLst>
                <a:path w="70051" h="17932" extrusionOk="0">
                  <a:moveTo>
                    <a:pt x="14826" y="1"/>
                  </a:moveTo>
                  <a:cubicBezTo>
                    <a:pt x="6532" y="1"/>
                    <a:pt x="1003" y="1187"/>
                    <a:pt x="635" y="3456"/>
                  </a:cubicBezTo>
                  <a:cubicBezTo>
                    <a:pt x="1" y="7359"/>
                    <a:pt x="14911" y="12963"/>
                    <a:pt x="33892" y="16031"/>
                  </a:cubicBezTo>
                  <a:cubicBezTo>
                    <a:pt x="41898" y="17310"/>
                    <a:pt x="49349" y="17931"/>
                    <a:pt x="55339" y="17931"/>
                  </a:cubicBezTo>
                  <a:cubicBezTo>
                    <a:pt x="63574" y="17931"/>
                    <a:pt x="69050" y="16756"/>
                    <a:pt x="69417" y="14497"/>
                  </a:cubicBezTo>
                  <a:cubicBezTo>
                    <a:pt x="70051" y="10594"/>
                    <a:pt x="55174" y="4957"/>
                    <a:pt x="36160" y="1888"/>
                  </a:cubicBezTo>
                  <a:cubicBezTo>
                    <a:pt x="28211" y="617"/>
                    <a:pt x="20801" y="1"/>
                    <a:pt x="14826" y="1"/>
                  </a:cubicBezTo>
                  <a:close/>
                </a:path>
              </a:pathLst>
            </a:custGeom>
            <a:solidFill>
              <a:srgbClr val="000000">
                <a:alpha val="29020"/>
              </a:srgbClr>
            </a:solidFill>
            <a:ln>
              <a:noFill/>
            </a:ln>
          </p:spPr>
          <p:txBody>
            <a:bodyPr spcFirstLastPara="1" wrap="square" lIns="121900" tIns="121900" rIns="121900" bIns="121900" anchor="ctr" anchorCtr="0">
              <a:noAutofit/>
            </a:bodyPr>
            <a:lstStyle/>
            <a:p>
              <a:endParaRPr sz="2400"/>
            </a:p>
          </p:txBody>
        </p:sp>
        <p:sp>
          <p:nvSpPr>
            <p:cNvPr id="26" name="Google Shape;562;p29">
              <a:extLst>
                <a:ext uri="{FF2B5EF4-FFF2-40B4-BE49-F238E27FC236}">
                  <a16:creationId xmlns:a16="http://schemas.microsoft.com/office/drawing/2014/main" id="{5E83546A-FCAB-E3AC-E0D7-4EB6FFECBEF0}"/>
                </a:ext>
              </a:extLst>
            </p:cNvPr>
            <p:cNvSpPr/>
            <p:nvPr/>
          </p:nvSpPr>
          <p:spPr>
            <a:xfrm>
              <a:off x="6637581" y="2905351"/>
              <a:ext cx="1462089" cy="378583"/>
            </a:xfrm>
            <a:custGeom>
              <a:avLst/>
              <a:gdLst/>
              <a:ahLst/>
              <a:cxnLst/>
              <a:rect l="l" t="t" r="r" b="b"/>
              <a:pathLst>
                <a:path w="59977" h="15530" extrusionOk="0">
                  <a:moveTo>
                    <a:pt x="17429" y="0"/>
                  </a:moveTo>
                  <a:cubicBezTo>
                    <a:pt x="7657" y="0"/>
                    <a:pt x="764" y="1562"/>
                    <a:pt x="434" y="4273"/>
                  </a:cubicBezTo>
                  <a:cubicBezTo>
                    <a:pt x="0" y="8109"/>
                    <a:pt x="12843" y="12779"/>
                    <a:pt x="29188" y="14713"/>
                  </a:cubicBezTo>
                  <a:cubicBezTo>
                    <a:pt x="33936" y="15267"/>
                    <a:pt x="38453" y="15529"/>
                    <a:pt x="42481" y="15529"/>
                  </a:cubicBezTo>
                  <a:cubicBezTo>
                    <a:pt x="52293" y="15529"/>
                    <a:pt x="59212" y="13973"/>
                    <a:pt x="59543" y="11278"/>
                  </a:cubicBezTo>
                  <a:cubicBezTo>
                    <a:pt x="59976" y="7441"/>
                    <a:pt x="47134" y="2771"/>
                    <a:pt x="30822" y="837"/>
                  </a:cubicBezTo>
                  <a:cubicBezTo>
                    <a:pt x="26038" y="269"/>
                    <a:pt x="21486" y="0"/>
                    <a:pt x="17429" y="0"/>
                  </a:cubicBezTo>
                  <a:close/>
                </a:path>
              </a:pathLst>
            </a:custGeom>
            <a:solidFill>
              <a:srgbClr val="000000">
                <a:alpha val="29020"/>
              </a:srgbClr>
            </a:solidFill>
            <a:ln>
              <a:noFill/>
            </a:ln>
          </p:spPr>
          <p:txBody>
            <a:bodyPr spcFirstLastPara="1" wrap="square" lIns="121900" tIns="121900" rIns="121900" bIns="121900" anchor="ctr" anchorCtr="0">
              <a:noAutofit/>
            </a:bodyPr>
            <a:lstStyle/>
            <a:p>
              <a:endParaRPr sz="2400"/>
            </a:p>
          </p:txBody>
        </p:sp>
        <p:sp>
          <p:nvSpPr>
            <p:cNvPr id="27" name="Google Shape;563;p29">
              <a:extLst>
                <a:ext uri="{FF2B5EF4-FFF2-40B4-BE49-F238E27FC236}">
                  <a16:creationId xmlns:a16="http://schemas.microsoft.com/office/drawing/2014/main" id="{5215AB26-DC59-7ABE-C3F1-17613B1988DC}"/>
                </a:ext>
              </a:extLst>
            </p:cNvPr>
            <p:cNvSpPr/>
            <p:nvPr/>
          </p:nvSpPr>
          <p:spPr>
            <a:xfrm>
              <a:off x="6666031" y="1405875"/>
              <a:ext cx="1719881" cy="1683266"/>
            </a:xfrm>
            <a:custGeom>
              <a:avLst/>
              <a:gdLst/>
              <a:ahLst/>
              <a:cxnLst/>
              <a:rect l="l" t="t" r="r" b="b"/>
              <a:pathLst>
                <a:path w="70552" h="69050" extrusionOk="0">
                  <a:moveTo>
                    <a:pt x="50837" y="0"/>
                  </a:moveTo>
                  <a:lnTo>
                    <a:pt x="10275" y="29721"/>
                  </a:lnTo>
                  <a:lnTo>
                    <a:pt x="19315" y="30789"/>
                  </a:lnTo>
                  <a:cubicBezTo>
                    <a:pt x="19281" y="30789"/>
                    <a:pt x="19281" y="30789"/>
                    <a:pt x="19248" y="30789"/>
                  </a:cubicBezTo>
                  <a:cubicBezTo>
                    <a:pt x="19048" y="30856"/>
                    <a:pt x="18981" y="31423"/>
                    <a:pt x="18914" y="31623"/>
                  </a:cubicBezTo>
                  <a:cubicBezTo>
                    <a:pt x="18214" y="33758"/>
                    <a:pt x="17447" y="35859"/>
                    <a:pt x="16679" y="37961"/>
                  </a:cubicBezTo>
                  <a:cubicBezTo>
                    <a:pt x="14911" y="42664"/>
                    <a:pt x="12943" y="47301"/>
                    <a:pt x="10642" y="51737"/>
                  </a:cubicBezTo>
                  <a:cubicBezTo>
                    <a:pt x="9508" y="53905"/>
                    <a:pt x="8273" y="56040"/>
                    <a:pt x="6872" y="58042"/>
                  </a:cubicBezTo>
                  <a:cubicBezTo>
                    <a:pt x="5638" y="59743"/>
                    <a:pt x="4237" y="61544"/>
                    <a:pt x="2403" y="62612"/>
                  </a:cubicBezTo>
                  <a:cubicBezTo>
                    <a:pt x="1669" y="63012"/>
                    <a:pt x="835" y="63279"/>
                    <a:pt x="1" y="63145"/>
                  </a:cubicBezTo>
                  <a:cubicBezTo>
                    <a:pt x="2503" y="63479"/>
                    <a:pt x="4971" y="63846"/>
                    <a:pt x="7473" y="64179"/>
                  </a:cubicBezTo>
                  <a:cubicBezTo>
                    <a:pt x="12710" y="64913"/>
                    <a:pt x="17947" y="65614"/>
                    <a:pt x="23184" y="66348"/>
                  </a:cubicBezTo>
                  <a:lnTo>
                    <a:pt x="37061" y="68249"/>
                  </a:lnTo>
                  <a:cubicBezTo>
                    <a:pt x="38095" y="68416"/>
                    <a:pt x="39129" y="68549"/>
                    <a:pt x="40163" y="68683"/>
                  </a:cubicBezTo>
                  <a:cubicBezTo>
                    <a:pt x="42731" y="69050"/>
                    <a:pt x="44799" y="66748"/>
                    <a:pt x="46267" y="64947"/>
                  </a:cubicBezTo>
                  <a:cubicBezTo>
                    <a:pt x="49269" y="61244"/>
                    <a:pt x="51504" y="56841"/>
                    <a:pt x="53472" y="52504"/>
                  </a:cubicBezTo>
                  <a:cubicBezTo>
                    <a:pt x="55440" y="48201"/>
                    <a:pt x="57208" y="43831"/>
                    <a:pt x="58776" y="39362"/>
                  </a:cubicBezTo>
                  <a:cubicBezTo>
                    <a:pt x="59143" y="38361"/>
                    <a:pt x="59477" y="37360"/>
                    <a:pt x="59844" y="36359"/>
                  </a:cubicBezTo>
                  <a:cubicBezTo>
                    <a:pt x="60110" y="35559"/>
                    <a:pt x="60344" y="34758"/>
                    <a:pt x="60611" y="33991"/>
                  </a:cubicBezTo>
                  <a:lnTo>
                    <a:pt x="70551" y="35726"/>
                  </a:lnTo>
                  <a:close/>
                </a:path>
              </a:pathLst>
            </a:custGeom>
            <a:gradFill>
              <a:gsLst>
                <a:gs pos="0">
                  <a:srgbClr val="B9D9AB"/>
                </a:gs>
                <a:gs pos="100000">
                  <a:srgbClr val="72A859"/>
                </a:gs>
              </a:gsLst>
              <a:lin ang="5400012" scaled="0"/>
            </a:gradFill>
            <a:ln>
              <a:noFill/>
            </a:ln>
          </p:spPr>
          <p:txBody>
            <a:bodyPr spcFirstLastPara="1" wrap="square" lIns="121900" tIns="121900" rIns="121900" bIns="121900" anchor="ctr" anchorCtr="0">
              <a:noAutofit/>
            </a:bodyPr>
            <a:lstStyle/>
            <a:p>
              <a:endParaRPr sz="2400"/>
            </a:p>
          </p:txBody>
        </p:sp>
        <p:sp>
          <p:nvSpPr>
            <p:cNvPr id="28" name="Google Shape;564;p29">
              <a:extLst>
                <a:ext uri="{FF2B5EF4-FFF2-40B4-BE49-F238E27FC236}">
                  <a16:creationId xmlns:a16="http://schemas.microsoft.com/office/drawing/2014/main" id="{46711ABF-C06D-48F0-B0BB-AFD985D2784E}"/>
                </a:ext>
              </a:extLst>
            </p:cNvPr>
            <p:cNvSpPr/>
            <p:nvPr/>
          </p:nvSpPr>
          <p:spPr>
            <a:xfrm>
              <a:off x="6400939" y="2467902"/>
              <a:ext cx="1236841" cy="704217"/>
            </a:xfrm>
            <a:custGeom>
              <a:avLst/>
              <a:gdLst/>
              <a:ahLst/>
              <a:cxnLst/>
              <a:rect l="l" t="t" r="r" b="b"/>
              <a:pathLst>
                <a:path w="50737" h="28888" extrusionOk="0">
                  <a:moveTo>
                    <a:pt x="50737" y="28888"/>
                  </a:moveTo>
                  <a:lnTo>
                    <a:pt x="10408" y="23084"/>
                  </a:lnTo>
                  <a:cubicBezTo>
                    <a:pt x="9274" y="22917"/>
                    <a:pt x="8406" y="22417"/>
                    <a:pt x="7706" y="21683"/>
                  </a:cubicBezTo>
                  <a:cubicBezTo>
                    <a:pt x="7039" y="20949"/>
                    <a:pt x="6538" y="19982"/>
                    <a:pt x="6138" y="18881"/>
                  </a:cubicBezTo>
                  <a:cubicBezTo>
                    <a:pt x="5771" y="17780"/>
                    <a:pt x="5538" y="16512"/>
                    <a:pt x="5371" y="15212"/>
                  </a:cubicBezTo>
                  <a:cubicBezTo>
                    <a:pt x="5204" y="13911"/>
                    <a:pt x="5071" y="12576"/>
                    <a:pt x="4971" y="11242"/>
                  </a:cubicBezTo>
                  <a:cubicBezTo>
                    <a:pt x="4837" y="9574"/>
                    <a:pt x="4704" y="8073"/>
                    <a:pt x="4504" y="6739"/>
                  </a:cubicBezTo>
                  <a:cubicBezTo>
                    <a:pt x="4303" y="5405"/>
                    <a:pt x="4070" y="4237"/>
                    <a:pt x="3736" y="3270"/>
                  </a:cubicBezTo>
                  <a:cubicBezTo>
                    <a:pt x="3369" y="2302"/>
                    <a:pt x="2936" y="1535"/>
                    <a:pt x="2335" y="1001"/>
                  </a:cubicBezTo>
                  <a:cubicBezTo>
                    <a:pt x="1735" y="434"/>
                    <a:pt x="968" y="101"/>
                    <a:pt x="0" y="1"/>
                  </a:cubicBezTo>
                  <a:lnTo>
                    <a:pt x="39862" y="4204"/>
                  </a:lnTo>
                  <a:cubicBezTo>
                    <a:pt x="40863" y="4304"/>
                    <a:pt x="41663" y="4671"/>
                    <a:pt x="42297" y="5271"/>
                  </a:cubicBezTo>
                  <a:cubicBezTo>
                    <a:pt x="42931" y="5838"/>
                    <a:pt x="43398" y="6672"/>
                    <a:pt x="43765" y="7706"/>
                  </a:cubicBezTo>
                  <a:cubicBezTo>
                    <a:pt x="44099" y="8707"/>
                    <a:pt x="44365" y="9974"/>
                    <a:pt x="44566" y="11375"/>
                  </a:cubicBezTo>
                  <a:cubicBezTo>
                    <a:pt x="44766" y="12810"/>
                    <a:pt x="44899" y="14444"/>
                    <a:pt x="45033" y="16246"/>
                  </a:cubicBezTo>
                  <a:cubicBezTo>
                    <a:pt x="45133" y="17647"/>
                    <a:pt x="45266" y="19081"/>
                    <a:pt x="45433" y="20482"/>
                  </a:cubicBezTo>
                  <a:cubicBezTo>
                    <a:pt x="45633" y="21883"/>
                    <a:pt x="45866" y="23217"/>
                    <a:pt x="46267" y="24418"/>
                  </a:cubicBezTo>
                  <a:cubicBezTo>
                    <a:pt x="46634" y="25586"/>
                    <a:pt x="47167" y="26620"/>
                    <a:pt x="47901" y="27420"/>
                  </a:cubicBezTo>
                  <a:cubicBezTo>
                    <a:pt x="48602" y="28187"/>
                    <a:pt x="49536" y="28721"/>
                    <a:pt x="50737" y="28888"/>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9" name="Google Shape;565;p29">
              <a:extLst>
                <a:ext uri="{FF2B5EF4-FFF2-40B4-BE49-F238E27FC236}">
                  <a16:creationId xmlns:a16="http://schemas.microsoft.com/office/drawing/2014/main" id="{B3319F68-D21E-E79D-79A6-31AAC2661630}"/>
                </a:ext>
              </a:extLst>
            </p:cNvPr>
            <p:cNvSpPr/>
            <p:nvPr/>
          </p:nvSpPr>
          <p:spPr>
            <a:xfrm>
              <a:off x="5508854" y="2374386"/>
              <a:ext cx="1867853" cy="1362068"/>
            </a:xfrm>
            <a:custGeom>
              <a:avLst/>
              <a:gdLst/>
              <a:ahLst/>
              <a:cxnLst/>
              <a:rect l="l" t="t" r="r" b="b"/>
              <a:pathLst>
                <a:path w="76622" h="55874" extrusionOk="0">
                  <a:moveTo>
                    <a:pt x="53639" y="34625"/>
                  </a:moveTo>
                  <a:cubicBezTo>
                    <a:pt x="56007" y="29655"/>
                    <a:pt x="58342" y="24618"/>
                    <a:pt x="60944" y="19748"/>
                  </a:cubicBezTo>
                  <a:cubicBezTo>
                    <a:pt x="62145" y="17513"/>
                    <a:pt x="63379" y="15312"/>
                    <a:pt x="64780" y="13177"/>
                  </a:cubicBezTo>
                  <a:cubicBezTo>
                    <a:pt x="66181" y="11075"/>
                    <a:pt x="67749" y="9007"/>
                    <a:pt x="69617" y="7272"/>
                  </a:cubicBezTo>
                  <a:cubicBezTo>
                    <a:pt x="71518" y="5505"/>
                    <a:pt x="73920" y="4037"/>
                    <a:pt x="76622" y="4237"/>
                  </a:cubicBezTo>
                  <a:cubicBezTo>
                    <a:pt x="75721" y="4137"/>
                    <a:pt x="74821" y="4070"/>
                    <a:pt x="73920" y="3970"/>
                  </a:cubicBezTo>
                  <a:cubicBezTo>
                    <a:pt x="71685" y="3770"/>
                    <a:pt x="69417" y="3536"/>
                    <a:pt x="67149" y="3303"/>
                  </a:cubicBezTo>
                  <a:cubicBezTo>
                    <a:pt x="64146" y="3003"/>
                    <a:pt x="61178" y="2702"/>
                    <a:pt x="58175" y="2436"/>
                  </a:cubicBezTo>
                  <a:cubicBezTo>
                    <a:pt x="55073" y="2135"/>
                    <a:pt x="52004" y="1802"/>
                    <a:pt x="48902" y="1502"/>
                  </a:cubicBezTo>
                  <a:cubicBezTo>
                    <a:pt x="46334" y="1268"/>
                    <a:pt x="43765" y="1001"/>
                    <a:pt x="41230" y="734"/>
                  </a:cubicBezTo>
                  <a:lnTo>
                    <a:pt x="37060" y="334"/>
                  </a:lnTo>
                  <a:cubicBezTo>
                    <a:pt x="33758" y="1"/>
                    <a:pt x="30989" y="2069"/>
                    <a:pt x="28855" y="4370"/>
                  </a:cubicBezTo>
                  <a:cubicBezTo>
                    <a:pt x="25185" y="8340"/>
                    <a:pt x="22583" y="13343"/>
                    <a:pt x="20148" y="18114"/>
                  </a:cubicBezTo>
                  <a:cubicBezTo>
                    <a:pt x="17446" y="23417"/>
                    <a:pt x="14978" y="28821"/>
                    <a:pt x="12309" y="34125"/>
                  </a:cubicBezTo>
                  <a:cubicBezTo>
                    <a:pt x="11042" y="36593"/>
                    <a:pt x="9741" y="39062"/>
                    <a:pt x="8273" y="41397"/>
                  </a:cubicBezTo>
                  <a:cubicBezTo>
                    <a:pt x="6905" y="43632"/>
                    <a:pt x="5338" y="46100"/>
                    <a:pt x="3103" y="47568"/>
                  </a:cubicBezTo>
                  <a:cubicBezTo>
                    <a:pt x="2135" y="48235"/>
                    <a:pt x="1135" y="48402"/>
                    <a:pt x="1" y="48202"/>
                  </a:cubicBezTo>
                  <a:lnTo>
                    <a:pt x="1" y="48202"/>
                  </a:lnTo>
                  <a:cubicBezTo>
                    <a:pt x="2035" y="48602"/>
                    <a:pt x="4070" y="49002"/>
                    <a:pt x="6105" y="49403"/>
                  </a:cubicBezTo>
                  <a:cubicBezTo>
                    <a:pt x="10541" y="50303"/>
                    <a:pt x="14945" y="51171"/>
                    <a:pt x="19381" y="52038"/>
                  </a:cubicBezTo>
                  <a:cubicBezTo>
                    <a:pt x="23684" y="52905"/>
                    <a:pt x="28021" y="53772"/>
                    <a:pt x="32357" y="54640"/>
                  </a:cubicBezTo>
                  <a:cubicBezTo>
                    <a:pt x="33725" y="54907"/>
                    <a:pt x="35092" y="55173"/>
                    <a:pt x="36460" y="55440"/>
                  </a:cubicBezTo>
                  <a:cubicBezTo>
                    <a:pt x="37194" y="55607"/>
                    <a:pt x="37928" y="55774"/>
                    <a:pt x="38662" y="55807"/>
                  </a:cubicBezTo>
                  <a:cubicBezTo>
                    <a:pt x="40163" y="55874"/>
                    <a:pt x="41464" y="54840"/>
                    <a:pt x="42431" y="53839"/>
                  </a:cubicBezTo>
                  <a:cubicBezTo>
                    <a:pt x="43832" y="52471"/>
                    <a:pt x="44966" y="50837"/>
                    <a:pt x="46000" y="49169"/>
                  </a:cubicBezTo>
                  <a:cubicBezTo>
                    <a:pt x="48335" y="45500"/>
                    <a:pt x="50270" y="41597"/>
                    <a:pt x="52171" y="37728"/>
                  </a:cubicBezTo>
                  <a:cubicBezTo>
                    <a:pt x="52638" y="36693"/>
                    <a:pt x="53139" y="35659"/>
                    <a:pt x="53639" y="34625"/>
                  </a:cubicBezTo>
                  <a:cubicBezTo>
                    <a:pt x="54006" y="33858"/>
                    <a:pt x="53505" y="34892"/>
                    <a:pt x="53639" y="34625"/>
                  </a:cubicBezTo>
                  <a:close/>
                </a:path>
              </a:pathLst>
            </a:custGeom>
            <a:gradFill>
              <a:gsLst>
                <a:gs pos="0">
                  <a:srgbClr val="DCECD5"/>
                </a:gs>
                <a:gs pos="100000">
                  <a:schemeClr val="accent2"/>
                </a:gs>
              </a:gsLst>
              <a:lin ang="5400012" scaled="0"/>
            </a:gradFill>
            <a:ln>
              <a:noFill/>
            </a:ln>
          </p:spPr>
          <p:txBody>
            <a:bodyPr spcFirstLastPara="1" wrap="square" lIns="121900" tIns="121900" rIns="121900" bIns="121900" anchor="ctr" anchorCtr="0">
              <a:noAutofit/>
            </a:bodyPr>
            <a:lstStyle/>
            <a:p>
              <a:endParaRPr sz="2400"/>
            </a:p>
          </p:txBody>
        </p:sp>
        <p:sp>
          <p:nvSpPr>
            <p:cNvPr id="30" name="Google Shape;566;p29">
              <a:extLst>
                <a:ext uri="{FF2B5EF4-FFF2-40B4-BE49-F238E27FC236}">
                  <a16:creationId xmlns:a16="http://schemas.microsoft.com/office/drawing/2014/main" id="{84724664-498A-F222-F891-973C3FBE23FF}"/>
                </a:ext>
              </a:extLst>
            </p:cNvPr>
            <p:cNvSpPr/>
            <p:nvPr/>
          </p:nvSpPr>
          <p:spPr>
            <a:xfrm>
              <a:off x="5138032" y="2908666"/>
              <a:ext cx="1267752" cy="915643"/>
            </a:xfrm>
            <a:custGeom>
              <a:avLst/>
              <a:gdLst/>
              <a:ahLst/>
              <a:cxnLst/>
              <a:rect l="l" t="t" r="r" b="b"/>
              <a:pathLst>
                <a:path w="52005" h="37561" extrusionOk="0">
                  <a:moveTo>
                    <a:pt x="47935" y="35326"/>
                  </a:moveTo>
                  <a:cubicBezTo>
                    <a:pt x="46901" y="34225"/>
                    <a:pt x="46134" y="32824"/>
                    <a:pt x="45567" y="31223"/>
                  </a:cubicBezTo>
                  <a:cubicBezTo>
                    <a:pt x="45000" y="29621"/>
                    <a:pt x="44599" y="27854"/>
                    <a:pt x="44332" y="26019"/>
                  </a:cubicBezTo>
                  <a:cubicBezTo>
                    <a:pt x="44066" y="24184"/>
                    <a:pt x="43899" y="22250"/>
                    <a:pt x="43732" y="20415"/>
                  </a:cubicBezTo>
                  <a:cubicBezTo>
                    <a:pt x="43532" y="18280"/>
                    <a:pt x="43332" y="16312"/>
                    <a:pt x="43031" y="14577"/>
                  </a:cubicBezTo>
                  <a:cubicBezTo>
                    <a:pt x="42765" y="12876"/>
                    <a:pt x="42431" y="11375"/>
                    <a:pt x="41964" y="10107"/>
                  </a:cubicBezTo>
                  <a:cubicBezTo>
                    <a:pt x="41497" y="8840"/>
                    <a:pt x="40863" y="7839"/>
                    <a:pt x="40063" y="7072"/>
                  </a:cubicBezTo>
                  <a:cubicBezTo>
                    <a:pt x="39262" y="6305"/>
                    <a:pt x="38261" y="5838"/>
                    <a:pt x="36960" y="5638"/>
                  </a:cubicBezTo>
                  <a:lnTo>
                    <a:pt x="1" y="0"/>
                  </a:lnTo>
                  <a:cubicBezTo>
                    <a:pt x="1202" y="200"/>
                    <a:pt x="2169" y="634"/>
                    <a:pt x="2936" y="1335"/>
                  </a:cubicBezTo>
                  <a:cubicBezTo>
                    <a:pt x="3703" y="2035"/>
                    <a:pt x="4270" y="3002"/>
                    <a:pt x="4737" y="4170"/>
                  </a:cubicBezTo>
                  <a:cubicBezTo>
                    <a:pt x="5171" y="5337"/>
                    <a:pt x="5505" y="6738"/>
                    <a:pt x="5771" y="8373"/>
                  </a:cubicBezTo>
                  <a:cubicBezTo>
                    <a:pt x="6038" y="9974"/>
                    <a:pt x="6238" y="11775"/>
                    <a:pt x="6405" y="13777"/>
                  </a:cubicBezTo>
                  <a:cubicBezTo>
                    <a:pt x="6572" y="15511"/>
                    <a:pt x="6739" y="17279"/>
                    <a:pt x="7039" y="19014"/>
                  </a:cubicBezTo>
                  <a:cubicBezTo>
                    <a:pt x="7306" y="20715"/>
                    <a:pt x="7639" y="22383"/>
                    <a:pt x="8207" y="23884"/>
                  </a:cubicBezTo>
                  <a:cubicBezTo>
                    <a:pt x="8740" y="25352"/>
                    <a:pt x="9474" y="26653"/>
                    <a:pt x="10441" y="27687"/>
                  </a:cubicBezTo>
                  <a:cubicBezTo>
                    <a:pt x="11442" y="28721"/>
                    <a:pt x="12710" y="29455"/>
                    <a:pt x="14344" y="29788"/>
                  </a:cubicBezTo>
                  <a:lnTo>
                    <a:pt x="52005" y="37560"/>
                  </a:lnTo>
                  <a:cubicBezTo>
                    <a:pt x="50303" y="37194"/>
                    <a:pt x="48969" y="36393"/>
                    <a:pt x="47935" y="35326"/>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1" name="Google Shape;567;p29">
              <a:extLst>
                <a:ext uri="{FF2B5EF4-FFF2-40B4-BE49-F238E27FC236}">
                  <a16:creationId xmlns:a16="http://schemas.microsoft.com/office/drawing/2014/main" id="{346FB9C4-F904-1A23-84EF-782598C6C80D}"/>
                </a:ext>
              </a:extLst>
            </p:cNvPr>
            <p:cNvSpPr/>
            <p:nvPr/>
          </p:nvSpPr>
          <p:spPr>
            <a:xfrm>
              <a:off x="5046953" y="2234526"/>
              <a:ext cx="3171366" cy="2281758"/>
            </a:xfrm>
            <a:custGeom>
              <a:avLst/>
              <a:gdLst/>
              <a:ahLst/>
              <a:cxnLst/>
              <a:rect l="l" t="t" r="r" b="b"/>
              <a:pathLst>
                <a:path w="130094" h="93601" extrusionOk="0">
                  <a:moveTo>
                    <a:pt x="127025" y="0"/>
                  </a:moveTo>
                  <a:cubicBezTo>
                    <a:pt x="126491" y="1701"/>
                    <a:pt x="125924" y="3403"/>
                    <a:pt x="125324" y="5104"/>
                  </a:cubicBezTo>
                  <a:cubicBezTo>
                    <a:pt x="123722" y="9574"/>
                    <a:pt x="121988" y="13977"/>
                    <a:pt x="120020" y="18280"/>
                  </a:cubicBezTo>
                  <a:cubicBezTo>
                    <a:pt x="118118" y="22416"/>
                    <a:pt x="116017" y="26552"/>
                    <a:pt x="113282" y="30188"/>
                  </a:cubicBezTo>
                  <a:cubicBezTo>
                    <a:pt x="112081" y="31790"/>
                    <a:pt x="110646" y="33491"/>
                    <a:pt x="108812" y="34358"/>
                  </a:cubicBezTo>
                  <a:cubicBezTo>
                    <a:pt x="108335" y="34597"/>
                    <a:pt x="107739" y="34776"/>
                    <a:pt x="107159" y="34776"/>
                  </a:cubicBezTo>
                  <a:cubicBezTo>
                    <a:pt x="106766" y="34776"/>
                    <a:pt x="106380" y="34694"/>
                    <a:pt x="106043" y="34491"/>
                  </a:cubicBezTo>
                  <a:cubicBezTo>
                    <a:pt x="105376" y="34058"/>
                    <a:pt x="105076" y="33224"/>
                    <a:pt x="104842" y="32490"/>
                  </a:cubicBezTo>
                  <a:cubicBezTo>
                    <a:pt x="104309" y="30655"/>
                    <a:pt x="104142" y="28687"/>
                    <a:pt x="103975" y="26786"/>
                  </a:cubicBezTo>
                  <a:cubicBezTo>
                    <a:pt x="103775" y="24384"/>
                    <a:pt x="103641" y="21983"/>
                    <a:pt x="103274" y="19614"/>
                  </a:cubicBezTo>
                  <a:cubicBezTo>
                    <a:pt x="102641" y="15711"/>
                    <a:pt x="101173" y="11175"/>
                    <a:pt x="96837" y="10174"/>
                  </a:cubicBezTo>
                  <a:cubicBezTo>
                    <a:pt x="96261" y="10040"/>
                    <a:pt x="95699" y="9978"/>
                    <a:pt x="95152" y="9978"/>
                  </a:cubicBezTo>
                  <a:cubicBezTo>
                    <a:pt x="91605" y="9978"/>
                    <a:pt x="88654" y="12590"/>
                    <a:pt x="86429" y="15278"/>
                  </a:cubicBezTo>
                  <a:cubicBezTo>
                    <a:pt x="83494" y="18814"/>
                    <a:pt x="81225" y="22883"/>
                    <a:pt x="79124" y="26953"/>
                  </a:cubicBezTo>
                  <a:cubicBezTo>
                    <a:pt x="76889" y="31222"/>
                    <a:pt x="74854" y="35626"/>
                    <a:pt x="72786" y="39962"/>
                  </a:cubicBezTo>
                  <a:cubicBezTo>
                    <a:pt x="70718" y="44265"/>
                    <a:pt x="68650" y="48602"/>
                    <a:pt x="66248" y="52738"/>
                  </a:cubicBezTo>
                  <a:cubicBezTo>
                    <a:pt x="65147" y="54673"/>
                    <a:pt x="63946" y="56574"/>
                    <a:pt x="62545" y="58309"/>
                  </a:cubicBezTo>
                  <a:cubicBezTo>
                    <a:pt x="61411" y="59676"/>
                    <a:pt x="59810" y="61477"/>
                    <a:pt x="57909" y="61544"/>
                  </a:cubicBezTo>
                  <a:cubicBezTo>
                    <a:pt x="57808" y="61549"/>
                    <a:pt x="57708" y="61552"/>
                    <a:pt x="57611" y="61552"/>
                  </a:cubicBezTo>
                  <a:cubicBezTo>
                    <a:pt x="53220" y="61552"/>
                    <a:pt x="52060" y="56496"/>
                    <a:pt x="51538" y="53005"/>
                  </a:cubicBezTo>
                  <a:cubicBezTo>
                    <a:pt x="50837" y="48435"/>
                    <a:pt x="50804" y="43765"/>
                    <a:pt x="49803" y="39228"/>
                  </a:cubicBezTo>
                  <a:cubicBezTo>
                    <a:pt x="48969" y="35359"/>
                    <a:pt x="47201" y="31323"/>
                    <a:pt x="43165" y="29888"/>
                  </a:cubicBezTo>
                  <a:cubicBezTo>
                    <a:pt x="42080" y="29512"/>
                    <a:pt x="40994" y="29342"/>
                    <a:pt x="39920" y="29342"/>
                  </a:cubicBezTo>
                  <a:cubicBezTo>
                    <a:pt x="36899" y="29342"/>
                    <a:pt x="33984" y="30686"/>
                    <a:pt x="31523" y="32557"/>
                  </a:cubicBezTo>
                  <a:cubicBezTo>
                    <a:pt x="28154" y="35125"/>
                    <a:pt x="25452" y="38494"/>
                    <a:pt x="23050" y="41963"/>
                  </a:cubicBezTo>
                  <a:cubicBezTo>
                    <a:pt x="20515" y="45533"/>
                    <a:pt x="18314" y="49335"/>
                    <a:pt x="16279" y="53205"/>
                  </a:cubicBezTo>
                  <a:cubicBezTo>
                    <a:pt x="11809" y="61644"/>
                    <a:pt x="8073" y="70451"/>
                    <a:pt x="4704" y="79324"/>
                  </a:cubicBezTo>
                  <a:cubicBezTo>
                    <a:pt x="3236" y="83126"/>
                    <a:pt x="1869" y="86962"/>
                    <a:pt x="568" y="90832"/>
                  </a:cubicBezTo>
                  <a:cubicBezTo>
                    <a:pt x="434" y="91232"/>
                    <a:pt x="301" y="91632"/>
                    <a:pt x="167" y="92033"/>
                  </a:cubicBezTo>
                  <a:cubicBezTo>
                    <a:pt x="134" y="92099"/>
                    <a:pt x="1" y="92400"/>
                    <a:pt x="34" y="92466"/>
                  </a:cubicBezTo>
                  <a:cubicBezTo>
                    <a:pt x="67" y="92600"/>
                    <a:pt x="601" y="92700"/>
                    <a:pt x="768" y="92767"/>
                  </a:cubicBezTo>
                  <a:cubicBezTo>
                    <a:pt x="1635" y="93033"/>
                    <a:pt x="2536" y="93334"/>
                    <a:pt x="3403" y="93600"/>
                  </a:cubicBezTo>
                  <a:cubicBezTo>
                    <a:pt x="3937" y="91966"/>
                    <a:pt x="4471" y="90331"/>
                    <a:pt x="5038" y="88697"/>
                  </a:cubicBezTo>
                  <a:cubicBezTo>
                    <a:pt x="8040" y="80024"/>
                    <a:pt x="11442" y="71485"/>
                    <a:pt x="15312" y="63179"/>
                  </a:cubicBezTo>
                  <a:cubicBezTo>
                    <a:pt x="17346" y="58842"/>
                    <a:pt x="19481" y="54606"/>
                    <a:pt x="21883" y="50470"/>
                  </a:cubicBezTo>
                  <a:cubicBezTo>
                    <a:pt x="23984" y="46834"/>
                    <a:pt x="26319" y="43231"/>
                    <a:pt x="29055" y="39995"/>
                  </a:cubicBezTo>
                  <a:cubicBezTo>
                    <a:pt x="31456" y="37127"/>
                    <a:pt x="34625" y="33891"/>
                    <a:pt x="38528" y="33291"/>
                  </a:cubicBezTo>
                  <a:cubicBezTo>
                    <a:pt x="38891" y="33236"/>
                    <a:pt x="39260" y="33208"/>
                    <a:pt x="39630" y="33208"/>
                  </a:cubicBezTo>
                  <a:cubicBezTo>
                    <a:pt x="41067" y="33208"/>
                    <a:pt x="42518" y="33630"/>
                    <a:pt x="43632" y="34558"/>
                  </a:cubicBezTo>
                  <a:cubicBezTo>
                    <a:pt x="45100" y="35826"/>
                    <a:pt x="45800" y="37760"/>
                    <a:pt x="46267" y="39595"/>
                  </a:cubicBezTo>
                  <a:cubicBezTo>
                    <a:pt x="47368" y="43998"/>
                    <a:pt x="47368" y="48602"/>
                    <a:pt x="48002" y="53105"/>
                  </a:cubicBezTo>
                  <a:cubicBezTo>
                    <a:pt x="48535" y="57008"/>
                    <a:pt x="49469" y="61811"/>
                    <a:pt x="53039" y="64113"/>
                  </a:cubicBezTo>
                  <a:cubicBezTo>
                    <a:pt x="54317" y="64912"/>
                    <a:pt x="55935" y="65413"/>
                    <a:pt x="57486" y="65413"/>
                  </a:cubicBezTo>
                  <a:cubicBezTo>
                    <a:pt x="57878" y="65413"/>
                    <a:pt x="58266" y="65381"/>
                    <a:pt x="58643" y="65314"/>
                  </a:cubicBezTo>
                  <a:cubicBezTo>
                    <a:pt x="60644" y="64947"/>
                    <a:pt x="62312" y="63679"/>
                    <a:pt x="63713" y="62278"/>
                  </a:cubicBezTo>
                  <a:cubicBezTo>
                    <a:pt x="66815" y="59142"/>
                    <a:pt x="69017" y="55106"/>
                    <a:pt x="71051" y="51203"/>
                  </a:cubicBezTo>
                  <a:cubicBezTo>
                    <a:pt x="75488" y="42764"/>
                    <a:pt x="79091" y="33891"/>
                    <a:pt x="83727" y="25552"/>
                  </a:cubicBezTo>
                  <a:cubicBezTo>
                    <a:pt x="84828" y="23617"/>
                    <a:pt x="85962" y="21682"/>
                    <a:pt x="87263" y="19848"/>
                  </a:cubicBezTo>
                  <a:cubicBezTo>
                    <a:pt x="88464" y="18113"/>
                    <a:pt x="89798" y="16412"/>
                    <a:pt x="91499" y="15144"/>
                  </a:cubicBezTo>
                  <a:cubicBezTo>
                    <a:pt x="92558" y="14338"/>
                    <a:pt x="93808" y="13771"/>
                    <a:pt x="95095" y="13771"/>
                  </a:cubicBezTo>
                  <a:cubicBezTo>
                    <a:pt x="95673" y="13771"/>
                    <a:pt x="96258" y="13885"/>
                    <a:pt x="96837" y="14144"/>
                  </a:cubicBezTo>
                  <a:cubicBezTo>
                    <a:pt x="98638" y="14978"/>
                    <a:pt x="99338" y="17012"/>
                    <a:pt x="99739" y="18814"/>
                  </a:cubicBezTo>
                  <a:cubicBezTo>
                    <a:pt x="100739" y="23250"/>
                    <a:pt x="100406" y="27920"/>
                    <a:pt x="101373" y="32357"/>
                  </a:cubicBezTo>
                  <a:cubicBezTo>
                    <a:pt x="101773" y="34258"/>
                    <a:pt x="102474" y="36359"/>
                    <a:pt x="104108" y="37594"/>
                  </a:cubicBezTo>
                  <a:cubicBezTo>
                    <a:pt x="104957" y="38225"/>
                    <a:pt x="105993" y="38507"/>
                    <a:pt x="107042" y="38507"/>
                  </a:cubicBezTo>
                  <a:cubicBezTo>
                    <a:pt x="107767" y="38507"/>
                    <a:pt x="108498" y="38373"/>
                    <a:pt x="109179" y="38127"/>
                  </a:cubicBezTo>
                  <a:cubicBezTo>
                    <a:pt x="111113" y="37427"/>
                    <a:pt x="112748" y="35959"/>
                    <a:pt x="114149" y="34458"/>
                  </a:cubicBezTo>
                  <a:cubicBezTo>
                    <a:pt x="115517" y="32924"/>
                    <a:pt x="116717" y="31256"/>
                    <a:pt x="117818" y="29521"/>
                  </a:cubicBezTo>
                  <a:cubicBezTo>
                    <a:pt x="120287" y="25585"/>
                    <a:pt x="122321" y="21349"/>
                    <a:pt x="124156" y="17079"/>
                  </a:cubicBezTo>
                  <a:cubicBezTo>
                    <a:pt x="125924" y="12943"/>
                    <a:pt x="127525" y="8740"/>
                    <a:pt x="128959" y="4503"/>
                  </a:cubicBezTo>
                  <a:cubicBezTo>
                    <a:pt x="129226" y="3703"/>
                    <a:pt x="129527" y="2869"/>
                    <a:pt x="129760" y="2068"/>
                  </a:cubicBezTo>
                  <a:cubicBezTo>
                    <a:pt x="129827" y="1901"/>
                    <a:pt x="130094" y="1334"/>
                    <a:pt x="130027" y="1201"/>
                  </a:cubicBezTo>
                  <a:cubicBezTo>
                    <a:pt x="129994" y="1134"/>
                    <a:pt x="129727" y="1101"/>
                    <a:pt x="129660" y="1068"/>
                  </a:cubicBezTo>
                  <a:cubicBezTo>
                    <a:pt x="128793" y="701"/>
                    <a:pt x="127925" y="367"/>
                    <a:pt x="127025" y="0"/>
                  </a:cubicBezTo>
                  <a:close/>
                </a:path>
              </a:pathLst>
            </a:custGeom>
            <a:gradFill>
              <a:gsLst>
                <a:gs pos="0">
                  <a:schemeClr val="accent1"/>
                </a:gs>
                <a:gs pos="50000">
                  <a:schemeClr val="accent3"/>
                </a:gs>
                <a:gs pos="100000">
                  <a:schemeClr val="accent5"/>
                </a:gs>
              </a:gsLst>
              <a:lin ang="10800025" scaled="0"/>
            </a:gradFill>
            <a:ln>
              <a:noFill/>
            </a:ln>
          </p:spPr>
          <p:txBody>
            <a:bodyPr spcFirstLastPara="1" wrap="square" lIns="121900" tIns="121900" rIns="121900" bIns="121900" anchor="ctr" anchorCtr="0">
              <a:noAutofit/>
            </a:bodyPr>
            <a:lstStyle/>
            <a:p>
              <a:endParaRPr sz="2400"/>
            </a:p>
          </p:txBody>
        </p:sp>
        <p:sp>
          <p:nvSpPr>
            <p:cNvPr id="32" name="Google Shape;568;p29">
              <a:extLst>
                <a:ext uri="{FF2B5EF4-FFF2-40B4-BE49-F238E27FC236}">
                  <a16:creationId xmlns:a16="http://schemas.microsoft.com/office/drawing/2014/main" id="{7C3141C3-9F76-65FC-243F-1A0F12CD4D0E}"/>
                </a:ext>
              </a:extLst>
            </p:cNvPr>
            <p:cNvSpPr/>
            <p:nvPr/>
          </p:nvSpPr>
          <p:spPr>
            <a:xfrm>
              <a:off x="4202041" y="2809445"/>
              <a:ext cx="1850789" cy="1681657"/>
            </a:xfrm>
            <a:custGeom>
              <a:avLst/>
              <a:gdLst/>
              <a:ahLst/>
              <a:cxnLst/>
              <a:rect l="l" t="t" r="r" b="b"/>
              <a:pathLst>
                <a:path w="75922" h="68984" extrusionOk="0">
                  <a:moveTo>
                    <a:pt x="38895" y="501"/>
                  </a:moveTo>
                  <a:cubicBezTo>
                    <a:pt x="35459" y="1"/>
                    <a:pt x="32224" y="1435"/>
                    <a:pt x="29555" y="3470"/>
                  </a:cubicBezTo>
                  <a:cubicBezTo>
                    <a:pt x="26419" y="5872"/>
                    <a:pt x="23884" y="9007"/>
                    <a:pt x="21616" y="12176"/>
                  </a:cubicBezTo>
                  <a:cubicBezTo>
                    <a:pt x="16846" y="18948"/>
                    <a:pt x="13077" y="26453"/>
                    <a:pt x="9741" y="33992"/>
                  </a:cubicBezTo>
                  <a:cubicBezTo>
                    <a:pt x="6472" y="41397"/>
                    <a:pt x="3503" y="48936"/>
                    <a:pt x="868" y="56574"/>
                  </a:cubicBezTo>
                  <a:cubicBezTo>
                    <a:pt x="634" y="57342"/>
                    <a:pt x="368" y="58076"/>
                    <a:pt x="101" y="58843"/>
                  </a:cubicBezTo>
                  <a:cubicBezTo>
                    <a:pt x="34" y="59076"/>
                    <a:pt x="1" y="59010"/>
                    <a:pt x="101" y="59110"/>
                  </a:cubicBezTo>
                  <a:cubicBezTo>
                    <a:pt x="234" y="59210"/>
                    <a:pt x="668" y="59276"/>
                    <a:pt x="835" y="59310"/>
                  </a:cubicBezTo>
                  <a:cubicBezTo>
                    <a:pt x="2002" y="59643"/>
                    <a:pt x="3170" y="59977"/>
                    <a:pt x="4337" y="60311"/>
                  </a:cubicBezTo>
                  <a:cubicBezTo>
                    <a:pt x="8340" y="61445"/>
                    <a:pt x="12343" y="62579"/>
                    <a:pt x="16312" y="63713"/>
                  </a:cubicBezTo>
                  <a:cubicBezTo>
                    <a:pt x="20515" y="64914"/>
                    <a:pt x="24685" y="66081"/>
                    <a:pt x="28855" y="67282"/>
                  </a:cubicBezTo>
                  <a:cubicBezTo>
                    <a:pt x="30256" y="67682"/>
                    <a:pt x="31657" y="68083"/>
                    <a:pt x="33058" y="68483"/>
                  </a:cubicBezTo>
                  <a:cubicBezTo>
                    <a:pt x="33458" y="68583"/>
                    <a:pt x="33858" y="68717"/>
                    <a:pt x="34258" y="68817"/>
                  </a:cubicBezTo>
                  <a:cubicBezTo>
                    <a:pt x="34325" y="68850"/>
                    <a:pt x="34592" y="68983"/>
                    <a:pt x="34659" y="68950"/>
                  </a:cubicBezTo>
                  <a:cubicBezTo>
                    <a:pt x="34792" y="68883"/>
                    <a:pt x="34959" y="68083"/>
                    <a:pt x="34992" y="67949"/>
                  </a:cubicBezTo>
                  <a:cubicBezTo>
                    <a:pt x="35126" y="67549"/>
                    <a:pt x="35259" y="67149"/>
                    <a:pt x="35393" y="66748"/>
                  </a:cubicBezTo>
                  <a:cubicBezTo>
                    <a:pt x="35693" y="65848"/>
                    <a:pt x="35993" y="64981"/>
                    <a:pt x="36293" y="64080"/>
                  </a:cubicBezTo>
                  <a:cubicBezTo>
                    <a:pt x="36927" y="62279"/>
                    <a:pt x="37594" y="60477"/>
                    <a:pt x="38261" y="58676"/>
                  </a:cubicBezTo>
                  <a:cubicBezTo>
                    <a:pt x="39696" y="54773"/>
                    <a:pt x="41197" y="50937"/>
                    <a:pt x="42798" y="47134"/>
                  </a:cubicBezTo>
                  <a:cubicBezTo>
                    <a:pt x="46100" y="39162"/>
                    <a:pt x="49736" y="31290"/>
                    <a:pt x="54139" y="23884"/>
                  </a:cubicBezTo>
                  <a:cubicBezTo>
                    <a:pt x="56274" y="20315"/>
                    <a:pt x="58609" y="16813"/>
                    <a:pt x="61344" y="13644"/>
                  </a:cubicBezTo>
                  <a:cubicBezTo>
                    <a:pt x="63813" y="10775"/>
                    <a:pt x="66748" y="7973"/>
                    <a:pt x="70351" y="6539"/>
                  </a:cubicBezTo>
                  <a:cubicBezTo>
                    <a:pt x="72119" y="5838"/>
                    <a:pt x="74020" y="5571"/>
                    <a:pt x="75921" y="5872"/>
                  </a:cubicBezTo>
                  <a:cubicBezTo>
                    <a:pt x="74687" y="5671"/>
                    <a:pt x="73453" y="5505"/>
                    <a:pt x="72219" y="5338"/>
                  </a:cubicBezTo>
                  <a:cubicBezTo>
                    <a:pt x="69283" y="4904"/>
                    <a:pt x="66315" y="4471"/>
                    <a:pt x="63379" y="4037"/>
                  </a:cubicBezTo>
                  <a:cubicBezTo>
                    <a:pt x="59810" y="3537"/>
                    <a:pt x="56241" y="3003"/>
                    <a:pt x="52705" y="2502"/>
                  </a:cubicBezTo>
                  <a:cubicBezTo>
                    <a:pt x="49603" y="2035"/>
                    <a:pt x="46534" y="1602"/>
                    <a:pt x="43432" y="1168"/>
                  </a:cubicBezTo>
                  <a:cubicBezTo>
                    <a:pt x="41964" y="935"/>
                    <a:pt x="40463" y="735"/>
                    <a:pt x="38962" y="501"/>
                  </a:cubicBezTo>
                  <a:cubicBezTo>
                    <a:pt x="38928" y="501"/>
                    <a:pt x="38928" y="501"/>
                    <a:pt x="38895" y="501"/>
                  </a:cubicBezTo>
                  <a:close/>
                </a:path>
              </a:pathLst>
            </a:custGeom>
            <a:gradFill>
              <a:gsLst>
                <a:gs pos="0">
                  <a:srgbClr val="E0EAF3"/>
                </a:gs>
                <a:gs pos="100000">
                  <a:schemeClr val="accent5"/>
                </a:gs>
              </a:gsLst>
              <a:lin ang="5400012" scaled="0"/>
            </a:gradFill>
            <a:ln>
              <a:noFill/>
            </a:ln>
          </p:spPr>
          <p:txBody>
            <a:bodyPr spcFirstLastPara="1" wrap="square" lIns="121900" tIns="121900" rIns="121900" bIns="121900" anchor="ctr" anchorCtr="0">
              <a:noAutofit/>
            </a:bodyPr>
            <a:lstStyle/>
            <a:p>
              <a:endParaRPr sz="2400"/>
            </a:p>
          </p:txBody>
        </p:sp>
        <p:sp>
          <p:nvSpPr>
            <p:cNvPr id="33" name="Google Shape;569;p29">
              <a:extLst>
                <a:ext uri="{FF2B5EF4-FFF2-40B4-BE49-F238E27FC236}">
                  <a16:creationId xmlns:a16="http://schemas.microsoft.com/office/drawing/2014/main" id="{BA71ED34-65A2-F55A-C44D-F1DA695335E4}"/>
                </a:ext>
              </a:extLst>
            </p:cNvPr>
            <p:cNvSpPr/>
            <p:nvPr/>
          </p:nvSpPr>
          <p:spPr>
            <a:xfrm>
              <a:off x="7905364" y="1405875"/>
              <a:ext cx="579794" cy="907501"/>
            </a:xfrm>
            <a:custGeom>
              <a:avLst/>
              <a:gdLst/>
              <a:ahLst/>
              <a:cxnLst/>
              <a:rect l="l" t="t" r="r" b="b"/>
              <a:pathLst>
                <a:path w="23784" h="37227" extrusionOk="0">
                  <a:moveTo>
                    <a:pt x="23784" y="37227"/>
                  </a:moveTo>
                  <a:lnTo>
                    <a:pt x="4003" y="1735"/>
                  </a:lnTo>
                  <a:lnTo>
                    <a:pt x="0" y="0"/>
                  </a:lnTo>
                  <a:lnTo>
                    <a:pt x="19714" y="35726"/>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4" name="Google Shape;570;p29">
              <a:extLst>
                <a:ext uri="{FF2B5EF4-FFF2-40B4-BE49-F238E27FC236}">
                  <a16:creationId xmlns:a16="http://schemas.microsoft.com/office/drawing/2014/main" id="{AB0DC238-A314-51BA-1976-F9A7B9B9B95E}"/>
                </a:ext>
              </a:extLst>
            </p:cNvPr>
            <p:cNvSpPr/>
            <p:nvPr/>
          </p:nvSpPr>
          <p:spPr>
            <a:xfrm>
              <a:off x="8143616" y="2234526"/>
              <a:ext cx="341553" cy="78886"/>
            </a:xfrm>
            <a:custGeom>
              <a:avLst/>
              <a:gdLst/>
              <a:ahLst/>
              <a:cxnLst/>
              <a:rect l="l" t="t" r="r" b="b"/>
              <a:pathLst>
                <a:path w="14011" h="3236" extrusionOk="0">
                  <a:moveTo>
                    <a:pt x="1" y="0"/>
                  </a:moveTo>
                  <a:lnTo>
                    <a:pt x="3036" y="1201"/>
                  </a:lnTo>
                  <a:lnTo>
                    <a:pt x="14011" y="3236"/>
                  </a:lnTo>
                  <a:lnTo>
                    <a:pt x="14011" y="3236"/>
                  </a:lnTo>
                  <a:lnTo>
                    <a:pt x="9808" y="1735"/>
                  </a:lnTo>
                  <a:lnTo>
                    <a:pt x="1"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5" name="Google Shape;571;p29">
              <a:extLst>
                <a:ext uri="{FF2B5EF4-FFF2-40B4-BE49-F238E27FC236}">
                  <a16:creationId xmlns:a16="http://schemas.microsoft.com/office/drawing/2014/main" id="{62788D66-167F-B799-1A31-17CDDEE3879C}"/>
                </a:ext>
              </a:extLst>
            </p:cNvPr>
            <p:cNvSpPr/>
            <p:nvPr/>
          </p:nvSpPr>
          <p:spPr>
            <a:xfrm>
              <a:off x="5160801" y="2946038"/>
              <a:ext cx="1290520" cy="1223044"/>
            </a:xfrm>
            <a:custGeom>
              <a:avLst/>
              <a:gdLst/>
              <a:ahLst/>
              <a:cxnLst/>
              <a:rect l="l" t="t" r="r" b="b"/>
              <a:pathLst>
                <a:path w="52939" h="50171" extrusionOk="0">
                  <a:moveTo>
                    <a:pt x="52071" y="32291"/>
                  </a:moveTo>
                  <a:cubicBezTo>
                    <a:pt x="52291" y="32352"/>
                    <a:pt x="52488" y="32364"/>
                    <a:pt x="52652" y="32364"/>
                  </a:cubicBezTo>
                  <a:cubicBezTo>
                    <a:pt x="52762" y="32364"/>
                    <a:pt x="52858" y="32358"/>
                    <a:pt x="52939" y="32358"/>
                  </a:cubicBezTo>
                  <a:cubicBezTo>
                    <a:pt x="52738" y="32358"/>
                    <a:pt x="52438" y="32358"/>
                    <a:pt x="52071" y="32291"/>
                  </a:cubicBezTo>
                  <a:close/>
                  <a:moveTo>
                    <a:pt x="35250" y="0"/>
                  </a:moveTo>
                  <a:cubicBezTo>
                    <a:pt x="34721" y="0"/>
                    <a:pt x="34197" y="37"/>
                    <a:pt x="33658" y="102"/>
                  </a:cubicBezTo>
                  <a:cubicBezTo>
                    <a:pt x="32057" y="335"/>
                    <a:pt x="30489" y="902"/>
                    <a:pt x="29055" y="1703"/>
                  </a:cubicBezTo>
                  <a:cubicBezTo>
                    <a:pt x="27587" y="2503"/>
                    <a:pt x="26286" y="3504"/>
                    <a:pt x="25052" y="4605"/>
                  </a:cubicBezTo>
                  <a:cubicBezTo>
                    <a:pt x="22617" y="6807"/>
                    <a:pt x="20549" y="9375"/>
                    <a:pt x="18681" y="12010"/>
                  </a:cubicBezTo>
                  <a:cubicBezTo>
                    <a:pt x="16813" y="14645"/>
                    <a:pt x="15145" y="17347"/>
                    <a:pt x="13610" y="20016"/>
                  </a:cubicBezTo>
                  <a:cubicBezTo>
                    <a:pt x="10608" y="25353"/>
                    <a:pt x="8140" y="30524"/>
                    <a:pt x="6138" y="34993"/>
                  </a:cubicBezTo>
                  <a:cubicBezTo>
                    <a:pt x="4137" y="39463"/>
                    <a:pt x="2636" y="43299"/>
                    <a:pt x="1602" y="45968"/>
                  </a:cubicBezTo>
                  <a:cubicBezTo>
                    <a:pt x="568" y="48636"/>
                    <a:pt x="1" y="50171"/>
                    <a:pt x="1" y="50171"/>
                  </a:cubicBezTo>
                  <a:cubicBezTo>
                    <a:pt x="1" y="50171"/>
                    <a:pt x="601" y="48636"/>
                    <a:pt x="1669" y="45968"/>
                  </a:cubicBezTo>
                  <a:cubicBezTo>
                    <a:pt x="2736" y="43333"/>
                    <a:pt x="4337" y="39563"/>
                    <a:pt x="6339" y="35093"/>
                  </a:cubicBezTo>
                  <a:cubicBezTo>
                    <a:pt x="8373" y="30624"/>
                    <a:pt x="10875" y="25487"/>
                    <a:pt x="13911" y="20149"/>
                  </a:cubicBezTo>
                  <a:cubicBezTo>
                    <a:pt x="15412" y="17514"/>
                    <a:pt x="17113" y="14812"/>
                    <a:pt x="18981" y="12210"/>
                  </a:cubicBezTo>
                  <a:cubicBezTo>
                    <a:pt x="20849" y="9609"/>
                    <a:pt x="22917" y="7073"/>
                    <a:pt x="25352" y="4905"/>
                  </a:cubicBezTo>
                  <a:cubicBezTo>
                    <a:pt x="26553" y="3838"/>
                    <a:pt x="27821" y="2804"/>
                    <a:pt x="29222" y="2036"/>
                  </a:cubicBezTo>
                  <a:cubicBezTo>
                    <a:pt x="30623" y="1236"/>
                    <a:pt x="32157" y="669"/>
                    <a:pt x="33725" y="435"/>
                  </a:cubicBezTo>
                  <a:cubicBezTo>
                    <a:pt x="34242" y="371"/>
                    <a:pt x="34745" y="334"/>
                    <a:pt x="35252" y="334"/>
                  </a:cubicBezTo>
                  <a:cubicBezTo>
                    <a:pt x="35530" y="334"/>
                    <a:pt x="35810" y="345"/>
                    <a:pt x="36093" y="369"/>
                  </a:cubicBezTo>
                  <a:cubicBezTo>
                    <a:pt x="36860" y="435"/>
                    <a:pt x="37628" y="602"/>
                    <a:pt x="38361" y="836"/>
                  </a:cubicBezTo>
                  <a:cubicBezTo>
                    <a:pt x="39095" y="1102"/>
                    <a:pt x="39796" y="1436"/>
                    <a:pt x="40396" y="1870"/>
                  </a:cubicBezTo>
                  <a:cubicBezTo>
                    <a:pt x="41030" y="2337"/>
                    <a:pt x="41597" y="2870"/>
                    <a:pt x="42064" y="3437"/>
                  </a:cubicBezTo>
                  <a:cubicBezTo>
                    <a:pt x="43031" y="4605"/>
                    <a:pt x="43699" y="5939"/>
                    <a:pt x="44199" y="7307"/>
                  </a:cubicBezTo>
                  <a:cubicBezTo>
                    <a:pt x="44699" y="8708"/>
                    <a:pt x="45033" y="10109"/>
                    <a:pt x="45266" y="11477"/>
                  </a:cubicBezTo>
                  <a:cubicBezTo>
                    <a:pt x="45767" y="14245"/>
                    <a:pt x="45967" y="16880"/>
                    <a:pt x="46200" y="19316"/>
                  </a:cubicBezTo>
                  <a:cubicBezTo>
                    <a:pt x="46434" y="21784"/>
                    <a:pt x="46701" y="24019"/>
                    <a:pt x="47168" y="25954"/>
                  </a:cubicBezTo>
                  <a:cubicBezTo>
                    <a:pt x="47601" y="27888"/>
                    <a:pt x="48302" y="29556"/>
                    <a:pt x="49236" y="30657"/>
                  </a:cubicBezTo>
                  <a:cubicBezTo>
                    <a:pt x="50170" y="31758"/>
                    <a:pt x="51304" y="32191"/>
                    <a:pt x="52071" y="32291"/>
                  </a:cubicBezTo>
                  <a:cubicBezTo>
                    <a:pt x="51304" y="32158"/>
                    <a:pt x="50203" y="31724"/>
                    <a:pt x="49303" y="30624"/>
                  </a:cubicBezTo>
                  <a:cubicBezTo>
                    <a:pt x="48402" y="29523"/>
                    <a:pt x="47735" y="27855"/>
                    <a:pt x="47301" y="25920"/>
                  </a:cubicBezTo>
                  <a:cubicBezTo>
                    <a:pt x="46901" y="23986"/>
                    <a:pt x="46667" y="21751"/>
                    <a:pt x="46434" y="19316"/>
                  </a:cubicBezTo>
                  <a:cubicBezTo>
                    <a:pt x="46200" y="16880"/>
                    <a:pt x="46034" y="14212"/>
                    <a:pt x="45533" y="11443"/>
                  </a:cubicBezTo>
                  <a:cubicBezTo>
                    <a:pt x="45300" y="10042"/>
                    <a:pt x="44966" y="8641"/>
                    <a:pt x="44466" y="7240"/>
                  </a:cubicBezTo>
                  <a:cubicBezTo>
                    <a:pt x="43999" y="5839"/>
                    <a:pt x="43298" y="4438"/>
                    <a:pt x="42298" y="3237"/>
                  </a:cubicBezTo>
                  <a:cubicBezTo>
                    <a:pt x="41797" y="2637"/>
                    <a:pt x="41230" y="2103"/>
                    <a:pt x="40596" y="1636"/>
                  </a:cubicBezTo>
                  <a:cubicBezTo>
                    <a:pt x="39963" y="1169"/>
                    <a:pt x="39229" y="802"/>
                    <a:pt x="38461" y="535"/>
                  </a:cubicBezTo>
                  <a:cubicBezTo>
                    <a:pt x="37728" y="269"/>
                    <a:pt x="36927" y="102"/>
                    <a:pt x="36126" y="35"/>
                  </a:cubicBezTo>
                  <a:cubicBezTo>
                    <a:pt x="35831" y="11"/>
                    <a:pt x="35540" y="0"/>
                    <a:pt x="3525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6" name="Google Shape;572;p29">
              <a:extLst>
                <a:ext uri="{FF2B5EF4-FFF2-40B4-BE49-F238E27FC236}">
                  <a16:creationId xmlns:a16="http://schemas.microsoft.com/office/drawing/2014/main" id="{10962028-0505-2A98-2A92-58251DC4E07D}"/>
                </a:ext>
              </a:extLst>
            </p:cNvPr>
            <p:cNvSpPr/>
            <p:nvPr/>
          </p:nvSpPr>
          <p:spPr>
            <a:xfrm>
              <a:off x="6661984" y="2473338"/>
              <a:ext cx="940850" cy="1046819"/>
            </a:xfrm>
            <a:custGeom>
              <a:avLst/>
              <a:gdLst/>
              <a:ahLst/>
              <a:cxnLst/>
              <a:rect l="l" t="t" r="r" b="b"/>
              <a:pathLst>
                <a:path w="38595" h="42942" extrusionOk="0">
                  <a:moveTo>
                    <a:pt x="28854" y="0"/>
                  </a:moveTo>
                  <a:cubicBezTo>
                    <a:pt x="28174" y="0"/>
                    <a:pt x="27486" y="93"/>
                    <a:pt x="26819" y="278"/>
                  </a:cubicBezTo>
                  <a:cubicBezTo>
                    <a:pt x="25652" y="612"/>
                    <a:pt x="24518" y="1212"/>
                    <a:pt x="23517" y="1946"/>
                  </a:cubicBezTo>
                  <a:cubicBezTo>
                    <a:pt x="22516" y="2680"/>
                    <a:pt x="21615" y="3547"/>
                    <a:pt x="20748" y="4481"/>
                  </a:cubicBezTo>
                  <a:cubicBezTo>
                    <a:pt x="19914" y="5415"/>
                    <a:pt x="19147" y="6416"/>
                    <a:pt x="18380" y="7416"/>
                  </a:cubicBezTo>
                  <a:cubicBezTo>
                    <a:pt x="16912" y="9451"/>
                    <a:pt x="15645" y="11619"/>
                    <a:pt x="14444" y="13788"/>
                  </a:cubicBezTo>
                  <a:cubicBezTo>
                    <a:pt x="13243" y="15956"/>
                    <a:pt x="12142" y="18091"/>
                    <a:pt x="11108" y="20192"/>
                  </a:cubicBezTo>
                  <a:cubicBezTo>
                    <a:pt x="9040" y="24429"/>
                    <a:pt x="7239" y="28398"/>
                    <a:pt x="5637" y="31801"/>
                  </a:cubicBezTo>
                  <a:cubicBezTo>
                    <a:pt x="4036" y="35170"/>
                    <a:pt x="2669" y="38005"/>
                    <a:pt x="1635" y="39940"/>
                  </a:cubicBezTo>
                  <a:cubicBezTo>
                    <a:pt x="1134" y="40907"/>
                    <a:pt x="734" y="41674"/>
                    <a:pt x="434" y="42175"/>
                  </a:cubicBezTo>
                  <a:cubicBezTo>
                    <a:pt x="167" y="42675"/>
                    <a:pt x="0" y="42942"/>
                    <a:pt x="0" y="42942"/>
                  </a:cubicBezTo>
                  <a:cubicBezTo>
                    <a:pt x="0" y="42942"/>
                    <a:pt x="167" y="42675"/>
                    <a:pt x="467" y="42175"/>
                  </a:cubicBezTo>
                  <a:cubicBezTo>
                    <a:pt x="767" y="41674"/>
                    <a:pt x="1168" y="40907"/>
                    <a:pt x="1701" y="39973"/>
                  </a:cubicBezTo>
                  <a:cubicBezTo>
                    <a:pt x="2769" y="38038"/>
                    <a:pt x="4203" y="35270"/>
                    <a:pt x="5838" y="31901"/>
                  </a:cubicBezTo>
                  <a:cubicBezTo>
                    <a:pt x="7472" y="28498"/>
                    <a:pt x="9340" y="24562"/>
                    <a:pt x="11442" y="20359"/>
                  </a:cubicBezTo>
                  <a:cubicBezTo>
                    <a:pt x="12476" y="18258"/>
                    <a:pt x="13610" y="16123"/>
                    <a:pt x="14777" y="13954"/>
                  </a:cubicBezTo>
                  <a:cubicBezTo>
                    <a:pt x="15978" y="11820"/>
                    <a:pt x="17279" y="9685"/>
                    <a:pt x="18747" y="7650"/>
                  </a:cubicBezTo>
                  <a:cubicBezTo>
                    <a:pt x="20181" y="5649"/>
                    <a:pt x="21782" y="3714"/>
                    <a:pt x="23750" y="2279"/>
                  </a:cubicBezTo>
                  <a:cubicBezTo>
                    <a:pt x="24718" y="1546"/>
                    <a:pt x="25785" y="979"/>
                    <a:pt x="26919" y="645"/>
                  </a:cubicBezTo>
                  <a:cubicBezTo>
                    <a:pt x="27570" y="454"/>
                    <a:pt x="28243" y="361"/>
                    <a:pt x="28912" y="361"/>
                  </a:cubicBezTo>
                  <a:cubicBezTo>
                    <a:pt x="29410" y="361"/>
                    <a:pt x="29905" y="412"/>
                    <a:pt x="30388" y="511"/>
                  </a:cubicBezTo>
                  <a:cubicBezTo>
                    <a:pt x="30655" y="545"/>
                    <a:pt x="30922" y="678"/>
                    <a:pt x="31222" y="745"/>
                  </a:cubicBezTo>
                  <a:cubicBezTo>
                    <a:pt x="31489" y="845"/>
                    <a:pt x="31723" y="945"/>
                    <a:pt x="31990" y="1079"/>
                  </a:cubicBezTo>
                  <a:cubicBezTo>
                    <a:pt x="32223" y="1212"/>
                    <a:pt x="32490" y="1345"/>
                    <a:pt x="32690" y="1479"/>
                  </a:cubicBezTo>
                  <a:cubicBezTo>
                    <a:pt x="32924" y="1646"/>
                    <a:pt x="33157" y="1812"/>
                    <a:pt x="33357" y="1979"/>
                  </a:cubicBezTo>
                  <a:cubicBezTo>
                    <a:pt x="34191" y="2713"/>
                    <a:pt x="34825" y="3614"/>
                    <a:pt x="35325" y="4548"/>
                  </a:cubicBezTo>
                  <a:cubicBezTo>
                    <a:pt x="36259" y="6449"/>
                    <a:pt x="36693" y="8451"/>
                    <a:pt x="36960" y="10319"/>
                  </a:cubicBezTo>
                  <a:cubicBezTo>
                    <a:pt x="37260" y="12153"/>
                    <a:pt x="37393" y="13888"/>
                    <a:pt x="37527" y="15389"/>
                  </a:cubicBezTo>
                  <a:cubicBezTo>
                    <a:pt x="37660" y="16923"/>
                    <a:pt x="37794" y="18224"/>
                    <a:pt x="37927" y="19325"/>
                  </a:cubicBezTo>
                  <a:cubicBezTo>
                    <a:pt x="38061" y="20392"/>
                    <a:pt x="38227" y="21260"/>
                    <a:pt x="38361" y="21827"/>
                  </a:cubicBezTo>
                  <a:cubicBezTo>
                    <a:pt x="38494" y="22394"/>
                    <a:pt x="38594" y="22694"/>
                    <a:pt x="38594" y="22694"/>
                  </a:cubicBezTo>
                  <a:cubicBezTo>
                    <a:pt x="38594" y="22694"/>
                    <a:pt x="38528" y="22394"/>
                    <a:pt x="38394" y="21827"/>
                  </a:cubicBezTo>
                  <a:cubicBezTo>
                    <a:pt x="38261" y="21226"/>
                    <a:pt x="38094" y="20392"/>
                    <a:pt x="37994" y="19292"/>
                  </a:cubicBezTo>
                  <a:cubicBezTo>
                    <a:pt x="37860" y="18224"/>
                    <a:pt x="37760" y="16890"/>
                    <a:pt x="37660" y="15389"/>
                  </a:cubicBezTo>
                  <a:cubicBezTo>
                    <a:pt x="37560" y="13854"/>
                    <a:pt x="37460" y="12153"/>
                    <a:pt x="37193" y="10285"/>
                  </a:cubicBezTo>
                  <a:cubicBezTo>
                    <a:pt x="36926" y="8417"/>
                    <a:pt x="36526" y="6382"/>
                    <a:pt x="35592" y="4414"/>
                  </a:cubicBezTo>
                  <a:cubicBezTo>
                    <a:pt x="35092" y="3447"/>
                    <a:pt x="34458" y="2513"/>
                    <a:pt x="33591" y="1746"/>
                  </a:cubicBezTo>
                  <a:cubicBezTo>
                    <a:pt x="33391" y="1512"/>
                    <a:pt x="33124" y="1379"/>
                    <a:pt x="32890" y="1179"/>
                  </a:cubicBezTo>
                  <a:cubicBezTo>
                    <a:pt x="32657" y="1045"/>
                    <a:pt x="32390" y="878"/>
                    <a:pt x="32123" y="745"/>
                  </a:cubicBezTo>
                  <a:cubicBezTo>
                    <a:pt x="31856" y="645"/>
                    <a:pt x="31589" y="478"/>
                    <a:pt x="31322" y="411"/>
                  </a:cubicBezTo>
                  <a:cubicBezTo>
                    <a:pt x="31022" y="345"/>
                    <a:pt x="30755" y="211"/>
                    <a:pt x="30455" y="178"/>
                  </a:cubicBezTo>
                  <a:cubicBezTo>
                    <a:pt x="29936" y="59"/>
                    <a:pt x="29398" y="0"/>
                    <a:pt x="28854"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cxnSp>
        <p:nvCxnSpPr>
          <p:cNvPr id="37" name="Straight Connector 36">
            <a:extLst>
              <a:ext uri="{FF2B5EF4-FFF2-40B4-BE49-F238E27FC236}">
                <a16:creationId xmlns:a16="http://schemas.microsoft.com/office/drawing/2014/main" id="{19CB773F-1138-9D1B-1935-0A512A01B3C1}"/>
              </a:ext>
            </a:extLst>
          </p:cNvPr>
          <p:cNvCxnSpPr>
            <a:cxnSpLocks/>
          </p:cNvCxnSpPr>
          <p:nvPr/>
        </p:nvCxnSpPr>
        <p:spPr>
          <a:xfrm>
            <a:off x="294032" y="3357962"/>
            <a:ext cx="11602995" cy="0"/>
          </a:xfrm>
          <a:prstGeom prst="line">
            <a:avLst/>
          </a:prstGeom>
          <a:ln w="19050">
            <a:solidFill>
              <a:schemeClr val="accent6"/>
            </a:solidFill>
          </a:ln>
        </p:spPr>
        <p:style>
          <a:lnRef idx="3">
            <a:schemeClr val="lt1"/>
          </a:lnRef>
          <a:fillRef idx="1">
            <a:schemeClr val="accent6"/>
          </a:fillRef>
          <a:effectRef idx="1">
            <a:schemeClr val="accent6"/>
          </a:effectRef>
          <a:fontRef idx="minor">
            <a:schemeClr val="lt1"/>
          </a:fontRef>
        </p:style>
      </p:cxnSp>
      <p:cxnSp>
        <p:nvCxnSpPr>
          <p:cNvPr id="38" name="Straight Connector 37">
            <a:extLst>
              <a:ext uri="{FF2B5EF4-FFF2-40B4-BE49-F238E27FC236}">
                <a16:creationId xmlns:a16="http://schemas.microsoft.com/office/drawing/2014/main" id="{1EDE6A7C-F920-2E20-DF7D-4B4B8F0B8E23}"/>
              </a:ext>
            </a:extLst>
          </p:cNvPr>
          <p:cNvCxnSpPr>
            <a:cxnSpLocks/>
          </p:cNvCxnSpPr>
          <p:nvPr/>
        </p:nvCxnSpPr>
        <p:spPr>
          <a:xfrm>
            <a:off x="294031" y="5110562"/>
            <a:ext cx="11602995" cy="0"/>
          </a:xfrm>
          <a:prstGeom prst="line">
            <a:avLst/>
          </a:prstGeom>
          <a:ln w="19050">
            <a:solidFill>
              <a:schemeClr val="accent6"/>
            </a:solidFill>
          </a:ln>
        </p:spPr>
        <p:style>
          <a:lnRef idx="3">
            <a:schemeClr val="lt1"/>
          </a:lnRef>
          <a:fillRef idx="1">
            <a:schemeClr val="accent6"/>
          </a:fillRef>
          <a:effectRef idx="1">
            <a:schemeClr val="accent6"/>
          </a:effectRef>
          <a:fontRef idx="minor">
            <a:schemeClr val="lt1"/>
          </a:fontRef>
        </p:style>
      </p:cxnSp>
      <p:cxnSp>
        <p:nvCxnSpPr>
          <p:cNvPr id="41" name="Straight Connector 40">
            <a:extLst>
              <a:ext uri="{FF2B5EF4-FFF2-40B4-BE49-F238E27FC236}">
                <a16:creationId xmlns:a16="http://schemas.microsoft.com/office/drawing/2014/main" id="{28DC62EA-5A4A-79B6-25DE-2BB0796AEF12}"/>
              </a:ext>
            </a:extLst>
          </p:cNvPr>
          <p:cNvCxnSpPr>
            <a:cxnSpLocks/>
          </p:cNvCxnSpPr>
          <p:nvPr/>
        </p:nvCxnSpPr>
        <p:spPr>
          <a:xfrm flipV="1">
            <a:off x="6134090" y="3404936"/>
            <a:ext cx="0" cy="1666639"/>
          </a:xfrm>
          <a:prstGeom prst="line">
            <a:avLst/>
          </a:prstGeom>
          <a:ln w="12700">
            <a:solidFill>
              <a:schemeClr val="accent6"/>
            </a:solidFill>
          </a:ln>
        </p:spPr>
        <p:style>
          <a:lnRef idx="3">
            <a:schemeClr val="lt1"/>
          </a:lnRef>
          <a:fillRef idx="1">
            <a:schemeClr val="accent6"/>
          </a:fillRef>
          <a:effectRef idx="1">
            <a:schemeClr val="accent6"/>
          </a:effectRef>
          <a:fontRef idx="minor">
            <a:schemeClr val="lt1"/>
          </a:fontRef>
        </p:style>
      </p:cxnSp>
      <p:sp>
        <p:nvSpPr>
          <p:cNvPr id="44" name="Rectangle 43">
            <a:extLst>
              <a:ext uri="{FF2B5EF4-FFF2-40B4-BE49-F238E27FC236}">
                <a16:creationId xmlns:a16="http://schemas.microsoft.com/office/drawing/2014/main" id="{F7D24036-E72A-8873-8FD8-12E148D53D30}"/>
              </a:ext>
            </a:extLst>
          </p:cNvPr>
          <p:cNvSpPr/>
          <p:nvPr/>
        </p:nvSpPr>
        <p:spPr>
          <a:xfrm>
            <a:off x="0" y="6677620"/>
            <a:ext cx="12193588" cy="180380"/>
          </a:xfrm>
          <a:prstGeom prst="rect">
            <a:avLst/>
          </a:prstGeom>
          <a:solidFill>
            <a:srgbClr val="A4C69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Google Shape;1463;p35">
            <a:extLst>
              <a:ext uri="{FF2B5EF4-FFF2-40B4-BE49-F238E27FC236}">
                <a16:creationId xmlns:a16="http://schemas.microsoft.com/office/drawing/2014/main" id="{3D4F27C4-8732-64E5-9DFC-111929A0A855}"/>
              </a:ext>
            </a:extLst>
          </p:cNvPr>
          <p:cNvSpPr txBox="1"/>
          <p:nvPr/>
        </p:nvSpPr>
        <p:spPr>
          <a:xfrm>
            <a:off x="11533292" y="190654"/>
            <a:ext cx="619200" cy="337079"/>
          </a:xfrm>
          <a:prstGeom prst="rect">
            <a:avLst/>
          </a:prstGeom>
          <a:noFill/>
          <a:ln>
            <a:noFill/>
          </a:ln>
        </p:spPr>
        <p:txBody>
          <a:bodyPr spcFirstLastPara="1" wrap="square" lIns="121900" tIns="121900" rIns="121900" bIns="121900" anchor="ctr" anchorCtr="0">
            <a:noAutofit/>
          </a:bodyPr>
          <a:lstStyle/>
          <a:p>
            <a:pPr algn="ctr"/>
            <a:r>
              <a:rPr lang="en" sz="1200" b="1" dirty="0">
                <a:solidFill>
                  <a:schemeClr val="accent6"/>
                </a:solidFill>
                <a:latin typeface="Calibri" panose="020F0502020204030204" pitchFamily="34" charset="0"/>
                <a:ea typeface="Fira Sans Extra Condensed SemiBold"/>
                <a:cs typeface="Calibri" panose="020F0502020204030204" pitchFamily="34" charset="0"/>
                <a:sym typeface="Fira Sans Extra Condensed SemiBold"/>
              </a:rPr>
              <a:t>12</a:t>
            </a:r>
            <a:endParaRPr sz="1200" b="1" dirty="0">
              <a:solidFill>
                <a:schemeClr val="accent6"/>
              </a:solidFill>
              <a:latin typeface="Calibri" panose="020F0502020204030204" pitchFamily="34" charset="0"/>
              <a:ea typeface="Fira Sans Extra Condensed SemiBold"/>
              <a:cs typeface="Calibri" panose="020F0502020204030204" pitchFamily="34" charset="0"/>
              <a:sym typeface="Fira Sans Extra Condensed SemiBold"/>
            </a:endParaRPr>
          </a:p>
        </p:txBody>
      </p:sp>
    </p:spTree>
    <p:extLst>
      <p:ext uri="{BB962C8B-B14F-4D97-AF65-F5344CB8AC3E}">
        <p14:creationId xmlns:p14="http://schemas.microsoft.com/office/powerpoint/2010/main" val="279878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10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1000"/>
                                        <p:tgtEl>
                                          <p:spTgt spid="37"/>
                                        </p:tgtEl>
                                      </p:cBhvr>
                                    </p:animEffect>
                                  </p:childTnLst>
                                </p:cTn>
                              </p:par>
                              <p:par>
                                <p:cTn id="14" presetID="22" presetClass="entr" presetSubtype="4"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down)">
                                      <p:cBhvr>
                                        <p:cTn id="16" dur="1000"/>
                                        <p:tgtEl>
                                          <p:spTgt spid="38"/>
                                        </p:tgtEl>
                                      </p:cBhvr>
                                    </p:animEffect>
                                  </p:childTnLst>
                                </p:cTn>
                              </p:par>
                              <p:par>
                                <p:cTn id="17" presetID="22" presetClass="entr" presetSubtype="4"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10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a:extLst>
              <a:ext uri="{FF2B5EF4-FFF2-40B4-BE49-F238E27FC236}">
                <a16:creationId xmlns:a16="http://schemas.microsoft.com/office/drawing/2014/main" id="{EE50981D-374B-56C2-9EFA-60DC75A44774}"/>
              </a:ext>
            </a:extLst>
          </p:cNvPr>
          <p:cNvSpPr/>
          <p:nvPr/>
        </p:nvSpPr>
        <p:spPr>
          <a:xfrm>
            <a:off x="361384" y="3012484"/>
            <a:ext cx="4033533" cy="3475322"/>
          </a:xfrm>
          <a:prstGeom prst="rect">
            <a:avLst/>
          </a:prstGeom>
          <a:solidFill>
            <a:schemeClr val="bg1"/>
          </a:solidFill>
          <a:ln>
            <a:solidFill>
              <a:schemeClr val="bg1"/>
            </a:solidFill>
          </a:ln>
          <a:effectLst>
            <a:outerShdw blurRad="50800" dist="38100" dir="2700000" algn="tl" rotWithShape="0">
              <a:schemeClr val="accent3">
                <a:lumMod val="60000"/>
                <a:lumOff val="4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9D3BF44-517B-B0C2-3B55-AA61ACB3EC87}"/>
              </a:ext>
            </a:extLst>
          </p:cNvPr>
          <p:cNvSpPr/>
          <p:nvPr/>
        </p:nvSpPr>
        <p:spPr>
          <a:xfrm>
            <a:off x="445928" y="3040504"/>
            <a:ext cx="3640964" cy="3453253"/>
          </a:xfrm>
          <a:prstGeom prst="rect">
            <a:avLst/>
          </a:prstGeom>
          <a:ln>
            <a:noFill/>
          </a:ln>
        </p:spPr>
        <p:txBody>
          <a:bodyPr wrap="square">
            <a:spAutoFit/>
          </a:bodyPr>
          <a:lstStyle/>
          <a:p>
            <a:pPr>
              <a:lnSpc>
                <a:spcPct val="90000"/>
              </a:lnSpc>
              <a:spcBef>
                <a:spcPct val="20000"/>
              </a:spcBef>
            </a:pPr>
            <a:r>
              <a:rPr lang="en-GB" sz="1600" b="1" dirty="0">
                <a:solidFill>
                  <a:schemeClr val="accent6"/>
                </a:solidFill>
                <a:latin typeface="Calibri" panose="020F0502020204030204" pitchFamily="34" charset="0"/>
                <a:cs typeface="Calibri" panose="020F0502020204030204" pitchFamily="34" charset="0"/>
              </a:rPr>
              <a:t>Authors</a:t>
            </a: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a:lnSpc>
                <a:spcPct val="90000"/>
              </a:lnSpc>
              <a:spcBef>
                <a:spcPct val="20000"/>
              </a:spcBef>
            </a:pPr>
            <a:endParaRPr lang="en-US" sz="1600" b="1" dirty="0">
              <a:solidFill>
                <a:schemeClr val="accent6"/>
              </a:solidFill>
              <a:latin typeface="Calibri" panose="020F0502020204030204" pitchFamily="34" charset="0"/>
              <a:cs typeface="Calibri" panose="020F0502020204030204" pitchFamily="34" charset="0"/>
            </a:endParaRPr>
          </a:p>
          <a:p>
            <a:pPr>
              <a:lnSpc>
                <a:spcPct val="90000"/>
              </a:lnSpc>
              <a:spcBef>
                <a:spcPct val="20000"/>
              </a:spcBef>
            </a:pPr>
            <a:r>
              <a:rPr lang="en-US" sz="1600" b="1" dirty="0">
                <a:solidFill>
                  <a:schemeClr val="accent6"/>
                </a:solidFill>
                <a:latin typeface="Calibri" panose="020F0502020204030204" pitchFamily="34" charset="0"/>
                <a:cs typeface="Calibri" panose="020F0502020204030204" pitchFamily="34" charset="0"/>
              </a:rPr>
              <a:t>Assoc. Prof. Dr. Sr </a:t>
            </a:r>
            <a:r>
              <a:rPr lang="en-US" sz="1600" b="1" dirty="0" err="1">
                <a:solidFill>
                  <a:schemeClr val="accent6"/>
                </a:solidFill>
                <a:latin typeface="Calibri" panose="020F0502020204030204" pitchFamily="34" charset="0"/>
                <a:cs typeface="Calibri" panose="020F0502020204030204" pitchFamily="34" charset="0"/>
              </a:rPr>
              <a:t>Norhayati</a:t>
            </a:r>
            <a:r>
              <a:rPr lang="en-US" sz="1600" b="1" dirty="0">
                <a:solidFill>
                  <a:schemeClr val="accent6"/>
                </a:solidFill>
                <a:latin typeface="Calibri" panose="020F0502020204030204" pitchFamily="34" charset="0"/>
                <a:cs typeface="Calibri" panose="020F0502020204030204" pitchFamily="34" charset="0"/>
              </a:rPr>
              <a:t> </a:t>
            </a:r>
            <a:r>
              <a:rPr lang="en-US" sz="1600" b="1" dirty="0" err="1">
                <a:solidFill>
                  <a:schemeClr val="accent6"/>
                </a:solidFill>
                <a:latin typeface="Calibri" panose="020F0502020204030204" pitchFamily="34" charset="0"/>
                <a:cs typeface="Calibri" panose="020F0502020204030204" pitchFamily="34" charset="0"/>
              </a:rPr>
              <a:t>Mahyuddin</a:t>
            </a:r>
            <a:endParaRPr lang="en-US" sz="1600" b="1" dirty="0">
              <a:solidFill>
                <a:schemeClr val="accent6"/>
              </a:solidFill>
              <a:latin typeface="Calibri" panose="020F0502020204030204" pitchFamily="34" charset="0"/>
              <a:cs typeface="Calibri" panose="020F0502020204030204" pitchFamily="34" charset="0"/>
            </a:endParaRPr>
          </a:p>
          <a:p>
            <a:pPr>
              <a:lnSpc>
                <a:spcPct val="90000"/>
              </a:lnSpc>
              <a:spcBef>
                <a:spcPct val="20000"/>
              </a:spcBef>
            </a:pPr>
            <a:r>
              <a:rPr lang="en-US" sz="1200" dirty="0">
                <a:solidFill>
                  <a:schemeClr val="accent6"/>
                </a:solidFill>
                <a:latin typeface="Calibri" panose="020F0502020204030204" pitchFamily="34" charset="0"/>
                <a:cs typeface="Calibri" panose="020F0502020204030204" pitchFamily="34" charset="0"/>
              </a:rPr>
              <a:t>Faculty of Built Environment</a:t>
            </a:r>
          </a:p>
          <a:p>
            <a:pPr>
              <a:lnSpc>
                <a:spcPct val="90000"/>
              </a:lnSpc>
              <a:spcBef>
                <a:spcPct val="20000"/>
              </a:spcBef>
            </a:pPr>
            <a:r>
              <a:rPr lang="en-US" sz="1200" dirty="0" err="1">
                <a:solidFill>
                  <a:schemeClr val="accent6"/>
                </a:solidFill>
                <a:latin typeface="Calibri" panose="020F0502020204030204" pitchFamily="34" charset="0"/>
                <a:cs typeface="Calibri" panose="020F0502020204030204" pitchFamily="34" charset="0"/>
              </a:rPr>
              <a:t>Universiti</a:t>
            </a:r>
            <a:r>
              <a:rPr lang="en-US" sz="1200" dirty="0">
                <a:solidFill>
                  <a:schemeClr val="accent6"/>
                </a:solidFill>
                <a:latin typeface="Calibri" panose="020F0502020204030204" pitchFamily="34" charset="0"/>
                <a:cs typeface="Calibri" panose="020F0502020204030204" pitchFamily="34" charset="0"/>
              </a:rPr>
              <a:t> Malaya</a:t>
            </a:r>
            <a:endParaRPr lang="en-MY" sz="1200" dirty="0">
              <a:solidFill>
                <a:schemeClr val="accent6"/>
              </a:solidFill>
              <a:latin typeface="Calibri" panose="020F0502020204030204" pitchFamily="34" charset="0"/>
              <a:cs typeface="Calibri" panose="020F0502020204030204" pitchFamily="34" charset="0"/>
            </a:endParaRPr>
          </a:p>
          <a:p>
            <a:pPr>
              <a:lnSpc>
                <a:spcPct val="90000"/>
              </a:lnSpc>
              <a:spcBef>
                <a:spcPct val="20000"/>
              </a:spcBef>
            </a:pPr>
            <a:r>
              <a:rPr lang="en-GB" sz="1400" b="1" i="0" dirty="0">
                <a:solidFill>
                  <a:srgbClr val="5E5E5E"/>
                </a:solidFill>
                <a:effectLst/>
                <a:latin typeface="Calibri" panose="020F0502020204030204" pitchFamily="34" charset="0"/>
                <a:cs typeface="Calibri" panose="020F0502020204030204" pitchFamily="34" charset="0"/>
              </a:rPr>
              <a:t>hayati@um.edu.my</a:t>
            </a:r>
            <a:endParaRPr lang="en-GB" sz="1400" b="1" i="0" dirty="0">
              <a:solidFill>
                <a:srgbClr val="5F6368"/>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1155CC"/>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err="1">
                <a:solidFill>
                  <a:schemeClr val="accent6"/>
                </a:solidFill>
                <a:latin typeface="Calibri" panose="020F0502020204030204" pitchFamily="34" charset="0"/>
                <a:cs typeface="Calibri" panose="020F0502020204030204" pitchFamily="34" charset="0"/>
              </a:rPr>
              <a:t>Mozhgan</a:t>
            </a:r>
            <a:r>
              <a:rPr lang="en-US" altLang="en-US" sz="1600" b="1" dirty="0">
                <a:solidFill>
                  <a:schemeClr val="accent6"/>
                </a:solidFill>
                <a:latin typeface="Calibri" panose="020F0502020204030204" pitchFamily="34" charset="0"/>
                <a:cs typeface="Calibri" panose="020F0502020204030204" pitchFamily="34" charset="0"/>
              </a:rPr>
              <a:t> </a:t>
            </a:r>
            <a:r>
              <a:rPr lang="en-US" altLang="en-US" sz="1600" b="1" dirty="0" err="1">
                <a:solidFill>
                  <a:schemeClr val="accent6"/>
                </a:solidFill>
                <a:latin typeface="Calibri" panose="020F0502020204030204" pitchFamily="34" charset="0"/>
                <a:cs typeface="Calibri" panose="020F0502020204030204" pitchFamily="34" charset="0"/>
              </a:rPr>
              <a:t>Samzadeh</a:t>
            </a:r>
            <a:r>
              <a:rPr lang="en-US" altLang="en-US" sz="1600" b="1" dirty="0">
                <a:solidFill>
                  <a:schemeClr val="accent6"/>
                </a:solidFill>
                <a:latin typeface="Calibri" panose="020F0502020204030204" pitchFamily="34" charset="0"/>
                <a:cs typeface="Calibri" panose="020F0502020204030204" pitchFamily="34" charset="0"/>
              </a:rPr>
              <a:t> </a:t>
            </a:r>
          </a:p>
          <a:p>
            <a:pPr>
              <a:lnSpc>
                <a:spcPct val="90000"/>
              </a:lnSpc>
              <a:spcBef>
                <a:spcPct val="20000"/>
              </a:spcBef>
            </a:pPr>
            <a:r>
              <a:rPr lang="en-US" sz="1200" dirty="0">
                <a:solidFill>
                  <a:schemeClr val="accent6"/>
                </a:solidFill>
                <a:latin typeface="Calibri" panose="020F0502020204030204" pitchFamily="34" charset="0"/>
                <a:cs typeface="Calibri" panose="020F0502020204030204" pitchFamily="34" charset="0"/>
              </a:rPr>
              <a:t>Faculty of Built Environment</a:t>
            </a:r>
          </a:p>
          <a:p>
            <a:pPr>
              <a:lnSpc>
                <a:spcPct val="90000"/>
              </a:lnSpc>
              <a:spcBef>
                <a:spcPct val="20000"/>
              </a:spcBef>
            </a:pPr>
            <a:r>
              <a:rPr lang="en-US" sz="1200" dirty="0" err="1">
                <a:solidFill>
                  <a:schemeClr val="accent6"/>
                </a:solidFill>
                <a:latin typeface="Calibri" panose="020F0502020204030204" pitchFamily="34" charset="0"/>
                <a:cs typeface="Calibri" panose="020F0502020204030204" pitchFamily="34" charset="0"/>
              </a:rPr>
              <a:t>Universiti</a:t>
            </a:r>
            <a:r>
              <a:rPr lang="en-US" sz="1200" dirty="0">
                <a:solidFill>
                  <a:schemeClr val="accent6"/>
                </a:solidFill>
                <a:latin typeface="Calibri" panose="020F0502020204030204" pitchFamily="34" charset="0"/>
                <a:cs typeface="Calibri" panose="020F0502020204030204" pitchFamily="34" charset="0"/>
              </a:rPr>
              <a:t> Malaya</a:t>
            </a:r>
            <a:endParaRPr lang="en-MY" sz="1200" dirty="0">
              <a:solidFill>
                <a:schemeClr val="accent6"/>
              </a:solidFill>
              <a:latin typeface="Calibri" panose="020F0502020204030204" pitchFamily="34" charset="0"/>
              <a:cs typeface="Calibri" panose="020F0502020204030204" pitchFamily="34" charset="0"/>
            </a:endParaRPr>
          </a:p>
          <a:p>
            <a:pPr>
              <a:lnSpc>
                <a:spcPct val="90000"/>
              </a:lnSpc>
              <a:spcBef>
                <a:spcPct val="20000"/>
              </a:spcBef>
            </a:pPr>
            <a:r>
              <a:rPr lang="en-GB" sz="1400" b="1" dirty="0">
                <a:solidFill>
                  <a:srgbClr val="5E5E5E"/>
                </a:solidFill>
                <a:latin typeface="Calibri" panose="020F0502020204030204" pitchFamily="34" charset="0"/>
                <a:cs typeface="Calibri" panose="020F0502020204030204" pitchFamily="34" charset="0"/>
              </a:rPr>
              <a:t>mozhgan.s@um.edu.my</a:t>
            </a:r>
          </a:p>
          <a:p>
            <a:pPr>
              <a:lnSpc>
                <a:spcPct val="90000"/>
              </a:lnSpc>
              <a:spcBef>
                <a:spcPct val="20000"/>
              </a:spcBef>
            </a:pPr>
            <a:endParaRPr lang="en-GB" sz="1400" b="1" i="0" dirty="0">
              <a:solidFill>
                <a:srgbClr val="5E5E5E"/>
              </a:solidFill>
              <a:effectLst/>
              <a:latin typeface="Calibri" panose="020F0502020204030204" pitchFamily="34" charset="0"/>
              <a:cs typeface="Calibri" panose="020F0502020204030204" pitchFamily="34" charset="0"/>
            </a:endParaRPr>
          </a:p>
          <a:p>
            <a:pPr>
              <a:lnSpc>
                <a:spcPct val="90000"/>
              </a:lnSpc>
              <a:spcBef>
                <a:spcPct val="20000"/>
              </a:spcBef>
            </a:pPr>
            <a:r>
              <a:rPr lang="en-GB" sz="1200" dirty="0">
                <a:solidFill>
                  <a:schemeClr val="accent6"/>
                </a:solidFill>
                <a:latin typeface="Calibri" panose="020F0502020204030204" pitchFamily="34" charset="0"/>
                <a:cs typeface="Calibri" panose="020F0502020204030204" pitchFamily="34" charset="0"/>
              </a:rPr>
              <a:t>Grant number: IIRG015A-2019</a:t>
            </a:r>
          </a:p>
          <a:p>
            <a:pPr>
              <a:lnSpc>
                <a:spcPct val="90000"/>
              </a:lnSpc>
              <a:spcBef>
                <a:spcPct val="20000"/>
              </a:spcBef>
            </a:pPr>
            <a:endParaRPr lang="en-GB" sz="1200" dirty="0">
              <a:solidFill>
                <a:schemeClr val="accent6"/>
              </a:solidFill>
              <a:latin typeface="Calibri" panose="020F0502020204030204" pitchFamily="34" charset="0"/>
              <a:cs typeface="Calibri" panose="020F0502020204030204" pitchFamily="34" charset="0"/>
            </a:endParaRPr>
          </a:p>
          <a:p>
            <a:pPr>
              <a:lnSpc>
                <a:spcPct val="90000"/>
              </a:lnSpc>
              <a:spcBef>
                <a:spcPct val="20000"/>
              </a:spcBef>
            </a:pPr>
            <a:endParaRPr lang="en-GB" sz="1400" b="1" i="0" dirty="0">
              <a:solidFill>
                <a:srgbClr val="5E5E5E"/>
              </a:solidFill>
              <a:effectLst/>
              <a:latin typeface="Calibri" panose="020F0502020204030204" pitchFamily="34" charset="0"/>
              <a:cs typeface="Calibri" panose="020F0502020204030204" pitchFamily="34" charset="0"/>
            </a:endParaRPr>
          </a:p>
        </p:txBody>
      </p:sp>
      <p:cxnSp>
        <p:nvCxnSpPr>
          <p:cNvPr id="14" name="Straight Connector 13">
            <a:extLst>
              <a:ext uri="{FF2B5EF4-FFF2-40B4-BE49-F238E27FC236}">
                <a16:creationId xmlns:a16="http://schemas.microsoft.com/office/drawing/2014/main" id="{3ED956B1-70ED-7CC8-A769-3CD6EA73BB0B}"/>
              </a:ext>
            </a:extLst>
          </p:cNvPr>
          <p:cNvCxnSpPr>
            <a:cxnSpLocks/>
          </p:cNvCxnSpPr>
          <p:nvPr/>
        </p:nvCxnSpPr>
        <p:spPr>
          <a:xfrm>
            <a:off x="339597" y="6509080"/>
            <a:ext cx="11536452" cy="0"/>
          </a:xfrm>
          <a:prstGeom prst="line">
            <a:avLst/>
          </a:prstGeom>
          <a:ln>
            <a:solidFill>
              <a:schemeClr val="accent6"/>
            </a:solidFill>
          </a:ln>
        </p:spPr>
        <p:style>
          <a:lnRef idx="3">
            <a:schemeClr val="lt1"/>
          </a:lnRef>
          <a:fillRef idx="1">
            <a:schemeClr val="accent6"/>
          </a:fillRef>
          <a:effectRef idx="1">
            <a:schemeClr val="accent6"/>
          </a:effectRef>
          <a:fontRef idx="minor">
            <a:schemeClr val="lt1"/>
          </a:fontRef>
        </p:style>
      </p:cxnSp>
      <p:sp>
        <p:nvSpPr>
          <p:cNvPr id="18" name="Rectangle 17">
            <a:extLst>
              <a:ext uri="{FF2B5EF4-FFF2-40B4-BE49-F238E27FC236}">
                <a16:creationId xmlns:a16="http://schemas.microsoft.com/office/drawing/2014/main" id="{CBE12C43-F83D-BBE4-6254-24035B10ACC3}"/>
              </a:ext>
            </a:extLst>
          </p:cNvPr>
          <p:cNvSpPr/>
          <p:nvPr/>
        </p:nvSpPr>
        <p:spPr>
          <a:xfrm>
            <a:off x="7293936" y="0"/>
            <a:ext cx="4560056" cy="5996522"/>
          </a:xfrm>
          <a:prstGeom prst="rect">
            <a:avLst/>
          </a:prstGeom>
          <a:solidFill>
            <a:srgbClr val="A4C693"/>
          </a:solidFill>
          <a:ln>
            <a:noFill/>
          </a:ln>
          <a:effectLst>
            <a:outerShdw blurRad="50800" dist="38100" dir="8100000" algn="tr" rotWithShape="0">
              <a:schemeClr val="tx1">
                <a:alpha val="40000"/>
              </a:scheme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pic>
        <p:nvPicPr>
          <p:cNvPr id="5" name="Picture 4" descr="University of Malaya Logo PNG Vector">
            <a:extLst>
              <a:ext uri="{FF2B5EF4-FFF2-40B4-BE49-F238E27FC236}">
                <a16:creationId xmlns:a16="http://schemas.microsoft.com/office/drawing/2014/main" id="{4570D18B-7440-2CA0-2ABC-0EA932BE99EE}"/>
              </a:ext>
            </a:extLst>
          </p:cNvPr>
          <p:cNvPicPr>
            <a:picLocks noChangeAspect="1" noChangeArrowheads="1"/>
          </p:cNvPicPr>
          <p:nvPr/>
        </p:nvPicPr>
        <p:blipFill>
          <a:blip r:embed="rId2" cstate="print">
            <a:alphaModFix/>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46705" y="6056359"/>
            <a:ext cx="1192561" cy="38162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9DEFE8AC-4E30-CE1A-FB77-33546596AEF1}"/>
              </a:ext>
            </a:extLst>
          </p:cNvPr>
          <p:cNvSpPr/>
          <p:nvPr/>
        </p:nvSpPr>
        <p:spPr>
          <a:xfrm>
            <a:off x="311386" y="5851634"/>
            <a:ext cx="84923" cy="84545"/>
          </a:xfrm>
          <a:prstGeom prst="rect">
            <a:avLst/>
          </a:prstGeom>
          <a:solidFill>
            <a:srgbClr val="A4C693"/>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CB00936A-296B-62F0-812A-B8BBC7AF726D}"/>
              </a:ext>
            </a:extLst>
          </p:cNvPr>
          <p:cNvGrpSpPr/>
          <p:nvPr/>
        </p:nvGrpSpPr>
        <p:grpSpPr>
          <a:xfrm>
            <a:off x="8085797" y="3758158"/>
            <a:ext cx="2950908" cy="2641003"/>
            <a:chOff x="8085797" y="3758158"/>
            <a:chExt cx="2950908" cy="2641003"/>
          </a:xfrm>
        </p:grpSpPr>
        <p:grpSp>
          <p:nvGrpSpPr>
            <p:cNvPr id="69" name="Google Shape;743;p21">
              <a:extLst>
                <a:ext uri="{FF2B5EF4-FFF2-40B4-BE49-F238E27FC236}">
                  <a16:creationId xmlns:a16="http://schemas.microsoft.com/office/drawing/2014/main" id="{FFEBC576-A8F1-8FE5-144D-EDDFB8ED0555}"/>
                </a:ext>
              </a:extLst>
            </p:cNvPr>
            <p:cNvGrpSpPr/>
            <p:nvPr/>
          </p:nvGrpSpPr>
          <p:grpSpPr>
            <a:xfrm>
              <a:off x="8085797" y="3758158"/>
              <a:ext cx="2950908" cy="2641003"/>
              <a:chOff x="3184954" y="1638362"/>
              <a:chExt cx="2753285" cy="2431710"/>
            </a:xfrm>
          </p:grpSpPr>
          <p:grpSp>
            <p:nvGrpSpPr>
              <p:cNvPr id="74" name="Google Shape;744;p21">
                <a:extLst>
                  <a:ext uri="{FF2B5EF4-FFF2-40B4-BE49-F238E27FC236}">
                    <a16:creationId xmlns:a16="http://schemas.microsoft.com/office/drawing/2014/main" id="{74323C15-32A1-6BBA-F8C9-6F433172E45F}"/>
                  </a:ext>
                </a:extLst>
              </p:cNvPr>
              <p:cNvGrpSpPr/>
              <p:nvPr/>
            </p:nvGrpSpPr>
            <p:grpSpPr>
              <a:xfrm>
                <a:off x="4240582" y="2689500"/>
                <a:ext cx="669138" cy="679084"/>
                <a:chOff x="7209142" y="3368961"/>
                <a:chExt cx="521542" cy="529294"/>
              </a:xfrm>
            </p:grpSpPr>
            <p:sp>
              <p:nvSpPr>
                <p:cNvPr id="82" name="Google Shape;745;p21">
                  <a:extLst>
                    <a:ext uri="{FF2B5EF4-FFF2-40B4-BE49-F238E27FC236}">
                      <a16:creationId xmlns:a16="http://schemas.microsoft.com/office/drawing/2014/main" id="{A32FD397-2E20-D92C-6E9E-B1958838787F}"/>
                    </a:ext>
                  </a:extLst>
                </p:cNvPr>
                <p:cNvSpPr/>
                <p:nvPr/>
              </p:nvSpPr>
              <p:spPr>
                <a:xfrm>
                  <a:off x="7209142" y="3368961"/>
                  <a:ext cx="521542" cy="529294"/>
                </a:xfrm>
                <a:custGeom>
                  <a:avLst/>
                  <a:gdLst/>
                  <a:ahLst/>
                  <a:cxnLst/>
                  <a:rect l="l" t="t" r="r" b="b"/>
                  <a:pathLst>
                    <a:path w="33637" h="34137" extrusionOk="0">
                      <a:moveTo>
                        <a:pt x="14169" y="0"/>
                      </a:moveTo>
                      <a:lnTo>
                        <a:pt x="13964" y="23"/>
                      </a:lnTo>
                      <a:lnTo>
                        <a:pt x="13782" y="46"/>
                      </a:lnTo>
                      <a:lnTo>
                        <a:pt x="13578" y="91"/>
                      </a:lnTo>
                      <a:lnTo>
                        <a:pt x="13396" y="160"/>
                      </a:lnTo>
                      <a:lnTo>
                        <a:pt x="13214" y="251"/>
                      </a:lnTo>
                      <a:lnTo>
                        <a:pt x="13032" y="341"/>
                      </a:lnTo>
                      <a:lnTo>
                        <a:pt x="12873" y="455"/>
                      </a:lnTo>
                      <a:lnTo>
                        <a:pt x="12691" y="569"/>
                      </a:lnTo>
                      <a:lnTo>
                        <a:pt x="12395" y="842"/>
                      </a:lnTo>
                      <a:lnTo>
                        <a:pt x="12122" y="1160"/>
                      </a:lnTo>
                      <a:lnTo>
                        <a:pt x="11895" y="1501"/>
                      </a:lnTo>
                      <a:lnTo>
                        <a:pt x="11713" y="1888"/>
                      </a:lnTo>
                      <a:lnTo>
                        <a:pt x="11576" y="2252"/>
                      </a:lnTo>
                      <a:lnTo>
                        <a:pt x="11462" y="2638"/>
                      </a:lnTo>
                      <a:lnTo>
                        <a:pt x="11394" y="3048"/>
                      </a:lnTo>
                      <a:lnTo>
                        <a:pt x="11349" y="3457"/>
                      </a:lnTo>
                      <a:lnTo>
                        <a:pt x="11303" y="3867"/>
                      </a:lnTo>
                      <a:lnTo>
                        <a:pt x="11303" y="4276"/>
                      </a:lnTo>
                      <a:lnTo>
                        <a:pt x="11326" y="5095"/>
                      </a:lnTo>
                      <a:lnTo>
                        <a:pt x="11372" y="5936"/>
                      </a:lnTo>
                      <a:lnTo>
                        <a:pt x="11440" y="6800"/>
                      </a:lnTo>
                      <a:lnTo>
                        <a:pt x="11531" y="7642"/>
                      </a:lnTo>
                      <a:lnTo>
                        <a:pt x="11667" y="8483"/>
                      </a:lnTo>
                      <a:lnTo>
                        <a:pt x="11849" y="9325"/>
                      </a:lnTo>
                      <a:lnTo>
                        <a:pt x="11963" y="9734"/>
                      </a:lnTo>
                      <a:lnTo>
                        <a:pt x="12077" y="10144"/>
                      </a:lnTo>
                      <a:lnTo>
                        <a:pt x="12213" y="10530"/>
                      </a:lnTo>
                      <a:lnTo>
                        <a:pt x="12372" y="10940"/>
                      </a:lnTo>
                      <a:lnTo>
                        <a:pt x="12531" y="11326"/>
                      </a:lnTo>
                      <a:lnTo>
                        <a:pt x="12713" y="11713"/>
                      </a:lnTo>
                      <a:lnTo>
                        <a:pt x="12713" y="11713"/>
                      </a:lnTo>
                      <a:lnTo>
                        <a:pt x="12236" y="11144"/>
                      </a:lnTo>
                      <a:lnTo>
                        <a:pt x="11758" y="10598"/>
                      </a:lnTo>
                      <a:lnTo>
                        <a:pt x="11235" y="10075"/>
                      </a:lnTo>
                      <a:lnTo>
                        <a:pt x="10712" y="9552"/>
                      </a:lnTo>
                      <a:lnTo>
                        <a:pt x="10166" y="9075"/>
                      </a:lnTo>
                      <a:lnTo>
                        <a:pt x="9598" y="8620"/>
                      </a:lnTo>
                      <a:lnTo>
                        <a:pt x="9006" y="8188"/>
                      </a:lnTo>
                      <a:lnTo>
                        <a:pt x="8392" y="7778"/>
                      </a:lnTo>
                      <a:lnTo>
                        <a:pt x="7755" y="7392"/>
                      </a:lnTo>
                      <a:lnTo>
                        <a:pt x="7119" y="7051"/>
                      </a:lnTo>
                      <a:lnTo>
                        <a:pt x="6459" y="6755"/>
                      </a:lnTo>
                      <a:lnTo>
                        <a:pt x="5800" y="6482"/>
                      </a:lnTo>
                      <a:lnTo>
                        <a:pt x="5117" y="6255"/>
                      </a:lnTo>
                      <a:lnTo>
                        <a:pt x="4412" y="6073"/>
                      </a:lnTo>
                      <a:lnTo>
                        <a:pt x="3707" y="5936"/>
                      </a:lnTo>
                      <a:lnTo>
                        <a:pt x="2980" y="5845"/>
                      </a:lnTo>
                      <a:lnTo>
                        <a:pt x="2616" y="5822"/>
                      </a:lnTo>
                      <a:lnTo>
                        <a:pt x="2275" y="5845"/>
                      </a:lnTo>
                      <a:lnTo>
                        <a:pt x="2093" y="5868"/>
                      </a:lnTo>
                      <a:lnTo>
                        <a:pt x="1933" y="5913"/>
                      </a:lnTo>
                      <a:lnTo>
                        <a:pt x="1751" y="5959"/>
                      </a:lnTo>
                      <a:lnTo>
                        <a:pt x="1615" y="6050"/>
                      </a:lnTo>
                      <a:lnTo>
                        <a:pt x="1433" y="6164"/>
                      </a:lnTo>
                      <a:lnTo>
                        <a:pt x="1274" y="6323"/>
                      </a:lnTo>
                      <a:lnTo>
                        <a:pt x="1137" y="6505"/>
                      </a:lnTo>
                      <a:lnTo>
                        <a:pt x="1024" y="6687"/>
                      </a:lnTo>
                      <a:lnTo>
                        <a:pt x="955" y="6914"/>
                      </a:lnTo>
                      <a:lnTo>
                        <a:pt x="887" y="7119"/>
                      </a:lnTo>
                      <a:lnTo>
                        <a:pt x="864" y="7346"/>
                      </a:lnTo>
                      <a:lnTo>
                        <a:pt x="864" y="7574"/>
                      </a:lnTo>
                      <a:lnTo>
                        <a:pt x="864" y="7778"/>
                      </a:lnTo>
                      <a:lnTo>
                        <a:pt x="910" y="8006"/>
                      </a:lnTo>
                      <a:lnTo>
                        <a:pt x="955" y="8233"/>
                      </a:lnTo>
                      <a:lnTo>
                        <a:pt x="1024" y="8438"/>
                      </a:lnTo>
                      <a:lnTo>
                        <a:pt x="1183" y="8847"/>
                      </a:lnTo>
                      <a:lnTo>
                        <a:pt x="1365" y="9257"/>
                      </a:lnTo>
                      <a:lnTo>
                        <a:pt x="1683" y="9871"/>
                      </a:lnTo>
                      <a:lnTo>
                        <a:pt x="2047" y="10439"/>
                      </a:lnTo>
                      <a:lnTo>
                        <a:pt x="2411" y="11008"/>
                      </a:lnTo>
                      <a:lnTo>
                        <a:pt x="2820" y="11576"/>
                      </a:lnTo>
                      <a:lnTo>
                        <a:pt x="3252" y="12099"/>
                      </a:lnTo>
                      <a:lnTo>
                        <a:pt x="3707" y="12622"/>
                      </a:lnTo>
                      <a:lnTo>
                        <a:pt x="4185" y="13100"/>
                      </a:lnTo>
                      <a:lnTo>
                        <a:pt x="4685" y="13578"/>
                      </a:lnTo>
                      <a:lnTo>
                        <a:pt x="5186" y="14010"/>
                      </a:lnTo>
                      <a:lnTo>
                        <a:pt x="5731" y="14442"/>
                      </a:lnTo>
                      <a:lnTo>
                        <a:pt x="6300" y="14828"/>
                      </a:lnTo>
                      <a:lnTo>
                        <a:pt x="6869" y="15192"/>
                      </a:lnTo>
                      <a:lnTo>
                        <a:pt x="7460" y="15534"/>
                      </a:lnTo>
                      <a:lnTo>
                        <a:pt x="8074" y="15852"/>
                      </a:lnTo>
                      <a:lnTo>
                        <a:pt x="8688" y="16125"/>
                      </a:lnTo>
                      <a:lnTo>
                        <a:pt x="9325" y="16375"/>
                      </a:lnTo>
                      <a:lnTo>
                        <a:pt x="9325" y="16375"/>
                      </a:lnTo>
                      <a:lnTo>
                        <a:pt x="8893" y="16216"/>
                      </a:lnTo>
                      <a:lnTo>
                        <a:pt x="8438" y="16102"/>
                      </a:lnTo>
                      <a:lnTo>
                        <a:pt x="7983" y="15988"/>
                      </a:lnTo>
                      <a:lnTo>
                        <a:pt x="7528" y="15897"/>
                      </a:lnTo>
                      <a:lnTo>
                        <a:pt x="7073" y="15829"/>
                      </a:lnTo>
                      <a:lnTo>
                        <a:pt x="6596" y="15784"/>
                      </a:lnTo>
                      <a:lnTo>
                        <a:pt x="6141" y="15761"/>
                      </a:lnTo>
                      <a:lnTo>
                        <a:pt x="5663" y="15738"/>
                      </a:lnTo>
                      <a:lnTo>
                        <a:pt x="5208" y="15761"/>
                      </a:lnTo>
                      <a:lnTo>
                        <a:pt x="4753" y="15784"/>
                      </a:lnTo>
                      <a:lnTo>
                        <a:pt x="4276" y="15829"/>
                      </a:lnTo>
                      <a:lnTo>
                        <a:pt x="3821" y="15897"/>
                      </a:lnTo>
                      <a:lnTo>
                        <a:pt x="3366" y="15988"/>
                      </a:lnTo>
                      <a:lnTo>
                        <a:pt x="2911" y="16102"/>
                      </a:lnTo>
                      <a:lnTo>
                        <a:pt x="2456" y="16239"/>
                      </a:lnTo>
                      <a:lnTo>
                        <a:pt x="2024" y="16398"/>
                      </a:lnTo>
                      <a:lnTo>
                        <a:pt x="1729" y="16511"/>
                      </a:lnTo>
                      <a:lnTo>
                        <a:pt x="1456" y="16625"/>
                      </a:lnTo>
                      <a:lnTo>
                        <a:pt x="1183" y="16784"/>
                      </a:lnTo>
                      <a:lnTo>
                        <a:pt x="933" y="16944"/>
                      </a:lnTo>
                      <a:lnTo>
                        <a:pt x="683" y="17125"/>
                      </a:lnTo>
                      <a:lnTo>
                        <a:pt x="478" y="17353"/>
                      </a:lnTo>
                      <a:lnTo>
                        <a:pt x="296" y="17580"/>
                      </a:lnTo>
                      <a:lnTo>
                        <a:pt x="159" y="17853"/>
                      </a:lnTo>
                      <a:lnTo>
                        <a:pt x="91" y="18012"/>
                      </a:lnTo>
                      <a:lnTo>
                        <a:pt x="46" y="18217"/>
                      </a:lnTo>
                      <a:lnTo>
                        <a:pt x="23" y="18399"/>
                      </a:lnTo>
                      <a:lnTo>
                        <a:pt x="0" y="18581"/>
                      </a:lnTo>
                      <a:lnTo>
                        <a:pt x="23" y="18763"/>
                      </a:lnTo>
                      <a:lnTo>
                        <a:pt x="46" y="18968"/>
                      </a:lnTo>
                      <a:lnTo>
                        <a:pt x="91" y="19150"/>
                      </a:lnTo>
                      <a:lnTo>
                        <a:pt x="159" y="19332"/>
                      </a:lnTo>
                      <a:lnTo>
                        <a:pt x="228" y="19513"/>
                      </a:lnTo>
                      <a:lnTo>
                        <a:pt x="319" y="19673"/>
                      </a:lnTo>
                      <a:lnTo>
                        <a:pt x="432" y="19855"/>
                      </a:lnTo>
                      <a:lnTo>
                        <a:pt x="546" y="20014"/>
                      </a:lnTo>
                      <a:lnTo>
                        <a:pt x="683" y="20150"/>
                      </a:lnTo>
                      <a:lnTo>
                        <a:pt x="819" y="20309"/>
                      </a:lnTo>
                      <a:lnTo>
                        <a:pt x="955" y="20423"/>
                      </a:lnTo>
                      <a:lnTo>
                        <a:pt x="1115" y="20537"/>
                      </a:lnTo>
                      <a:lnTo>
                        <a:pt x="1433" y="20742"/>
                      </a:lnTo>
                      <a:lnTo>
                        <a:pt x="1797" y="20923"/>
                      </a:lnTo>
                      <a:lnTo>
                        <a:pt x="2161" y="21037"/>
                      </a:lnTo>
                      <a:lnTo>
                        <a:pt x="2525" y="21151"/>
                      </a:lnTo>
                      <a:lnTo>
                        <a:pt x="2911" y="21219"/>
                      </a:lnTo>
                      <a:lnTo>
                        <a:pt x="3298" y="21287"/>
                      </a:lnTo>
                      <a:lnTo>
                        <a:pt x="3685" y="21310"/>
                      </a:lnTo>
                      <a:lnTo>
                        <a:pt x="4071" y="21333"/>
                      </a:lnTo>
                      <a:lnTo>
                        <a:pt x="5004" y="21333"/>
                      </a:lnTo>
                      <a:lnTo>
                        <a:pt x="5936" y="21310"/>
                      </a:lnTo>
                      <a:lnTo>
                        <a:pt x="6869" y="21219"/>
                      </a:lnTo>
                      <a:lnTo>
                        <a:pt x="7801" y="21083"/>
                      </a:lnTo>
                      <a:lnTo>
                        <a:pt x="8711" y="20901"/>
                      </a:lnTo>
                      <a:lnTo>
                        <a:pt x="9620" y="20651"/>
                      </a:lnTo>
                      <a:lnTo>
                        <a:pt x="10191" y="20475"/>
                      </a:lnTo>
                      <a:lnTo>
                        <a:pt x="10191" y="20475"/>
                      </a:lnTo>
                      <a:lnTo>
                        <a:pt x="10166" y="20491"/>
                      </a:lnTo>
                      <a:lnTo>
                        <a:pt x="9780" y="20810"/>
                      </a:lnTo>
                      <a:lnTo>
                        <a:pt x="9393" y="21128"/>
                      </a:lnTo>
                      <a:lnTo>
                        <a:pt x="9006" y="21447"/>
                      </a:lnTo>
                      <a:lnTo>
                        <a:pt x="8642" y="21788"/>
                      </a:lnTo>
                      <a:lnTo>
                        <a:pt x="8279" y="22152"/>
                      </a:lnTo>
                      <a:lnTo>
                        <a:pt x="7937" y="22515"/>
                      </a:lnTo>
                      <a:lnTo>
                        <a:pt x="7596" y="22879"/>
                      </a:lnTo>
                      <a:lnTo>
                        <a:pt x="7278" y="23266"/>
                      </a:lnTo>
                      <a:lnTo>
                        <a:pt x="6959" y="23653"/>
                      </a:lnTo>
                      <a:lnTo>
                        <a:pt x="6664" y="24062"/>
                      </a:lnTo>
                      <a:lnTo>
                        <a:pt x="6391" y="24471"/>
                      </a:lnTo>
                      <a:lnTo>
                        <a:pt x="6118" y="24903"/>
                      </a:lnTo>
                      <a:lnTo>
                        <a:pt x="5845" y="25336"/>
                      </a:lnTo>
                      <a:lnTo>
                        <a:pt x="5618" y="25768"/>
                      </a:lnTo>
                      <a:lnTo>
                        <a:pt x="5390" y="26200"/>
                      </a:lnTo>
                      <a:lnTo>
                        <a:pt x="5208" y="26655"/>
                      </a:lnTo>
                      <a:lnTo>
                        <a:pt x="5049" y="27132"/>
                      </a:lnTo>
                      <a:lnTo>
                        <a:pt x="4913" y="27587"/>
                      </a:lnTo>
                      <a:lnTo>
                        <a:pt x="4844" y="28065"/>
                      </a:lnTo>
                      <a:lnTo>
                        <a:pt x="4822" y="28315"/>
                      </a:lnTo>
                      <a:lnTo>
                        <a:pt x="4822" y="28542"/>
                      </a:lnTo>
                      <a:lnTo>
                        <a:pt x="4822" y="28792"/>
                      </a:lnTo>
                      <a:lnTo>
                        <a:pt x="4844" y="29043"/>
                      </a:lnTo>
                      <a:lnTo>
                        <a:pt x="4890" y="29270"/>
                      </a:lnTo>
                      <a:lnTo>
                        <a:pt x="4958" y="29520"/>
                      </a:lnTo>
                      <a:lnTo>
                        <a:pt x="5026" y="29748"/>
                      </a:lnTo>
                      <a:lnTo>
                        <a:pt x="5117" y="29975"/>
                      </a:lnTo>
                      <a:lnTo>
                        <a:pt x="5231" y="30202"/>
                      </a:lnTo>
                      <a:lnTo>
                        <a:pt x="5367" y="30407"/>
                      </a:lnTo>
                      <a:lnTo>
                        <a:pt x="5527" y="30612"/>
                      </a:lnTo>
                      <a:lnTo>
                        <a:pt x="5686" y="30794"/>
                      </a:lnTo>
                      <a:lnTo>
                        <a:pt x="5845" y="30976"/>
                      </a:lnTo>
                      <a:lnTo>
                        <a:pt x="6027" y="31112"/>
                      </a:lnTo>
                      <a:lnTo>
                        <a:pt x="6232" y="31249"/>
                      </a:lnTo>
                      <a:lnTo>
                        <a:pt x="6436" y="31362"/>
                      </a:lnTo>
                      <a:lnTo>
                        <a:pt x="6664" y="31453"/>
                      </a:lnTo>
                      <a:lnTo>
                        <a:pt x="6891" y="31522"/>
                      </a:lnTo>
                      <a:lnTo>
                        <a:pt x="7119" y="31567"/>
                      </a:lnTo>
                      <a:lnTo>
                        <a:pt x="7369" y="31590"/>
                      </a:lnTo>
                      <a:lnTo>
                        <a:pt x="7642" y="31567"/>
                      </a:lnTo>
                      <a:lnTo>
                        <a:pt x="7915" y="31499"/>
                      </a:lnTo>
                      <a:lnTo>
                        <a:pt x="8188" y="31431"/>
                      </a:lnTo>
                      <a:lnTo>
                        <a:pt x="8438" y="31317"/>
                      </a:lnTo>
                      <a:lnTo>
                        <a:pt x="8688" y="31180"/>
                      </a:lnTo>
                      <a:lnTo>
                        <a:pt x="8938" y="31044"/>
                      </a:lnTo>
                      <a:lnTo>
                        <a:pt x="9165" y="30885"/>
                      </a:lnTo>
                      <a:lnTo>
                        <a:pt x="9370" y="30703"/>
                      </a:lnTo>
                      <a:lnTo>
                        <a:pt x="9825" y="30316"/>
                      </a:lnTo>
                      <a:lnTo>
                        <a:pt x="10234" y="29884"/>
                      </a:lnTo>
                      <a:lnTo>
                        <a:pt x="10598" y="29452"/>
                      </a:lnTo>
                      <a:lnTo>
                        <a:pt x="10939" y="28974"/>
                      </a:lnTo>
                      <a:lnTo>
                        <a:pt x="11258" y="28497"/>
                      </a:lnTo>
                      <a:lnTo>
                        <a:pt x="11553" y="27996"/>
                      </a:lnTo>
                      <a:lnTo>
                        <a:pt x="11849" y="27473"/>
                      </a:lnTo>
                      <a:lnTo>
                        <a:pt x="12122" y="26928"/>
                      </a:lnTo>
                      <a:lnTo>
                        <a:pt x="12622" y="25859"/>
                      </a:lnTo>
                      <a:lnTo>
                        <a:pt x="13100" y="24744"/>
                      </a:lnTo>
                      <a:lnTo>
                        <a:pt x="13600" y="23653"/>
                      </a:lnTo>
                      <a:lnTo>
                        <a:pt x="13873" y="23107"/>
                      </a:lnTo>
                      <a:lnTo>
                        <a:pt x="14146" y="22584"/>
                      </a:lnTo>
                      <a:lnTo>
                        <a:pt x="13941" y="23584"/>
                      </a:lnTo>
                      <a:lnTo>
                        <a:pt x="13782" y="24608"/>
                      </a:lnTo>
                      <a:lnTo>
                        <a:pt x="13691" y="25608"/>
                      </a:lnTo>
                      <a:lnTo>
                        <a:pt x="13623" y="26632"/>
                      </a:lnTo>
                      <a:lnTo>
                        <a:pt x="13646" y="27655"/>
                      </a:lnTo>
                      <a:lnTo>
                        <a:pt x="13691" y="28679"/>
                      </a:lnTo>
                      <a:lnTo>
                        <a:pt x="13805" y="29702"/>
                      </a:lnTo>
                      <a:lnTo>
                        <a:pt x="13987" y="30703"/>
                      </a:lnTo>
                      <a:lnTo>
                        <a:pt x="14123" y="31362"/>
                      </a:lnTo>
                      <a:lnTo>
                        <a:pt x="14214" y="31681"/>
                      </a:lnTo>
                      <a:lnTo>
                        <a:pt x="14305" y="31999"/>
                      </a:lnTo>
                      <a:lnTo>
                        <a:pt x="14419" y="32295"/>
                      </a:lnTo>
                      <a:lnTo>
                        <a:pt x="14555" y="32590"/>
                      </a:lnTo>
                      <a:lnTo>
                        <a:pt x="14737" y="32886"/>
                      </a:lnTo>
                      <a:lnTo>
                        <a:pt x="14919" y="33136"/>
                      </a:lnTo>
                      <a:lnTo>
                        <a:pt x="15147" y="33386"/>
                      </a:lnTo>
                      <a:lnTo>
                        <a:pt x="15397" y="33614"/>
                      </a:lnTo>
                      <a:lnTo>
                        <a:pt x="15670" y="33796"/>
                      </a:lnTo>
                      <a:lnTo>
                        <a:pt x="15966" y="33955"/>
                      </a:lnTo>
                      <a:lnTo>
                        <a:pt x="16261" y="34069"/>
                      </a:lnTo>
                      <a:lnTo>
                        <a:pt x="16580" y="34114"/>
                      </a:lnTo>
                      <a:lnTo>
                        <a:pt x="16739" y="34137"/>
                      </a:lnTo>
                      <a:lnTo>
                        <a:pt x="16898" y="34137"/>
                      </a:lnTo>
                      <a:lnTo>
                        <a:pt x="17057" y="34114"/>
                      </a:lnTo>
                      <a:lnTo>
                        <a:pt x="17216" y="34069"/>
                      </a:lnTo>
                      <a:lnTo>
                        <a:pt x="17512" y="33978"/>
                      </a:lnTo>
                      <a:lnTo>
                        <a:pt x="17785" y="33819"/>
                      </a:lnTo>
                      <a:lnTo>
                        <a:pt x="18035" y="33637"/>
                      </a:lnTo>
                      <a:lnTo>
                        <a:pt x="18263" y="33409"/>
                      </a:lnTo>
                      <a:lnTo>
                        <a:pt x="18467" y="33182"/>
                      </a:lnTo>
                      <a:lnTo>
                        <a:pt x="18649" y="32909"/>
                      </a:lnTo>
                      <a:lnTo>
                        <a:pt x="18808" y="32636"/>
                      </a:lnTo>
                      <a:lnTo>
                        <a:pt x="18968" y="32363"/>
                      </a:lnTo>
                      <a:lnTo>
                        <a:pt x="19195" y="31840"/>
                      </a:lnTo>
                      <a:lnTo>
                        <a:pt x="19400" y="31317"/>
                      </a:lnTo>
                      <a:lnTo>
                        <a:pt x="19559" y="30771"/>
                      </a:lnTo>
                      <a:lnTo>
                        <a:pt x="19695" y="30225"/>
                      </a:lnTo>
                      <a:lnTo>
                        <a:pt x="19786" y="29657"/>
                      </a:lnTo>
                      <a:lnTo>
                        <a:pt x="19854" y="29088"/>
                      </a:lnTo>
                      <a:lnTo>
                        <a:pt x="19877" y="28520"/>
                      </a:lnTo>
                      <a:lnTo>
                        <a:pt x="19877" y="27974"/>
                      </a:lnTo>
                      <a:lnTo>
                        <a:pt x="19832" y="27405"/>
                      </a:lnTo>
                      <a:lnTo>
                        <a:pt x="19764" y="26837"/>
                      </a:lnTo>
                      <a:lnTo>
                        <a:pt x="19650" y="26291"/>
                      </a:lnTo>
                      <a:lnTo>
                        <a:pt x="19513" y="25722"/>
                      </a:lnTo>
                      <a:lnTo>
                        <a:pt x="19331" y="25199"/>
                      </a:lnTo>
                      <a:lnTo>
                        <a:pt x="19127" y="24676"/>
                      </a:lnTo>
                      <a:lnTo>
                        <a:pt x="18877" y="24153"/>
                      </a:lnTo>
                      <a:lnTo>
                        <a:pt x="18604" y="23653"/>
                      </a:lnTo>
                      <a:lnTo>
                        <a:pt x="18604" y="23653"/>
                      </a:lnTo>
                      <a:lnTo>
                        <a:pt x="19036" y="24107"/>
                      </a:lnTo>
                      <a:lnTo>
                        <a:pt x="19468" y="24540"/>
                      </a:lnTo>
                      <a:lnTo>
                        <a:pt x="19900" y="24949"/>
                      </a:lnTo>
                      <a:lnTo>
                        <a:pt x="20355" y="25358"/>
                      </a:lnTo>
                      <a:lnTo>
                        <a:pt x="20832" y="25745"/>
                      </a:lnTo>
                      <a:lnTo>
                        <a:pt x="21310" y="26109"/>
                      </a:lnTo>
                      <a:lnTo>
                        <a:pt x="21810" y="26473"/>
                      </a:lnTo>
                      <a:lnTo>
                        <a:pt x="22333" y="26791"/>
                      </a:lnTo>
                      <a:lnTo>
                        <a:pt x="22879" y="27064"/>
                      </a:lnTo>
                      <a:lnTo>
                        <a:pt x="23448" y="27314"/>
                      </a:lnTo>
                      <a:lnTo>
                        <a:pt x="24016" y="27519"/>
                      </a:lnTo>
                      <a:lnTo>
                        <a:pt x="24608" y="27701"/>
                      </a:lnTo>
                      <a:lnTo>
                        <a:pt x="25199" y="27814"/>
                      </a:lnTo>
                      <a:lnTo>
                        <a:pt x="25790" y="27883"/>
                      </a:lnTo>
                      <a:lnTo>
                        <a:pt x="26109" y="27905"/>
                      </a:lnTo>
                      <a:lnTo>
                        <a:pt x="26404" y="27905"/>
                      </a:lnTo>
                      <a:lnTo>
                        <a:pt x="26700" y="27883"/>
                      </a:lnTo>
                      <a:lnTo>
                        <a:pt x="27018" y="27860"/>
                      </a:lnTo>
                      <a:lnTo>
                        <a:pt x="27269" y="27814"/>
                      </a:lnTo>
                      <a:lnTo>
                        <a:pt x="27496" y="27769"/>
                      </a:lnTo>
                      <a:lnTo>
                        <a:pt x="27746" y="27701"/>
                      </a:lnTo>
                      <a:lnTo>
                        <a:pt x="27974" y="27610"/>
                      </a:lnTo>
                      <a:lnTo>
                        <a:pt x="28201" y="27496"/>
                      </a:lnTo>
                      <a:lnTo>
                        <a:pt x="28406" y="27382"/>
                      </a:lnTo>
                      <a:lnTo>
                        <a:pt x="28588" y="27223"/>
                      </a:lnTo>
                      <a:lnTo>
                        <a:pt x="28747" y="27041"/>
                      </a:lnTo>
                      <a:lnTo>
                        <a:pt x="28861" y="26882"/>
                      </a:lnTo>
                      <a:lnTo>
                        <a:pt x="28951" y="26723"/>
                      </a:lnTo>
                      <a:lnTo>
                        <a:pt x="29042" y="26541"/>
                      </a:lnTo>
                      <a:lnTo>
                        <a:pt x="29088" y="26359"/>
                      </a:lnTo>
                      <a:lnTo>
                        <a:pt x="29133" y="26177"/>
                      </a:lnTo>
                      <a:lnTo>
                        <a:pt x="29133" y="25995"/>
                      </a:lnTo>
                      <a:lnTo>
                        <a:pt x="29156" y="25790"/>
                      </a:lnTo>
                      <a:lnTo>
                        <a:pt x="29133" y="25586"/>
                      </a:lnTo>
                      <a:lnTo>
                        <a:pt x="29088" y="25199"/>
                      </a:lnTo>
                      <a:lnTo>
                        <a:pt x="28974" y="24790"/>
                      </a:lnTo>
                      <a:lnTo>
                        <a:pt x="28838" y="24403"/>
                      </a:lnTo>
                      <a:lnTo>
                        <a:pt x="28679" y="24039"/>
                      </a:lnTo>
                      <a:lnTo>
                        <a:pt x="28451" y="23562"/>
                      </a:lnTo>
                      <a:lnTo>
                        <a:pt x="28178" y="23107"/>
                      </a:lnTo>
                      <a:lnTo>
                        <a:pt x="27883" y="22675"/>
                      </a:lnTo>
                      <a:lnTo>
                        <a:pt x="27587" y="22243"/>
                      </a:lnTo>
                      <a:lnTo>
                        <a:pt x="27246" y="21833"/>
                      </a:lnTo>
                      <a:lnTo>
                        <a:pt x="26905" y="21447"/>
                      </a:lnTo>
                      <a:lnTo>
                        <a:pt x="26541" y="21060"/>
                      </a:lnTo>
                      <a:lnTo>
                        <a:pt x="26154" y="20719"/>
                      </a:lnTo>
                      <a:lnTo>
                        <a:pt x="25745" y="20378"/>
                      </a:lnTo>
                      <a:lnTo>
                        <a:pt x="25313" y="20059"/>
                      </a:lnTo>
                      <a:lnTo>
                        <a:pt x="24881" y="19764"/>
                      </a:lnTo>
                      <a:lnTo>
                        <a:pt x="24426" y="19491"/>
                      </a:lnTo>
                      <a:lnTo>
                        <a:pt x="23971" y="19241"/>
                      </a:lnTo>
                      <a:lnTo>
                        <a:pt x="23493" y="19013"/>
                      </a:lnTo>
                      <a:lnTo>
                        <a:pt x="23016" y="18808"/>
                      </a:lnTo>
                      <a:lnTo>
                        <a:pt x="22515" y="18626"/>
                      </a:lnTo>
                      <a:lnTo>
                        <a:pt x="22515" y="18626"/>
                      </a:lnTo>
                      <a:lnTo>
                        <a:pt x="23675" y="18922"/>
                      </a:lnTo>
                      <a:lnTo>
                        <a:pt x="24835" y="19150"/>
                      </a:lnTo>
                      <a:lnTo>
                        <a:pt x="25426" y="19263"/>
                      </a:lnTo>
                      <a:lnTo>
                        <a:pt x="26018" y="19354"/>
                      </a:lnTo>
                      <a:lnTo>
                        <a:pt x="26609" y="19422"/>
                      </a:lnTo>
                      <a:lnTo>
                        <a:pt x="27200" y="19445"/>
                      </a:lnTo>
                      <a:lnTo>
                        <a:pt x="27792" y="19468"/>
                      </a:lnTo>
                      <a:lnTo>
                        <a:pt x="28383" y="19468"/>
                      </a:lnTo>
                      <a:lnTo>
                        <a:pt x="28951" y="19445"/>
                      </a:lnTo>
                      <a:lnTo>
                        <a:pt x="29543" y="19377"/>
                      </a:lnTo>
                      <a:lnTo>
                        <a:pt x="30111" y="19263"/>
                      </a:lnTo>
                      <a:lnTo>
                        <a:pt x="30680" y="19127"/>
                      </a:lnTo>
                      <a:lnTo>
                        <a:pt x="31226" y="18968"/>
                      </a:lnTo>
                      <a:lnTo>
                        <a:pt x="31772" y="18740"/>
                      </a:lnTo>
                      <a:lnTo>
                        <a:pt x="32044" y="18604"/>
                      </a:lnTo>
                      <a:lnTo>
                        <a:pt x="32340" y="18445"/>
                      </a:lnTo>
                      <a:lnTo>
                        <a:pt x="32590" y="18285"/>
                      </a:lnTo>
                      <a:lnTo>
                        <a:pt x="32840" y="18081"/>
                      </a:lnTo>
                      <a:lnTo>
                        <a:pt x="33068" y="17853"/>
                      </a:lnTo>
                      <a:lnTo>
                        <a:pt x="33273" y="17626"/>
                      </a:lnTo>
                      <a:lnTo>
                        <a:pt x="33432" y="17353"/>
                      </a:lnTo>
                      <a:lnTo>
                        <a:pt x="33545" y="17080"/>
                      </a:lnTo>
                      <a:lnTo>
                        <a:pt x="33591" y="16875"/>
                      </a:lnTo>
                      <a:lnTo>
                        <a:pt x="33636" y="16693"/>
                      </a:lnTo>
                      <a:lnTo>
                        <a:pt x="33636" y="16489"/>
                      </a:lnTo>
                      <a:lnTo>
                        <a:pt x="33614" y="16307"/>
                      </a:lnTo>
                      <a:lnTo>
                        <a:pt x="33591" y="16102"/>
                      </a:lnTo>
                      <a:lnTo>
                        <a:pt x="33545" y="15920"/>
                      </a:lnTo>
                      <a:lnTo>
                        <a:pt x="33500" y="15738"/>
                      </a:lnTo>
                      <a:lnTo>
                        <a:pt x="33409" y="15534"/>
                      </a:lnTo>
                      <a:lnTo>
                        <a:pt x="33227" y="15192"/>
                      </a:lnTo>
                      <a:lnTo>
                        <a:pt x="33000" y="14851"/>
                      </a:lnTo>
                      <a:lnTo>
                        <a:pt x="32750" y="14533"/>
                      </a:lnTo>
                      <a:lnTo>
                        <a:pt x="32454" y="14237"/>
                      </a:lnTo>
                      <a:lnTo>
                        <a:pt x="32204" y="14033"/>
                      </a:lnTo>
                      <a:lnTo>
                        <a:pt x="31931" y="13828"/>
                      </a:lnTo>
                      <a:lnTo>
                        <a:pt x="31658" y="13646"/>
                      </a:lnTo>
                      <a:lnTo>
                        <a:pt x="31385" y="13464"/>
                      </a:lnTo>
                      <a:lnTo>
                        <a:pt x="31089" y="13305"/>
                      </a:lnTo>
                      <a:lnTo>
                        <a:pt x="30794" y="13168"/>
                      </a:lnTo>
                      <a:lnTo>
                        <a:pt x="30475" y="13032"/>
                      </a:lnTo>
                      <a:lnTo>
                        <a:pt x="30157" y="12918"/>
                      </a:lnTo>
                      <a:lnTo>
                        <a:pt x="29838" y="12827"/>
                      </a:lnTo>
                      <a:lnTo>
                        <a:pt x="29520" y="12736"/>
                      </a:lnTo>
                      <a:lnTo>
                        <a:pt x="29202" y="12668"/>
                      </a:lnTo>
                      <a:lnTo>
                        <a:pt x="28861" y="12600"/>
                      </a:lnTo>
                      <a:lnTo>
                        <a:pt x="28201" y="12509"/>
                      </a:lnTo>
                      <a:lnTo>
                        <a:pt x="27541" y="12486"/>
                      </a:lnTo>
                      <a:lnTo>
                        <a:pt x="26859" y="12486"/>
                      </a:lnTo>
                      <a:lnTo>
                        <a:pt x="26200" y="12554"/>
                      </a:lnTo>
                      <a:lnTo>
                        <a:pt x="25540" y="12645"/>
                      </a:lnTo>
                      <a:lnTo>
                        <a:pt x="24903" y="12782"/>
                      </a:lnTo>
                      <a:lnTo>
                        <a:pt x="24244" y="12941"/>
                      </a:lnTo>
                      <a:lnTo>
                        <a:pt x="23607" y="13123"/>
                      </a:lnTo>
                      <a:lnTo>
                        <a:pt x="22970" y="13327"/>
                      </a:lnTo>
                      <a:lnTo>
                        <a:pt x="22333" y="13555"/>
                      </a:lnTo>
                      <a:lnTo>
                        <a:pt x="22333" y="13555"/>
                      </a:lnTo>
                      <a:lnTo>
                        <a:pt x="22879" y="13146"/>
                      </a:lnTo>
                      <a:lnTo>
                        <a:pt x="23425" y="12691"/>
                      </a:lnTo>
                      <a:lnTo>
                        <a:pt x="23925" y="12236"/>
                      </a:lnTo>
                      <a:lnTo>
                        <a:pt x="24426" y="11758"/>
                      </a:lnTo>
                      <a:lnTo>
                        <a:pt x="24881" y="11235"/>
                      </a:lnTo>
                      <a:lnTo>
                        <a:pt x="25335" y="10712"/>
                      </a:lnTo>
                      <a:lnTo>
                        <a:pt x="25768" y="10189"/>
                      </a:lnTo>
                      <a:lnTo>
                        <a:pt x="26177" y="9620"/>
                      </a:lnTo>
                      <a:lnTo>
                        <a:pt x="26586" y="8961"/>
                      </a:lnTo>
                      <a:lnTo>
                        <a:pt x="26791" y="8620"/>
                      </a:lnTo>
                      <a:lnTo>
                        <a:pt x="26973" y="8279"/>
                      </a:lnTo>
                      <a:lnTo>
                        <a:pt x="27132" y="7937"/>
                      </a:lnTo>
                      <a:lnTo>
                        <a:pt x="27269" y="7574"/>
                      </a:lnTo>
                      <a:lnTo>
                        <a:pt x="27382" y="7210"/>
                      </a:lnTo>
                      <a:lnTo>
                        <a:pt x="27473" y="6823"/>
                      </a:lnTo>
                      <a:lnTo>
                        <a:pt x="27519" y="6436"/>
                      </a:lnTo>
                      <a:lnTo>
                        <a:pt x="27541" y="6050"/>
                      </a:lnTo>
                      <a:lnTo>
                        <a:pt x="27541" y="5663"/>
                      </a:lnTo>
                      <a:lnTo>
                        <a:pt x="27473" y="5277"/>
                      </a:lnTo>
                      <a:lnTo>
                        <a:pt x="27382" y="4913"/>
                      </a:lnTo>
                      <a:lnTo>
                        <a:pt x="27246" y="4549"/>
                      </a:lnTo>
                      <a:lnTo>
                        <a:pt x="27064" y="4208"/>
                      </a:lnTo>
                      <a:lnTo>
                        <a:pt x="26859" y="3889"/>
                      </a:lnTo>
                      <a:lnTo>
                        <a:pt x="26677" y="3707"/>
                      </a:lnTo>
                      <a:lnTo>
                        <a:pt x="26495" y="3525"/>
                      </a:lnTo>
                      <a:lnTo>
                        <a:pt x="26291" y="3366"/>
                      </a:lnTo>
                      <a:lnTo>
                        <a:pt x="26063" y="3253"/>
                      </a:lnTo>
                      <a:lnTo>
                        <a:pt x="25836" y="3116"/>
                      </a:lnTo>
                      <a:lnTo>
                        <a:pt x="25608" y="3025"/>
                      </a:lnTo>
                      <a:lnTo>
                        <a:pt x="25358" y="2957"/>
                      </a:lnTo>
                      <a:lnTo>
                        <a:pt x="25108" y="2889"/>
                      </a:lnTo>
                      <a:lnTo>
                        <a:pt x="24858" y="2843"/>
                      </a:lnTo>
                      <a:lnTo>
                        <a:pt x="24585" y="2820"/>
                      </a:lnTo>
                      <a:lnTo>
                        <a:pt x="24335" y="2798"/>
                      </a:lnTo>
                      <a:lnTo>
                        <a:pt x="24085" y="2820"/>
                      </a:lnTo>
                      <a:lnTo>
                        <a:pt x="23812" y="2843"/>
                      </a:lnTo>
                      <a:lnTo>
                        <a:pt x="23562" y="2889"/>
                      </a:lnTo>
                      <a:lnTo>
                        <a:pt x="23311" y="2957"/>
                      </a:lnTo>
                      <a:lnTo>
                        <a:pt x="23061" y="3025"/>
                      </a:lnTo>
                      <a:lnTo>
                        <a:pt x="22811" y="3139"/>
                      </a:lnTo>
                      <a:lnTo>
                        <a:pt x="22584" y="3230"/>
                      </a:lnTo>
                      <a:lnTo>
                        <a:pt x="22356" y="3366"/>
                      </a:lnTo>
                      <a:lnTo>
                        <a:pt x="22151" y="3503"/>
                      </a:lnTo>
                      <a:lnTo>
                        <a:pt x="21719" y="3798"/>
                      </a:lnTo>
                      <a:lnTo>
                        <a:pt x="21355" y="4162"/>
                      </a:lnTo>
                      <a:lnTo>
                        <a:pt x="20992" y="4526"/>
                      </a:lnTo>
                      <a:lnTo>
                        <a:pt x="20673" y="4958"/>
                      </a:lnTo>
                      <a:lnTo>
                        <a:pt x="20400" y="5390"/>
                      </a:lnTo>
                      <a:lnTo>
                        <a:pt x="20127" y="5845"/>
                      </a:lnTo>
                      <a:lnTo>
                        <a:pt x="19923" y="6300"/>
                      </a:lnTo>
                      <a:lnTo>
                        <a:pt x="19718" y="6778"/>
                      </a:lnTo>
                      <a:lnTo>
                        <a:pt x="19536" y="7278"/>
                      </a:lnTo>
                      <a:lnTo>
                        <a:pt x="19377" y="7756"/>
                      </a:lnTo>
                      <a:lnTo>
                        <a:pt x="19104" y="8756"/>
                      </a:lnTo>
                      <a:lnTo>
                        <a:pt x="18877" y="9780"/>
                      </a:lnTo>
                      <a:lnTo>
                        <a:pt x="18854" y="8870"/>
                      </a:lnTo>
                      <a:lnTo>
                        <a:pt x="18786" y="7937"/>
                      </a:lnTo>
                      <a:lnTo>
                        <a:pt x="18672" y="7051"/>
                      </a:lnTo>
                      <a:lnTo>
                        <a:pt x="18513" y="6141"/>
                      </a:lnTo>
                      <a:lnTo>
                        <a:pt x="18285" y="5254"/>
                      </a:lnTo>
                      <a:lnTo>
                        <a:pt x="18035" y="4367"/>
                      </a:lnTo>
                      <a:lnTo>
                        <a:pt x="17717" y="3525"/>
                      </a:lnTo>
                      <a:lnTo>
                        <a:pt x="17353" y="2684"/>
                      </a:lnTo>
                      <a:lnTo>
                        <a:pt x="17080" y="2184"/>
                      </a:lnTo>
                      <a:lnTo>
                        <a:pt x="16784" y="1706"/>
                      </a:lnTo>
                      <a:lnTo>
                        <a:pt x="16625" y="1456"/>
                      </a:lnTo>
                      <a:lnTo>
                        <a:pt x="16443" y="1251"/>
                      </a:lnTo>
                      <a:lnTo>
                        <a:pt x="16261" y="1024"/>
                      </a:lnTo>
                      <a:lnTo>
                        <a:pt x="16079" y="842"/>
                      </a:lnTo>
                      <a:lnTo>
                        <a:pt x="15875" y="660"/>
                      </a:lnTo>
                      <a:lnTo>
                        <a:pt x="15647" y="478"/>
                      </a:lnTo>
                      <a:lnTo>
                        <a:pt x="15442" y="341"/>
                      </a:lnTo>
                      <a:lnTo>
                        <a:pt x="15192" y="228"/>
                      </a:lnTo>
                      <a:lnTo>
                        <a:pt x="14965" y="114"/>
                      </a:lnTo>
                      <a:lnTo>
                        <a:pt x="14715" y="46"/>
                      </a:lnTo>
                      <a:lnTo>
                        <a:pt x="14442" y="0"/>
                      </a:lnTo>
                      <a:close/>
                    </a:path>
                  </a:pathLst>
                </a:custGeom>
                <a:solidFill>
                  <a:srgbClr val="F0F0F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746;p21">
                  <a:extLst>
                    <a:ext uri="{FF2B5EF4-FFF2-40B4-BE49-F238E27FC236}">
                      <a16:creationId xmlns:a16="http://schemas.microsoft.com/office/drawing/2014/main" id="{22984DE3-8FAC-9872-CA6C-4E7C41C5EB34}"/>
                    </a:ext>
                  </a:extLst>
                </p:cNvPr>
                <p:cNvSpPr/>
                <p:nvPr/>
              </p:nvSpPr>
              <p:spPr>
                <a:xfrm>
                  <a:off x="7209142" y="3368961"/>
                  <a:ext cx="521542" cy="529294"/>
                </a:xfrm>
                <a:custGeom>
                  <a:avLst/>
                  <a:gdLst/>
                  <a:ahLst/>
                  <a:cxnLst/>
                  <a:rect l="l" t="t" r="r" b="b"/>
                  <a:pathLst>
                    <a:path w="33637" h="34137" fill="none" extrusionOk="0">
                      <a:moveTo>
                        <a:pt x="11372" y="20037"/>
                      </a:moveTo>
                      <a:lnTo>
                        <a:pt x="11372" y="20037"/>
                      </a:lnTo>
                      <a:lnTo>
                        <a:pt x="10507" y="20378"/>
                      </a:lnTo>
                      <a:lnTo>
                        <a:pt x="9620" y="20651"/>
                      </a:lnTo>
                      <a:lnTo>
                        <a:pt x="8711" y="20901"/>
                      </a:lnTo>
                      <a:lnTo>
                        <a:pt x="7801" y="21083"/>
                      </a:lnTo>
                      <a:lnTo>
                        <a:pt x="6869" y="21219"/>
                      </a:lnTo>
                      <a:lnTo>
                        <a:pt x="5936" y="21310"/>
                      </a:lnTo>
                      <a:lnTo>
                        <a:pt x="5004" y="21333"/>
                      </a:lnTo>
                      <a:lnTo>
                        <a:pt x="4071" y="21333"/>
                      </a:lnTo>
                      <a:lnTo>
                        <a:pt x="4071" y="21333"/>
                      </a:lnTo>
                      <a:lnTo>
                        <a:pt x="3685" y="21310"/>
                      </a:lnTo>
                      <a:lnTo>
                        <a:pt x="3298" y="21287"/>
                      </a:lnTo>
                      <a:lnTo>
                        <a:pt x="2911" y="21219"/>
                      </a:lnTo>
                      <a:lnTo>
                        <a:pt x="2525" y="21151"/>
                      </a:lnTo>
                      <a:lnTo>
                        <a:pt x="2161" y="21037"/>
                      </a:lnTo>
                      <a:lnTo>
                        <a:pt x="1797" y="20923"/>
                      </a:lnTo>
                      <a:lnTo>
                        <a:pt x="1433" y="20742"/>
                      </a:lnTo>
                      <a:lnTo>
                        <a:pt x="1115" y="20537"/>
                      </a:lnTo>
                      <a:lnTo>
                        <a:pt x="1115" y="20537"/>
                      </a:lnTo>
                      <a:lnTo>
                        <a:pt x="955" y="20423"/>
                      </a:lnTo>
                      <a:lnTo>
                        <a:pt x="819" y="20309"/>
                      </a:lnTo>
                      <a:lnTo>
                        <a:pt x="683" y="20150"/>
                      </a:lnTo>
                      <a:lnTo>
                        <a:pt x="546" y="20014"/>
                      </a:lnTo>
                      <a:lnTo>
                        <a:pt x="432" y="19855"/>
                      </a:lnTo>
                      <a:lnTo>
                        <a:pt x="319" y="19673"/>
                      </a:lnTo>
                      <a:lnTo>
                        <a:pt x="228" y="19513"/>
                      </a:lnTo>
                      <a:lnTo>
                        <a:pt x="159" y="19332"/>
                      </a:lnTo>
                      <a:lnTo>
                        <a:pt x="91" y="19150"/>
                      </a:lnTo>
                      <a:lnTo>
                        <a:pt x="46" y="18968"/>
                      </a:lnTo>
                      <a:lnTo>
                        <a:pt x="23" y="18763"/>
                      </a:lnTo>
                      <a:lnTo>
                        <a:pt x="0" y="18581"/>
                      </a:lnTo>
                      <a:lnTo>
                        <a:pt x="23" y="18399"/>
                      </a:lnTo>
                      <a:lnTo>
                        <a:pt x="46" y="18217"/>
                      </a:lnTo>
                      <a:lnTo>
                        <a:pt x="91" y="18012"/>
                      </a:lnTo>
                      <a:lnTo>
                        <a:pt x="159" y="17853"/>
                      </a:lnTo>
                      <a:lnTo>
                        <a:pt x="159" y="17853"/>
                      </a:lnTo>
                      <a:lnTo>
                        <a:pt x="296" y="17580"/>
                      </a:lnTo>
                      <a:lnTo>
                        <a:pt x="478" y="17353"/>
                      </a:lnTo>
                      <a:lnTo>
                        <a:pt x="683" y="17125"/>
                      </a:lnTo>
                      <a:lnTo>
                        <a:pt x="933" y="16944"/>
                      </a:lnTo>
                      <a:lnTo>
                        <a:pt x="1183" y="16784"/>
                      </a:lnTo>
                      <a:lnTo>
                        <a:pt x="1456" y="16625"/>
                      </a:lnTo>
                      <a:lnTo>
                        <a:pt x="1729" y="16511"/>
                      </a:lnTo>
                      <a:lnTo>
                        <a:pt x="2024" y="16398"/>
                      </a:lnTo>
                      <a:lnTo>
                        <a:pt x="2024" y="16398"/>
                      </a:lnTo>
                      <a:lnTo>
                        <a:pt x="2456" y="16239"/>
                      </a:lnTo>
                      <a:lnTo>
                        <a:pt x="2911" y="16102"/>
                      </a:lnTo>
                      <a:lnTo>
                        <a:pt x="3366" y="15988"/>
                      </a:lnTo>
                      <a:lnTo>
                        <a:pt x="3821" y="15897"/>
                      </a:lnTo>
                      <a:lnTo>
                        <a:pt x="4276" y="15829"/>
                      </a:lnTo>
                      <a:lnTo>
                        <a:pt x="4753" y="15784"/>
                      </a:lnTo>
                      <a:lnTo>
                        <a:pt x="5208" y="15761"/>
                      </a:lnTo>
                      <a:lnTo>
                        <a:pt x="5663" y="15738"/>
                      </a:lnTo>
                      <a:lnTo>
                        <a:pt x="6141" y="15761"/>
                      </a:lnTo>
                      <a:lnTo>
                        <a:pt x="6596" y="15784"/>
                      </a:lnTo>
                      <a:lnTo>
                        <a:pt x="7073" y="15829"/>
                      </a:lnTo>
                      <a:lnTo>
                        <a:pt x="7528" y="15897"/>
                      </a:lnTo>
                      <a:lnTo>
                        <a:pt x="7983" y="15988"/>
                      </a:lnTo>
                      <a:lnTo>
                        <a:pt x="8438" y="16102"/>
                      </a:lnTo>
                      <a:lnTo>
                        <a:pt x="8893" y="16216"/>
                      </a:lnTo>
                      <a:lnTo>
                        <a:pt x="9325" y="16375"/>
                      </a:lnTo>
                      <a:lnTo>
                        <a:pt x="9325" y="16375"/>
                      </a:lnTo>
                      <a:lnTo>
                        <a:pt x="8688" y="16125"/>
                      </a:lnTo>
                      <a:lnTo>
                        <a:pt x="8074" y="15852"/>
                      </a:lnTo>
                      <a:lnTo>
                        <a:pt x="7460" y="15534"/>
                      </a:lnTo>
                      <a:lnTo>
                        <a:pt x="6869" y="15192"/>
                      </a:lnTo>
                      <a:lnTo>
                        <a:pt x="6300" y="14828"/>
                      </a:lnTo>
                      <a:lnTo>
                        <a:pt x="5731" y="14442"/>
                      </a:lnTo>
                      <a:lnTo>
                        <a:pt x="5186" y="14010"/>
                      </a:lnTo>
                      <a:lnTo>
                        <a:pt x="4685" y="13578"/>
                      </a:lnTo>
                      <a:lnTo>
                        <a:pt x="4185" y="13100"/>
                      </a:lnTo>
                      <a:lnTo>
                        <a:pt x="3707" y="12622"/>
                      </a:lnTo>
                      <a:lnTo>
                        <a:pt x="3252" y="12099"/>
                      </a:lnTo>
                      <a:lnTo>
                        <a:pt x="2820" y="11576"/>
                      </a:lnTo>
                      <a:lnTo>
                        <a:pt x="2411" y="11008"/>
                      </a:lnTo>
                      <a:lnTo>
                        <a:pt x="2047" y="10439"/>
                      </a:lnTo>
                      <a:lnTo>
                        <a:pt x="1683" y="9871"/>
                      </a:lnTo>
                      <a:lnTo>
                        <a:pt x="1365" y="9257"/>
                      </a:lnTo>
                      <a:lnTo>
                        <a:pt x="1365" y="9257"/>
                      </a:lnTo>
                      <a:lnTo>
                        <a:pt x="1183" y="8847"/>
                      </a:lnTo>
                      <a:lnTo>
                        <a:pt x="1024" y="8438"/>
                      </a:lnTo>
                      <a:lnTo>
                        <a:pt x="955" y="8233"/>
                      </a:lnTo>
                      <a:lnTo>
                        <a:pt x="910" y="8006"/>
                      </a:lnTo>
                      <a:lnTo>
                        <a:pt x="864" y="7778"/>
                      </a:lnTo>
                      <a:lnTo>
                        <a:pt x="864" y="7574"/>
                      </a:lnTo>
                      <a:lnTo>
                        <a:pt x="864" y="7574"/>
                      </a:lnTo>
                      <a:lnTo>
                        <a:pt x="864" y="7346"/>
                      </a:lnTo>
                      <a:lnTo>
                        <a:pt x="887" y="7119"/>
                      </a:lnTo>
                      <a:lnTo>
                        <a:pt x="955" y="6914"/>
                      </a:lnTo>
                      <a:lnTo>
                        <a:pt x="1024" y="6687"/>
                      </a:lnTo>
                      <a:lnTo>
                        <a:pt x="1137" y="6505"/>
                      </a:lnTo>
                      <a:lnTo>
                        <a:pt x="1274" y="6323"/>
                      </a:lnTo>
                      <a:lnTo>
                        <a:pt x="1433" y="6164"/>
                      </a:lnTo>
                      <a:lnTo>
                        <a:pt x="1615" y="6050"/>
                      </a:lnTo>
                      <a:lnTo>
                        <a:pt x="1615" y="6050"/>
                      </a:lnTo>
                      <a:lnTo>
                        <a:pt x="1751" y="5959"/>
                      </a:lnTo>
                      <a:lnTo>
                        <a:pt x="1933" y="5913"/>
                      </a:lnTo>
                      <a:lnTo>
                        <a:pt x="2093" y="5868"/>
                      </a:lnTo>
                      <a:lnTo>
                        <a:pt x="2275" y="5845"/>
                      </a:lnTo>
                      <a:lnTo>
                        <a:pt x="2616" y="5822"/>
                      </a:lnTo>
                      <a:lnTo>
                        <a:pt x="2980" y="5845"/>
                      </a:lnTo>
                      <a:lnTo>
                        <a:pt x="2980" y="5845"/>
                      </a:lnTo>
                      <a:lnTo>
                        <a:pt x="3707" y="5936"/>
                      </a:lnTo>
                      <a:lnTo>
                        <a:pt x="4412" y="6073"/>
                      </a:lnTo>
                      <a:lnTo>
                        <a:pt x="5117" y="6255"/>
                      </a:lnTo>
                      <a:lnTo>
                        <a:pt x="5800" y="6482"/>
                      </a:lnTo>
                      <a:lnTo>
                        <a:pt x="6459" y="6755"/>
                      </a:lnTo>
                      <a:lnTo>
                        <a:pt x="7119" y="7051"/>
                      </a:lnTo>
                      <a:lnTo>
                        <a:pt x="7755" y="7392"/>
                      </a:lnTo>
                      <a:lnTo>
                        <a:pt x="8392" y="7778"/>
                      </a:lnTo>
                      <a:lnTo>
                        <a:pt x="9006" y="8188"/>
                      </a:lnTo>
                      <a:lnTo>
                        <a:pt x="9598" y="8620"/>
                      </a:lnTo>
                      <a:lnTo>
                        <a:pt x="10166" y="9075"/>
                      </a:lnTo>
                      <a:lnTo>
                        <a:pt x="10712" y="9552"/>
                      </a:lnTo>
                      <a:lnTo>
                        <a:pt x="11235" y="10075"/>
                      </a:lnTo>
                      <a:lnTo>
                        <a:pt x="11758" y="10598"/>
                      </a:lnTo>
                      <a:lnTo>
                        <a:pt x="12236" y="11144"/>
                      </a:lnTo>
                      <a:lnTo>
                        <a:pt x="12713" y="11713"/>
                      </a:lnTo>
                      <a:lnTo>
                        <a:pt x="12713" y="11713"/>
                      </a:lnTo>
                      <a:lnTo>
                        <a:pt x="12531" y="11326"/>
                      </a:lnTo>
                      <a:lnTo>
                        <a:pt x="12372" y="10940"/>
                      </a:lnTo>
                      <a:lnTo>
                        <a:pt x="12213" y="10530"/>
                      </a:lnTo>
                      <a:lnTo>
                        <a:pt x="12077" y="10144"/>
                      </a:lnTo>
                      <a:lnTo>
                        <a:pt x="11963" y="9734"/>
                      </a:lnTo>
                      <a:lnTo>
                        <a:pt x="11849" y="9325"/>
                      </a:lnTo>
                      <a:lnTo>
                        <a:pt x="11667" y="8483"/>
                      </a:lnTo>
                      <a:lnTo>
                        <a:pt x="11531" y="7642"/>
                      </a:lnTo>
                      <a:lnTo>
                        <a:pt x="11440" y="6800"/>
                      </a:lnTo>
                      <a:lnTo>
                        <a:pt x="11372" y="5936"/>
                      </a:lnTo>
                      <a:lnTo>
                        <a:pt x="11326" y="5095"/>
                      </a:lnTo>
                      <a:lnTo>
                        <a:pt x="11326" y="5095"/>
                      </a:lnTo>
                      <a:lnTo>
                        <a:pt x="11303" y="4276"/>
                      </a:lnTo>
                      <a:lnTo>
                        <a:pt x="11303" y="3867"/>
                      </a:lnTo>
                      <a:lnTo>
                        <a:pt x="11349" y="3457"/>
                      </a:lnTo>
                      <a:lnTo>
                        <a:pt x="11394" y="3048"/>
                      </a:lnTo>
                      <a:lnTo>
                        <a:pt x="11462" y="2638"/>
                      </a:lnTo>
                      <a:lnTo>
                        <a:pt x="11576" y="2252"/>
                      </a:lnTo>
                      <a:lnTo>
                        <a:pt x="11713" y="1888"/>
                      </a:lnTo>
                      <a:lnTo>
                        <a:pt x="11713" y="1888"/>
                      </a:lnTo>
                      <a:lnTo>
                        <a:pt x="11895" y="1501"/>
                      </a:lnTo>
                      <a:lnTo>
                        <a:pt x="12122" y="1160"/>
                      </a:lnTo>
                      <a:lnTo>
                        <a:pt x="12395" y="842"/>
                      </a:lnTo>
                      <a:lnTo>
                        <a:pt x="12691" y="569"/>
                      </a:lnTo>
                      <a:lnTo>
                        <a:pt x="12873" y="455"/>
                      </a:lnTo>
                      <a:lnTo>
                        <a:pt x="13032" y="341"/>
                      </a:lnTo>
                      <a:lnTo>
                        <a:pt x="13214" y="251"/>
                      </a:lnTo>
                      <a:lnTo>
                        <a:pt x="13396" y="160"/>
                      </a:lnTo>
                      <a:lnTo>
                        <a:pt x="13578" y="91"/>
                      </a:lnTo>
                      <a:lnTo>
                        <a:pt x="13782" y="46"/>
                      </a:lnTo>
                      <a:lnTo>
                        <a:pt x="13964" y="23"/>
                      </a:lnTo>
                      <a:lnTo>
                        <a:pt x="14169" y="0"/>
                      </a:lnTo>
                      <a:lnTo>
                        <a:pt x="14169" y="0"/>
                      </a:lnTo>
                      <a:lnTo>
                        <a:pt x="14442" y="0"/>
                      </a:lnTo>
                      <a:lnTo>
                        <a:pt x="14715" y="46"/>
                      </a:lnTo>
                      <a:lnTo>
                        <a:pt x="14965" y="114"/>
                      </a:lnTo>
                      <a:lnTo>
                        <a:pt x="15192" y="228"/>
                      </a:lnTo>
                      <a:lnTo>
                        <a:pt x="15442" y="341"/>
                      </a:lnTo>
                      <a:lnTo>
                        <a:pt x="15647" y="478"/>
                      </a:lnTo>
                      <a:lnTo>
                        <a:pt x="15875" y="660"/>
                      </a:lnTo>
                      <a:lnTo>
                        <a:pt x="16079" y="842"/>
                      </a:lnTo>
                      <a:lnTo>
                        <a:pt x="16261" y="1024"/>
                      </a:lnTo>
                      <a:lnTo>
                        <a:pt x="16443" y="1251"/>
                      </a:lnTo>
                      <a:lnTo>
                        <a:pt x="16625" y="1456"/>
                      </a:lnTo>
                      <a:lnTo>
                        <a:pt x="16784" y="1706"/>
                      </a:lnTo>
                      <a:lnTo>
                        <a:pt x="17080" y="2184"/>
                      </a:lnTo>
                      <a:lnTo>
                        <a:pt x="17353" y="2684"/>
                      </a:lnTo>
                      <a:lnTo>
                        <a:pt x="17353" y="2684"/>
                      </a:lnTo>
                      <a:lnTo>
                        <a:pt x="17717" y="3525"/>
                      </a:lnTo>
                      <a:lnTo>
                        <a:pt x="18035" y="4367"/>
                      </a:lnTo>
                      <a:lnTo>
                        <a:pt x="18285" y="5254"/>
                      </a:lnTo>
                      <a:lnTo>
                        <a:pt x="18513" y="6141"/>
                      </a:lnTo>
                      <a:lnTo>
                        <a:pt x="18672" y="7051"/>
                      </a:lnTo>
                      <a:lnTo>
                        <a:pt x="18786" y="7937"/>
                      </a:lnTo>
                      <a:lnTo>
                        <a:pt x="18854" y="8870"/>
                      </a:lnTo>
                      <a:lnTo>
                        <a:pt x="18877" y="9780"/>
                      </a:lnTo>
                      <a:lnTo>
                        <a:pt x="18877" y="9780"/>
                      </a:lnTo>
                      <a:lnTo>
                        <a:pt x="19104" y="8756"/>
                      </a:lnTo>
                      <a:lnTo>
                        <a:pt x="19377" y="7756"/>
                      </a:lnTo>
                      <a:lnTo>
                        <a:pt x="19536" y="7278"/>
                      </a:lnTo>
                      <a:lnTo>
                        <a:pt x="19718" y="6778"/>
                      </a:lnTo>
                      <a:lnTo>
                        <a:pt x="19923" y="6300"/>
                      </a:lnTo>
                      <a:lnTo>
                        <a:pt x="20127" y="5845"/>
                      </a:lnTo>
                      <a:lnTo>
                        <a:pt x="20127" y="5845"/>
                      </a:lnTo>
                      <a:lnTo>
                        <a:pt x="20400" y="5390"/>
                      </a:lnTo>
                      <a:lnTo>
                        <a:pt x="20673" y="4958"/>
                      </a:lnTo>
                      <a:lnTo>
                        <a:pt x="20992" y="4526"/>
                      </a:lnTo>
                      <a:lnTo>
                        <a:pt x="21355" y="4162"/>
                      </a:lnTo>
                      <a:lnTo>
                        <a:pt x="21719" y="3798"/>
                      </a:lnTo>
                      <a:lnTo>
                        <a:pt x="22151" y="3503"/>
                      </a:lnTo>
                      <a:lnTo>
                        <a:pt x="22356" y="3366"/>
                      </a:lnTo>
                      <a:lnTo>
                        <a:pt x="22584" y="3230"/>
                      </a:lnTo>
                      <a:lnTo>
                        <a:pt x="22811" y="3139"/>
                      </a:lnTo>
                      <a:lnTo>
                        <a:pt x="23061" y="3025"/>
                      </a:lnTo>
                      <a:lnTo>
                        <a:pt x="23061" y="3025"/>
                      </a:lnTo>
                      <a:lnTo>
                        <a:pt x="23311" y="2957"/>
                      </a:lnTo>
                      <a:lnTo>
                        <a:pt x="23562" y="2889"/>
                      </a:lnTo>
                      <a:lnTo>
                        <a:pt x="23812" y="2843"/>
                      </a:lnTo>
                      <a:lnTo>
                        <a:pt x="24085" y="2820"/>
                      </a:lnTo>
                      <a:lnTo>
                        <a:pt x="24335" y="2798"/>
                      </a:lnTo>
                      <a:lnTo>
                        <a:pt x="24585" y="2820"/>
                      </a:lnTo>
                      <a:lnTo>
                        <a:pt x="24858" y="2843"/>
                      </a:lnTo>
                      <a:lnTo>
                        <a:pt x="25108" y="2889"/>
                      </a:lnTo>
                      <a:lnTo>
                        <a:pt x="25358" y="2957"/>
                      </a:lnTo>
                      <a:lnTo>
                        <a:pt x="25608" y="3025"/>
                      </a:lnTo>
                      <a:lnTo>
                        <a:pt x="25836" y="3116"/>
                      </a:lnTo>
                      <a:lnTo>
                        <a:pt x="26063" y="3253"/>
                      </a:lnTo>
                      <a:lnTo>
                        <a:pt x="26291" y="3366"/>
                      </a:lnTo>
                      <a:lnTo>
                        <a:pt x="26495" y="3525"/>
                      </a:lnTo>
                      <a:lnTo>
                        <a:pt x="26677" y="3707"/>
                      </a:lnTo>
                      <a:lnTo>
                        <a:pt x="26859" y="3889"/>
                      </a:lnTo>
                      <a:lnTo>
                        <a:pt x="26859" y="3889"/>
                      </a:lnTo>
                      <a:lnTo>
                        <a:pt x="27064" y="4208"/>
                      </a:lnTo>
                      <a:lnTo>
                        <a:pt x="27246" y="4549"/>
                      </a:lnTo>
                      <a:lnTo>
                        <a:pt x="27382" y="4913"/>
                      </a:lnTo>
                      <a:lnTo>
                        <a:pt x="27473" y="5277"/>
                      </a:lnTo>
                      <a:lnTo>
                        <a:pt x="27541" y="5663"/>
                      </a:lnTo>
                      <a:lnTo>
                        <a:pt x="27541" y="6050"/>
                      </a:lnTo>
                      <a:lnTo>
                        <a:pt x="27519" y="6436"/>
                      </a:lnTo>
                      <a:lnTo>
                        <a:pt x="27473" y="6823"/>
                      </a:lnTo>
                      <a:lnTo>
                        <a:pt x="27473" y="6823"/>
                      </a:lnTo>
                      <a:lnTo>
                        <a:pt x="27382" y="7210"/>
                      </a:lnTo>
                      <a:lnTo>
                        <a:pt x="27269" y="7574"/>
                      </a:lnTo>
                      <a:lnTo>
                        <a:pt x="27132" y="7937"/>
                      </a:lnTo>
                      <a:lnTo>
                        <a:pt x="26973" y="8279"/>
                      </a:lnTo>
                      <a:lnTo>
                        <a:pt x="26791" y="8620"/>
                      </a:lnTo>
                      <a:lnTo>
                        <a:pt x="26586" y="8961"/>
                      </a:lnTo>
                      <a:lnTo>
                        <a:pt x="26177" y="9620"/>
                      </a:lnTo>
                      <a:lnTo>
                        <a:pt x="26177" y="9620"/>
                      </a:lnTo>
                      <a:lnTo>
                        <a:pt x="25768" y="10189"/>
                      </a:lnTo>
                      <a:lnTo>
                        <a:pt x="25335" y="10712"/>
                      </a:lnTo>
                      <a:lnTo>
                        <a:pt x="24881" y="11235"/>
                      </a:lnTo>
                      <a:lnTo>
                        <a:pt x="24426" y="11758"/>
                      </a:lnTo>
                      <a:lnTo>
                        <a:pt x="23925" y="12236"/>
                      </a:lnTo>
                      <a:lnTo>
                        <a:pt x="23425" y="12691"/>
                      </a:lnTo>
                      <a:lnTo>
                        <a:pt x="22879" y="13146"/>
                      </a:lnTo>
                      <a:lnTo>
                        <a:pt x="22333" y="13555"/>
                      </a:lnTo>
                      <a:lnTo>
                        <a:pt x="22333" y="13555"/>
                      </a:lnTo>
                      <a:lnTo>
                        <a:pt x="22970" y="13327"/>
                      </a:lnTo>
                      <a:lnTo>
                        <a:pt x="23607" y="13123"/>
                      </a:lnTo>
                      <a:lnTo>
                        <a:pt x="24244" y="12941"/>
                      </a:lnTo>
                      <a:lnTo>
                        <a:pt x="24903" y="12782"/>
                      </a:lnTo>
                      <a:lnTo>
                        <a:pt x="25540" y="12645"/>
                      </a:lnTo>
                      <a:lnTo>
                        <a:pt x="26200" y="12554"/>
                      </a:lnTo>
                      <a:lnTo>
                        <a:pt x="26859" y="12486"/>
                      </a:lnTo>
                      <a:lnTo>
                        <a:pt x="27541" y="12486"/>
                      </a:lnTo>
                      <a:lnTo>
                        <a:pt x="27541" y="12486"/>
                      </a:lnTo>
                      <a:lnTo>
                        <a:pt x="28201" y="12509"/>
                      </a:lnTo>
                      <a:lnTo>
                        <a:pt x="28861" y="12600"/>
                      </a:lnTo>
                      <a:lnTo>
                        <a:pt x="29202" y="12668"/>
                      </a:lnTo>
                      <a:lnTo>
                        <a:pt x="29520" y="12736"/>
                      </a:lnTo>
                      <a:lnTo>
                        <a:pt x="29838" y="12827"/>
                      </a:lnTo>
                      <a:lnTo>
                        <a:pt x="30157" y="12918"/>
                      </a:lnTo>
                      <a:lnTo>
                        <a:pt x="30475" y="13032"/>
                      </a:lnTo>
                      <a:lnTo>
                        <a:pt x="30794" y="13168"/>
                      </a:lnTo>
                      <a:lnTo>
                        <a:pt x="31089" y="13305"/>
                      </a:lnTo>
                      <a:lnTo>
                        <a:pt x="31385" y="13464"/>
                      </a:lnTo>
                      <a:lnTo>
                        <a:pt x="31658" y="13646"/>
                      </a:lnTo>
                      <a:lnTo>
                        <a:pt x="31931" y="13828"/>
                      </a:lnTo>
                      <a:lnTo>
                        <a:pt x="32204" y="14033"/>
                      </a:lnTo>
                      <a:lnTo>
                        <a:pt x="32454" y="14237"/>
                      </a:lnTo>
                      <a:lnTo>
                        <a:pt x="32454" y="14237"/>
                      </a:lnTo>
                      <a:lnTo>
                        <a:pt x="32750" y="14533"/>
                      </a:lnTo>
                      <a:lnTo>
                        <a:pt x="33000" y="14851"/>
                      </a:lnTo>
                      <a:lnTo>
                        <a:pt x="33227" y="15192"/>
                      </a:lnTo>
                      <a:lnTo>
                        <a:pt x="33409" y="15534"/>
                      </a:lnTo>
                      <a:lnTo>
                        <a:pt x="33500" y="15738"/>
                      </a:lnTo>
                      <a:lnTo>
                        <a:pt x="33545" y="15920"/>
                      </a:lnTo>
                      <a:lnTo>
                        <a:pt x="33591" y="16102"/>
                      </a:lnTo>
                      <a:lnTo>
                        <a:pt x="33614" y="16307"/>
                      </a:lnTo>
                      <a:lnTo>
                        <a:pt x="33636" y="16489"/>
                      </a:lnTo>
                      <a:lnTo>
                        <a:pt x="33636" y="16693"/>
                      </a:lnTo>
                      <a:lnTo>
                        <a:pt x="33591" y="16875"/>
                      </a:lnTo>
                      <a:lnTo>
                        <a:pt x="33545" y="17080"/>
                      </a:lnTo>
                      <a:lnTo>
                        <a:pt x="33545" y="17080"/>
                      </a:lnTo>
                      <a:lnTo>
                        <a:pt x="33432" y="17353"/>
                      </a:lnTo>
                      <a:lnTo>
                        <a:pt x="33273" y="17626"/>
                      </a:lnTo>
                      <a:lnTo>
                        <a:pt x="33068" y="17853"/>
                      </a:lnTo>
                      <a:lnTo>
                        <a:pt x="32840" y="18081"/>
                      </a:lnTo>
                      <a:lnTo>
                        <a:pt x="32590" y="18285"/>
                      </a:lnTo>
                      <a:lnTo>
                        <a:pt x="32340" y="18445"/>
                      </a:lnTo>
                      <a:lnTo>
                        <a:pt x="32044" y="18604"/>
                      </a:lnTo>
                      <a:lnTo>
                        <a:pt x="31772" y="18740"/>
                      </a:lnTo>
                      <a:lnTo>
                        <a:pt x="31772" y="18740"/>
                      </a:lnTo>
                      <a:lnTo>
                        <a:pt x="31226" y="18968"/>
                      </a:lnTo>
                      <a:lnTo>
                        <a:pt x="30680" y="19127"/>
                      </a:lnTo>
                      <a:lnTo>
                        <a:pt x="30111" y="19263"/>
                      </a:lnTo>
                      <a:lnTo>
                        <a:pt x="29543" y="19377"/>
                      </a:lnTo>
                      <a:lnTo>
                        <a:pt x="28951" y="19445"/>
                      </a:lnTo>
                      <a:lnTo>
                        <a:pt x="28383" y="19468"/>
                      </a:lnTo>
                      <a:lnTo>
                        <a:pt x="27792" y="19468"/>
                      </a:lnTo>
                      <a:lnTo>
                        <a:pt x="27200" y="19445"/>
                      </a:lnTo>
                      <a:lnTo>
                        <a:pt x="26609" y="19422"/>
                      </a:lnTo>
                      <a:lnTo>
                        <a:pt x="26018" y="19354"/>
                      </a:lnTo>
                      <a:lnTo>
                        <a:pt x="25426" y="19263"/>
                      </a:lnTo>
                      <a:lnTo>
                        <a:pt x="24835" y="19150"/>
                      </a:lnTo>
                      <a:lnTo>
                        <a:pt x="23675" y="18922"/>
                      </a:lnTo>
                      <a:lnTo>
                        <a:pt x="22515" y="18626"/>
                      </a:lnTo>
                      <a:lnTo>
                        <a:pt x="22515" y="18626"/>
                      </a:lnTo>
                      <a:lnTo>
                        <a:pt x="23016" y="18808"/>
                      </a:lnTo>
                      <a:lnTo>
                        <a:pt x="23493" y="19013"/>
                      </a:lnTo>
                      <a:lnTo>
                        <a:pt x="23971" y="19241"/>
                      </a:lnTo>
                      <a:lnTo>
                        <a:pt x="24426" y="19491"/>
                      </a:lnTo>
                      <a:lnTo>
                        <a:pt x="24881" y="19764"/>
                      </a:lnTo>
                      <a:lnTo>
                        <a:pt x="25313" y="20059"/>
                      </a:lnTo>
                      <a:lnTo>
                        <a:pt x="25745" y="20378"/>
                      </a:lnTo>
                      <a:lnTo>
                        <a:pt x="26154" y="20719"/>
                      </a:lnTo>
                      <a:lnTo>
                        <a:pt x="26541" y="21060"/>
                      </a:lnTo>
                      <a:lnTo>
                        <a:pt x="26905" y="21447"/>
                      </a:lnTo>
                      <a:lnTo>
                        <a:pt x="27246" y="21833"/>
                      </a:lnTo>
                      <a:lnTo>
                        <a:pt x="27587" y="22243"/>
                      </a:lnTo>
                      <a:lnTo>
                        <a:pt x="27883" y="22675"/>
                      </a:lnTo>
                      <a:lnTo>
                        <a:pt x="28178" y="23107"/>
                      </a:lnTo>
                      <a:lnTo>
                        <a:pt x="28451" y="23562"/>
                      </a:lnTo>
                      <a:lnTo>
                        <a:pt x="28679" y="24039"/>
                      </a:lnTo>
                      <a:lnTo>
                        <a:pt x="28679" y="24039"/>
                      </a:lnTo>
                      <a:lnTo>
                        <a:pt x="28838" y="24403"/>
                      </a:lnTo>
                      <a:lnTo>
                        <a:pt x="28974" y="24790"/>
                      </a:lnTo>
                      <a:lnTo>
                        <a:pt x="29088" y="25199"/>
                      </a:lnTo>
                      <a:lnTo>
                        <a:pt x="29133" y="25586"/>
                      </a:lnTo>
                      <a:lnTo>
                        <a:pt x="29156" y="25790"/>
                      </a:lnTo>
                      <a:lnTo>
                        <a:pt x="29133" y="25995"/>
                      </a:lnTo>
                      <a:lnTo>
                        <a:pt x="29133" y="26177"/>
                      </a:lnTo>
                      <a:lnTo>
                        <a:pt x="29088" y="26359"/>
                      </a:lnTo>
                      <a:lnTo>
                        <a:pt x="29042" y="26541"/>
                      </a:lnTo>
                      <a:lnTo>
                        <a:pt x="28951" y="26723"/>
                      </a:lnTo>
                      <a:lnTo>
                        <a:pt x="28861" y="26882"/>
                      </a:lnTo>
                      <a:lnTo>
                        <a:pt x="28747" y="27041"/>
                      </a:lnTo>
                      <a:lnTo>
                        <a:pt x="28747" y="27041"/>
                      </a:lnTo>
                      <a:lnTo>
                        <a:pt x="28588" y="27223"/>
                      </a:lnTo>
                      <a:lnTo>
                        <a:pt x="28406" y="27382"/>
                      </a:lnTo>
                      <a:lnTo>
                        <a:pt x="28201" y="27496"/>
                      </a:lnTo>
                      <a:lnTo>
                        <a:pt x="27974" y="27610"/>
                      </a:lnTo>
                      <a:lnTo>
                        <a:pt x="27746" y="27701"/>
                      </a:lnTo>
                      <a:lnTo>
                        <a:pt x="27496" y="27769"/>
                      </a:lnTo>
                      <a:lnTo>
                        <a:pt x="27269" y="27814"/>
                      </a:lnTo>
                      <a:lnTo>
                        <a:pt x="27018" y="27860"/>
                      </a:lnTo>
                      <a:lnTo>
                        <a:pt x="27018" y="27860"/>
                      </a:lnTo>
                      <a:lnTo>
                        <a:pt x="26700" y="27883"/>
                      </a:lnTo>
                      <a:lnTo>
                        <a:pt x="26404" y="27905"/>
                      </a:lnTo>
                      <a:lnTo>
                        <a:pt x="26109" y="27905"/>
                      </a:lnTo>
                      <a:lnTo>
                        <a:pt x="25790" y="27883"/>
                      </a:lnTo>
                      <a:lnTo>
                        <a:pt x="25199" y="27814"/>
                      </a:lnTo>
                      <a:lnTo>
                        <a:pt x="24608" y="27701"/>
                      </a:lnTo>
                      <a:lnTo>
                        <a:pt x="24016" y="27519"/>
                      </a:lnTo>
                      <a:lnTo>
                        <a:pt x="23448" y="27314"/>
                      </a:lnTo>
                      <a:lnTo>
                        <a:pt x="22879" y="27064"/>
                      </a:lnTo>
                      <a:lnTo>
                        <a:pt x="22333" y="26791"/>
                      </a:lnTo>
                      <a:lnTo>
                        <a:pt x="22333" y="26791"/>
                      </a:lnTo>
                      <a:lnTo>
                        <a:pt x="21810" y="26473"/>
                      </a:lnTo>
                      <a:lnTo>
                        <a:pt x="21310" y="26109"/>
                      </a:lnTo>
                      <a:lnTo>
                        <a:pt x="20832" y="25745"/>
                      </a:lnTo>
                      <a:lnTo>
                        <a:pt x="20355" y="25358"/>
                      </a:lnTo>
                      <a:lnTo>
                        <a:pt x="19900" y="24949"/>
                      </a:lnTo>
                      <a:lnTo>
                        <a:pt x="19468" y="24540"/>
                      </a:lnTo>
                      <a:lnTo>
                        <a:pt x="19036" y="24107"/>
                      </a:lnTo>
                      <a:lnTo>
                        <a:pt x="18604" y="23653"/>
                      </a:lnTo>
                      <a:lnTo>
                        <a:pt x="18604" y="23653"/>
                      </a:lnTo>
                      <a:lnTo>
                        <a:pt x="18877" y="24153"/>
                      </a:lnTo>
                      <a:lnTo>
                        <a:pt x="19127" y="24676"/>
                      </a:lnTo>
                      <a:lnTo>
                        <a:pt x="19331" y="25199"/>
                      </a:lnTo>
                      <a:lnTo>
                        <a:pt x="19513" y="25722"/>
                      </a:lnTo>
                      <a:lnTo>
                        <a:pt x="19650" y="26291"/>
                      </a:lnTo>
                      <a:lnTo>
                        <a:pt x="19764" y="26837"/>
                      </a:lnTo>
                      <a:lnTo>
                        <a:pt x="19832" y="27405"/>
                      </a:lnTo>
                      <a:lnTo>
                        <a:pt x="19877" y="27974"/>
                      </a:lnTo>
                      <a:lnTo>
                        <a:pt x="19877" y="28520"/>
                      </a:lnTo>
                      <a:lnTo>
                        <a:pt x="19854" y="29088"/>
                      </a:lnTo>
                      <a:lnTo>
                        <a:pt x="19786" y="29657"/>
                      </a:lnTo>
                      <a:lnTo>
                        <a:pt x="19695" y="30225"/>
                      </a:lnTo>
                      <a:lnTo>
                        <a:pt x="19559" y="30771"/>
                      </a:lnTo>
                      <a:lnTo>
                        <a:pt x="19400" y="31317"/>
                      </a:lnTo>
                      <a:lnTo>
                        <a:pt x="19195" y="31840"/>
                      </a:lnTo>
                      <a:lnTo>
                        <a:pt x="18968" y="32363"/>
                      </a:lnTo>
                      <a:lnTo>
                        <a:pt x="18968" y="32363"/>
                      </a:lnTo>
                      <a:lnTo>
                        <a:pt x="18808" y="32636"/>
                      </a:lnTo>
                      <a:lnTo>
                        <a:pt x="18649" y="32909"/>
                      </a:lnTo>
                      <a:lnTo>
                        <a:pt x="18467" y="33182"/>
                      </a:lnTo>
                      <a:lnTo>
                        <a:pt x="18263" y="33409"/>
                      </a:lnTo>
                      <a:lnTo>
                        <a:pt x="18035" y="33637"/>
                      </a:lnTo>
                      <a:lnTo>
                        <a:pt x="17785" y="33819"/>
                      </a:lnTo>
                      <a:lnTo>
                        <a:pt x="17512" y="33978"/>
                      </a:lnTo>
                      <a:lnTo>
                        <a:pt x="17216" y="34069"/>
                      </a:lnTo>
                      <a:lnTo>
                        <a:pt x="17216" y="34069"/>
                      </a:lnTo>
                      <a:lnTo>
                        <a:pt x="17057" y="34114"/>
                      </a:lnTo>
                      <a:lnTo>
                        <a:pt x="16898" y="34137"/>
                      </a:lnTo>
                      <a:lnTo>
                        <a:pt x="16739" y="34137"/>
                      </a:lnTo>
                      <a:lnTo>
                        <a:pt x="16580" y="34114"/>
                      </a:lnTo>
                      <a:lnTo>
                        <a:pt x="16261" y="34069"/>
                      </a:lnTo>
                      <a:lnTo>
                        <a:pt x="15966" y="33955"/>
                      </a:lnTo>
                      <a:lnTo>
                        <a:pt x="15670" y="33796"/>
                      </a:lnTo>
                      <a:lnTo>
                        <a:pt x="15397" y="33614"/>
                      </a:lnTo>
                      <a:lnTo>
                        <a:pt x="15147" y="33386"/>
                      </a:lnTo>
                      <a:lnTo>
                        <a:pt x="14919" y="33136"/>
                      </a:lnTo>
                      <a:lnTo>
                        <a:pt x="14919" y="33136"/>
                      </a:lnTo>
                      <a:lnTo>
                        <a:pt x="14737" y="32886"/>
                      </a:lnTo>
                      <a:lnTo>
                        <a:pt x="14555" y="32590"/>
                      </a:lnTo>
                      <a:lnTo>
                        <a:pt x="14419" y="32295"/>
                      </a:lnTo>
                      <a:lnTo>
                        <a:pt x="14305" y="31999"/>
                      </a:lnTo>
                      <a:lnTo>
                        <a:pt x="14214" y="31681"/>
                      </a:lnTo>
                      <a:lnTo>
                        <a:pt x="14123" y="31362"/>
                      </a:lnTo>
                      <a:lnTo>
                        <a:pt x="13987" y="30703"/>
                      </a:lnTo>
                      <a:lnTo>
                        <a:pt x="13987" y="30703"/>
                      </a:lnTo>
                      <a:lnTo>
                        <a:pt x="13805" y="29702"/>
                      </a:lnTo>
                      <a:lnTo>
                        <a:pt x="13691" y="28679"/>
                      </a:lnTo>
                      <a:lnTo>
                        <a:pt x="13646" y="27655"/>
                      </a:lnTo>
                      <a:lnTo>
                        <a:pt x="13623" y="26632"/>
                      </a:lnTo>
                      <a:lnTo>
                        <a:pt x="13691" y="25608"/>
                      </a:lnTo>
                      <a:lnTo>
                        <a:pt x="13782" y="24608"/>
                      </a:lnTo>
                      <a:lnTo>
                        <a:pt x="13941" y="23584"/>
                      </a:lnTo>
                      <a:lnTo>
                        <a:pt x="14146" y="22584"/>
                      </a:lnTo>
                      <a:lnTo>
                        <a:pt x="14146" y="22584"/>
                      </a:lnTo>
                      <a:lnTo>
                        <a:pt x="13873" y="23107"/>
                      </a:lnTo>
                      <a:lnTo>
                        <a:pt x="13600" y="23653"/>
                      </a:lnTo>
                      <a:lnTo>
                        <a:pt x="13100" y="24744"/>
                      </a:lnTo>
                      <a:lnTo>
                        <a:pt x="12622" y="25859"/>
                      </a:lnTo>
                      <a:lnTo>
                        <a:pt x="12122" y="26928"/>
                      </a:lnTo>
                      <a:lnTo>
                        <a:pt x="11849" y="27473"/>
                      </a:lnTo>
                      <a:lnTo>
                        <a:pt x="11553" y="27996"/>
                      </a:lnTo>
                      <a:lnTo>
                        <a:pt x="11258" y="28497"/>
                      </a:lnTo>
                      <a:lnTo>
                        <a:pt x="10939" y="28974"/>
                      </a:lnTo>
                      <a:lnTo>
                        <a:pt x="10598" y="29452"/>
                      </a:lnTo>
                      <a:lnTo>
                        <a:pt x="10234" y="29884"/>
                      </a:lnTo>
                      <a:lnTo>
                        <a:pt x="9825" y="30316"/>
                      </a:lnTo>
                      <a:lnTo>
                        <a:pt x="9370" y="30703"/>
                      </a:lnTo>
                      <a:lnTo>
                        <a:pt x="9370" y="30703"/>
                      </a:lnTo>
                      <a:lnTo>
                        <a:pt x="9165" y="30885"/>
                      </a:lnTo>
                      <a:lnTo>
                        <a:pt x="8938" y="31044"/>
                      </a:lnTo>
                      <a:lnTo>
                        <a:pt x="8688" y="31180"/>
                      </a:lnTo>
                      <a:lnTo>
                        <a:pt x="8438" y="31317"/>
                      </a:lnTo>
                      <a:lnTo>
                        <a:pt x="8188" y="31431"/>
                      </a:lnTo>
                      <a:lnTo>
                        <a:pt x="7915" y="31499"/>
                      </a:lnTo>
                      <a:lnTo>
                        <a:pt x="7642" y="31567"/>
                      </a:lnTo>
                      <a:lnTo>
                        <a:pt x="7369" y="31590"/>
                      </a:lnTo>
                      <a:lnTo>
                        <a:pt x="7369" y="31590"/>
                      </a:lnTo>
                      <a:lnTo>
                        <a:pt x="7119" y="31567"/>
                      </a:lnTo>
                      <a:lnTo>
                        <a:pt x="6891" y="31522"/>
                      </a:lnTo>
                      <a:lnTo>
                        <a:pt x="6664" y="31453"/>
                      </a:lnTo>
                      <a:lnTo>
                        <a:pt x="6436" y="31362"/>
                      </a:lnTo>
                      <a:lnTo>
                        <a:pt x="6232" y="31249"/>
                      </a:lnTo>
                      <a:lnTo>
                        <a:pt x="6027" y="31112"/>
                      </a:lnTo>
                      <a:lnTo>
                        <a:pt x="5845" y="30976"/>
                      </a:lnTo>
                      <a:lnTo>
                        <a:pt x="5686" y="30794"/>
                      </a:lnTo>
                      <a:lnTo>
                        <a:pt x="5527" y="30612"/>
                      </a:lnTo>
                      <a:lnTo>
                        <a:pt x="5367" y="30407"/>
                      </a:lnTo>
                      <a:lnTo>
                        <a:pt x="5231" y="30202"/>
                      </a:lnTo>
                      <a:lnTo>
                        <a:pt x="5117" y="29975"/>
                      </a:lnTo>
                      <a:lnTo>
                        <a:pt x="5026" y="29748"/>
                      </a:lnTo>
                      <a:lnTo>
                        <a:pt x="4958" y="29520"/>
                      </a:lnTo>
                      <a:lnTo>
                        <a:pt x="4890" y="29270"/>
                      </a:lnTo>
                      <a:lnTo>
                        <a:pt x="4844" y="29043"/>
                      </a:lnTo>
                      <a:lnTo>
                        <a:pt x="4844" y="29043"/>
                      </a:lnTo>
                      <a:lnTo>
                        <a:pt x="4822" y="28792"/>
                      </a:lnTo>
                      <a:lnTo>
                        <a:pt x="4822" y="28542"/>
                      </a:lnTo>
                      <a:lnTo>
                        <a:pt x="4822" y="28315"/>
                      </a:lnTo>
                      <a:lnTo>
                        <a:pt x="4844" y="28065"/>
                      </a:lnTo>
                      <a:lnTo>
                        <a:pt x="4913" y="27587"/>
                      </a:lnTo>
                      <a:lnTo>
                        <a:pt x="5049" y="27132"/>
                      </a:lnTo>
                      <a:lnTo>
                        <a:pt x="5208" y="26655"/>
                      </a:lnTo>
                      <a:lnTo>
                        <a:pt x="5390" y="26200"/>
                      </a:lnTo>
                      <a:lnTo>
                        <a:pt x="5618" y="25768"/>
                      </a:lnTo>
                      <a:lnTo>
                        <a:pt x="5845" y="25336"/>
                      </a:lnTo>
                      <a:lnTo>
                        <a:pt x="5845" y="25336"/>
                      </a:lnTo>
                      <a:lnTo>
                        <a:pt x="6118" y="24903"/>
                      </a:lnTo>
                      <a:lnTo>
                        <a:pt x="6391" y="24471"/>
                      </a:lnTo>
                      <a:lnTo>
                        <a:pt x="6664" y="24062"/>
                      </a:lnTo>
                      <a:lnTo>
                        <a:pt x="6959" y="23653"/>
                      </a:lnTo>
                      <a:lnTo>
                        <a:pt x="7278" y="23266"/>
                      </a:lnTo>
                      <a:lnTo>
                        <a:pt x="7596" y="22879"/>
                      </a:lnTo>
                      <a:lnTo>
                        <a:pt x="7937" y="22515"/>
                      </a:lnTo>
                      <a:lnTo>
                        <a:pt x="8279" y="22152"/>
                      </a:lnTo>
                      <a:lnTo>
                        <a:pt x="8642" y="21788"/>
                      </a:lnTo>
                      <a:lnTo>
                        <a:pt x="9006" y="21447"/>
                      </a:lnTo>
                      <a:lnTo>
                        <a:pt x="9393" y="21128"/>
                      </a:lnTo>
                      <a:lnTo>
                        <a:pt x="9780" y="20810"/>
                      </a:lnTo>
                      <a:lnTo>
                        <a:pt x="10166" y="20491"/>
                      </a:lnTo>
                      <a:lnTo>
                        <a:pt x="10576" y="20218"/>
                      </a:lnTo>
                      <a:lnTo>
                        <a:pt x="10985" y="19923"/>
                      </a:lnTo>
                      <a:lnTo>
                        <a:pt x="11417" y="19673"/>
                      </a:lnTo>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747;p21">
                  <a:extLst>
                    <a:ext uri="{FF2B5EF4-FFF2-40B4-BE49-F238E27FC236}">
                      <a16:creationId xmlns:a16="http://schemas.microsoft.com/office/drawing/2014/main" id="{BDCCF5B0-028C-9EFD-82A6-D9AD6FE8F764}"/>
                    </a:ext>
                  </a:extLst>
                </p:cNvPr>
                <p:cNvSpPr/>
                <p:nvPr/>
              </p:nvSpPr>
              <p:spPr>
                <a:xfrm>
                  <a:off x="7415777" y="3585116"/>
                  <a:ext cx="87464" cy="86766"/>
                </a:xfrm>
                <a:custGeom>
                  <a:avLst/>
                  <a:gdLst/>
                  <a:ahLst/>
                  <a:cxnLst/>
                  <a:rect l="l" t="t" r="r" b="b"/>
                  <a:pathLst>
                    <a:path w="5641" h="5596" extrusionOk="0">
                      <a:moveTo>
                        <a:pt x="2548" y="1"/>
                      </a:moveTo>
                      <a:lnTo>
                        <a:pt x="2252" y="69"/>
                      </a:lnTo>
                      <a:lnTo>
                        <a:pt x="1933" y="160"/>
                      </a:lnTo>
                      <a:lnTo>
                        <a:pt x="1638" y="273"/>
                      </a:lnTo>
                      <a:lnTo>
                        <a:pt x="1365" y="433"/>
                      </a:lnTo>
                      <a:lnTo>
                        <a:pt x="1092" y="637"/>
                      </a:lnTo>
                      <a:lnTo>
                        <a:pt x="842" y="842"/>
                      </a:lnTo>
                      <a:lnTo>
                        <a:pt x="637" y="1092"/>
                      </a:lnTo>
                      <a:lnTo>
                        <a:pt x="432" y="1342"/>
                      </a:lnTo>
                      <a:lnTo>
                        <a:pt x="273" y="1615"/>
                      </a:lnTo>
                      <a:lnTo>
                        <a:pt x="160" y="1911"/>
                      </a:lnTo>
                      <a:lnTo>
                        <a:pt x="69" y="2229"/>
                      </a:lnTo>
                      <a:lnTo>
                        <a:pt x="23" y="2525"/>
                      </a:lnTo>
                      <a:lnTo>
                        <a:pt x="0" y="2866"/>
                      </a:lnTo>
                      <a:lnTo>
                        <a:pt x="46" y="3184"/>
                      </a:lnTo>
                      <a:lnTo>
                        <a:pt x="160" y="3617"/>
                      </a:lnTo>
                      <a:lnTo>
                        <a:pt x="319" y="4003"/>
                      </a:lnTo>
                      <a:lnTo>
                        <a:pt x="410" y="4185"/>
                      </a:lnTo>
                      <a:lnTo>
                        <a:pt x="501" y="4344"/>
                      </a:lnTo>
                      <a:lnTo>
                        <a:pt x="614" y="4526"/>
                      </a:lnTo>
                      <a:lnTo>
                        <a:pt x="728" y="4663"/>
                      </a:lnTo>
                      <a:lnTo>
                        <a:pt x="865" y="4822"/>
                      </a:lnTo>
                      <a:lnTo>
                        <a:pt x="1024" y="4936"/>
                      </a:lnTo>
                      <a:lnTo>
                        <a:pt x="1160" y="5072"/>
                      </a:lnTo>
                      <a:lnTo>
                        <a:pt x="1342" y="5186"/>
                      </a:lnTo>
                      <a:lnTo>
                        <a:pt x="1524" y="5277"/>
                      </a:lnTo>
                      <a:lnTo>
                        <a:pt x="1706" y="5368"/>
                      </a:lnTo>
                      <a:lnTo>
                        <a:pt x="1911" y="5436"/>
                      </a:lnTo>
                      <a:lnTo>
                        <a:pt x="2115" y="5504"/>
                      </a:lnTo>
                      <a:lnTo>
                        <a:pt x="2434" y="5572"/>
                      </a:lnTo>
                      <a:lnTo>
                        <a:pt x="2729" y="5595"/>
                      </a:lnTo>
                      <a:lnTo>
                        <a:pt x="3025" y="5595"/>
                      </a:lnTo>
                      <a:lnTo>
                        <a:pt x="3321" y="5550"/>
                      </a:lnTo>
                      <a:lnTo>
                        <a:pt x="3594" y="5481"/>
                      </a:lnTo>
                      <a:lnTo>
                        <a:pt x="3889" y="5391"/>
                      </a:lnTo>
                      <a:lnTo>
                        <a:pt x="4140" y="5277"/>
                      </a:lnTo>
                      <a:lnTo>
                        <a:pt x="4390" y="5118"/>
                      </a:lnTo>
                      <a:lnTo>
                        <a:pt x="4617" y="4958"/>
                      </a:lnTo>
                      <a:lnTo>
                        <a:pt x="4845" y="4754"/>
                      </a:lnTo>
                      <a:lnTo>
                        <a:pt x="5026" y="4549"/>
                      </a:lnTo>
                      <a:lnTo>
                        <a:pt x="5208" y="4299"/>
                      </a:lnTo>
                      <a:lnTo>
                        <a:pt x="5345" y="4049"/>
                      </a:lnTo>
                      <a:lnTo>
                        <a:pt x="5459" y="3776"/>
                      </a:lnTo>
                      <a:lnTo>
                        <a:pt x="5550" y="3480"/>
                      </a:lnTo>
                      <a:lnTo>
                        <a:pt x="5618" y="3184"/>
                      </a:lnTo>
                      <a:lnTo>
                        <a:pt x="5641" y="2889"/>
                      </a:lnTo>
                      <a:lnTo>
                        <a:pt x="5641" y="2616"/>
                      </a:lnTo>
                      <a:lnTo>
                        <a:pt x="5595" y="2343"/>
                      </a:lnTo>
                      <a:lnTo>
                        <a:pt x="5527" y="2070"/>
                      </a:lnTo>
                      <a:lnTo>
                        <a:pt x="5436" y="1820"/>
                      </a:lnTo>
                      <a:lnTo>
                        <a:pt x="5345" y="1570"/>
                      </a:lnTo>
                      <a:lnTo>
                        <a:pt x="5208" y="1342"/>
                      </a:lnTo>
                      <a:lnTo>
                        <a:pt x="5049" y="1115"/>
                      </a:lnTo>
                      <a:lnTo>
                        <a:pt x="4867" y="910"/>
                      </a:lnTo>
                      <a:lnTo>
                        <a:pt x="4663" y="728"/>
                      </a:lnTo>
                      <a:lnTo>
                        <a:pt x="4458" y="569"/>
                      </a:lnTo>
                      <a:lnTo>
                        <a:pt x="4230" y="410"/>
                      </a:lnTo>
                      <a:lnTo>
                        <a:pt x="4003" y="296"/>
                      </a:lnTo>
                      <a:lnTo>
                        <a:pt x="3730" y="182"/>
                      </a:lnTo>
                      <a:lnTo>
                        <a:pt x="3480" y="92"/>
                      </a:lnTo>
                      <a:lnTo>
                        <a:pt x="3184" y="23"/>
                      </a:lnTo>
                      <a:lnTo>
                        <a:pt x="2866" y="1"/>
                      </a:lnTo>
                      <a:close/>
                    </a:path>
                  </a:pathLst>
                </a:custGeom>
                <a:solidFill>
                  <a:srgbClr val="F9DA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748;p21">
                <a:extLst>
                  <a:ext uri="{FF2B5EF4-FFF2-40B4-BE49-F238E27FC236}">
                    <a16:creationId xmlns:a16="http://schemas.microsoft.com/office/drawing/2014/main" id="{D5964D0D-7E3F-73CE-A9A4-D7EE4562F357}"/>
                  </a:ext>
                </a:extLst>
              </p:cNvPr>
              <p:cNvGrpSpPr/>
              <p:nvPr/>
            </p:nvGrpSpPr>
            <p:grpSpPr>
              <a:xfrm>
                <a:off x="3184954" y="1638362"/>
                <a:ext cx="2753285" cy="2431710"/>
                <a:chOff x="1573550" y="1115975"/>
                <a:chExt cx="4439350" cy="3920850"/>
              </a:xfrm>
            </p:grpSpPr>
            <p:sp>
              <p:nvSpPr>
                <p:cNvPr id="76" name="Google Shape;749;p21">
                  <a:extLst>
                    <a:ext uri="{FF2B5EF4-FFF2-40B4-BE49-F238E27FC236}">
                      <a16:creationId xmlns:a16="http://schemas.microsoft.com/office/drawing/2014/main" id="{B895A057-ABCF-87CA-5A2D-6405B6850977}"/>
                    </a:ext>
                  </a:extLst>
                </p:cNvPr>
                <p:cNvSpPr/>
                <p:nvPr/>
              </p:nvSpPr>
              <p:spPr>
                <a:xfrm>
                  <a:off x="3478800" y="1115975"/>
                  <a:ext cx="1519225" cy="1248025"/>
                </a:xfrm>
                <a:custGeom>
                  <a:avLst/>
                  <a:gdLst/>
                  <a:ahLst/>
                  <a:cxnLst/>
                  <a:rect l="l" t="t" r="r" b="b"/>
                  <a:pathLst>
                    <a:path w="60769" h="49921" extrusionOk="0">
                      <a:moveTo>
                        <a:pt x="0" y="1"/>
                      </a:moveTo>
                      <a:lnTo>
                        <a:pt x="28088" y="48033"/>
                      </a:lnTo>
                      <a:lnTo>
                        <a:pt x="28224" y="48260"/>
                      </a:lnTo>
                      <a:lnTo>
                        <a:pt x="28383" y="48465"/>
                      </a:lnTo>
                      <a:lnTo>
                        <a:pt x="28542" y="48647"/>
                      </a:lnTo>
                      <a:lnTo>
                        <a:pt x="28702" y="48829"/>
                      </a:lnTo>
                      <a:lnTo>
                        <a:pt x="28883" y="48988"/>
                      </a:lnTo>
                      <a:lnTo>
                        <a:pt x="29065" y="49147"/>
                      </a:lnTo>
                      <a:lnTo>
                        <a:pt x="29270" y="49284"/>
                      </a:lnTo>
                      <a:lnTo>
                        <a:pt x="29475" y="49420"/>
                      </a:lnTo>
                      <a:lnTo>
                        <a:pt x="29702" y="49534"/>
                      </a:lnTo>
                      <a:lnTo>
                        <a:pt x="29930" y="49648"/>
                      </a:lnTo>
                      <a:lnTo>
                        <a:pt x="30157" y="49716"/>
                      </a:lnTo>
                      <a:lnTo>
                        <a:pt x="30385" y="49784"/>
                      </a:lnTo>
                      <a:lnTo>
                        <a:pt x="30635" y="49852"/>
                      </a:lnTo>
                      <a:lnTo>
                        <a:pt x="30885" y="49898"/>
                      </a:lnTo>
                      <a:lnTo>
                        <a:pt x="31135" y="49920"/>
                      </a:lnTo>
                      <a:lnTo>
                        <a:pt x="57243" y="49920"/>
                      </a:lnTo>
                      <a:lnTo>
                        <a:pt x="57516" y="49898"/>
                      </a:lnTo>
                      <a:lnTo>
                        <a:pt x="57789" y="49829"/>
                      </a:lnTo>
                      <a:lnTo>
                        <a:pt x="58039" y="49784"/>
                      </a:lnTo>
                      <a:lnTo>
                        <a:pt x="58290" y="49693"/>
                      </a:lnTo>
                      <a:lnTo>
                        <a:pt x="58540" y="49602"/>
                      </a:lnTo>
                      <a:lnTo>
                        <a:pt x="58767" y="49488"/>
                      </a:lnTo>
                      <a:lnTo>
                        <a:pt x="58972" y="49352"/>
                      </a:lnTo>
                      <a:lnTo>
                        <a:pt x="59177" y="49215"/>
                      </a:lnTo>
                      <a:lnTo>
                        <a:pt x="59381" y="49056"/>
                      </a:lnTo>
                      <a:lnTo>
                        <a:pt x="59563" y="48897"/>
                      </a:lnTo>
                      <a:lnTo>
                        <a:pt x="59745" y="48715"/>
                      </a:lnTo>
                      <a:lnTo>
                        <a:pt x="59904" y="48533"/>
                      </a:lnTo>
                      <a:lnTo>
                        <a:pt x="60064" y="48351"/>
                      </a:lnTo>
                      <a:lnTo>
                        <a:pt x="60200" y="48147"/>
                      </a:lnTo>
                      <a:lnTo>
                        <a:pt x="60314" y="47919"/>
                      </a:lnTo>
                      <a:lnTo>
                        <a:pt x="60427" y="47692"/>
                      </a:lnTo>
                      <a:lnTo>
                        <a:pt x="60518" y="47464"/>
                      </a:lnTo>
                      <a:lnTo>
                        <a:pt x="60609" y="47237"/>
                      </a:lnTo>
                      <a:lnTo>
                        <a:pt x="60678" y="47009"/>
                      </a:lnTo>
                      <a:lnTo>
                        <a:pt x="60723" y="46759"/>
                      </a:lnTo>
                      <a:lnTo>
                        <a:pt x="60746" y="46509"/>
                      </a:lnTo>
                      <a:lnTo>
                        <a:pt x="60769" y="46259"/>
                      </a:lnTo>
                      <a:lnTo>
                        <a:pt x="60769" y="46009"/>
                      </a:lnTo>
                      <a:lnTo>
                        <a:pt x="60769" y="45759"/>
                      </a:lnTo>
                      <a:lnTo>
                        <a:pt x="60723" y="45508"/>
                      </a:lnTo>
                      <a:lnTo>
                        <a:pt x="60678" y="45258"/>
                      </a:lnTo>
                      <a:lnTo>
                        <a:pt x="60609" y="45008"/>
                      </a:lnTo>
                      <a:lnTo>
                        <a:pt x="60518" y="44758"/>
                      </a:lnTo>
                      <a:lnTo>
                        <a:pt x="60405" y="44508"/>
                      </a:lnTo>
                      <a:lnTo>
                        <a:pt x="60291" y="44258"/>
                      </a:lnTo>
                      <a:lnTo>
                        <a:pt x="60132" y="44030"/>
                      </a:lnTo>
                      <a:lnTo>
                        <a:pt x="31067" y="1"/>
                      </a:lnTo>
                      <a:close/>
                    </a:path>
                  </a:pathLst>
                </a:custGeom>
                <a:solidFill>
                  <a:srgbClr val="7093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50;p21">
                  <a:extLst>
                    <a:ext uri="{FF2B5EF4-FFF2-40B4-BE49-F238E27FC236}">
                      <a16:creationId xmlns:a16="http://schemas.microsoft.com/office/drawing/2014/main" id="{28585BB0-9066-B02B-91E8-FD59E831FC1F}"/>
                    </a:ext>
                  </a:extLst>
                </p:cNvPr>
                <p:cNvSpPr/>
                <p:nvPr/>
              </p:nvSpPr>
              <p:spPr>
                <a:xfrm>
                  <a:off x="2674850" y="1115975"/>
                  <a:ext cx="1580625" cy="1789875"/>
                </a:xfrm>
                <a:custGeom>
                  <a:avLst/>
                  <a:gdLst/>
                  <a:ahLst/>
                  <a:cxnLst/>
                  <a:rect l="l" t="t" r="r" b="b"/>
                  <a:pathLst>
                    <a:path w="63225" h="71595" extrusionOk="0">
                      <a:moveTo>
                        <a:pt x="32500" y="1"/>
                      </a:moveTo>
                      <a:lnTo>
                        <a:pt x="32022" y="23"/>
                      </a:lnTo>
                      <a:lnTo>
                        <a:pt x="31544" y="69"/>
                      </a:lnTo>
                      <a:lnTo>
                        <a:pt x="31090" y="137"/>
                      </a:lnTo>
                      <a:lnTo>
                        <a:pt x="30635" y="251"/>
                      </a:lnTo>
                      <a:lnTo>
                        <a:pt x="30203" y="387"/>
                      </a:lnTo>
                      <a:lnTo>
                        <a:pt x="29771" y="546"/>
                      </a:lnTo>
                      <a:lnTo>
                        <a:pt x="29338" y="751"/>
                      </a:lnTo>
                      <a:lnTo>
                        <a:pt x="28929" y="956"/>
                      </a:lnTo>
                      <a:lnTo>
                        <a:pt x="28542" y="1206"/>
                      </a:lnTo>
                      <a:lnTo>
                        <a:pt x="28156" y="1479"/>
                      </a:lnTo>
                      <a:lnTo>
                        <a:pt x="27815" y="1752"/>
                      </a:lnTo>
                      <a:lnTo>
                        <a:pt x="27474" y="2070"/>
                      </a:lnTo>
                      <a:lnTo>
                        <a:pt x="27132" y="2411"/>
                      </a:lnTo>
                      <a:lnTo>
                        <a:pt x="26837" y="2775"/>
                      </a:lnTo>
                      <a:lnTo>
                        <a:pt x="26564" y="3162"/>
                      </a:lnTo>
                      <a:lnTo>
                        <a:pt x="26314" y="3548"/>
                      </a:lnTo>
                      <a:lnTo>
                        <a:pt x="6914" y="36707"/>
                      </a:lnTo>
                      <a:lnTo>
                        <a:pt x="1774" y="34979"/>
                      </a:lnTo>
                      <a:lnTo>
                        <a:pt x="1570" y="34933"/>
                      </a:lnTo>
                      <a:lnTo>
                        <a:pt x="1388" y="34910"/>
                      </a:lnTo>
                      <a:lnTo>
                        <a:pt x="1206" y="34910"/>
                      </a:lnTo>
                      <a:lnTo>
                        <a:pt x="1024" y="34933"/>
                      </a:lnTo>
                      <a:lnTo>
                        <a:pt x="842" y="35001"/>
                      </a:lnTo>
                      <a:lnTo>
                        <a:pt x="683" y="35070"/>
                      </a:lnTo>
                      <a:lnTo>
                        <a:pt x="546" y="35161"/>
                      </a:lnTo>
                      <a:lnTo>
                        <a:pt x="410" y="35274"/>
                      </a:lnTo>
                      <a:lnTo>
                        <a:pt x="296" y="35411"/>
                      </a:lnTo>
                      <a:lnTo>
                        <a:pt x="205" y="35547"/>
                      </a:lnTo>
                      <a:lnTo>
                        <a:pt x="114" y="35706"/>
                      </a:lnTo>
                      <a:lnTo>
                        <a:pt x="46" y="35888"/>
                      </a:lnTo>
                      <a:lnTo>
                        <a:pt x="23" y="36070"/>
                      </a:lnTo>
                      <a:lnTo>
                        <a:pt x="1" y="36252"/>
                      </a:lnTo>
                      <a:lnTo>
                        <a:pt x="23" y="36434"/>
                      </a:lnTo>
                      <a:lnTo>
                        <a:pt x="69" y="36616"/>
                      </a:lnTo>
                      <a:lnTo>
                        <a:pt x="10530" y="70662"/>
                      </a:lnTo>
                      <a:lnTo>
                        <a:pt x="10576" y="70821"/>
                      </a:lnTo>
                      <a:lnTo>
                        <a:pt x="10667" y="70957"/>
                      </a:lnTo>
                      <a:lnTo>
                        <a:pt x="10758" y="71094"/>
                      </a:lnTo>
                      <a:lnTo>
                        <a:pt x="10849" y="71207"/>
                      </a:lnTo>
                      <a:lnTo>
                        <a:pt x="10962" y="71298"/>
                      </a:lnTo>
                      <a:lnTo>
                        <a:pt x="11076" y="71389"/>
                      </a:lnTo>
                      <a:lnTo>
                        <a:pt x="11213" y="71458"/>
                      </a:lnTo>
                      <a:lnTo>
                        <a:pt x="11349" y="71526"/>
                      </a:lnTo>
                      <a:lnTo>
                        <a:pt x="11508" y="71571"/>
                      </a:lnTo>
                      <a:lnTo>
                        <a:pt x="11645" y="71594"/>
                      </a:lnTo>
                      <a:lnTo>
                        <a:pt x="11963" y="71594"/>
                      </a:lnTo>
                      <a:lnTo>
                        <a:pt x="12122" y="71571"/>
                      </a:lnTo>
                      <a:lnTo>
                        <a:pt x="12259" y="71526"/>
                      </a:lnTo>
                      <a:lnTo>
                        <a:pt x="12418" y="71458"/>
                      </a:lnTo>
                      <a:lnTo>
                        <a:pt x="12554" y="71367"/>
                      </a:lnTo>
                      <a:lnTo>
                        <a:pt x="25495" y="62338"/>
                      </a:lnTo>
                      <a:lnTo>
                        <a:pt x="34114" y="56311"/>
                      </a:lnTo>
                      <a:lnTo>
                        <a:pt x="42188" y="50603"/>
                      </a:lnTo>
                      <a:lnTo>
                        <a:pt x="42347" y="50489"/>
                      </a:lnTo>
                      <a:lnTo>
                        <a:pt x="42484" y="50330"/>
                      </a:lnTo>
                      <a:lnTo>
                        <a:pt x="42575" y="50193"/>
                      </a:lnTo>
                      <a:lnTo>
                        <a:pt x="42666" y="50011"/>
                      </a:lnTo>
                      <a:lnTo>
                        <a:pt x="42711" y="49852"/>
                      </a:lnTo>
                      <a:lnTo>
                        <a:pt x="42757" y="49670"/>
                      </a:lnTo>
                      <a:lnTo>
                        <a:pt x="42757" y="49488"/>
                      </a:lnTo>
                      <a:lnTo>
                        <a:pt x="42734" y="49306"/>
                      </a:lnTo>
                      <a:lnTo>
                        <a:pt x="42688" y="49147"/>
                      </a:lnTo>
                      <a:lnTo>
                        <a:pt x="42620" y="48965"/>
                      </a:lnTo>
                      <a:lnTo>
                        <a:pt x="42552" y="48806"/>
                      </a:lnTo>
                      <a:lnTo>
                        <a:pt x="42438" y="48670"/>
                      </a:lnTo>
                      <a:lnTo>
                        <a:pt x="42302" y="48533"/>
                      </a:lnTo>
                      <a:lnTo>
                        <a:pt x="42165" y="48419"/>
                      </a:lnTo>
                      <a:lnTo>
                        <a:pt x="41983" y="48328"/>
                      </a:lnTo>
                      <a:lnTo>
                        <a:pt x="41801" y="48260"/>
                      </a:lnTo>
                      <a:lnTo>
                        <a:pt x="36025" y="46509"/>
                      </a:lnTo>
                      <a:lnTo>
                        <a:pt x="63225" y="1"/>
                      </a:lnTo>
                      <a:close/>
                    </a:path>
                  </a:pathLst>
                </a:custGeom>
                <a:solidFill>
                  <a:srgbClr val="8BB9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51;p21">
                  <a:extLst>
                    <a:ext uri="{FF2B5EF4-FFF2-40B4-BE49-F238E27FC236}">
                      <a16:creationId xmlns:a16="http://schemas.microsoft.com/office/drawing/2014/main" id="{75966CFF-1BE6-A725-E873-67A5AD6B9EF9}"/>
                    </a:ext>
                  </a:extLst>
                </p:cNvPr>
                <p:cNvSpPr/>
                <p:nvPr/>
              </p:nvSpPr>
              <p:spPr>
                <a:xfrm>
                  <a:off x="1573550" y="2905825"/>
                  <a:ext cx="1075750" cy="1911525"/>
                </a:xfrm>
                <a:custGeom>
                  <a:avLst/>
                  <a:gdLst/>
                  <a:ahLst/>
                  <a:cxnLst/>
                  <a:rect l="l" t="t" r="r" b="b"/>
                  <a:pathLst>
                    <a:path w="43030" h="76461" extrusionOk="0">
                      <a:moveTo>
                        <a:pt x="25949" y="0"/>
                      </a:moveTo>
                      <a:lnTo>
                        <a:pt x="25699" y="23"/>
                      </a:lnTo>
                      <a:lnTo>
                        <a:pt x="25449" y="23"/>
                      </a:lnTo>
                      <a:lnTo>
                        <a:pt x="25199" y="68"/>
                      </a:lnTo>
                      <a:lnTo>
                        <a:pt x="24972" y="114"/>
                      </a:lnTo>
                      <a:lnTo>
                        <a:pt x="24721" y="182"/>
                      </a:lnTo>
                      <a:lnTo>
                        <a:pt x="24494" y="273"/>
                      </a:lnTo>
                      <a:lnTo>
                        <a:pt x="24267" y="364"/>
                      </a:lnTo>
                      <a:lnTo>
                        <a:pt x="24039" y="478"/>
                      </a:lnTo>
                      <a:lnTo>
                        <a:pt x="23812" y="614"/>
                      </a:lnTo>
                      <a:lnTo>
                        <a:pt x="23607" y="751"/>
                      </a:lnTo>
                      <a:lnTo>
                        <a:pt x="23425" y="910"/>
                      </a:lnTo>
                      <a:lnTo>
                        <a:pt x="23220" y="1092"/>
                      </a:lnTo>
                      <a:lnTo>
                        <a:pt x="23038" y="1274"/>
                      </a:lnTo>
                      <a:lnTo>
                        <a:pt x="22879" y="1478"/>
                      </a:lnTo>
                      <a:lnTo>
                        <a:pt x="22720" y="1706"/>
                      </a:lnTo>
                      <a:lnTo>
                        <a:pt x="22584" y="1933"/>
                      </a:lnTo>
                      <a:lnTo>
                        <a:pt x="22447" y="2183"/>
                      </a:lnTo>
                      <a:lnTo>
                        <a:pt x="0" y="49920"/>
                      </a:lnTo>
                      <a:lnTo>
                        <a:pt x="16193" y="76461"/>
                      </a:lnTo>
                      <a:lnTo>
                        <a:pt x="42574" y="27473"/>
                      </a:lnTo>
                      <a:lnTo>
                        <a:pt x="42688" y="27246"/>
                      </a:lnTo>
                      <a:lnTo>
                        <a:pt x="42779" y="27018"/>
                      </a:lnTo>
                      <a:lnTo>
                        <a:pt x="42870" y="26768"/>
                      </a:lnTo>
                      <a:lnTo>
                        <a:pt x="42938" y="26541"/>
                      </a:lnTo>
                      <a:lnTo>
                        <a:pt x="42984" y="26291"/>
                      </a:lnTo>
                      <a:lnTo>
                        <a:pt x="43006" y="26040"/>
                      </a:lnTo>
                      <a:lnTo>
                        <a:pt x="43029" y="25813"/>
                      </a:lnTo>
                      <a:lnTo>
                        <a:pt x="43029" y="25563"/>
                      </a:lnTo>
                      <a:lnTo>
                        <a:pt x="43006" y="25313"/>
                      </a:lnTo>
                      <a:lnTo>
                        <a:pt x="42984" y="25062"/>
                      </a:lnTo>
                      <a:lnTo>
                        <a:pt x="42938" y="24835"/>
                      </a:lnTo>
                      <a:lnTo>
                        <a:pt x="42870" y="24585"/>
                      </a:lnTo>
                      <a:lnTo>
                        <a:pt x="42802" y="24357"/>
                      </a:lnTo>
                      <a:lnTo>
                        <a:pt x="42711" y="24130"/>
                      </a:lnTo>
                      <a:lnTo>
                        <a:pt x="42597" y="23903"/>
                      </a:lnTo>
                      <a:lnTo>
                        <a:pt x="42483" y="23675"/>
                      </a:lnTo>
                      <a:lnTo>
                        <a:pt x="29156" y="1842"/>
                      </a:lnTo>
                      <a:lnTo>
                        <a:pt x="28997" y="1592"/>
                      </a:lnTo>
                      <a:lnTo>
                        <a:pt x="28838" y="1387"/>
                      </a:lnTo>
                      <a:lnTo>
                        <a:pt x="28656" y="1183"/>
                      </a:lnTo>
                      <a:lnTo>
                        <a:pt x="28451" y="1001"/>
                      </a:lnTo>
                      <a:lnTo>
                        <a:pt x="28269" y="819"/>
                      </a:lnTo>
                      <a:lnTo>
                        <a:pt x="28065" y="660"/>
                      </a:lnTo>
                      <a:lnTo>
                        <a:pt x="27837" y="523"/>
                      </a:lnTo>
                      <a:lnTo>
                        <a:pt x="27610" y="409"/>
                      </a:lnTo>
                      <a:lnTo>
                        <a:pt x="27382" y="296"/>
                      </a:lnTo>
                      <a:lnTo>
                        <a:pt x="27155" y="205"/>
                      </a:lnTo>
                      <a:lnTo>
                        <a:pt x="26927" y="137"/>
                      </a:lnTo>
                      <a:lnTo>
                        <a:pt x="26677" y="91"/>
                      </a:lnTo>
                      <a:lnTo>
                        <a:pt x="26427" y="46"/>
                      </a:lnTo>
                      <a:lnTo>
                        <a:pt x="26177" y="23"/>
                      </a:lnTo>
                      <a:lnTo>
                        <a:pt x="25949" y="0"/>
                      </a:lnTo>
                      <a:close/>
                    </a:path>
                  </a:pathLst>
                </a:custGeom>
                <a:solidFill>
                  <a:srgbClr val="DDC42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52;p21">
                  <a:extLst>
                    <a:ext uri="{FF2B5EF4-FFF2-40B4-BE49-F238E27FC236}">
                      <a16:creationId xmlns:a16="http://schemas.microsoft.com/office/drawing/2014/main" id="{0E01ADFD-A4FB-670D-0078-55995DF6CDE7}"/>
                    </a:ext>
                  </a:extLst>
                </p:cNvPr>
                <p:cNvSpPr/>
                <p:nvPr/>
              </p:nvSpPr>
              <p:spPr>
                <a:xfrm>
                  <a:off x="1573550" y="3941750"/>
                  <a:ext cx="2202625" cy="1095075"/>
                </a:xfrm>
                <a:custGeom>
                  <a:avLst/>
                  <a:gdLst/>
                  <a:ahLst/>
                  <a:cxnLst/>
                  <a:rect l="l" t="t" r="r" b="b"/>
                  <a:pathLst>
                    <a:path w="88105" h="43803" extrusionOk="0">
                      <a:moveTo>
                        <a:pt x="53604" y="0"/>
                      </a:moveTo>
                      <a:lnTo>
                        <a:pt x="53422" y="23"/>
                      </a:lnTo>
                      <a:lnTo>
                        <a:pt x="53241" y="46"/>
                      </a:lnTo>
                      <a:lnTo>
                        <a:pt x="53081" y="114"/>
                      </a:lnTo>
                      <a:lnTo>
                        <a:pt x="52922" y="205"/>
                      </a:lnTo>
                      <a:lnTo>
                        <a:pt x="52786" y="318"/>
                      </a:lnTo>
                      <a:lnTo>
                        <a:pt x="52649" y="432"/>
                      </a:lnTo>
                      <a:lnTo>
                        <a:pt x="52536" y="591"/>
                      </a:lnTo>
                      <a:lnTo>
                        <a:pt x="52445" y="728"/>
                      </a:lnTo>
                      <a:lnTo>
                        <a:pt x="52376" y="910"/>
                      </a:lnTo>
                      <a:lnTo>
                        <a:pt x="52331" y="1092"/>
                      </a:lnTo>
                      <a:lnTo>
                        <a:pt x="52308" y="1274"/>
                      </a:lnTo>
                      <a:lnTo>
                        <a:pt x="52331" y="1456"/>
                      </a:lnTo>
                      <a:lnTo>
                        <a:pt x="52354" y="1660"/>
                      </a:lnTo>
                      <a:lnTo>
                        <a:pt x="53877" y="7505"/>
                      </a:lnTo>
                      <a:lnTo>
                        <a:pt x="0" y="8483"/>
                      </a:lnTo>
                      <a:lnTo>
                        <a:pt x="16011" y="34728"/>
                      </a:lnTo>
                      <a:lnTo>
                        <a:pt x="16284" y="35115"/>
                      </a:lnTo>
                      <a:lnTo>
                        <a:pt x="16557" y="35501"/>
                      </a:lnTo>
                      <a:lnTo>
                        <a:pt x="16875" y="35865"/>
                      </a:lnTo>
                      <a:lnTo>
                        <a:pt x="17194" y="36184"/>
                      </a:lnTo>
                      <a:lnTo>
                        <a:pt x="17535" y="36502"/>
                      </a:lnTo>
                      <a:lnTo>
                        <a:pt x="17899" y="36775"/>
                      </a:lnTo>
                      <a:lnTo>
                        <a:pt x="18285" y="37048"/>
                      </a:lnTo>
                      <a:lnTo>
                        <a:pt x="18695" y="37275"/>
                      </a:lnTo>
                      <a:lnTo>
                        <a:pt x="19104" y="37480"/>
                      </a:lnTo>
                      <a:lnTo>
                        <a:pt x="19513" y="37662"/>
                      </a:lnTo>
                      <a:lnTo>
                        <a:pt x="19945" y="37821"/>
                      </a:lnTo>
                      <a:lnTo>
                        <a:pt x="20400" y="37957"/>
                      </a:lnTo>
                      <a:lnTo>
                        <a:pt x="20855" y="38048"/>
                      </a:lnTo>
                      <a:lnTo>
                        <a:pt x="21333" y="38117"/>
                      </a:lnTo>
                      <a:lnTo>
                        <a:pt x="21788" y="38162"/>
                      </a:lnTo>
                      <a:lnTo>
                        <a:pt x="22265" y="38162"/>
                      </a:lnTo>
                      <a:lnTo>
                        <a:pt x="60677" y="37457"/>
                      </a:lnTo>
                      <a:lnTo>
                        <a:pt x="61860" y="42756"/>
                      </a:lnTo>
                      <a:lnTo>
                        <a:pt x="61928" y="42961"/>
                      </a:lnTo>
                      <a:lnTo>
                        <a:pt x="61996" y="43120"/>
                      </a:lnTo>
                      <a:lnTo>
                        <a:pt x="62110" y="43279"/>
                      </a:lnTo>
                      <a:lnTo>
                        <a:pt x="62224" y="43416"/>
                      </a:lnTo>
                      <a:lnTo>
                        <a:pt x="62360" y="43529"/>
                      </a:lnTo>
                      <a:lnTo>
                        <a:pt x="62519" y="43620"/>
                      </a:lnTo>
                      <a:lnTo>
                        <a:pt x="62679" y="43711"/>
                      </a:lnTo>
                      <a:lnTo>
                        <a:pt x="62838" y="43757"/>
                      </a:lnTo>
                      <a:lnTo>
                        <a:pt x="63020" y="43780"/>
                      </a:lnTo>
                      <a:lnTo>
                        <a:pt x="63179" y="43802"/>
                      </a:lnTo>
                      <a:lnTo>
                        <a:pt x="63361" y="43780"/>
                      </a:lnTo>
                      <a:lnTo>
                        <a:pt x="63543" y="43757"/>
                      </a:lnTo>
                      <a:lnTo>
                        <a:pt x="63702" y="43689"/>
                      </a:lnTo>
                      <a:lnTo>
                        <a:pt x="63861" y="43598"/>
                      </a:lnTo>
                      <a:lnTo>
                        <a:pt x="64020" y="43484"/>
                      </a:lnTo>
                      <a:lnTo>
                        <a:pt x="64157" y="43347"/>
                      </a:lnTo>
                      <a:lnTo>
                        <a:pt x="87764" y="16693"/>
                      </a:lnTo>
                      <a:lnTo>
                        <a:pt x="87877" y="16579"/>
                      </a:lnTo>
                      <a:lnTo>
                        <a:pt x="87968" y="16443"/>
                      </a:lnTo>
                      <a:lnTo>
                        <a:pt x="88014" y="16284"/>
                      </a:lnTo>
                      <a:lnTo>
                        <a:pt x="88059" y="16147"/>
                      </a:lnTo>
                      <a:lnTo>
                        <a:pt x="88105" y="15988"/>
                      </a:lnTo>
                      <a:lnTo>
                        <a:pt x="88105" y="15852"/>
                      </a:lnTo>
                      <a:lnTo>
                        <a:pt x="88105" y="15692"/>
                      </a:lnTo>
                      <a:lnTo>
                        <a:pt x="88082" y="15533"/>
                      </a:lnTo>
                      <a:lnTo>
                        <a:pt x="88037" y="15397"/>
                      </a:lnTo>
                      <a:lnTo>
                        <a:pt x="87991" y="15260"/>
                      </a:lnTo>
                      <a:lnTo>
                        <a:pt x="87900" y="15124"/>
                      </a:lnTo>
                      <a:lnTo>
                        <a:pt x="87832" y="14987"/>
                      </a:lnTo>
                      <a:lnTo>
                        <a:pt x="87718" y="14874"/>
                      </a:lnTo>
                      <a:lnTo>
                        <a:pt x="87604" y="14783"/>
                      </a:lnTo>
                      <a:lnTo>
                        <a:pt x="87468" y="14692"/>
                      </a:lnTo>
                      <a:lnTo>
                        <a:pt x="87332" y="14601"/>
                      </a:lnTo>
                      <a:lnTo>
                        <a:pt x="72890" y="8256"/>
                      </a:lnTo>
                      <a:lnTo>
                        <a:pt x="63247" y="4026"/>
                      </a:lnTo>
                      <a:lnTo>
                        <a:pt x="54173" y="114"/>
                      </a:lnTo>
                      <a:lnTo>
                        <a:pt x="53991" y="46"/>
                      </a:lnTo>
                      <a:lnTo>
                        <a:pt x="53786" y="0"/>
                      </a:lnTo>
                      <a:close/>
                    </a:path>
                  </a:pathLst>
                </a:custGeom>
                <a:solidFill>
                  <a:srgbClr val="F9DA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753;p21">
                  <a:extLst>
                    <a:ext uri="{FF2B5EF4-FFF2-40B4-BE49-F238E27FC236}">
                      <a16:creationId xmlns:a16="http://schemas.microsoft.com/office/drawing/2014/main" id="{7B96A965-21E2-B47D-03C7-41DBB903E809}"/>
                    </a:ext>
                  </a:extLst>
                </p:cNvPr>
                <p:cNvSpPr/>
                <p:nvPr/>
              </p:nvSpPr>
              <p:spPr>
                <a:xfrm>
                  <a:off x="4141750" y="4306750"/>
                  <a:ext cx="1845575" cy="730075"/>
                </a:xfrm>
                <a:custGeom>
                  <a:avLst/>
                  <a:gdLst/>
                  <a:ahLst/>
                  <a:cxnLst/>
                  <a:rect l="l" t="t" r="r" b="b"/>
                  <a:pathLst>
                    <a:path w="73823" h="29203" extrusionOk="0">
                      <a:moveTo>
                        <a:pt x="17785" y="1"/>
                      </a:moveTo>
                      <a:lnTo>
                        <a:pt x="17535" y="24"/>
                      </a:lnTo>
                      <a:lnTo>
                        <a:pt x="17285" y="69"/>
                      </a:lnTo>
                      <a:lnTo>
                        <a:pt x="17034" y="137"/>
                      </a:lnTo>
                      <a:lnTo>
                        <a:pt x="16807" y="205"/>
                      </a:lnTo>
                      <a:lnTo>
                        <a:pt x="16580" y="296"/>
                      </a:lnTo>
                      <a:lnTo>
                        <a:pt x="16352" y="387"/>
                      </a:lnTo>
                      <a:lnTo>
                        <a:pt x="16147" y="501"/>
                      </a:lnTo>
                      <a:lnTo>
                        <a:pt x="15920" y="638"/>
                      </a:lnTo>
                      <a:lnTo>
                        <a:pt x="15738" y="774"/>
                      </a:lnTo>
                      <a:lnTo>
                        <a:pt x="15533" y="933"/>
                      </a:lnTo>
                      <a:lnTo>
                        <a:pt x="15351" y="1115"/>
                      </a:lnTo>
                      <a:lnTo>
                        <a:pt x="15192" y="1297"/>
                      </a:lnTo>
                      <a:lnTo>
                        <a:pt x="15033" y="1479"/>
                      </a:lnTo>
                      <a:lnTo>
                        <a:pt x="14874" y="1684"/>
                      </a:lnTo>
                      <a:lnTo>
                        <a:pt x="660" y="22948"/>
                      </a:lnTo>
                      <a:lnTo>
                        <a:pt x="501" y="23198"/>
                      </a:lnTo>
                      <a:lnTo>
                        <a:pt x="364" y="23426"/>
                      </a:lnTo>
                      <a:lnTo>
                        <a:pt x="273" y="23676"/>
                      </a:lnTo>
                      <a:lnTo>
                        <a:pt x="182" y="23926"/>
                      </a:lnTo>
                      <a:lnTo>
                        <a:pt x="114" y="24176"/>
                      </a:lnTo>
                      <a:lnTo>
                        <a:pt x="46" y="24426"/>
                      </a:lnTo>
                      <a:lnTo>
                        <a:pt x="23" y="24676"/>
                      </a:lnTo>
                      <a:lnTo>
                        <a:pt x="0" y="24949"/>
                      </a:lnTo>
                      <a:lnTo>
                        <a:pt x="0" y="25200"/>
                      </a:lnTo>
                      <a:lnTo>
                        <a:pt x="23" y="25450"/>
                      </a:lnTo>
                      <a:lnTo>
                        <a:pt x="46" y="25677"/>
                      </a:lnTo>
                      <a:lnTo>
                        <a:pt x="114" y="25927"/>
                      </a:lnTo>
                      <a:lnTo>
                        <a:pt x="159" y="26178"/>
                      </a:lnTo>
                      <a:lnTo>
                        <a:pt x="250" y="26405"/>
                      </a:lnTo>
                      <a:lnTo>
                        <a:pt x="341" y="26632"/>
                      </a:lnTo>
                      <a:lnTo>
                        <a:pt x="455" y="26860"/>
                      </a:lnTo>
                      <a:lnTo>
                        <a:pt x="569" y="27064"/>
                      </a:lnTo>
                      <a:lnTo>
                        <a:pt x="705" y="27269"/>
                      </a:lnTo>
                      <a:lnTo>
                        <a:pt x="864" y="27474"/>
                      </a:lnTo>
                      <a:lnTo>
                        <a:pt x="1024" y="27656"/>
                      </a:lnTo>
                      <a:lnTo>
                        <a:pt x="1183" y="27838"/>
                      </a:lnTo>
                      <a:lnTo>
                        <a:pt x="1388" y="27997"/>
                      </a:lnTo>
                      <a:lnTo>
                        <a:pt x="1570" y="28156"/>
                      </a:lnTo>
                      <a:lnTo>
                        <a:pt x="1774" y="28293"/>
                      </a:lnTo>
                      <a:lnTo>
                        <a:pt x="2002" y="28429"/>
                      </a:lnTo>
                      <a:lnTo>
                        <a:pt x="2229" y="28543"/>
                      </a:lnTo>
                      <a:lnTo>
                        <a:pt x="2479" y="28634"/>
                      </a:lnTo>
                      <a:lnTo>
                        <a:pt x="2707" y="28725"/>
                      </a:lnTo>
                      <a:lnTo>
                        <a:pt x="2980" y="28793"/>
                      </a:lnTo>
                      <a:lnTo>
                        <a:pt x="3230" y="28838"/>
                      </a:lnTo>
                      <a:lnTo>
                        <a:pt x="3503" y="28861"/>
                      </a:lnTo>
                      <a:lnTo>
                        <a:pt x="3798" y="28884"/>
                      </a:lnTo>
                      <a:lnTo>
                        <a:pt x="56538" y="29202"/>
                      </a:lnTo>
                      <a:lnTo>
                        <a:pt x="73823" y="3367"/>
                      </a:lnTo>
                      <a:lnTo>
                        <a:pt x="18285" y="1"/>
                      </a:lnTo>
                      <a:close/>
                    </a:path>
                  </a:pathLst>
                </a:custGeom>
                <a:solidFill>
                  <a:srgbClr val="7CBEC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754;p21">
                  <a:extLst>
                    <a:ext uri="{FF2B5EF4-FFF2-40B4-BE49-F238E27FC236}">
                      <a16:creationId xmlns:a16="http://schemas.microsoft.com/office/drawing/2014/main" id="{4114A531-7F3C-EEE2-D44E-89CEFF91DE7A}"/>
                    </a:ext>
                  </a:extLst>
                </p:cNvPr>
                <p:cNvSpPr/>
                <p:nvPr/>
              </p:nvSpPr>
              <p:spPr>
                <a:xfrm>
                  <a:off x="4777400" y="2958125"/>
                  <a:ext cx="1235500" cy="2078700"/>
                </a:xfrm>
                <a:custGeom>
                  <a:avLst/>
                  <a:gdLst/>
                  <a:ahLst/>
                  <a:cxnLst/>
                  <a:rect l="l" t="t" r="r" b="b"/>
                  <a:pathLst>
                    <a:path w="49420" h="83148" extrusionOk="0">
                      <a:moveTo>
                        <a:pt x="1069" y="0"/>
                      </a:moveTo>
                      <a:lnTo>
                        <a:pt x="933" y="46"/>
                      </a:lnTo>
                      <a:lnTo>
                        <a:pt x="774" y="114"/>
                      </a:lnTo>
                      <a:lnTo>
                        <a:pt x="660" y="182"/>
                      </a:lnTo>
                      <a:lnTo>
                        <a:pt x="523" y="251"/>
                      </a:lnTo>
                      <a:lnTo>
                        <a:pt x="410" y="364"/>
                      </a:lnTo>
                      <a:lnTo>
                        <a:pt x="296" y="455"/>
                      </a:lnTo>
                      <a:lnTo>
                        <a:pt x="205" y="592"/>
                      </a:lnTo>
                      <a:lnTo>
                        <a:pt x="137" y="728"/>
                      </a:lnTo>
                      <a:lnTo>
                        <a:pt x="69" y="865"/>
                      </a:lnTo>
                      <a:lnTo>
                        <a:pt x="23" y="1001"/>
                      </a:lnTo>
                      <a:lnTo>
                        <a:pt x="0" y="1160"/>
                      </a:lnTo>
                      <a:lnTo>
                        <a:pt x="0" y="1342"/>
                      </a:lnTo>
                      <a:lnTo>
                        <a:pt x="296" y="17103"/>
                      </a:lnTo>
                      <a:lnTo>
                        <a:pt x="501" y="27633"/>
                      </a:lnTo>
                      <a:lnTo>
                        <a:pt x="751" y="37503"/>
                      </a:lnTo>
                      <a:lnTo>
                        <a:pt x="774" y="37708"/>
                      </a:lnTo>
                      <a:lnTo>
                        <a:pt x="819" y="37912"/>
                      </a:lnTo>
                      <a:lnTo>
                        <a:pt x="887" y="38071"/>
                      </a:lnTo>
                      <a:lnTo>
                        <a:pt x="978" y="38231"/>
                      </a:lnTo>
                      <a:lnTo>
                        <a:pt x="1092" y="38367"/>
                      </a:lnTo>
                      <a:lnTo>
                        <a:pt x="1229" y="38504"/>
                      </a:lnTo>
                      <a:lnTo>
                        <a:pt x="1365" y="38595"/>
                      </a:lnTo>
                      <a:lnTo>
                        <a:pt x="1524" y="38686"/>
                      </a:lnTo>
                      <a:lnTo>
                        <a:pt x="1706" y="38754"/>
                      </a:lnTo>
                      <a:lnTo>
                        <a:pt x="1865" y="38777"/>
                      </a:lnTo>
                      <a:lnTo>
                        <a:pt x="2047" y="38799"/>
                      </a:lnTo>
                      <a:lnTo>
                        <a:pt x="2229" y="38799"/>
                      </a:lnTo>
                      <a:lnTo>
                        <a:pt x="2411" y="38754"/>
                      </a:lnTo>
                      <a:lnTo>
                        <a:pt x="2593" y="38708"/>
                      </a:lnTo>
                      <a:lnTo>
                        <a:pt x="2775" y="38617"/>
                      </a:lnTo>
                      <a:lnTo>
                        <a:pt x="2934" y="38504"/>
                      </a:lnTo>
                      <a:lnTo>
                        <a:pt x="7596" y="34683"/>
                      </a:lnTo>
                      <a:lnTo>
                        <a:pt x="31112" y="83147"/>
                      </a:lnTo>
                      <a:lnTo>
                        <a:pt x="48192" y="57607"/>
                      </a:lnTo>
                      <a:lnTo>
                        <a:pt x="48465" y="57198"/>
                      </a:lnTo>
                      <a:lnTo>
                        <a:pt x="48669" y="56789"/>
                      </a:lnTo>
                      <a:lnTo>
                        <a:pt x="48874" y="56357"/>
                      </a:lnTo>
                      <a:lnTo>
                        <a:pt x="49033" y="55924"/>
                      </a:lnTo>
                      <a:lnTo>
                        <a:pt x="49170" y="55470"/>
                      </a:lnTo>
                      <a:lnTo>
                        <a:pt x="49283" y="55015"/>
                      </a:lnTo>
                      <a:lnTo>
                        <a:pt x="49352" y="54560"/>
                      </a:lnTo>
                      <a:lnTo>
                        <a:pt x="49397" y="54105"/>
                      </a:lnTo>
                      <a:lnTo>
                        <a:pt x="49420" y="53650"/>
                      </a:lnTo>
                      <a:lnTo>
                        <a:pt x="49397" y="53195"/>
                      </a:lnTo>
                      <a:lnTo>
                        <a:pt x="49352" y="52718"/>
                      </a:lnTo>
                      <a:lnTo>
                        <a:pt x="49283" y="52263"/>
                      </a:lnTo>
                      <a:lnTo>
                        <a:pt x="49193" y="51808"/>
                      </a:lnTo>
                      <a:lnTo>
                        <a:pt x="49056" y="51353"/>
                      </a:lnTo>
                      <a:lnTo>
                        <a:pt x="48897" y="50921"/>
                      </a:lnTo>
                      <a:lnTo>
                        <a:pt x="48692" y="50489"/>
                      </a:lnTo>
                      <a:lnTo>
                        <a:pt x="31931" y="15920"/>
                      </a:lnTo>
                      <a:lnTo>
                        <a:pt x="36229" y="12623"/>
                      </a:lnTo>
                      <a:lnTo>
                        <a:pt x="36388" y="12486"/>
                      </a:lnTo>
                      <a:lnTo>
                        <a:pt x="36502" y="12327"/>
                      </a:lnTo>
                      <a:lnTo>
                        <a:pt x="36593" y="12168"/>
                      </a:lnTo>
                      <a:lnTo>
                        <a:pt x="36684" y="12009"/>
                      </a:lnTo>
                      <a:lnTo>
                        <a:pt x="36730" y="11849"/>
                      </a:lnTo>
                      <a:lnTo>
                        <a:pt x="36752" y="11667"/>
                      </a:lnTo>
                      <a:lnTo>
                        <a:pt x="36752" y="11485"/>
                      </a:lnTo>
                      <a:lnTo>
                        <a:pt x="36730" y="11326"/>
                      </a:lnTo>
                      <a:lnTo>
                        <a:pt x="36684" y="11144"/>
                      </a:lnTo>
                      <a:lnTo>
                        <a:pt x="36616" y="10985"/>
                      </a:lnTo>
                      <a:lnTo>
                        <a:pt x="36548" y="10826"/>
                      </a:lnTo>
                      <a:lnTo>
                        <a:pt x="36434" y="10689"/>
                      </a:lnTo>
                      <a:lnTo>
                        <a:pt x="36297" y="10553"/>
                      </a:lnTo>
                      <a:lnTo>
                        <a:pt x="36161" y="10439"/>
                      </a:lnTo>
                      <a:lnTo>
                        <a:pt x="36002" y="10348"/>
                      </a:lnTo>
                      <a:lnTo>
                        <a:pt x="35797" y="10280"/>
                      </a:lnTo>
                      <a:lnTo>
                        <a:pt x="1706" y="46"/>
                      </a:lnTo>
                      <a:lnTo>
                        <a:pt x="1547" y="0"/>
                      </a:lnTo>
                      <a:close/>
                    </a:path>
                  </a:pathLst>
                </a:custGeom>
                <a:solidFill>
                  <a:srgbClr val="87C6C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70" name="Google Shape;767;p21">
              <a:extLst>
                <a:ext uri="{FF2B5EF4-FFF2-40B4-BE49-F238E27FC236}">
                  <a16:creationId xmlns:a16="http://schemas.microsoft.com/office/drawing/2014/main" id="{F4D90183-3537-7967-FCD4-3528C49DD2BC}"/>
                </a:ext>
              </a:extLst>
            </p:cNvPr>
            <p:cNvGrpSpPr/>
            <p:nvPr/>
          </p:nvGrpSpPr>
          <p:grpSpPr>
            <a:xfrm>
              <a:off x="8845134" y="4306865"/>
              <a:ext cx="1861574" cy="1976461"/>
              <a:chOff x="1644425" y="1867663"/>
              <a:chExt cx="2171826" cy="2275518"/>
            </a:xfrm>
          </p:grpSpPr>
          <p:sp>
            <p:nvSpPr>
              <p:cNvPr id="71" name="Google Shape;768;p21">
                <a:extLst>
                  <a:ext uri="{FF2B5EF4-FFF2-40B4-BE49-F238E27FC236}">
                    <a16:creationId xmlns:a16="http://schemas.microsoft.com/office/drawing/2014/main" id="{F1A36CC8-19A6-51A7-C801-8AA0519DC12D}"/>
                  </a:ext>
                </a:extLst>
              </p:cNvPr>
              <p:cNvSpPr/>
              <p:nvPr/>
            </p:nvSpPr>
            <p:spPr>
              <a:xfrm>
                <a:off x="1720625" y="1867663"/>
                <a:ext cx="552000" cy="552000"/>
              </a:xfrm>
              <a:prstGeom prst="ellipse">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FFFFFF"/>
                    </a:solidFill>
                    <a:effectLst/>
                    <a:uLnTx/>
                    <a:uFillTx/>
                    <a:latin typeface="Fira Sans Extra Condensed"/>
                    <a:ea typeface="Fira Sans Extra Condensed"/>
                    <a:cs typeface="Fira Sans Extra Condensed"/>
                    <a:sym typeface="Fira Sans Extra Condensed"/>
                  </a:rPr>
                  <a:t>1</a:t>
                </a:r>
                <a:endParaRPr kumimoji="0" sz="1400" b="0" i="0" u="none" strike="noStrike" kern="0" cap="none" spc="0" normalizeH="0" baseline="0" noProof="0" dirty="0">
                  <a:ln>
                    <a:noFill/>
                  </a:ln>
                  <a:solidFill>
                    <a:srgbClr val="FFFFFF"/>
                  </a:solidFill>
                  <a:effectLst/>
                  <a:uLnTx/>
                  <a:uFillTx/>
                  <a:latin typeface="Arial"/>
                  <a:cs typeface="Arial"/>
                  <a:sym typeface="Arial"/>
                </a:endParaRPr>
              </a:p>
            </p:txBody>
          </p:sp>
          <p:sp>
            <p:nvSpPr>
              <p:cNvPr id="72" name="Google Shape;769;p21">
                <a:extLst>
                  <a:ext uri="{FF2B5EF4-FFF2-40B4-BE49-F238E27FC236}">
                    <a16:creationId xmlns:a16="http://schemas.microsoft.com/office/drawing/2014/main" id="{D1C19F34-DEAF-C0AF-7B84-15630F001444}"/>
                  </a:ext>
                </a:extLst>
              </p:cNvPr>
              <p:cNvSpPr/>
              <p:nvPr/>
            </p:nvSpPr>
            <p:spPr>
              <a:xfrm>
                <a:off x="1644425" y="3591181"/>
                <a:ext cx="552000" cy="552000"/>
              </a:xfrm>
              <a:prstGeom prst="ellipse">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a:ln>
                      <a:noFill/>
                    </a:ln>
                    <a:solidFill>
                      <a:srgbClr val="FFFFFF"/>
                    </a:solidFill>
                    <a:effectLst/>
                    <a:uLnTx/>
                    <a:uFillTx/>
                    <a:latin typeface="Fira Sans Extra Condensed"/>
                    <a:ea typeface="Fira Sans Extra Condensed"/>
                    <a:cs typeface="Fira Sans Extra Condensed"/>
                    <a:sym typeface="Fira Sans Extra Condensed"/>
                  </a:rPr>
                  <a:t>2</a:t>
                </a: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73" name="Google Shape;770;p21">
                <a:extLst>
                  <a:ext uri="{FF2B5EF4-FFF2-40B4-BE49-F238E27FC236}">
                    <a16:creationId xmlns:a16="http://schemas.microsoft.com/office/drawing/2014/main" id="{ABC45499-2CAC-0124-29CF-831066398F00}"/>
                  </a:ext>
                </a:extLst>
              </p:cNvPr>
              <p:cNvSpPr/>
              <p:nvPr/>
            </p:nvSpPr>
            <p:spPr>
              <a:xfrm>
                <a:off x="3264251" y="2781263"/>
                <a:ext cx="552000" cy="552000"/>
              </a:xfrm>
              <a:prstGeom prst="ellipse">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FFFFFF"/>
                    </a:solidFill>
                    <a:effectLst/>
                    <a:uLnTx/>
                    <a:uFillTx/>
                    <a:latin typeface="Fira Sans Extra Condensed"/>
                    <a:ea typeface="Fira Sans Extra Condensed"/>
                    <a:cs typeface="Fira Sans Extra Condensed"/>
                    <a:sym typeface="Fira Sans Extra Condensed"/>
                  </a:rPr>
                  <a:t>3</a:t>
                </a:r>
                <a:endParaRPr kumimoji="0" sz="1400" b="0" i="0" u="none" strike="noStrike" kern="0" cap="none" spc="0" normalizeH="0" baseline="0" noProof="0" dirty="0">
                  <a:ln>
                    <a:noFill/>
                  </a:ln>
                  <a:solidFill>
                    <a:srgbClr val="FFFFFF"/>
                  </a:solidFill>
                  <a:effectLst/>
                  <a:uLnTx/>
                  <a:uFillTx/>
                  <a:latin typeface="Arial"/>
                  <a:cs typeface="Arial"/>
                  <a:sym typeface="Arial"/>
                </a:endParaRPr>
              </a:p>
            </p:txBody>
          </p:sp>
        </p:grpSp>
      </p:grpSp>
      <p:pic>
        <p:nvPicPr>
          <p:cNvPr id="85" name="Picture 12" descr="Co2 Emission Reduction Icon Eco Friendly Green Cloud Sign Of Carbon Dioxide  Gas Emission Reduction Zero Carbon Footprint Flat Style Vector Icon Green  Ecology Environment Improvement Concept Stock Illustration - Download Image">
            <a:extLst>
              <a:ext uri="{FF2B5EF4-FFF2-40B4-BE49-F238E27FC236}">
                <a16:creationId xmlns:a16="http://schemas.microsoft.com/office/drawing/2014/main" id="{06D2285D-12CC-CF5F-585A-468D522DD4A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54739" y1="34271" x2="54739" y2="34271"/>
                        <a14:foregroundMark x1="42647" y1="34271" x2="42647" y2="34271"/>
                        <a14:foregroundMark x1="61438" y1="44815" x2="61438" y2="44815"/>
                        <a14:foregroundMark x1="66667" y1="52548" x2="66667" y2="52548"/>
                        <a14:foregroundMark x1="63562" y1="53251" x2="63562" y2="53251"/>
                        <a14:foregroundMark x1="58824" y1="53427" x2="58824" y2="53427"/>
                        <a14:foregroundMark x1="55392" y1="52021" x2="55392" y2="52021"/>
                        <a14:foregroundMark x1="58824" y1="49209" x2="58824" y2="49209"/>
                        <a14:foregroundMark x1="48203" y1="55009" x2="48203" y2="55009"/>
                        <a14:foregroundMark x1="43464" y1="51670" x2="43464" y2="51670"/>
                        <a14:foregroundMark x1="38235" y1="52724" x2="38235" y2="52724"/>
                        <a14:foregroundMark x1="31863" y1="53076" x2="31863" y2="53076"/>
                        <a14:foregroundMark x1="50435" y1="54517" x2="50435" y2="54517"/>
                        <a14:backgroundMark x1="36275" y1="52724" x2="36275" y2="52724"/>
                        <a14:backgroundMark x1="42320" y1="53779" x2="42320" y2="53779"/>
                        <a14:backgroundMark x1="62908" y1="53954" x2="62908" y2="53954"/>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0380934" y="2215923"/>
            <a:ext cx="1533966" cy="1426188"/>
          </a:xfrm>
          <a:prstGeom prst="rect">
            <a:avLst/>
          </a:prstGeom>
          <a:noFill/>
          <a:extLst>
            <a:ext uri="{909E8E84-426E-40DD-AFC4-6F175D3DCCD1}">
              <a14:hiddenFill xmlns:a14="http://schemas.microsoft.com/office/drawing/2010/main">
                <a:solidFill>
                  <a:srgbClr val="FFFFFF"/>
                </a:solidFill>
              </a14:hiddenFill>
            </a:ext>
          </a:extLst>
        </p:spPr>
      </p:pic>
      <p:cxnSp>
        <p:nvCxnSpPr>
          <p:cNvPr id="89" name="Straight Connector 88">
            <a:extLst>
              <a:ext uri="{FF2B5EF4-FFF2-40B4-BE49-F238E27FC236}">
                <a16:creationId xmlns:a16="http://schemas.microsoft.com/office/drawing/2014/main" id="{964D83F3-67BF-D7BF-E4DF-841AE4BC46E3}"/>
              </a:ext>
            </a:extLst>
          </p:cNvPr>
          <p:cNvCxnSpPr>
            <a:cxnSpLocks/>
            <a:endCxn id="85" idx="1"/>
          </p:cNvCxnSpPr>
          <p:nvPr/>
        </p:nvCxnSpPr>
        <p:spPr>
          <a:xfrm>
            <a:off x="353848" y="2923830"/>
            <a:ext cx="10027086" cy="5187"/>
          </a:xfrm>
          <a:prstGeom prst="line">
            <a:avLst/>
          </a:prstGeom>
          <a:ln w="12700">
            <a:prstDash val="sysDot"/>
          </a:ln>
        </p:spPr>
        <p:style>
          <a:lnRef idx="2">
            <a:schemeClr val="accent3"/>
          </a:lnRef>
          <a:fillRef idx="0">
            <a:schemeClr val="accent3"/>
          </a:fillRef>
          <a:effectRef idx="1">
            <a:schemeClr val="accent3"/>
          </a:effectRef>
          <a:fontRef idx="minor">
            <a:schemeClr val="tx1"/>
          </a:fontRef>
        </p:style>
      </p:cxnSp>
      <p:sp>
        <p:nvSpPr>
          <p:cNvPr id="2" name="Rectangle 1"/>
          <p:cNvSpPr/>
          <p:nvPr/>
        </p:nvSpPr>
        <p:spPr>
          <a:xfrm>
            <a:off x="7293936" y="1134013"/>
            <a:ext cx="4560056" cy="769441"/>
          </a:xfrm>
          <a:prstGeom prst="rect">
            <a:avLst/>
          </a:prstGeom>
        </p:spPr>
        <p:txBody>
          <a:bodyPr wrap="square">
            <a:spAutoFit/>
          </a:bodyPr>
          <a:lstStyle/>
          <a:p>
            <a:pPr algn="ctr"/>
            <a:r>
              <a:rPr lang="en-GB" sz="4400" b="1" spc="-1" dirty="0">
                <a:solidFill>
                  <a:schemeClr val="bg1"/>
                </a:solidFill>
                <a:latin typeface="Calibri Light" panose="020F0302020204030204" pitchFamily="34" charset="0"/>
                <a:cs typeface="Calibri Light" panose="020F0302020204030204" pitchFamily="34" charset="0"/>
              </a:rPr>
              <a:t>Thank you!</a:t>
            </a:r>
            <a:endParaRPr lang="en-MY" sz="4400" b="1" dirty="0">
              <a:solidFill>
                <a:schemeClr val="bg1"/>
              </a:solidFill>
              <a:latin typeface="Calibri Light" panose="020F0302020204030204" pitchFamily="34" charset="0"/>
              <a:cs typeface="Calibri Light" panose="020F0302020204030204" pitchFamily="34" charset="0"/>
            </a:endParaRPr>
          </a:p>
        </p:txBody>
      </p:sp>
      <p:cxnSp>
        <p:nvCxnSpPr>
          <p:cNvPr id="36" name="Straight Connector 35">
            <a:extLst>
              <a:ext uri="{FF2B5EF4-FFF2-40B4-BE49-F238E27FC236}">
                <a16:creationId xmlns:a16="http://schemas.microsoft.com/office/drawing/2014/main" id="{9E4BEBCC-CFF2-8E4E-00A1-FE0E830033DC}"/>
              </a:ext>
            </a:extLst>
          </p:cNvPr>
          <p:cNvCxnSpPr>
            <a:cxnSpLocks/>
            <a:endCxn id="39" idx="0"/>
          </p:cNvCxnSpPr>
          <p:nvPr/>
        </p:nvCxnSpPr>
        <p:spPr>
          <a:xfrm>
            <a:off x="353848" y="2923830"/>
            <a:ext cx="0" cy="2927804"/>
          </a:xfrm>
          <a:prstGeom prst="line">
            <a:avLst/>
          </a:prstGeom>
          <a:solidFill>
            <a:srgbClr val="A4C693"/>
          </a:solidFill>
          <a:ln w="19050"/>
        </p:spPr>
        <p:style>
          <a:lnRef idx="2">
            <a:schemeClr val="accent3"/>
          </a:lnRef>
          <a:fillRef idx="0">
            <a:schemeClr val="accent3"/>
          </a:fillRef>
          <a:effectRef idx="1">
            <a:schemeClr val="accent3"/>
          </a:effectRef>
          <a:fontRef idx="minor">
            <a:schemeClr val="tx1"/>
          </a:fontRef>
        </p:style>
      </p:cxnSp>
      <p:sp>
        <p:nvSpPr>
          <p:cNvPr id="37" name="Rectangle 36">
            <a:extLst>
              <a:ext uri="{FF2B5EF4-FFF2-40B4-BE49-F238E27FC236}">
                <a16:creationId xmlns:a16="http://schemas.microsoft.com/office/drawing/2014/main" id="{622A8748-E1E3-A865-7DD1-6AFD5A806B89}"/>
              </a:ext>
            </a:extLst>
          </p:cNvPr>
          <p:cNvSpPr/>
          <p:nvPr/>
        </p:nvSpPr>
        <p:spPr>
          <a:xfrm>
            <a:off x="311386" y="3686322"/>
            <a:ext cx="84923" cy="84545"/>
          </a:xfrm>
          <a:prstGeom prst="rect">
            <a:avLst/>
          </a:prstGeom>
          <a:solidFill>
            <a:srgbClr val="A4C693"/>
          </a:solidFill>
          <a:ln w="19050"/>
        </p:spPr>
        <p:style>
          <a:lnRef idx="2">
            <a:schemeClr val="accent3"/>
          </a:lnRef>
          <a:fillRef idx="0">
            <a:schemeClr val="accent3"/>
          </a:fillRef>
          <a:effectRef idx="1">
            <a:schemeClr val="accent3"/>
          </a:effectRef>
          <a:fontRef idx="minor">
            <a:schemeClr val="tx1"/>
          </a:fontRef>
        </p:style>
        <p:txBody>
          <a:bodyPr rtlCol="0" anchor="ctr"/>
          <a:lstStyle/>
          <a:p>
            <a:pPr algn="ctr"/>
            <a:endParaRPr lang="en-GB"/>
          </a:p>
        </p:txBody>
      </p:sp>
      <p:sp>
        <p:nvSpPr>
          <p:cNvPr id="38" name="Rectangle 37">
            <a:extLst>
              <a:ext uri="{FF2B5EF4-FFF2-40B4-BE49-F238E27FC236}">
                <a16:creationId xmlns:a16="http://schemas.microsoft.com/office/drawing/2014/main" id="{14FB5320-3CC5-6E30-0E10-6A45EB7641C4}"/>
              </a:ext>
            </a:extLst>
          </p:cNvPr>
          <p:cNvSpPr/>
          <p:nvPr/>
        </p:nvSpPr>
        <p:spPr>
          <a:xfrm>
            <a:off x="311386" y="4749881"/>
            <a:ext cx="84923" cy="84545"/>
          </a:xfrm>
          <a:prstGeom prst="rect">
            <a:avLst/>
          </a:prstGeom>
          <a:solidFill>
            <a:srgbClr val="A4C693"/>
          </a:solidFill>
          <a:ln w="19050"/>
        </p:spPr>
        <p:style>
          <a:lnRef idx="2">
            <a:schemeClr val="accent3"/>
          </a:lnRef>
          <a:fillRef idx="0">
            <a:schemeClr val="accent3"/>
          </a:fillRef>
          <a:effectRef idx="1">
            <a:schemeClr val="accent3"/>
          </a:effectRef>
          <a:fontRef idx="minor">
            <a:schemeClr val="tx1"/>
          </a:fontRef>
        </p:style>
        <p:txBody>
          <a:bodyPr rtlCol="0" anchor="ctr"/>
          <a:lstStyle/>
          <a:p>
            <a:pPr algn="ctr"/>
            <a:endParaRPr lang="en-GB">
              <a:solidFill>
                <a:schemeClr val="tx1"/>
              </a:solidFill>
            </a:endParaRPr>
          </a:p>
        </p:txBody>
      </p:sp>
      <p:sp>
        <p:nvSpPr>
          <p:cNvPr id="40" name="Rectangle 39">
            <a:extLst>
              <a:ext uri="{FF2B5EF4-FFF2-40B4-BE49-F238E27FC236}">
                <a16:creationId xmlns:a16="http://schemas.microsoft.com/office/drawing/2014/main" id="{2EFCB118-FE3F-53CC-C240-BB5A5C5BC176}"/>
              </a:ext>
            </a:extLst>
          </p:cNvPr>
          <p:cNvSpPr/>
          <p:nvPr/>
        </p:nvSpPr>
        <p:spPr>
          <a:xfrm>
            <a:off x="311386" y="3142120"/>
            <a:ext cx="84923" cy="84545"/>
          </a:xfrm>
          <a:prstGeom prst="rect">
            <a:avLst/>
          </a:prstGeom>
          <a:solidFill>
            <a:srgbClr val="A4C693"/>
          </a:solidFill>
          <a:ln w="19050"/>
        </p:spPr>
        <p:style>
          <a:lnRef idx="2">
            <a:schemeClr val="accent3"/>
          </a:lnRef>
          <a:fillRef idx="0">
            <a:schemeClr val="accent3"/>
          </a:fillRef>
          <a:effectRef idx="1">
            <a:schemeClr val="accent3"/>
          </a:effectRef>
          <a:fontRef idx="minor">
            <a:schemeClr val="tx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54332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1000"/>
                                        <p:tgtEl>
                                          <p:spTgt spid="39"/>
                                        </p:tgtEl>
                                      </p:cBhvr>
                                    </p:animEffect>
                                  </p:childTnLst>
                                </p:cTn>
                              </p:par>
                              <p:par>
                                <p:cTn id="8" presetID="22" presetClass="entr" presetSubtype="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up)">
                                      <p:cBhvr>
                                        <p:cTn id="10" dur="1000"/>
                                        <p:tgtEl>
                                          <p:spTgt spid="3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1000"/>
                                        <p:tgtEl>
                                          <p:spTgt spid="3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up)">
                                      <p:cBhvr>
                                        <p:cTn id="16" dur="1000"/>
                                        <p:tgtEl>
                                          <p:spTgt spid="3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up)">
                                      <p:cBhvr>
                                        <p:cTn id="19" dur="1000"/>
                                        <p:tgtEl>
                                          <p:spTgt spid="40"/>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1000"/>
                                        <p:tgtEl>
                                          <p:spTgt spid="10"/>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96"/>
                                        </p:tgtEl>
                                        <p:attrNameLst>
                                          <p:attrName>style.visibility</p:attrName>
                                        </p:attrNameLst>
                                      </p:cBhvr>
                                      <p:to>
                                        <p:strVal val="visible"/>
                                      </p:to>
                                    </p:set>
                                    <p:animEffect transition="in" filter="wipe(up)">
                                      <p:cBhvr>
                                        <p:cTn id="25"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0" grpId="0"/>
      <p:bldP spid="39" grpId="0" animBg="1"/>
      <p:bldP spid="37" grpId="0" animBg="1"/>
      <p:bldP spid="38" grpId="0" animBg="1"/>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86" name="Straight Connector 1285">
            <a:extLst>
              <a:ext uri="{FF2B5EF4-FFF2-40B4-BE49-F238E27FC236}">
                <a16:creationId xmlns:a16="http://schemas.microsoft.com/office/drawing/2014/main" id="{FDB48FB3-89B5-97F0-705E-4F1CEC72A727}"/>
              </a:ext>
            </a:extLst>
          </p:cNvPr>
          <p:cNvCxnSpPr>
            <a:cxnSpLocks/>
          </p:cNvCxnSpPr>
          <p:nvPr/>
        </p:nvCxnSpPr>
        <p:spPr>
          <a:xfrm>
            <a:off x="853919" y="1286630"/>
            <a:ext cx="9505270" cy="0"/>
          </a:xfrm>
          <a:prstGeom prst="line">
            <a:avLst/>
          </a:prstGeom>
          <a:ln>
            <a:solidFill>
              <a:schemeClr val="accent6"/>
            </a:solidFill>
          </a:ln>
        </p:spPr>
        <p:style>
          <a:lnRef idx="3">
            <a:schemeClr val="lt1"/>
          </a:lnRef>
          <a:fillRef idx="1">
            <a:schemeClr val="accent6"/>
          </a:fillRef>
          <a:effectRef idx="1">
            <a:schemeClr val="accent6"/>
          </a:effectRef>
          <a:fontRef idx="minor">
            <a:schemeClr val="lt1"/>
          </a:fontRef>
        </p:style>
      </p:cxnSp>
      <p:cxnSp>
        <p:nvCxnSpPr>
          <p:cNvPr id="1292" name="Straight Connector 1291">
            <a:extLst>
              <a:ext uri="{FF2B5EF4-FFF2-40B4-BE49-F238E27FC236}">
                <a16:creationId xmlns:a16="http://schemas.microsoft.com/office/drawing/2014/main" id="{88947CEF-BDC1-2E13-84DB-EA424D4641F9}"/>
              </a:ext>
            </a:extLst>
          </p:cNvPr>
          <p:cNvCxnSpPr>
            <a:cxnSpLocks/>
            <a:stCxn id="1290" idx="2"/>
            <a:endCxn id="1289" idx="0"/>
          </p:cNvCxnSpPr>
          <p:nvPr/>
        </p:nvCxnSpPr>
        <p:spPr>
          <a:xfrm>
            <a:off x="1027612" y="2589456"/>
            <a:ext cx="0" cy="2326823"/>
          </a:xfrm>
          <a:prstGeom prst="line">
            <a:avLst/>
          </a:prstGeom>
        </p:spPr>
        <p:style>
          <a:lnRef idx="1">
            <a:schemeClr val="accent6"/>
          </a:lnRef>
          <a:fillRef idx="0">
            <a:schemeClr val="accent6"/>
          </a:fillRef>
          <a:effectRef idx="0">
            <a:schemeClr val="accent6"/>
          </a:effectRef>
          <a:fontRef idx="minor">
            <a:schemeClr val="tx1"/>
          </a:fontRef>
        </p:style>
      </p:cxnSp>
      <p:sp>
        <p:nvSpPr>
          <p:cNvPr id="3" name="CustomShape 2"/>
          <p:cNvSpPr/>
          <p:nvPr/>
        </p:nvSpPr>
        <p:spPr>
          <a:xfrm>
            <a:off x="1531959" y="2219551"/>
            <a:ext cx="1773447" cy="3128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b="1" spc="-1" dirty="0">
                <a:solidFill>
                  <a:srgbClr val="000000"/>
                </a:solidFill>
                <a:latin typeface="Calibri"/>
              </a:rPr>
              <a:t>Introduction</a:t>
            </a:r>
          </a:p>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b="1" spc="-1" dirty="0">
                <a:solidFill>
                  <a:srgbClr val="000000"/>
                </a:solidFill>
                <a:latin typeface="Calibri"/>
              </a:rPr>
              <a:t> </a:t>
            </a:r>
          </a:p>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b="1" strike="noStrike" spc="-1" dirty="0">
                <a:solidFill>
                  <a:srgbClr val="000000"/>
                </a:solidFill>
                <a:latin typeface="Calibri"/>
              </a:rPr>
              <a:t>Method</a:t>
            </a:r>
          </a:p>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2000" b="1" strike="noStrike" spc="-1" dirty="0">
              <a:solidFill>
                <a:srgbClr val="000000"/>
              </a:solidFill>
              <a:latin typeface="Calibri"/>
            </a:endParaRPr>
          </a:p>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b="1" spc="-1" dirty="0">
                <a:solidFill>
                  <a:srgbClr val="000000"/>
                </a:solidFill>
                <a:latin typeface="Calibri"/>
              </a:rPr>
              <a:t>Results </a:t>
            </a:r>
          </a:p>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2400" b="1" spc="-1" dirty="0">
              <a:solidFill>
                <a:srgbClr val="000000"/>
              </a:solidFill>
              <a:latin typeface="Calibri"/>
            </a:endParaRPr>
          </a:p>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b="1" spc="-1" dirty="0">
                <a:solidFill>
                  <a:srgbClr val="000000"/>
                </a:solidFill>
                <a:latin typeface="Calibri"/>
              </a:rPr>
              <a:t>Conclusion</a:t>
            </a:r>
            <a:endParaRPr lang="en-GB" sz="2400" b="1" strike="noStrike" spc="-1" dirty="0">
              <a:solidFill>
                <a:srgbClr val="000000"/>
              </a:solidFill>
              <a:latin typeface="Calibri"/>
            </a:endParaRPr>
          </a:p>
        </p:txBody>
      </p:sp>
      <p:sp>
        <p:nvSpPr>
          <p:cNvPr id="4" name="CustomShape 2"/>
          <p:cNvSpPr/>
          <p:nvPr/>
        </p:nvSpPr>
        <p:spPr>
          <a:xfrm>
            <a:off x="1027612" y="702202"/>
            <a:ext cx="10038104" cy="58442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3600" b="1" spc="-1" dirty="0">
                <a:solidFill>
                  <a:srgbClr val="000000"/>
                </a:solidFill>
                <a:latin typeface="Calibri Light" panose="020F0302020204030204" pitchFamily="34" charset="0"/>
                <a:cs typeface="Calibri Light" panose="020F0302020204030204" pitchFamily="34" charset="0"/>
              </a:rPr>
              <a:t>Outline</a:t>
            </a:r>
          </a:p>
        </p:txBody>
      </p:sp>
      <p:sp>
        <p:nvSpPr>
          <p:cNvPr id="1284" name="Rectangle 1283">
            <a:extLst>
              <a:ext uri="{FF2B5EF4-FFF2-40B4-BE49-F238E27FC236}">
                <a16:creationId xmlns:a16="http://schemas.microsoft.com/office/drawing/2014/main" id="{884623EB-C7C0-A2F7-F3B1-2864EE7799E2}"/>
              </a:ext>
            </a:extLst>
          </p:cNvPr>
          <p:cNvSpPr/>
          <p:nvPr/>
        </p:nvSpPr>
        <p:spPr>
          <a:xfrm>
            <a:off x="10260656" y="702202"/>
            <a:ext cx="1943956" cy="5796604"/>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
        <p:nvSpPr>
          <p:cNvPr id="1298" name="TextBox 1297">
            <a:extLst>
              <a:ext uri="{FF2B5EF4-FFF2-40B4-BE49-F238E27FC236}">
                <a16:creationId xmlns:a16="http://schemas.microsoft.com/office/drawing/2014/main" id="{2CD6B3A3-BC0E-55D8-8721-F2CF5E981F21}"/>
              </a:ext>
            </a:extLst>
          </p:cNvPr>
          <p:cNvSpPr txBox="1"/>
          <p:nvPr/>
        </p:nvSpPr>
        <p:spPr>
          <a:xfrm>
            <a:off x="3531276" y="1874393"/>
            <a:ext cx="5408193" cy="741870"/>
          </a:xfrm>
          <a:prstGeom prst="rect">
            <a:avLst/>
          </a:prstGeom>
          <a:solidFill>
            <a:srgbClr val="A89865"/>
          </a:solidFill>
        </p:spPr>
        <p:txBody>
          <a:bodyPr wrap="square">
            <a:spAutoFit/>
          </a:bodyPr>
          <a:lstStyle/>
          <a:p>
            <a:r>
              <a:rPr lang="en-US" dirty="0">
                <a:solidFill>
                  <a:schemeClr val="bg1"/>
                </a:solidFill>
                <a:latin typeface="Calibri" panose="020F0502020204030204" pitchFamily="34" charset="0"/>
                <a:cs typeface="Calibri" panose="020F0502020204030204" pitchFamily="34" charset="0"/>
              </a:rPr>
              <a:t>National action plans for net zero carbon in 2050 </a:t>
            </a:r>
          </a:p>
          <a:p>
            <a:pPr>
              <a:lnSpc>
                <a:spcPct val="150000"/>
              </a:lnSpc>
            </a:pPr>
            <a:r>
              <a:rPr lang="en-GB" dirty="0">
                <a:solidFill>
                  <a:schemeClr val="bg1"/>
                </a:solidFill>
                <a:latin typeface="Calibri" panose="020F0502020204030204" pitchFamily="34" charset="0"/>
                <a:cs typeface="Calibri" panose="020F0502020204030204" pitchFamily="34" charset="0"/>
              </a:rPr>
              <a:t>nZEB definition &amp; retrofit challenges in Malaysia </a:t>
            </a:r>
          </a:p>
        </p:txBody>
      </p:sp>
      <p:sp>
        <p:nvSpPr>
          <p:cNvPr id="1299" name="TextBox 1298">
            <a:extLst>
              <a:ext uri="{FF2B5EF4-FFF2-40B4-BE49-F238E27FC236}">
                <a16:creationId xmlns:a16="http://schemas.microsoft.com/office/drawing/2014/main" id="{3B029720-90A0-A2C6-A4DA-3CDE171168C6}"/>
              </a:ext>
            </a:extLst>
          </p:cNvPr>
          <p:cNvSpPr txBox="1"/>
          <p:nvPr/>
        </p:nvSpPr>
        <p:spPr>
          <a:xfrm>
            <a:off x="3531276" y="3076358"/>
            <a:ext cx="6292413" cy="1295868"/>
          </a:xfrm>
          <a:prstGeom prst="rect">
            <a:avLst/>
          </a:prstGeom>
          <a:noFill/>
        </p:spPr>
        <p:txBody>
          <a:bodyPr wrap="square">
            <a:spAutoFit/>
          </a:bodyPr>
          <a:lstStyle/>
          <a:p>
            <a:pPr>
              <a:lnSpc>
                <a:spcPct val="150000"/>
              </a:lnSpc>
            </a:pPr>
            <a:r>
              <a:rPr lang="en-US" dirty="0">
                <a:solidFill>
                  <a:schemeClr val="accent6"/>
                </a:solidFill>
                <a:latin typeface="Calibri" panose="020F0502020204030204" pitchFamily="34" charset="0"/>
                <a:cs typeface="Calibri" panose="020F0502020204030204" pitchFamily="34" charset="0"/>
              </a:rPr>
              <a:t>Energy performance audit &amp; monitoring </a:t>
            </a:r>
            <a:endParaRPr lang="en-GB" dirty="0">
              <a:solidFill>
                <a:schemeClr val="accent6"/>
              </a:solidFill>
              <a:latin typeface="Calibri" panose="020F0502020204030204" pitchFamily="34" charset="0"/>
              <a:cs typeface="Calibri" panose="020F0502020204030204" pitchFamily="34" charset="0"/>
            </a:endParaRPr>
          </a:p>
          <a:p>
            <a:pPr>
              <a:lnSpc>
                <a:spcPct val="150000"/>
              </a:lnSpc>
            </a:pPr>
            <a:r>
              <a:rPr lang="en-GB" dirty="0">
                <a:solidFill>
                  <a:schemeClr val="accent6"/>
                </a:solidFill>
                <a:latin typeface="Calibri" panose="020F0502020204030204" pitchFamily="34" charset="0"/>
                <a:cs typeface="Calibri" panose="020F0502020204030204" pitchFamily="34" charset="0"/>
              </a:rPr>
              <a:t>Energy performance simulation - EE assessment</a:t>
            </a:r>
          </a:p>
          <a:p>
            <a:pPr>
              <a:lnSpc>
                <a:spcPct val="150000"/>
              </a:lnSpc>
            </a:pPr>
            <a:r>
              <a:rPr lang="en-GB" dirty="0">
                <a:solidFill>
                  <a:schemeClr val="accent6"/>
                </a:solidFill>
                <a:latin typeface="Calibri" panose="020F0502020204030204" pitchFamily="34" charset="0"/>
                <a:cs typeface="Calibri" panose="020F0502020204030204" pitchFamily="34" charset="0"/>
              </a:rPr>
              <a:t>Retrofit alternatives implementation &amp; potential energy savings</a:t>
            </a:r>
          </a:p>
        </p:txBody>
      </p:sp>
      <p:cxnSp>
        <p:nvCxnSpPr>
          <p:cNvPr id="1302" name="Straight Connector 1301">
            <a:extLst>
              <a:ext uri="{FF2B5EF4-FFF2-40B4-BE49-F238E27FC236}">
                <a16:creationId xmlns:a16="http://schemas.microsoft.com/office/drawing/2014/main" id="{603C28AA-45CE-50AD-3B87-1BD5E9D2BABB}"/>
              </a:ext>
            </a:extLst>
          </p:cNvPr>
          <p:cNvCxnSpPr>
            <a:cxnSpLocks/>
          </p:cNvCxnSpPr>
          <p:nvPr/>
        </p:nvCxnSpPr>
        <p:spPr>
          <a:xfrm>
            <a:off x="1201305" y="2892259"/>
            <a:ext cx="7738164"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303" name="Straight Connector 1302">
            <a:extLst>
              <a:ext uri="{FF2B5EF4-FFF2-40B4-BE49-F238E27FC236}">
                <a16:creationId xmlns:a16="http://schemas.microsoft.com/office/drawing/2014/main" id="{7D2866D3-117E-662C-4620-F06FE058733B}"/>
              </a:ext>
            </a:extLst>
          </p:cNvPr>
          <p:cNvCxnSpPr>
            <a:cxnSpLocks/>
          </p:cNvCxnSpPr>
          <p:nvPr/>
        </p:nvCxnSpPr>
        <p:spPr>
          <a:xfrm>
            <a:off x="1201305" y="4631355"/>
            <a:ext cx="8622384" cy="0"/>
          </a:xfrm>
          <a:prstGeom prst="line">
            <a:avLst/>
          </a:prstGeom>
        </p:spPr>
        <p:style>
          <a:lnRef idx="1">
            <a:schemeClr val="accent6"/>
          </a:lnRef>
          <a:fillRef idx="0">
            <a:schemeClr val="accent6"/>
          </a:fillRef>
          <a:effectRef idx="0">
            <a:schemeClr val="accent6"/>
          </a:effectRef>
          <a:fontRef idx="minor">
            <a:schemeClr val="tx1"/>
          </a:fontRef>
        </p:style>
      </p:cxnSp>
      <p:sp>
        <p:nvSpPr>
          <p:cNvPr id="1306" name="TextBox 1305">
            <a:extLst>
              <a:ext uri="{FF2B5EF4-FFF2-40B4-BE49-F238E27FC236}">
                <a16:creationId xmlns:a16="http://schemas.microsoft.com/office/drawing/2014/main" id="{6D6DDC39-530D-433A-E237-6BDA9F049000}"/>
              </a:ext>
            </a:extLst>
          </p:cNvPr>
          <p:cNvSpPr txBox="1"/>
          <p:nvPr/>
        </p:nvSpPr>
        <p:spPr>
          <a:xfrm>
            <a:off x="3531276" y="4914933"/>
            <a:ext cx="5408193" cy="369332"/>
          </a:xfrm>
          <a:prstGeom prst="rect">
            <a:avLst/>
          </a:prstGeom>
          <a:solidFill>
            <a:srgbClr val="A4C693"/>
          </a:solidFill>
        </p:spPr>
        <p:txBody>
          <a:bodyPr wrap="square">
            <a:spAutoFit/>
          </a:bodyPr>
          <a:lstStyle/>
          <a:p>
            <a:r>
              <a:rPr lang="en-GB" dirty="0">
                <a:solidFill>
                  <a:schemeClr val="bg1"/>
                </a:solidFill>
                <a:latin typeface="Calibri" panose="020F0502020204030204" pitchFamily="34" charset="0"/>
                <a:cs typeface="Calibri" panose="020F0502020204030204" pitchFamily="34" charset="0"/>
              </a:rPr>
              <a:t>Summary &amp; Future work</a:t>
            </a:r>
            <a:endParaRPr lang="en-GB" dirty="0">
              <a:solidFill>
                <a:schemeClr val="bg1"/>
              </a:solidFill>
            </a:endParaRPr>
          </a:p>
        </p:txBody>
      </p:sp>
      <p:sp>
        <p:nvSpPr>
          <p:cNvPr id="1287" name="Rectangle 1286">
            <a:extLst>
              <a:ext uri="{FF2B5EF4-FFF2-40B4-BE49-F238E27FC236}">
                <a16:creationId xmlns:a16="http://schemas.microsoft.com/office/drawing/2014/main" id="{6900CC65-3529-43CC-04E4-9848BC1A5DE9}"/>
              </a:ext>
            </a:extLst>
          </p:cNvPr>
          <p:cNvSpPr/>
          <p:nvPr/>
        </p:nvSpPr>
        <p:spPr>
          <a:xfrm>
            <a:off x="853919" y="3132289"/>
            <a:ext cx="347386" cy="345841"/>
          </a:xfrm>
          <a:prstGeom prst="rect">
            <a:avLst/>
          </a:prstGeom>
          <a:solidFill>
            <a:srgbClr val="4A696C"/>
          </a:solidFill>
          <a:ln w="9525">
            <a:solidFill>
              <a:srgbClr val="3F52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8" name="Rectangle 1287">
            <a:extLst>
              <a:ext uri="{FF2B5EF4-FFF2-40B4-BE49-F238E27FC236}">
                <a16:creationId xmlns:a16="http://schemas.microsoft.com/office/drawing/2014/main" id="{3E096C2B-8BDD-D8B1-8F0E-43A39AD45253}"/>
              </a:ext>
            </a:extLst>
          </p:cNvPr>
          <p:cNvSpPr/>
          <p:nvPr/>
        </p:nvSpPr>
        <p:spPr>
          <a:xfrm>
            <a:off x="853919" y="4022624"/>
            <a:ext cx="347386" cy="345841"/>
          </a:xfrm>
          <a:prstGeom prst="rect">
            <a:avLst/>
          </a:prstGeom>
          <a:solidFill>
            <a:srgbClr val="528E75"/>
          </a:solidFill>
          <a:ln w="9525">
            <a:solidFill>
              <a:srgbClr val="3F52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9" name="Rectangle 1288">
            <a:extLst>
              <a:ext uri="{FF2B5EF4-FFF2-40B4-BE49-F238E27FC236}">
                <a16:creationId xmlns:a16="http://schemas.microsoft.com/office/drawing/2014/main" id="{1889EF30-6B29-8677-862B-1908391E9104}"/>
              </a:ext>
            </a:extLst>
          </p:cNvPr>
          <p:cNvSpPr/>
          <p:nvPr/>
        </p:nvSpPr>
        <p:spPr>
          <a:xfrm>
            <a:off x="853919" y="4916279"/>
            <a:ext cx="347386" cy="345841"/>
          </a:xfrm>
          <a:prstGeom prst="rect">
            <a:avLst/>
          </a:prstGeom>
          <a:solidFill>
            <a:schemeClr val="tx1">
              <a:lumMod val="60000"/>
              <a:lumOff val="40000"/>
            </a:schemeClr>
          </a:solidFill>
          <a:ln w="9525">
            <a:solidFill>
              <a:srgbClr val="3F52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0" name="Rectangle 1289">
            <a:extLst>
              <a:ext uri="{FF2B5EF4-FFF2-40B4-BE49-F238E27FC236}">
                <a16:creationId xmlns:a16="http://schemas.microsoft.com/office/drawing/2014/main" id="{5BBFB4F4-5009-AB67-9BFD-4D9392897F71}"/>
              </a:ext>
            </a:extLst>
          </p:cNvPr>
          <p:cNvSpPr/>
          <p:nvPr/>
        </p:nvSpPr>
        <p:spPr>
          <a:xfrm>
            <a:off x="853919" y="2243615"/>
            <a:ext cx="347386" cy="345841"/>
          </a:xfrm>
          <a:prstGeom prst="rect">
            <a:avLst/>
          </a:prstGeom>
          <a:solidFill>
            <a:srgbClr val="A89865"/>
          </a:solidFill>
          <a:ln w="9525">
            <a:solidFill>
              <a:srgbClr val="3F52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81" name="Picture 2" descr="Retrofit Your Home? Supports Are a Complex Patchwork | The Tyee">
            <a:extLst>
              <a:ext uri="{FF2B5EF4-FFF2-40B4-BE49-F238E27FC236}">
                <a16:creationId xmlns:a16="http://schemas.microsoft.com/office/drawing/2014/main" id="{39115463-CF5B-6AE7-89EC-D307A430FE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2858" y="4259128"/>
            <a:ext cx="3681663" cy="22396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Google Shape;1463;p35">
            <a:extLst>
              <a:ext uri="{FF2B5EF4-FFF2-40B4-BE49-F238E27FC236}">
                <a16:creationId xmlns:a16="http://schemas.microsoft.com/office/drawing/2014/main" id="{EFB15617-62F7-DB76-371A-4318B55A4C9C}"/>
              </a:ext>
            </a:extLst>
          </p:cNvPr>
          <p:cNvSpPr txBox="1"/>
          <p:nvPr/>
        </p:nvSpPr>
        <p:spPr>
          <a:xfrm>
            <a:off x="11533292" y="190654"/>
            <a:ext cx="619200" cy="337079"/>
          </a:xfrm>
          <a:prstGeom prst="rect">
            <a:avLst/>
          </a:prstGeom>
          <a:noFill/>
          <a:ln>
            <a:noFill/>
          </a:ln>
        </p:spPr>
        <p:txBody>
          <a:bodyPr spcFirstLastPara="1" wrap="square" lIns="121900" tIns="121900" rIns="121900" bIns="121900" anchor="ctr" anchorCtr="0">
            <a:noAutofit/>
          </a:bodyPr>
          <a:lstStyle/>
          <a:p>
            <a:pPr algn="ctr"/>
            <a:r>
              <a:rPr lang="en" sz="1200" b="1" dirty="0">
                <a:solidFill>
                  <a:schemeClr val="accent6"/>
                </a:solidFill>
                <a:latin typeface="Calibri" panose="020F0502020204030204" pitchFamily="34" charset="0"/>
                <a:ea typeface="Fira Sans Extra Condensed SemiBold"/>
                <a:cs typeface="Calibri" panose="020F0502020204030204" pitchFamily="34" charset="0"/>
                <a:sym typeface="Fira Sans Extra Condensed SemiBold"/>
              </a:rPr>
              <a:t>01</a:t>
            </a:r>
            <a:endParaRPr sz="1200" b="1" dirty="0">
              <a:solidFill>
                <a:schemeClr val="accent6"/>
              </a:solidFill>
              <a:latin typeface="Calibri" panose="020F0502020204030204" pitchFamily="34" charset="0"/>
              <a:ea typeface="Fira Sans Extra Condensed SemiBold"/>
              <a:cs typeface="Calibri" panose="020F0502020204030204" pitchFamily="34" charset="0"/>
              <a:sym typeface="Fira Sans Extra Condensed SemiBold"/>
            </a:endParaRPr>
          </a:p>
        </p:txBody>
      </p:sp>
    </p:spTree>
    <p:extLst>
      <p:ext uri="{BB962C8B-B14F-4D97-AF65-F5344CB8AC3E}">
        <p14:creationId xmlns:p14="http://schemas.microsoft.com/office/powerpoint/2010/main" val="16377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8"/>
                                        </p:tgtEl>
                                        <p:attrNameLst>
                                          <p:attrName>style.visibility</p:attrName>
                                        </p:attrNameLst>
                                      </p:cBhvr>
                                      <p:to>
                                        <p:strVal val="visible"/>
                                      </p:to>
                                    </p:set>
                                    <p:animEffect transition="in" filter="wipe(left)">
                                      <p:cBhvr>
                                        <p:cTn id="7" dur="500"/>
                                        <p:tgtEl>
                                          <p:spTgt spid="12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9"/>
                                        </p:tgtEl>
                                        <p:attrNameLst>
                                          <p:attrName>style.visibility</p:attrName>
                                        </p:attrNameLst>
                                      </p:cBhvr>
                                      <p:to>
                                        <p:strVal val="visible"/>
                                      </p:to>
                                    </p:set>
                                    <p:animEffect transition="in" filter="wipe(left)">
                                      <p:cBhvr>
                                        <p:cTn id="12" dur="500"/>
                                        <p:tgtEl>
                                          <p:spTgt spid="12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06"/>
                                        </p:tgtEl>
                                        <p:attrNameLst>
                                          <p:attrName>style.visibility</p:attrName>
                                        </p:attrNameLst>
                                      </p:cBhvr>
                                      <p:to>
                                        <p:strVal val="visible"/>
                                      </p:to>
                                    </p:set>
                                    <p:animEffect transition="in" filter="wipe(left)">
                                      <p:cBhvr>
                                        <p:cTn id="17" dur="500"/>
                                        <p:tgtEl>
                                          <p:spTgt spid="1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8" grpId="0" animBg="1"/>
      <p:bldP spid="1299" grpId="0"/>
      <p:bldP spid="130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5578"/>
        <p:cNvGrpSpPr/>
        <p:nvPr/>
      </p:nvGrpSpPr>
      <p:grpSpPr>
        <a:xfrm>
          <a:off x="0" y="0"/>
          <a:ext cx="0" cy="0"/>
          <a:chOff x="0" y="0"/>
          <a:chExt cx="0" cy="0"/>
        </a:xfrm>
      </p:grpSpPr>
      <p:pic>
        <p:nvPicPr>
          <p:cNvPr id="18" name="Picture 4">
            <a:extLst>
              <a:ext uri="{FF2B5EF4-FFF2-40B4-BE49-F238E27FC236}">
                <a16:creationId xmlns:a16="http://schemas.microsoft.com/office/drawing/2014/main" id="{4E563463-0BA5-B1BA-D358-60CE707E1FD9}"/>
              </a:ext>
            </a:extLst>
          </p:cNvPr>
          <p:cNvPicPr>
            <a:picLocks noChangeAspect="1" noChangeArrowheads="1"/>
          </p:cNvPicPr>
          <p:nvPr/>
        </p:nvPicPr>
        <p:blipFill rotWithShape="1">
          <a:blip r:embed="rId3" cstate="print">
            <a:alphaModFix amt="70000"/>
            <a:extLst>
              <a:ext uri="{28A0092B-C50C-407E-A947-70E740481C1C}">
                <a14:useLocalDpi xmlns:a14="http://schemas.microsoft.com/office/drawing/2010/main" val="0"/>
              </a:ext>
            </a:extLst>
          </a:blip>
          <a:srcRect l="9915" r="9100"/>
          <a:stretch/>
        </p:blipFill>
        <p:spPr bwMode="auto">
          <a:xfrm>
            <a:off x="5018089" y="-11144"/>
            <a:ext cx="7108805" cy="686914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ED653E2-0175-F68B-9D73-1960AE271024}"/>
              </a:ext>
            </a:extLst>
          </p:cNvPr>
          <p:cNvSpPr txBox="1"/>
          <p:nvPr/>
        </p:nvSpPr>
        <p:spPr>
          <a:xfrm>
            <a:off x="2893169" y="4599651"/>
            <a:ext cx="5837249" cy="369332"/>
          </a:xfrm>
          <a:prstGeom prst="rect">
            <a:avLst/>
          </a:prstGeom>
          <a:solidFill>
            <a:srgbClr val="41545B">
              <a:alpha val="80000"/>
            </a:srgbClr>
          </a:solidFill>
          <a:ln>
            <a:noFill/>
          </a:ln>
        </p:spPr>
        <p:txBody>
          <a:bodyPr wrap="square">
            <a:spAutoFit/>
          </a:bodyPr>
          <a:lstStyle/>
          <a:p>
            <a:r>
              <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Global operational </a:t>
            </a:r>
            <a:r>
              <a:rPr lang="en-GB"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energy demand </a:t>
            </a:r>
            <a:r>
              <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 buildings from 2020 </a:t>
            </a:r>
            <a:endParaRPr lang="en-GB" dirty="0">
              <a:solidFill>
                <a:schemeClr val="bg1"/>
              </a:solidFill>
            </a:endParaRPr>
          </a:p>
        </p:txBody>
      </p:sp>
      <p:sp>
        <p:nvSpPr>
          <p:cNvPr id="7" name="TextBox 6">
            <a:extLst>
              <a:ext uri="{FF2B5EF4-FFF2-40B4-BE49-F238E27FC236}">
                <a16:creationId xmlns:a16="http://schemas.microsoft.com/office/drawing/2014/main" id="{124CD933-8AA7-45CA-BAAE-83D51A750938}"/>
              </a:ext>
            </a:extLst>
          </p:cNvPr>
          <p:cNvSpPr txBox="1"/>
          <p:nvPr/>
        </p:nvSpPr>
        <p:spPr>
          <a:xfrm>
            <a:off x="2893169" y="4959678"/>
            <a:ext cx="5837249" cy="369332"/>
          </a:xfrm>
          <a:prstGeom prst="rect">
            <a:avLst/>
          </a:prstGeom>
          <a:solidFill>
            <a:srgbClr val="4A696C">
              <a:alpha val="80000"/>
            </a:srgbClr>
          </a:solidFill>
          <a:ln>
            <a:noFill/>
          </a:ln>
        </p:spPr>
        <p:txBody>
          <a:bodyPr wrap="square">
            <a:spAutoFit/>
          </a:bodyPr>
          <a:lstStyle/>
          <a:p>
            <a:r>
              <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Global operational </a:t>
            </a:r>
            <a:r>
              <a:rPr lang="en-GB"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a:t>
            </a:r>
            <a:r>
              <a:rPr lang="en-GB" sz="1800" b="1" baseline="-25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GB"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emissions </a:t>
            </a:r>
            <a:r>
              <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from 2020 </a:t>
            </a:r>
            <a:endParaRPr lang="en-GB" dirty="0">
              <a:solidFill>
                <a:schemeClr val="bg1"/>
              </a:solidFill>
            </a:endParaRPr>
          </a:p>
        </p:txBody>
      </p:sp>
      <p:grpSp>
        <p:nvGrpSpPr>
          <p:cNvPr id="19" name="Group 18">
            <a:extLst>
              <a:ext uri="{FF2B5EF4-FFF2-40B4-BE49-F238E27FC236}">
                <a16:creationId xmlns:a16="http://schemas.microsoft.com/office/drawing/2014/main" id="{11F2B63D-6C32-DA1C-B4B8-AC05F2F7ABB0}"/>
              </a:ext>
            </a:extLst>
          </p:cNvPr>
          <p:cNvGrpSpPr/>
          <p:nvPr/>
        </p:nvGrpSpPr>
        <p:grpSpPr>
          <a:xfrm>
            <a:off x="452083" y="1323972"/>
            <a:ext cx="4747482" cy="4760598"/>
            <a:chOff x="404061" y="1604587"/>
            <a:chExt cx="3722770" cy="3733055"/>
          </a:xfrm>
        </p:grpSpPr>
        <p:grpSp>
          <p:nvGrpSpPr>
            <p:cNvPr id="5580" name="Google Shape;5580;p39"/>
            <p:cNvGrpSpPr/>
            <p:nvPr/>
          </p:nvGrpSpPr>
          <p:grpSpPr>
            <a:xfrm>
              <a:off x="404061" y="1604587"/>
              <a:ext cx="3722770" cy="3733055"/>
              <a:chOff x="1010151" y="1104530"/>
              <a:chExt cx="3221350" cy="3208895"/>
            </a:xfrm>
          </p:grpSpPr>
          <p:grpSp>
            <p:nvGrpSpPr>
              <p:cNvPr id="5585" name="Google Shape;5585;p39"/>
              <p:cNvGrpSpPr/>
              <p:nvPr/>
            </p:nvGrpSpPr>
            <p:grpSpPr>
              <a:xfrm>
                <a:off x="1010151" y="1104530"/>
                <a:ext cx="2476201" cy="3208895"/>
                <a:chOff x="1010200" y="1180755"/>
                <a:chExt cx="2417457" cy="3132463"/>
              </a:xfrm>
            </p:grpSpPr>
            <p:sp>
              <p:nvSpPr>
                <p:cNvPr id="5586" name="Google Shape;5586;p39"/>
                <p:cNvSpPr/>
                <p:nvPr/>
              </p:nvSpPr>
              <p:spPr>
                <a:xfrm>
                  <a:off x="1010200" y="1318833"/>
                  <a:ext cx="1494845" cy="2985039"/>
                </a:xfrm>
                <a:custGeom>
                  <a:avLst/>
                  <a:gdLst/>
                  <a:ahLst/>
                  <a:cxnLst/>
                  <a:rect l="l" t="t" r="r" b="b"/>
                  <a:pathLst>
                    <a:path w="42422" h="84712" extrusionOk="0">
                      <a:moveTo>
                        <a:pt x="42422" y="1"/>
                      </a:moveTo>
                      <a:cubicBezTo>
                        <a:pt x="19040" y="1"/>
                        <a:pt x="1" y="19041"/>
                        <a:pt x="1" y="42441"/>
                      </a:cubicBezTo>
                      <a:cubicBezTo>
                        <a:pt x="1" y="64657"/>
                        <a:pt x="17180" y="82945"/>
                        <a:pt x="38963" y="84712"/>
                      </a:cubicBezTo>
                      <a:lnTo>
                        <a:pt x="38963" y="77607"/>
                      </a:lnTo>
                      <a:cubicBezTo>
                        <a:pt x="21070" y="75878"/>
                        <a:pt x="7068" y="60748"/>
                        <a:pt x="7068" y="42422"/>
                      </a:cubicBezTo>
                      <a:cubicBezTo>
                        <a:pt x="7068" y="22913"/>
                        <a:pt x="22931" y="7049"/>
                        <a:pt x="42422" y="7049"/>
                      </a:cubicBezTo>
                      <a:lnTo>
                        <a:pt x="42422" y="1"/>
                      </a:ln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grpSp>
              <p:nvGrpSpPr>
                <p:cNvPr id="5587" name="Google Shape;5587;p39"/>
                <p:cNvGrpSpPr/>
                <p:nvPr/>
              </p:nvGrpSpPr>
              <p:grpSpPr>
                <a:xfrm>
                  <a:off x="2546178" y="1180755"/>
                  <a:ext cx="881479" cy="397466"/>
                  <a:chOff x="2546178" y="1214155"/>
                  <a:chExt cx="881479" cy="397466"/>
                </a:xfrm>
              </p:grpSpPr>
              <p:grpSp>
                <p:nvGrpSpPr>
                  <p:cNvPr id="5588" name="Google Shape;5588;p39"/>
                  <p:cNvGrpSpPr/>
                  <p:nvPr/>
                </p:nvGrpSpPr>
                <p:grpSpPr>
                  <a:xfrm>
                    <a:off x="2640164" y="1291700"/>
                    <a:ext cx="787493" cy="319921"/>
                    <a:chOff x="2640164" y="1291700"/>
                    <a:chExt cx="787493" cy="319921"/>
                  </a:xfrm>
                </p:grpSpPr>
                <p:sp>
                  <p:nvSpPr>
                    <p:cNvPr id="5589" name="Google Shape;5589;p39"/>
                    <p:cNvSpPr/>
                    <p:nvPr/>
                  </p:nvSpPr>
                  <p:spPr>
                    <a:xfrm>
                      <a:off x="3107736" y="1291700"/>
                      <a:ext cx="319921" cy="319921"/>
                    </a:xfrm>
                    <a:custGeom>
                      <a:avLst/>
                      <a:gdLst/>
                      <a:ahLst/>
                      <a:cxnLst/>
                      <a:rect l="l" t="t" r="r" b="b"/>
                      <a:pathLst>
                        <a:path w="9079" h="9079" fill="none" extrusionOk="0">
                          <a:moveTo>
                            <a:pt x="9079" y="4530"/>
                          </a:moveTo>
                          <a:cubicBezTo>
                            <a:pt x="9079" y="7049"/>
                            <a:pt x="7049" y="9079"/>
                            <a:pt x="4549" y="9079"/>
                          </a:cubicBezTo>
                          <a:cubicBezTo>
                            <a:pt x="2030" y="9079"/>
                            <a:pt x="1" y="7049"/>
                            <a:pt x="1" y="4530"/>
                          </a:cubicBezTo>
                          <a:cubicBezTo>
                            <a:pt x="1" y="2030"/>
                            <a:pt x="2030" y="0"/>
                            <a:pt x="4549" y="0"/>
                          </a:cubicBezTo>
                          <a:cubicBezTo>
                            <a:pt x="7049" y="0"/>
                            <a:pt x="9079" y="2030"/>
                            <a:pt x="9079" y="4530"/>
                          </a:cubicBezTo>
                          <a:close/>
                        </a:path>
                      </a:pathLst>
                    </a:custGeom>
                    <a:noFill/>
                    <a:ln w="2350" cap="flat" cmpd="sng">
                      <a:solidFill>
                        <a:schemeClr val="accent5">
                          <a:lumMod val="40000"/>
                          <a:lumOff val="60000"/>
                        </a:schemeClr>
                      </a:solidFill>
                      <a:prstDash val="solid"/>
                      <a:miter lim="18795"/>
                      <a:headEnd type="none" w="sm" len="sm"/>
                      <a:tailEnd type="none" w="sm" len="sm"/>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590" name="Google Shape;5590;p39"/>
                    <p:cNvSpPr/>
                    <p:nvPr/>
                  </p:nvSpPr>
                  <p:spPr>
                    <a:xfrm>
                      <a:off x="2640164" y="1461899"/>
                      <a:ext cx="470914" cy="35"/>
                    </a:xfrm>
                    <a:custGeom>
                      <a:avLst/>
                      <a:gdLst/>
                      <a:ahLst/>
                      <a:cxnLst/>
                      <a:rect l="l" t="t" r="r" b="b"/>
                      <a:pathLst>
                        <a:path w="13364" h="1" fill="none" extrusionOk="0">
                          <a:moveTo>
                            <a:pt x="13364" y="1"/>
                          </a:moveTo>
                          <a:lnTo>
                            <a:pt x="0" y="1"/>
                          </a:lnTo>
                        </a:path>
                      </a:pathLst>
                    </a:custGeom>
                    <a:noFill/>
                    <a:ln w="2350" cap="flat" cmpd="sng">
                      <a:solidFill>
                        <a:schemeClr val="accent5">
                          <a:lumMod val="40000"/>
                          <a:lumOff val="60000"/>
                        </a:schemeClr>
                      </a:solidFill>
                      <a:prstDash val="solid"/>
                      <a:miter lim="18795"/>
                      <a:headEnd type="none" w="sm" len="sm"/>
                      <a:tailEnd type="none" w="sm" len="sm"/>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592" name="Google Shape;5592;p39"/>
                    <p:cNvSpPr/>
                    <p:nvPr/>
                  </p:nvSpPr>
                  <p:spPr>
                    <a:xfrm>
                      <a:off x="3089870" y="1448940"/>
                      <a:ext cx="35801" cy="30833"/>
                    </a:xfrm>
                    <a:custGeom>
                      <a:avLst/>
                      <a:gdLst/>
                      <a:ahLst/>
                      <a:cxnLst/>
                      <a:rect l="l" t="t" r="r" b="b"/>
                      <a:pathLst>
                        <a:path w="1016" h="875" extrusionOk="0">
                          <a:moveTo>
                            <a:pt x="595" y="98"/>
                          </a:moveTo>
                          <a:cubicBezTo>
                            <a:pt x="762" y="98"/>
                            <a:pt x="921" y="232"/>
                            <a:pt x="921" y="433"/>
                          </a:cubicBezTo>
                          <a:cubicBezTo>
                            <a:pt x="921" y="621"/>
                            <a:pt x="771" y="771"/>
                            <a:pt x="583" y="771"/>
                          </a:cubicBezTo>
                          <a:cubicBezTo>
                            <a:pt x="282" y="771"/>
                            <a:pt x="150" y="414"/>
                            <a:pt x="357" y="207"/>
                          </a:cubicBezTo>
                          <a:cubicBezTo>
                            <a:pt x="426" y="132"/>
                            <a:pt x="512" y="98"/>
                            <a:pt x="595" y="98"/>
                          </a:cubicBezTo>
                          <a:close/>
                          <a:moveTo>
                            <a:pt x="583" y="0"/>
                          </a:moveTo>
                          <a:cubicBezTo>
                            <a:pt x="188" y="0"/>
                            <a:pt x="0" y="470"/>
                            <a:pt x="282" y="752"/>
                          </a:cubicBezTo>
                          <a:cubicBezTo>
                            <a:pt x="366" y="836"/>
                            <a:pt x="471" y="874"/>
                            <a:pt x="575" y="874"/>
                          </a:cubicBezTo>
                          <a:cubicBezTo>
                            <a:pt x="797" y="874"/>
                            <a:pt x="1015" y="701"/>
                            <a:pt x="1015" y="433"/>
                          </a:cubicBezTo>
                          <a:cubicBezTo>
                            <a:pt x="1015" y="188"/>
                            <a:pt x="827" y="0"/>
                            <a:pt x="583" y="0"/>
                          </a:cubicBezTo>
                          <a:close/>
                        </a:path>
                      </a:pathLst>
                    </a:custGeom>
                    <a:solidFill>
                      <a:schemeClr val="accent3"/>
                    </a:solidFill>
                    <a:ln w="9525">
                      <a:solidFill>
                        <a:schemeClr val="accent5">
                          <a:lumMod val="40000"/>
                          <a:lumOff val="60000"/>
                        </a:schemeClr>
                      </a:solid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591" name="Google Shape;5591;p39"/>
                    <p:cNvSpPr/>
                    <p:nvPr/>
                  </p:nvSpPr>
                  <p:spPr>
                    <a:xfrm>
                      <a:off x="3094819" y="1448651"/>
                      <a:ext cx="35801" cy="30083"/>
                    </a:xfrm>
                    <a:custGeom>
                      <a:avLst/>
                      <a:gdLst/>
                      <a:ahLst/>
                      <a:cxnLst/>
                      <a:rect l="l" t="t" r="r" b="b"/>
                      <a:pathLst>
                        <a:path w="904" h="774" extrusionOk="0">
                          <a:moveTo>
                            <a:pt x="377" y="1"/>
                          </a:moveTo>
                          <a:cubicBezTo>
                            <a:pt x="170" y="1"/>
                            <a:pt x="1" y="170"/>
                            <a:pt x="1" y="377"/>
                          </a:cubicBezTo>
                          <a:cubicBezTo>
                            <a:pt x="1" y="618"/>
                            <a:pt x="190" y="774"/>
                            <a:pt x="388" y="774"/>
                          </a:cubicBezTo>
                          <a:cubicBezTo>
                            <a:pt x="483" y="774"/>
                            <a:pt x="580" y="738"/>
                            <a:pt x="659" y="659"/>
                          </a:cubicBezTo>
                          <a:cubicBezTo>
                            <a:pt x="903" y="414"/>
                            <a:pt x="715" y="1"/>
                            <a:pt x="377"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grpSp>
              <p:sp>
                <p:nvSpPr>
                  <p:cNvPr id="5593" name="Google Shape;5593;p39"/>
                  <p:cNvSpPr/>
                  <p:nvPr/>
                </p:nvSpPr>
                <p:spPr>
                  <a:xfrm>
                    <a:off x="3185893" y="1358581"/>
                    <a:ext cx="173545" cy="173580"/>
                  </a:xfrm>
                  <a:custGeom>
                    <a:avLst/>
                    <a:gdLst/>
                    <a:ahLst/>
                    <a:cxnLst/>
                    <a:rect l="l" t="t" r="r" b="b"/>
                    <a:pathLst>
                      <a:path w="4925" h="4926" extrusionOk="0">
                        <a:moveTo>
                          <a:pt x="2575" y="339"/>
                        </a:moveTo>
                        <a:lnTo>
                          <a:pt x="2575" y="377"/>
                        </a:lnTo>
                        <a:cubicBezTo>
                          <a:pt x="2575" y="433"/>
                          <a:pt x="2557" y="489"/>
                          <a:pt x="2519" y="527"/>
                        </a:cubicBezTo>
                        <a:cubicBezTo>
                          <a:pt x="2481" y="583"/>
                          <a:pt x="2463" y="621"/>
                          <a:pt x="2425" y="659"/>
                        </a:cubicBezTo>
                        <a:cubicBezTo>
                          <a:pt x="2456" y="730"/>
                          <a:pt x="2492" y="762"/>
                          <a:pt x="2533" y="762"/>
                        </a:cubicBezTo>
                        <a:cubicBezTo>
                          <a:pt x="2568" y="762"/>
                          <a:pt x="2608" y="739"/>
                          <a:pt x="2651" y="696"/>
                        </a:cubicBezTo>
                        <a:cubicBezTo>
                          <a:pt x="2726" y="621"/>
                          <a:pt x="2820" y="565"/>
                          <a:pt x="2933" y="527"/>
                        </a:cubicBezTo>
                        <a:cubicBezTo>
                          <a:pt x="2933" y="489"/>
                          <a:pt x="2933" y="471"/>
                          <a:pt x="2933" y="452"/>
                        </a:cubicBezTo>
                        <a:cubicBezTo>
                          <a:pt x="2914" y="433"/>
                          <a:pt x="2914" y="414"/>
                          <a:pt x="2914" y="395"/>
                        </a:cubicBezTo>
                        <a:lnTo>
                          <a:pt x="2914" y="395"/>
                        </a:lnTo>
                        <a:lnTo>
                          <a:pt x="3120" y="433"/>
                        </a:lnTo>
                        <a:cubicBezTo>
                          <a:pt x="3177" y="452"/>
                          <a:pt x="3233" y="489"/>
                          <a:pt x="3308" y="508"/>
                        </a:cubicBezTo>
                        <a:lnTo>
                          <a:pt x="3346" y="527"/>
                        </a:lnTo>
                        <a:cubicBezTo>
                          <a:pt x="3346" y="527"/>
                          <a:pt x="3365" y="527"/>
                          <a:pt x="3365" y="546"/>
                        </a:cubicBezTo>
                        <a:lnTo>
                          <a:pt x="3365" y="565"/>
                        </a:lnTo>
                        <a:lnTo>
                          <a:pt x="3346" y="583"/>
                        </a:lnTo>
                        <a:cubicBezTo>
                          <a:pt x="3402" y="621"/>
                          <a:pt x="3440" y="677"/>
                          <a:pt x="3496" y="734"/>
                        </a:cubicBezTo>
                        <a:cubicBezTo>
                          <a:pt x="3534" y="771"/>
                          <a:pt x="3572" y="828"/>
                          <a:pt x="3572" y="884"/>
                        </a:cubicBezTo>
                        <a:cubicBezTo>
                          <a:pt x="3590" y="865"/>
                          <a:pt x="3628" y="865"/>
                          <a:pt x="3647" y="846"/>
                        </a:cubicBezTo>
                        <a:cubicBezTo>
                          <a:pt x="3666" y="828"/>
                          <a:pt x="3666" y="809"/>
                          <a:pt x="3684" y="809"/>
                        </a:cubicBezTo>
                        <a:lnTo>
                          <a:pt x="3797" y="903"/>
                        </a:lnTo>
                        <a:cubicBezTo>
                          <a:pt x="3835" y="922"/>
                          <a:pt x="3853" y="959"/>
                          <a:pt x="3891" y="997"/>
                        </a:cubicBezTo>
                        <a:cubicBezTo>
                          <a:pt x="3985" y="1072"/>
                          <a:pt x="4060" y="1166"/>
                          <a:pt x="4135" y="1260"/>
                        </a:cubicBezTo>
                        <a:cubicBezTo>
                          <a:pt x="4192" y="1335"/>
                          <a:pt x="4248" y="1448"/>
                          <a:pt x="4305" y="1542"/>
                        </a:cubicBezTo>
                        <a:cubicBezTo>
                          <a:pt x="4267" y="1579"/>
                          <a:pt x="4229" y="1617"/>
                          <a:pt x="4173" y="1636"/>
                        </a:cubicBezTo>
                        <a:lnTo>
                          <a:pt x="4023" y="1636"/>
                        </a:lnTo>
                        <a:cubicBezTo>
                          <a:pt x="3966" y="1598"/>
                          <a:pt x="3910" y="1579"/>
                          <a:pt x="3872" y="1542"/>
                        </a:cubicBezTo>
                        <a:lnTo>
                          <a:pt x="3741" y="1410"/>
                        </a:lnTo>
                        <a:lnTo>
                          <a:pt x="3684" y="1410"/>
                        </a:lnTo>
                        <a:cubicBezTo>
                          <a:pt x="3675" y="1401"/>
                          <a:pt x="3661" y="1396"/>
                          <a:pt x="3647" y="1396"/>
                        </a:cubicBezTo>
                        <a:cubicBezTo>
                          <a:pt x="3633" y="1396"/>
                          <a:pt x="3619" y="1401"/>
                          <a:pt x="3609" y="1410"/>
                        </a:cubicBezTo>
                        <a:cubicBezTo>
                          <a:pt x="3590" y="1410"/>
                          <a:pt x="3572" y="1410"/>
                          <a:pt x="3553" y="1429"/>
                        </a:cubicBezTo>
                        <a:lnTo>
                          <a:pt x="3440" y="1429"/>
                        </a:lnTo>
                        <a:lnTo>
                          <a:pt x="3421" y="1448"/>
                        </a:lnTo>
                        <a:cubicBezTo>
                          <a:pt x="3402" y="1448"/>
                          <a:pt x="3402" y="1467"/>
                          <a:pt x="3402" y="1467"/>
                        </a:cubicBezTo>
                        <a:cubicBezTo>
                          <a:pt x="3384" y="1486"/>
                          <a:pt x="3365" y="1504"/>
                          <a:pt x="3365" y="1523"/>
                        </a:cubicBezTo>
                        <a:lnTo>
                          <a:pt x="3346" y="1579"/>
                        </a:lnTo>
                        <a:cubicBezTo>
                          <a:pt x="3308" y="1617"/>
                          <a:pt x="3290" y="1655"/>
                          <a:pt x="3271" y="1711"/>
                        </a:cubicBezTo>
                        <a:cubicBezTo>
                          <a:pt x="3271" y="1749"/>
                          <a:pt x="3252" y="1786"/>
                          <a:pt x="3252" y="1843"/>
                        </a:cubicBezTo>
                        <a:cubicBezTo>
                          <a:pt x="3233" y="1937"/>
                          <a:pt x="3233" y="2031"/>
                          <a:pt x="3233" y="2125"/>
                        </a:cubicBezTo>
                        <a:cubicBezTo>
                          <a:pt x="3252" y="2200"/>
                          <a:pt x="3271" y="2275"/>
                          <a:pt x="3290" y="2369"/>
                        </a:cubicBezTo>
                        <a:cubicBezTo>
                          <a:pt x="3308" y="2444"/>
                          <a:pt x="3346" y="2538"/>
                          <a:pt x="3421" y="2576"/>
                        </a:cubicBezTo>
                        <a:cubicBezTo>
                          <a:pt x="3515" y="2613"/>
                          <a:pt x="3590" y="2651"/>
                          <a:pt x="3684" y="2651"/>
                        </a:cubicBezTo>
                        <a:cubicBezTo>
                          <a:pt x="3713" y="2660"/>
                          <a:pt x="3741" y="2665"/>
                          <a:pt x="3769" y="2665"/>
                        </a:cubicBezTo>
                        <a:cubicBezTo>
                          <a:pt x="3797" y="2665"/>
                          <a:pt x="3825" y="2660"/>
                          <a:pt x="3853" y="2651"/>
                        </a:cubicBezTo>
                        <a:cubicBezTo>
                          <a:pt x="3966" y="2632"/>
                          <a:pt x="4060" y="2594"/>
                          <a:pt x="4154" y="2557"/>
                        </a:cubicBezTo>
                        <a:lnTo>
                          <a:pt x="4154" y="2557"/>
                        </a:lnTo>
                        <a:cubicBezTo>
                          <a:pt x="4140" y="2630"/>
                          <a:pt x="4148" y="2657"/>
                          <a:pt x="4170" y="2657"/>
                        </a:cubicBezTo>
                        <a:cubicBezTo>
                          <a:pt x="4176" y="2657"/>
                          <a:pt x="4183" y="2655"/>
                          <a:pt x="4192" y="2651"/>
                        </a:cubicBezTo>
                        <a:cubicBezTo>
                          <a:pt x="4211" y="2641"/>
                          <a:pt x="4229" y="2637"/>
                          <a:pt x="4246" y="2637"/>
                        </a:cubicBezTo>
                        <a:cubicBezTo>
                          <a:pt x="4262" y="2637"/>
                          <a:pt x="4276" y="2641"/>
                          <a:pt x="4286" y="2651"/>
                        </a:cubicBezTo>
                        <a:cubicBezTo>
                          <a:pt x="4267" y="2670"/>
                          <a:pt x="4267" y="2707"/>
                          <a:pt x="4286" y="2726"/>
                        </a:cubicBezTo>
                        <a:cubicBezTo>
                          <a:pt x="4286" y="2764"/>
                          <a:pt x="4286" y="2782"/>
                          <a:pt x="4305" y="2820"/>
                        </a:cubicBezTo>
                        <a:cubicBezTo>
                          <a:pt x="4305" y="2839"/>
                          <a:pt x="4305" y="2839"/>
                          <a:pt x="4305" y="2858"/>
                        </a:cubicBezTo>
                        <a:cubicBezTo>
                          <a:pt x="4305" y="2876"/>
                          <a:pt x="4305" y="2895"/>
                          <a:pt x="4305" y="2914"/>
                        </a:cubicBezTo>
                        <a:cubicBezTo>
                          <a:pt x="4342" y="3027"/>
                          <a:pt x="4361" y="3158"/>
                          <a:pt x="4361" y="3290"/>
                        </a:cubicBezTo>
                        <a:cubicBezTo>
                          <a:pt x="4342" y="3421"/>
                          <a:pt x="4323" y="3553"/>
                          <a:pt x="4286" y="3685"/>
                        </a:cubicBezTo>
                        <a:cubicBezTo>
                          <a:pt x="4248" y="3741"/>
                          <a:pt x="4211" y="3816"/>
                          <a:pt x="4154" y="3873"/>
                        </a:cubicBezTo>
                        <a:cubicBezTo>
                          <a:pt x="4117" y="3910"/>
                          <a:pt x="4060" y="3967"/>
                          <a:pt x="4004" y="4023"/>
                        </a:cubicBezTo>
                        <a:cubicBezTo>
                          <a:pt x="3910" y="4117"/>
                          <a:pt x="3797" y="4211"/>
                          <a:pt x="3684" y="4305"/>
                        </a:cubicBezTo>
                        <a:cubicBezTo>
                          <a:pt x="3553" y="4380"/>
                          <a:pt x="3440" y="4436"/>
                          <a:pt x="3308" y="4512"/>
                        </a:cubicBezTo>
                        <a:cubicBezTo>
                          <a:pt x="3025" y="4625"/>
                          <a:pt x="2722" y="4683"/>
                          <a:pt x="2419" y="4683"/>
                        </a:cubicBezTo>
                        <a:cubicBezTo>
                          <a:pt x="2218" y="4683"/>
                          <a:pt x="2018" y="4658"/>
                          <a:pt x="1824" y="4606"/>
                        </a:cubicBezTo>
                        <a:cubicBezTo>
                          <a:pt x="1805" y="4587"/>
                          <a:pt x="1805" y="4568"/>
                          <a:pt x="1805" y="4549"/>
                        </a:cubicBezTo>
                        <a:cubicBezTo>
                          <a:pt x="1786" y="4530"/>
                          <a:pt x="1786" y="4512"/>
                          <a:pt x="1805" y="4512"/>
                        </a:cubicBezTo>
                        <a:lnTo>
                          <a:pt x="1786" y="4493"/>
                        </a:lnTo>
                        <a:cubicBezTo>
                          <a:pt x="1786" y="4493"/>
                          <a:pt x="1842" y="4455"/>
                          <a:pt x="1918" y="4361"/>
                        </a:cubicBezTo>
                        <a:cubicBezTo>
                          <a:pt x="1993" y="4286"/>
                          <a:pt x="2012" y="4230"/>
                          <a:pt x="1993" y="4211"/>
                        </a:cubicBezTo>
                        <a:lnTo>
                          <a:pt x="1993" y="4211"/>
                        </a:lnTo>
                        <a:cubicBezTo>
                          <a:pt x="2012" y="4220"/>
                          <a:pt x="2035" y="4225"/>
                          <a:pt x="2059" y="4225"/>
                        </a:cubicBezTo>
                        <a:cubicBezTo>
                          <a:pt x="2082" y="4225"/>
                          <a:pt x="2106" y="4220"/>
                          <a:pt x="2124" y="4211"/>
                        </a:cubicBezTo>
                        <a:cubicBezTo>
                          <a:pt x="2162" y="4192"/>
                          <a:pt x="2199" y="4154"/>
                          <a:pt x="2218" y="4117"/>
                        </a:cubicBezTo>
                        <a:cubicBezTo>
                          <a:pt x="2218" y="4098"/>
                          <a:pt x="2237" y="4079"/>
                          <a:pt x="2237" y="4060"/>
                        </a:cubicBezTo>
                        <a:cubicBezTo>
                          <a:pt x="2256" y="4060"/>
                          <a:pt x="2256" y="4042"/>
                          <a:pt x="2256" y="4023"/>
                        </a:cubicBezTo>
                        <a:cubicBezTo>
                          <a:pt x="2275" y="3985"/>
                          <a:pt x="2293" y="3948"/>
                          <a:pt x="2331" y="3910"/>
                        </a:cubicBezTo>
                        <a:cubicBezTo>
                          <a:pt x="2331" y="3873"/>
                          <a:pt x="2369" y="3854"/>
                          <a:pt x="2387" y="3835"/>
                        </a:cubicBezTo>
                        <a:lnTo>
                          <a:pt x="2406" y="3835"/>
                        </a:lnTo>
                        <a:cubicBezTo>
                          <a:pt x="2463" y="3816"/>
                          <a:pt x="2519" y="3797"/>
                          <a:pt x="2575" y="3779"/>
                        </a:cubicBezTo>
                        <a:cubicBezTo>
                          <a:pt x="2632" y="3760"/>
                          <a:pt x="2669" y="3685"/>
                          <a:pt x="2688" y="3591"/>
                        </a:cubicBezTo>
                        <a:cubicBezTo>
                          <a:pt x="2707" y="3534"/>
                          <a:pt x="2726" y="3497"/>
                          <a:pt x="2763" y="3440"/>
                        </a:cubicBezTo>
                        <a:cubicBezTo>
                          <a:pt x="2782" y="3384"/>
                          <a:pt x="2820" y="3327"/>
                          <a:pt x="2839" y="3271"/>
                        </a:cubicBezTo>
                        <a:cubicBezTo>
                          <a:pt x="2839" y="3271"/>
                          <a:pt x="2839" y="3252"/>
                          <a:pt x="2839" y="3233"/>
                        </a:cubicBezTo>
                        <a:cubicBezTo>
                          <a:pt x="2839" y="3215"/>
                          <a:pt x="2839" y="3196"/>
                          <a:pt x="2839" y="3196"/>
                        </a:cubicBezTo>
                        <a:lnTo>
                          <a:pt x="2839" y="3177"/>
                        </a:lnTo>
                        <a:cubicBezTo>
                          <a:pt x="2839" y="3158"/>
                          <a:pt x="2839" y="3140"/>
                          <a:pt x="2839" y="3102"/>
                        </a:cubicBezTo>
                        <a:cubicBezTo>
                          <a:pt x="2820" y="3083"/>
                          <a:pt x="2820" y="3064"/>
                          <a:pt x="2839" y="3046"/>
                        </a:cubicBezTo>
                        <a:lnTo>
                          <a:pt x="2801" y="3008"/>
                        </a:lnTo>
                        <a:cubicBezTo>
                          <a:pt x="2801" y="2989"/>
                          <a:pt x="2782" y="2989"/>
                          <a:pt x="2782" y="2989"/>
                        </a:cubicBezTo>
                        <a:lnTo>
                          <a:pt x="2726" y="2989"/>
                        </a:lnTo>
                        <a:cubicBezTo>
                          <a:pt x="2669" y="2989"/>
                          <a:pt x="2613" y="2989"/>
                          <a:pt x="2557" y="2970"/>
                        </a:cubicBezTo>
                        <a:cubicBezTo>
                          <a:pt x="2500" y="2952"/>
                          <a:pt x="2444" y="2914"/>
                          <a:pt x="2387" y="2876"/>
                        </a:cubicBezTo>
                        <a:cubicBezTo>
                          <a:pt x="2350" y="2858"/>
                          <a:pt x="2312" y="2839"/>
                          <a:pt x="2275" y="2839"/>
                        </a:cubicBezTo>
                        <a:cubicBezTo>
                          <a:pt x="2237" y="2820"/>
                          <a:pt x="2199" y="2820"/>
                          <a:pt x="2162" y="2820"/>
                        </a:cubicBezTo>
                        <a:cubicBezTo>
                          <a:pt x="2237" y="2745"/>
                          <a:pt x="2199" y="2651"/>
                          <a:pt x="2030" y="2500"/>
                        </a:cubicBezTo>
                        <a:cubicBezTo>
                          <a:pt x="1936" y="2406"/>
                          <a:pt x="1824" y="2331"/>
                          <a:pt x="1692" y="2294"/>
                        </a:cubicBezTo>
                        <a:lnTo>
                          <a:pt x="1523" y="2275"/>
                        </a:lnTo>
                        <a:lnTo>
                          <a:pt x="1372" y="2256"/>
                        </a:lnTo>
                        <a:lnTo>
                          <a:pt x="1297" y="2294"/>
                        </a:lnTo>
                        <a:lnTo>
                          <a:pt x="1222" y="2313"/>
                        </a:lnTo>
                        <a:lnTo>
                          <a:pt x="1109" y="2369"/>
                        </a:lnTo>
                        <a:lnTo>
                          <a:pt x="1015" y="2444"/>
                        </a:lnTo>
                        <a:cubicBezTo>
                          <a:pt x="1015" y="2538"/>
                          <a:pt x="997" y="2613"/>
                          <a:pt x="940" y="2688"/>
                        </a:cubicBezTo>
                        <a:cubicBezTo>
                          <a:pt x="903" y="2745"/>
                          <a:pt x="884" y="2839"/>
                          <a:pt x="884" y="2914"/>
                        </a:cubicBezTo>
                        <a:cubicBezTo>
                          <a:pt x="884" y="3046"/>
                          <a:pt x="940" y="3158"/>
                          <a:pt x="1015" y="3252"/>
                        </a:cubicBezTo>
                        <a:cubicBezTo>
                          <a:pt x="1091" y="3346"/>
                          <a:pt x="1185" y="3440"/>
                          <a:pt x="1279" y="3515"/>
                        </a:cubicBezTo>
                        <a:cubicBezTo>
                          <a:pt x="1429" y="3628"/>
                          <a:pt x="1504" y="3797"/>
                          <a:pt x="1485" y="3985"/>
                        </a:cubicBezTo>
                        <a:cubicBezTo>
                          <a:pt x="1466" y="4173"/>
                          <a:pt x="1504" y="4342"/>
                          <a:pt x="1560" y="4512"/>
                        </a:cubicBezTo>
                        <a:cubicBezTo>
                          <a:pt x="1429" y="4455"/>
                          <a:pt x="1316" y="4380"/>
                          <a:pt x="1203" y="4305"/>
                        </a:cubicBezTo>
                        <a:cubicBezTo>
                          <a:pt x="1072" y="4230"/>
                          <a:pt x="978" y="4136"/>
                          <a:pt x="865" y="4042"/>
                        </a:cubicBezTo>
                        <a:cubicBezTo>
                          <a:pt x="677" y="3835"/>
                          <a:pt x="508" y="3591"/>
                          <a:pt x="395" y="3327"/>
                        </a:cubicBezTo>
                        <a:cubicBezTo>
                          <a:pt x="282" y="3064"/>
                          <a:pt x="226" y="2764"/>
                          <a:pt x="226" y="2463"/>
                        </a:cubicBezTo>
                        <a:cubicBezTo>
                          <a:pt x="226" y="2331"/>
                          <a:pt x="226" y="2200"/>
                          <a:pt x="264" y="2087"/>
                        </a:cubicBezTo>
                        <a:cubicBezTo>
                          <a:pt x="282" y="1955"/>
                          <a:pt x="320" y="1824"/>
                          <a:pt x="358" y="1711"/>
                        </a:cubicBezTo>
                        <a:lnTo>
                          <a:pt x="358" y="1861"/>
                        </a:lnTo>
                        <a:cubicBezTo>
                          <a:pt x="358" y="1918"/>
                          <a:pt x="358" y="1993"/>
                          <a:pt x="358" y="2049"/>
                        </a:cubicBezTo>
                        <a:cubicBezTo>
                          <a:pt x="376" y="2143"/>
                          <a:pt x="414" y="2219"/>
                          <a:pt x="489" y="2256"/>
                        </a:cubicBezTo>
                        <a:cubicBezTo>
                          <a:pt x="527" y="2294"/>
                          <a:pt x="583" y="2331"/>
                          <a:pt x="677" y="2388"/>
                        </a:cubicBezTo>
                        <a:cubicBezTo>
                          <a:pt x="752" y="2425"/>
                          <a:pt x="809" y="2500"/>
                          <a:pt x="827" y="2576"/>
                        </a:cubicBezTo>
                        <a:cubicBezTo>
                          <a:pt x="827" y="2557"/>
                          <a:pt x="846" y="2519"/>
                          <a:pt x="846" y="2500"/>
                        </a:cubicBezTo>
                        <a:cubicBezTo>
                          <a:pt x="865" y="2482"/>
                          <a:pt x="884" y="2444"/>
                          <a:pt x="903" y="2425"/>
                        </a:cubicBezTo>
                        <a:lnTo>
                          <a:pt x="846" y="2388"/>
                        </a:lnTo>
                        <a:lnTo>
                          <a:pt x="790" y="2350"/>
                        </a:lnTo>
                        <a:cubicBezTo>
                          <a:pt x="790" y="2294"/>
                          <a:pt x="809" y="2256"/>
                          <a:pt x="827" y="2219"/>
                        </a:cubicBezTo>
                        <a:lnTo>
                          <a:pt x="884" y="2087"/>
                        </a:lnTo>
                        <a:cubicBezTo>
                          <a:pt x="860" y="2079"/>
                          <a:pt x="844" y="2075"/>
                          <a:pt x="830" y="2075"/>
                        </a:cubicBezTo>
                        <a:cubicBezTo>
                          <a:pt x="812" y="2075"/>
                          <a:pt x="801" y="2084"/>
                          <a:pt x="790" y="2106"/>
                        </a:cubicBezTo>
                        <a:cubicBezTo>
                          <a:pt x="771" y="2143"/>
                          <a:pt x="733" y="2181"/>
                          <a:pt x="715" y="2200"/>
                        </a:cubicBezTo>
                        <a:cubicBezTo>
                          <a:pt x="701" y="2202"/>
                          <a:pt x="688" y="2203"/>
                          <a:pt x="676" y="2203"/>
                        </a:cubicBezTo>
                        <a:cubicBezTo>
                          <a:pt x="594" y="2203"/>
                          <a:pt x="569" y="2146"/>
                          <a:pt x="602" y="2031"/>
                        </a:cubicBezTo>
                        <a:cubicBezTo>
                          <a:pt x="621" y="1955"/>
                          <a:pt x="658" y="1880"/>
                          <a:pt x="696" y="1805"/>
                        </a:cubicBezTo>
                        <a:cubicBezTo>
                          <a:pt x="739" y="1748"/>
                          <a:pt x="771" y="1723"/>
                          <a:pt x="801" y="1723"/>
                        </a:cubicBezTo>
                        <a:cubicBezTo>
                          <a:pt x="810" y="1723"/>
                          <a:pt x="819" y="1725"/>
                          <a:pt x="827" y="1730"/>
                        </a:cubicBezTo>
                        <a:cubicBezTo>
                          <a:pt x="846" y="1730"/>
                          <a:pt x="865" y="1749"/>
                          <a:pt x="903" y="1749"/>
                        </a:cubicBezTo>
                        <a:lnTo>
                          <a:pt x="921" y="1749"/>
                        </a:lnTo>
                        <a:lnTo>
                          <a:pt x="940" y="1730"/>
                        </a:lnTo>
                        <a:lnTo>
                          <a:pt x="997" y="1730"/>
                        </a:lnTo>
                        <a:lnTo>
                          <a:pt x="1128" y="1711"/>
                        </a:lnTo>
                        <a:cubicBezTo>
                          <a:pt x="1166" y="1692"/>
                          <a:pt x="1222" y="1692"/>
                          <a:pt x="1260" y="1673"/>
                        </a:cubicBezTo>
                        <a:cubicBezTo>
                          <a:pt x="1279" y="1655"/>
                          <a:pt x="1297" y="1636"/>
                          <a:pt x="1316" y="1636"/>
                        </a:cubicBezTo>
                        <a:cubicBezTo>
                          <a:pt x="1335" y="1617"/>
                          <a:pt x="1354" y="1617"/>
                          <a:pt x="1372" y="1617"/>
                        </a:cubicBezTo>
                        <a:cubicBezTo>
                          <a:pt x="1410" y="1504"/>
                          <a:pt x="1466" y="1429"/>
                          <a:pt x="1560" y="1373"/>
                        </a:cubicBezTo>
                        <a:cubicBezTo>
                          <a:pt x="1636" y="1298"/>
                          <a:pt x="1730" y="1241"/>
                          <a:pt x="1842" y="1222"/>
                        </a:cubicBezTo>
                        <a:lnTo>
                          <a:pt x="1861" y="1185"/>
                        </a:lnTo>
                        <a:cubicBezTo>
                          <a:pt x="1880" y="1185"/>
                          <a:pt x="1880" y="1166"/>
                          <a:pt x="1861" y="1166"/>
                        </a:cubicBezTo>
                        <a:cubicBezTo>
                          <a:pt x="1880" y="1147"/>
                          <a:pt x="1880" y="1128"/>
                          <a:pt x="1861" y="1110"/>
                        </a:cubicBezTo>
                        <a:cubicBezTo>
                          <a:pt x="1861" y="1091"/>
                          <a:pt x="1861" y="1072"/>
                          <a:pt x="1842" y="1072"/>
                        </a:cubicBezTo>
                        <a:cubicBezTo>
                          <a:pt x="1842" y="1053"/>
                          <a:pt x="1824" y="1053"/>
                          <a:pt x="1824" y="1053"/>
                        </a:cubicBezTo>
                        <a:cubicBezTo>
                          <a:pt x="1824" y="1034"/>
                          <a:pt x="1824" y="1034"/>
                          <a:pt x="1805" y="1016"/>
                        </a:cubicBezTo>
                        <a:lnTo>
                          <a:pt x="1767" y="1016"/>
                        </a:lnTo>
                        <a:cubicBezTo>
                          <a:pt x="1748" y="1016"/>
                          <a:pt x="1730" y="997"/>
                          <a:pt x="1711" y="997"/>
                        </a:cubicBezTo>
                        <a:cubicBezTo>
                          <a:pt x="1692" y="978"/>
                          <a:pt x="1673" y="959"/>
                          <a:pt x="1673" y="940"/>
                        </a:cubicBezTo>
                        <a:lnTo>
                          <a:pt x="1636" y="959"/>
                        </a:lnTo>
                        <a:cubicBezTo>
                          <a:pt x="1617" y="959"/>
                          <a:pt x="1598" y="959"/>
                          <a:pt x="1579" y="940"/>
                        </a:cubicBezTo>
                        <a:cubicBezTo>
                          <a:pt x="1598" y="940"/>
                          <a:pt x="1617" y="940"/>
                          <a:pt x="1617" y="922"/>
                        </a:cubicBezTo>
                        <a:cubicBezTo>
                          <a:pt x="1617" y="903"/>
                          <a:pt x="1617" y="903"/>
                          <a:pt x="1617" y="884"/>
                        </a:cubicBezTo>
                        <a:cubicBezTo>
                          <a:pt x="1617" y="865"/>
                          <a:pt x="1598" y="846"/>
                          <a:pt x="1598" y="846"/>
                        </a:cubicBezTo>
                        <a:cubicBezTo>
                          <a:pt x="1598" y="828"/>
                          <a:pt x="1598" y="809"/>
                          <a:pt x="1598" y="790"/>
                        </a:cubicBezTo>
                        <a:cubicBezTo>
                          <a:pt x="1579" y="734"/>
                          <a:pt x="1579" y="696"/>
                          <a:pt x="1598" y="640"/>
                        </a:cubicBezTo>
                        <a:cubicBezTo>
                          <a:pt x="1598" y="583"/>
                          <a:pt x="1673" y="583"/>
                          <a:pt x="1786" y="583"/>
                        </a:cubicBezTo>
                        <a:lnTo>
                          <a:pt x="1786" y="602"/>
                        </a:lnTo>
                        <a:lnTo>
                          <a:pt x="1861" y="602"/>
                        </a:lnTo>
                        <a:lnTo>
                          <a:pt x="1974" y="527"/>
                        </a:lnTo>
                        <a:cubicBezTo>
                          <a:pt x="2012" y="489"/>
                          <a:pt x="2049" y="471"/>
                          <a:pt x="2087" y="471"/>
                        </a:cubicBezTo>
                        <a:lnTo>
                          <a:pt x="2143" y="414"/>
                        </a:lnTo>
                        <a:lnTo>
                          <a:pt x="2181" y="339"/>
                        </a:lnTo>
                        <a:close/>
                        <a:moveTo>
                          <a:pt x="2425" y="1"/>
                        </a:moveTo>
                        <a:cubicBezTo>
                          <a:pt x="2106" y="1"/>
                          <a:pt x="1805" y="57"/>
                          <a:pt x="1504" y="189"/>
                        </a:cubicBezTo>
                        <a:cubicBezTo>
                          <a:pt x="1241" y="301"/>
                          <a:pt x="978" y="471"/>
                          <a:pt x="752" y="677"/>
                        </a:cubicBezTo>
                        <a:cubicBezTo>
                          <a:pt x="320" y="1091"/>
                          <a:pt x="38" y="1655"/>
                          <a:pt x="0" y="2275"/>
                        </a:cubicBezTo>
                        <a:lnTo>
                          <a:pt x="0" y="2369"/>
                        </a:lnTo>
                        <a:lnTo>
                          <a:pt x="0" y="2463"/>
                        </a:lnTo>
                        <a:lnTo>
                          <a:pt x="0" y="2576"/>
                        </a:lnTo>
                        <a:lnTo>
                          <a:pt x="0" y="2688"/>
                        </a:lnTo>
                        <a:cubicBezTo>
                          <a:pt x="19" y="2989"/>
                          <a:pt x="113" y="3290"/>
                          <a:pt x="245" y="3572"/>
                        </a:cubicBezTo>
                        <a:cubicBezTo>
                          <a:pt x="508" y="4098"/>
                          <a:pt x="959" y="4512"/>
                          <a:pt x="1523" y="4737"/>
                        </a:cubicBezTo>
                        <a:cubicBezTo>
                          <a:pt x="1805" y="4869"/>
                          <a:pt x="2106" y="4925"/>
                          <a:pt x="2425" y="4925"/>
                        </a:cubicBezTo>
                        <a:lnTo>
                          <a:pt x="2444" y="4925"/>
                        </a:lnTo>
                        <a:cubicBezTo>
                          <a:pt x="2782" y="4925"/>
                          <a:pt x="3102" y="4869"/>
                          <a:pt x="3421" y="4737"/>
                        </a:cubicBezTo>
                        <a:cubicBezTo>
                          <a:pt x="4004" y="4474"/>
                          <a:pt x="4474" y="4004"/>
                          <a:pt x="4718" y="3421"/>
                        </a:cubicBezTo>
                        <a:cubicBezTo>
                          <a:pt x="4850" y="3121"/>
                          <a:pt x="4925" y="2782"/>
                          <a:pt x="4906" y="2463"/>
                        </a:cubicBezTo>
                        <a:cubicBezTo>
                          <a:pt x="4906" y="2125"/>
                          <a:pt x="4850" y="1805"/>
                          <a:pt x="4718" y="1504"/>
                        </a:cubicBezTo>
                        <a:cubicBezTo>
                          <a:pt x="4587" y="1204"/>
                          <a:pt x="4417" y="940"/>
                          <a:pt x="4192" y="715"/>
                        </a:cubicBezTo>
                        <a:cubicBezTo>
                          <a:pt x="3966" y="489"/>
                          <a:pt x="3703" y="301"/>
                          <a:pt x="3402" y="189"/>
                        </a:cubicBezTo>
                        <a:cubicBezTo>
                          <a:pt x="3102" y="57"/>
                          <a:pt x="2782" y="1"/>
                          <a:pt x="2444" y="1"/>
                        </a:cubicBez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594" name="Google Shape;5594;p39"/>
                  <p:cNvSpPr txBox="1"/>
                  <p:nvPr/>
                </p:nvSpPr>
                <p:spPr>
                  <a:xfrm>
                    <a:off x="2546178" y="1214155"/>
                    <a:ext cx="493339" cy="247800"/>
                  </a:xfrm>
                  <a:prstGeom prst="rect">
                    <a:avLst/>
                  </a:prstGeom>
                  <a:noFill/>
                  <a:ln>
                    <a:noFill/>
                  </a:ln>
                </p:spPr>
                <p:txBody>
                  <a:bodyPr spcFirstLastPara="1" wrap="square" lIns="121900" tIns="121900" rIns="121900" bIns="121900" anchor="ctr" anchorCtr="0">
                    <a:noAutofit/>
                  </a:bodyPr>
                  <a:lstStyle/>
                  <a:p>
                    <a:r>
                      <a:rPr lang="en" sz="2000" b="1" dirty="0">
                        <a:solidFill>
                          <a:schemeClr val="accent5">
                            <a:lumMod val="40000"/>
                            <a:lumOff val="60000"/>
                          </a:schemeClr>
                        </a:solidFill>
                        <a:latin typeface="Calibri" panose="020F0502020204030204" pitchFamily="34" charset="0"/>
                        <a:ea typeface="Fira Sans Extra Condensed"/>
                        <a:cs typeface="Calibri" panose="020F0502020204030204" pitchFamily="34" charset="0"/>
                        <a:sym typeface="Fira Sans Extra Condensed"/>
                      </a:rPr>
                      <a:t>4%</a:t>
                    </a:r>
                    <a:endParaRPr sz="2000" b="1" dirty="0">
                      <a:solidFill>
                        <a:schemeClr val="accent5">
                          <a:lumMod val="40000"/>
                          <a:lumOff val="60000"/>
                        </a:schemeClr>
                      </a:solidFill>
                      <a:latin typeface="Calibri" panose="020F0502020204030204" pitchFamily="34" charset="0"/>
                      <a:ea typeface="Fira Sans Extra Condensed"/>
                      <a:cs typeface="Calibri" panose="020F0502020204030204" pitchFamily="34" charset="0"/>
                      <a:sym typeface="Fira Sans Extra Condensed"/>
                    </a:endParaRPr>
                  </a:p>
                </p:txBody>
              </p:sp>
            </p:grpSp>
            <p:sp>
              <p:nvSpPr>
                <p:cNvPr id="5595" name="Google Shape;5595;p39"/>
                <p:cNvSpPr txBox="1"/>
                <p:nvPr/>
              </p:nvSpPr>
              <p:spPr>
                <a:xfrm>
                  <a:off x="2362850" y="4065418"/>
                  <a:ext cx="556800" cy="247800"/>
                </a:xfrm>
                <a:prstGeom prst="rect">
                  <a:avLst/>
                </a:prstGeom>
                <a:noFill/>
                <a:ln>
                  <a:noFill/>
                </a:ln>
              </p:spPr>
              <p:txBody>
                <a:bodyPr spcFirstLastPara="1" wrap="square" lIns="121900" tIns="121900" rIns="121900" bIns="121900" anchor="ctr" anchorCtr="0">
                  <a:noAutofit/>
                </a:bodyPr>
                <a:lstStyle/>
                <a:p>
                  <a:r>
                    <a:rPr lang="en" sz="2133" dirty="0">
                      <a:solidFill>
                        <a:schemeClr val="accent5">
                          <a:lumMod val="40000"/>
                          <a:lumOff val="60000"/>
                        </a:schemeClr>
                      </a:solidFill>
                      <a:latin typeface="Calibri" panose="020F0502020204030204" pitchFamily="34" charset="0"/>
                      <a:ea typeface="Fira Sans Extra Condensed"/>
                      <a:cs typeface="Calibri" panose="020F0502020204030204" pitchFamily="34" charset="0"/>
                      <a:sym typeface="Fira Sans Extra Condensed"/>
                    </a:rPr>
                    <a:t>D</a:t>
                  </a:r>
                  <a:endParaRPr sz="2133" dirty="0">
                    <a:solidFill>
                      <a:schemeClr val="accent5">
                        <a:lumMod val="40000"/>
                        <a:lumOff val="60000"/>
                      </a:schemeClr>
                    </a:solidFill>
                    <a:latin typeface="Calibri" panose="020F0502020204030204" pitchFamily="34" charset="0"/>
                    <a:ea typeface="Fira Sans Extra Condensed"/>
                    <a:cs typeface="Calibri" panose="020F0502020204030204" pitchFamily="34" charset="0"/>
                    <a:sym typeface="Fira Sans Extra Condensed"/>
                  </a:endParaRPr>
                </a:p>
              </p:txBody>
            </p:sp>
          </p:grpSp>
          <p:grpSp>
            <p:nvGrpSpPr>
              <p:cNvPr id="5596" name="Google Shape;5596;p39"/>
              <p:cNvGrpSpPr/>
              <p:nvPr/>
            </p:nvGrpSpPr>
            <p:grpSpPr>
              <a:xfrm>
                <a:off x="1255736" y="1492271"/>
                <a:ext cx="2906265" cy="2567051"/>
                <a:chOff x="1249959" y="1559261"/>
                <a:chExt cx="2837318" cy="2505907"/>
              </a:xfrm>
            </p:grpSpPr>
            <p:sp>
              <p:nvSpPr>
                <p:cNvPr id="5597" name="Google Shape;5597;p39"/>
                <p:cNvSpPr/>
                <p:nvPr/>
              </p:nvSpPr>
              <p:spPr>
                <a:xfrm>
                  <a:off x="1249959" y="1559261"/>
                  <a:ext cx="1790241" cy="2504223"/>
                </a:xfrm>
                <a:custGeom>
                  <a:avLst/>
                  <a:gdLst/>
                  <a:ahLst/>
                  <a:cxnLst/>
                  <a:rect l="l" t="t" r="r" b="b"/>
                  <a:pathLst>
                    <a:path w="50805" h="71067" extrusionOk="0">
                      <a:moveTo>
                        <a:pt x="35745" y="0"/>
                      </a:moveTo>
                      <a:cubicBezTo>
                        <a:pt x="35703" y="0"/>
                        <a:pt x="35660" y="1"/>
                        <a:pt x="35618" y="1"/>
                      </a:cubicBezTo>
                      <a:cubicBezTo>
                        <a:pt x="15977" y="1"/>
                        <a:pt x="1" y="15977"/>
                        <a:pt x="1" y="35618"/>
                      </a:cubicBezTo>
                      <a:cubicBezTo>
                        <a:pt x="1" y="54075"/>
                        <a:pt x="14135" y="69318"/>
                        <a:pt x="32159" y="71066"/>
                      </a:cubicBezTo>
                      <a:lnTo>
                        <a:pt x="32159" y="63961"/>
                      </a:lnTo>
                      <a:cubicBezTo>
                        <a:pt x="17161" y="62138"/>
                        <a:pt x="6184" y="48944"/>
                        <a:pt x="7105" y="33870"/>
                      </a:cubicBezTo>
                      <a:cubicBezTo>
                        <a:pt x="8026" y="18796"/>
                        <a:pt x="20525" y="7049"/>
                        <a:pt x="35618" y="7049"/>
                      </a:cubicBezTo>
                      <a:cubicBezTo>
                        <a:pt x="39828" y="7049"/>
                        <a:pt x="44001" y="7970"/>
                        <a:pt x="47797" y="9774"/>
                      </a:cubicBezTo>
                      <a:lnTo>
                        <a:pt x="50804" y="3384"/>
                      </a:lnTo>
                      <a:cubicBezTo>
                        <a:pt x="46106" y="1147"/>
                        <a:pt x="40964" y="0"/>
                        <a:pt x="35745" y="0"/>
                      </a:cubicBezTo>
                      <a:close/>
                    </a:path>
                  </a:pathLst>
                </a:custGeom>
                <a:solidFill>
                  <a:schemeClr val="accent6">
                    <a:lumMod val="60000"/>
                    <a:lumOff val="40000"/>
                  </a:schemeClr>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grpSp>
              <p:nvGrpSpPr>
                <p:cNvPr id="5598" name="Google Shape;5598;p39"/>
                <p:cNvGrpSpPr/>
                <p:nvPr/>
              </p:nvGrpSpPr>
              <p:grpSpPr>
                <a:xfrm>
                  <a:off x="3060516" y="1621995"/>
                  <a:ext cx="1026761" cy="767079"/>
                  <a:chOff x="3060516" y="1588595"/>
                  <a:chExt cx="1026761" cy="767079"/>
                </a:xfrm>
              </p:grpSpPr>
              <p:grpSp>
                <p:nvGrpSpPr>
                  <p:cNvPr id="5599" name="Google Shape;5599;p39"/>
                  <p:cNvGrpSpPr/>
                  <p:nvPr/>
                </p:nvGrpSpPr>
                <p:grpSpPr>
                  <a:xfrm>
                    <a:off x="3154514" y="1664961"/>
                    <a:ext cx="932763" cy="690713"/>
                    <a:chOff x="3154514" y="1664961"/>
                    <a:chExt cx="932763" cy="690713"/>
                  </a:xfrm>
                </p:grpSpPr>
                <p:grpSp>
                  <p:nvGrpSpPr>
                    <p:cNvPr id="5600" name="Google Shape;5600;p39"/>
                    <p:cNvGrpSpPr/>
                    <p:nvPr/>
                  </p:nvGrpSpPr>
                  <p:grpSpPr>
                    <a:xfrm>
                      <a:off x="3154514" y="1664961"/>
                      <a:ext cx="787493" cy="319921"/>
                      <a:chOff x="2640164" y="1291700"/>
                      <a:chExt cx="787493" cy="319921"/>
                    </a:xfrm>
                  </p:grpSpPr>
                  <p:sp>
                    <p:nvSpPr>
                      <p:cNvPr id="5601" name="Google Shape;5601;p39"/>
                      <p:cNvSpPr/>
                      <p:nvPr/>
                    </p:nvSpPr>
                    <p:spPr>
                      <a:xfrm>
                        <a:off x="3107736" y="1291700"/>
                        <a:ext cx="319921" cy="319921"/>
                      </a:xfrm>
                      <a:custGeom>
                        <a:avLst/>
                        <a:gdLst/>
                        <a:ahLst/>
                        <a:cxnLst/>
                        <a:rect l="l" t="t" r="r" b="b"/>
                        <a:pathLst>
                          <a:path w="9079" h="9079" fill="none" extrusionOk="0">
                            <a:moveTo>
                              <a:pt x="9079" y="4530"/>
                            </a:moveTo>
                            <a:cubicBezTo>
                              <a:pt x="9079" y="7049"/>
                              <a:pt x="7049" y="9079"/>
                              <a:pt x="4549" y="9079"/>
                            </a:cubicBezTo>
                            <a:cubicBezTo>
                              <a:pt x="2030" y="9079"/>
                              <a:pt x="1" y="7049"/>
                              <a:pt x="1" y="4530"/>
                            </a:cubicBezTo>
                            <a:cubicBezTo>
                              <a:pt x="1" y="2030"/>
                              <a:pt x="2030" y="0"/>
                              <a:pt x="4549" y="0"/>
                            </a:cubicBezTo>
                            <a:cubicBezTo>
                              <a:pt x="7049" y="0"/>
                              <a:pt x="9079" y="2030"/>
                              <a:pt x="9079" y="4530"/>
                            </a:cubicBezTo>
                            <a:close/>
                          </a:path>
                        </a:pathLst>
                      </a:custGeom>
                      <a:solidFill>
                        <a:schemeClr val="accent6">
                          <a:lumMod val="60000"/>
                          <a:lumOff val="40000"/>
                        </a:schemeClr>
                      </a:solidFill>
                      <a:ln w="2350" cap="flat" cmpd="sng">
                        <a:solidFill>
                          <a:schemeClr val="accent6">
                            <a:lumMod val="60000"/>
                            <a:lumOff val="40000"/>
                          </a:schemeClr>
                        </a:solidFill>
                        <a:prstDash val="solid"/>
                        <a:miter lim="18795"/>
                        <a:headEnd type="none" w="sm" len="sm"/>
                        <a:tailEnd type="none" w="sm" len="sm"/>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602" name="Google Shape;5602;p39"/>
                      <p:cNvSpPr/>
                      <p:nvPr/>
                    </p:nvSpPr>
                    <p:spPr>
                      <a:xfrm>
                        <a:off x="2640164" y="1461899"/>
                        <a:ext cx="470914" cy="35"/>
                      </a:xfrm>
                      <a:custGeom>
                        <a:avLst/>
                        <a:gdLst/>
                        <a:ahLst/>
                        <a:cxnLst/>
                        <a:rect l="l" t="t" r="r" b="b"/>
                        <a:pathLst>
                          <a:path w="13364" h="1" fill="none" extrusionOk="0">
                            <a:moveTo>
                              <a:pt x="13364" y="1"/>
                            </a:moveTo>
                            <a:lnTo>
                              <a:pt x="0" y="1"/>
                            </a:lnTo>
                          </a:path>
                        </a:pathLst>
                      </a:custGeom>
                      <a:noFill/>
                      <a:ln w="2350" cap="flat" cmpd="sng">
                        <a:solidFill>
                          <a:schemeClr val="accent6">
                            <a:lumMod val="60000"/>
                            <a:lumOff val="40000"/>
                          </a:schemeClr>
                        </a:solidFill>
                        <a:prstDash val="solid"/>
                        <a:miter lim="18795"/>
                        <a:headEnd type="none" w="sm" len="sm"/>
                        <a:tailEnd type="none" w="sm" len="sm"/>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604" name="Google Shape;5604;p39"/>
                      <p:cNvSpPr/>
                      <p:nvPr/>
                    </p:nvSpPr>
                    <p:spPr>
                      <a:xfrm>
                        <a:off x="3089870" y="1447347"/>
                        <a:ext cx="35801" cy="30833"/>
                      </a:xfrm>
                      <a:custGeom>
                        <a:avLst/>
                        <a:gdLst/>
                        <a:ahLst/>
                        <a:cxnLst/>
                        <a:rect l="l" t="t" r="r" b="b"/>
                        <a:pathLst>
                          <a:path w="1016" h="875" extrusionOk="0">
                            <a:moveTo>
                              <a:pt x="595" y="98"/>
                            </a:moveTo>
                            <a:cubicBezTo>
                              <a:pt x="762" y="98"/>
                              <a:pt x="921" y="232"/>
                              <a:pt x="921" y="433"/>
                            </a:cubicBezTo>
                            <a:cubicBezTo>
                              <a:pt x="921" y="621"/>
                              <a:pt x="771" y="771"/>
                              <a:pt x="583" y="771"/>
                            </a:cubicBezTo>
                            <a:cubicBezTo>
                              <a:pt x="282" y="771"/>
                              <a:pt x="150" y="414"/>
                              <a:pt x="357" y="207"/>
                            </a:cubicBezTo>
                            <a:cubicBezTo>
                              <a:pt x="426" y="132"/>
                              <a:pt x="512" y="98"/>
                              <a:pt x="595" y="98"/>
                            </a:cubicBezTo>
                            <a:close/>
                            <a:moveTo>
                              <a:pt x="583" y="0"/>
                            </a:moveTo>
                            <a:cubicBezTo>
                              <a:pt x="188" y="0"/>
                              <a:pt x="0" y="470"/>
                              <a:pt x="282" y="752"/>
                            </a:cubicBezTo>
                            <a:cubicBezTo>
                              <a:pt x="366" y="836"/>
                              <a:pt x="471" y="874"/>
                              <a:pt x="575" y="874"/>
                            </a:cubicBezTo>
                            <a:cubicBezTo>
                              <a:pt x="797" y="874"/>
                              <a:pt x="1015" y="701"/>
                              <a:pt x="1015" y="433"/>
                            </a:cubicBezTo>
                            <a:cubicBezTo>
                              <a:pt x="1015" y="188"/>
                              <a:pt x="827" y="0"/>
                              <a:pt x="583" y="0"/>
                            </a:cubicBezTo>
                            <a:close/>
                          </a:path>
                        </a:pathLst>
                      </a:custGeom>
                      <a:solidFill>
                        <a:schemeClr val="accent4"/>
                      </a:solidFill>
                      <a:ln>
                        <a:solidFill>
                          <a:schemeClr val="accent6">
                            <a:lumMod val="60000"/>
                            <a:lumOff val="40000"/>
                          </a:schemeClr>
                        </a:solid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603" name="Google Shape;5603;p39"/>
                      <p:cNvSpPr/>
                      <p:nvPr/>
                    </p:nvSpPr>
                    <p:spPr>
                      <a:xfrm>
                        <a:off x="3097129" y="1448650"/>
                        <a:ext cx="31855" cy="27274"/>
                      </a:xfrm>
                      <a:custGeom>
                        <a:avLst/>
                        <a:gdLst/>
                        <a:ahLst/>
                        <a:cxnLst/>
                        <a:rect l="l" t="t" r="r" b="b"/>
                        <a:pathLst>
                          <a:path w="904" h="774" extrusionOk="0">
                            <a:moveTo>
                              <a:pt x="377" y="1"/>
                            </a:moveTo>
                            <a:cubicBezTo>
                              <a:pt x="170" y="1"/>
                              <a:pt x="1" y="170"/>
                              <a:pt x="1" y="377"/>
                            </a:cubicBezTo>
                            <a:cubicBezTo>
                              <a:pt x="1" y="618"/>
                              <a:pt x="190" y="774"/>
                              <a:pt x="388" y="774"/>
                            </a:cubicBezTo>
                            <a:cubicBezTo>
                              <a:pt x="483" y="774"/>
                              <a:pt x="580" y="738"/>
                              <a:pt x="659" y="659"/>
                            </a:cubicBezTo>
                            <a:cubicBezTo>
                              <a:pt x="903" y="414"/>
                              <a:pt x="715" y="1"/>
                              <a:pt x="377"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grpSp>
                <p:sp>
                  <p:nvSpPr>
                    <p:cNvPr id="5605" name="Google Shape;5605;p39"/>
                    <p:cNvSpPr/>
                    <p:nvPr/>
                  </p:nvSpPr>
                  <p:spPr>
                    <a:xfrm>
                      <a:off x="3917679" y="2199325"/>
                      <a:ext cx="169598" cy="156349"/>
                    </a:xfrm>
                    <a:custGeom>
                      <a:avLst/>
                      <a:gdLst/>
                      <a:ahLst/>
                      <a:cxnLst/>
                      <a:rect l="l" t="t" r="r" b="b"/>
                      <a:pathLst>
                        <a:path w="4813" h="4437" extrusionOk="0">
                          <a:moveTo>
                            <a:pt x="2200" y="2670"/>
                          </a:moveTo>
                          <a:lnTo>
                            <a:pt x="2200" y="3215"/>
                          </a:lnTo>
                          <a:lnTo>
                            <a:pt x="1636" y="3215"/>
                          </a:lnTo>
                          <a:lnTo>
                            <a:pt x="1636" y="2670"/>
                          </a:lnTo>
                          <a:close/>
                          <a:moveTo>
                            <a:pt x="3027" y="2670"/>
                          </a:moveTo>
                          <a:lnTo>
                            <a:pt x="3027" y="3215"/>
                          </a:lnTo>
                          <a:lnTo>
                            <a:pt x="2482" y="3215"/>
                          </a:lnTo>
                          <a:lnTo>
                            <a:pt x="2482" y="2670"/>
                          </a:lnTo>
                          <a:close/>
                          <a:moveTo>
                            <a:pt x="2200" y="3346"/>
                          </a:moveTo>
                          <a:lnTo>
                            <a:pt x="2200" y="3910"/>
                          </a:lnTo>
                          <a:lnTo>
                            <a:pt x="1636" y="3910"/>
                          </a:lnTo>
                          <a:lnTo>
                            <a:pt x="1636" y="3346"/>
                          </a:lnTo>
                          <a:close/>
                          <a:moveTo>
                            <a:pt x="3027" y="3346"/>
                          </a:moveTo>
                          <a:lnTo>
                            <a:pt x="3027" y="3910"/>
                          </a:lnTo>
                          <a:lnTo>
                            <a:pt x="2482" y="3910"/>
                          </a:lnTo>
                          <a:lnTo>
                            <a:pt x="2482" y="3346"/>
                          </a:lnTo>
                          <a:close/>
                          <a:moveTo>
                            <a:pt x="2388" y="1"/>
                          </a:moveTo>
                          <a:lnTo>
                            <a:pt x="1" y="2407"/>
                          </a:lnTo>
                          <a:lnTo>
                            <a:pt x="696" y="2407"/>
                          </a:lnTo>
                          <a:lnTo>
                            <a:pt x="696" y="4437"/>
                          </a:lnTo>
                          <a:lnTo>
                            <a:pt x="4117" y="4437"/>
                          </a:lnTo>
                          <a:lnTo>
                            <a:pt x="4117" y="2407"/>
                          </a:lnTo>
                          <a:lnTo>
                            <a:pt x="4812" y="2407"/>
                          </a:lnTo>
                          <a:lnTo>
                            <a:pt x="4098" y="1692"/>
                          </a:lnTo>
                          <a:lnTo>
                            <a:pt x="4098" y="715"/>
                          </a:lnTo>
                          <a:lnTo>
                            <a:pt x="3497" y="715"/>
                          </a:lnTo>
                          <a:lnTo>
                            <a:pt x="3497" y="1091"/>
                          </a:lnTo>
                          <a:lnTo>
                            <a:pt x="2388" y="1"/>
                          </a:lnTo>
                          <a:close/>
                        </a:path>
                      </a:pathLst>
                    </a:custGeom>
                    <a:solidFill>
                      <a:schemeClr val="accent5"/>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grpSp>
              <p:sp>
                <p:nvSpPr>
                  <p:cNvPr id="5606" name="Google Shape;5606;p39"/>
                  <p:cNvSpPr txBox="1"/>
                  <p:nvPr/>
                </p:nvSpPr>
                <p:spPr>
                  <a:xfrm>
                    <a:off x="3060516" y="1588595"/>
                    <a:ext cx="486743" cy="247800"/>
                  </a:xfrm>
                  <a:prstGeom prst="rect">
                    <a:avLst/>
                  </a:prstGeom>
                  <a:noFill/>
                  <a:ln>
                    <a:noFill/>
                  </a:ln>
                </p:spPr>
                <p:txBody>
                  <a:bodyPr spcFirstLastPara="1" wrap="square" lIns="121900" tIns="121900" rIns="121900" bIns="121900" anchor="ctr" anchorCtr="0">
                    <a:noAutofit/>
                  </a:bodyPr>
                  <a:lstStyle/>
                  <a:p>
                    <a:r>
                      <a:rPr lang="en" sz="2000" b="1" dirty="0">
                        <a:solidFill>
                          <a:schemeClr val="accent6">
                            <a:lumMod val="60000"/>
                            <a:lumOff val="40000"/>
                          </a:schemeClr>
                        </a:solidFill>
                        <a:latin typeface="Calibri" panose="020F0502020204030204" pitchFamily="34" charset="0"/>
                        <a:ea typeface="Fira Sans Extra Condensed"/>
                        <a:cs typeface="Calibri" panose="020F0502020204030204" pitchFamily="34" charset="0"/>
                        <a:sym typeface="Fira Sans Extra Condensed"/>
                      </a:rPr>
                      <a:t>5%</a:t>
                    </a:r>
                    <a:endParaRPr sz="2000" b="1" dirty="0">
                      <a:solidFill>
                        <a:schemeClr val="accent6">
                          <a:lumMod val="60000"/>
                          <a:lumOff val="40000"/>
                        </a:schemeClr>
                      </a:solidFill>
                      <a:latin typeface="Calibri" panose="020F0502020204030204" pitchFamily="34" charset="0"/>
                      <a:ea typeface="Fira Sans Extra Condensed"/>
                      <a:cs typeface="Calibri" panose="020F0502020204030204" pitchFamily="34" charset="0"/>
                      <a:sym typeface="Fira Sans Extra Condensed"/>
                    </a:endParaRPr>
                  </a:p>
                </p:txBody>
              </p:sp>
            </p:grpSp>
            <p:sp>
              <p:nvSpPr>
                <p:cNvPr id="5607" name="Google Shape;5607;p39"/>
                <p:cNvSpPr txBox="1"/>
                <p:nvPr/>
              </p:nvSpPr>
              <p:spPr>
                <a:xfrm>
                  <a:off x="2362848" y="3817368"/>
                  <a:ext cx="556800" cy="247800"/>
                </a:xfrm>
                <a:prstGeom prst="rect">
                  <a:avLst/>
                </a:prstGeom>
                <a:noFill/>
                <a:ln>
                  <a:noFill/>
                </a:ln>
              </p:spPr>
              <p:txBody>
                <a:bodyPr spcFirstLastPara="1" wrap="square" lIns="121900" tIns="121900" rIns="121900" bIns="121900" anchor="ctr" anchorCtr="0">
                  <a:noAutofit/>
                </a:bodyPr>
                <a:lstStyle/>
                <a:p>
                  <a:r>
                    <a:rPr lang="en" sz="2133" dirty="0">
                      <a:solidFill>
                        <a:schemeClr val="accent6">
                          <a:lumMod val="60000"/>
                          <a:lumOff val="40000"/>
                        </a:schemeClr>
                      </a:solidFill>
                      <a:latin typeface="Calibri" panose="020F0502020204030204" pitchFamily="34" charset="0"/>
                      <a:ea typeface="Fira Sans Extra Condensed"/>
                      <a:cs typeface="Calibri" panose="020F0502020204030204" pitchFamily="34" charset="0"/>
                      <a:sym typeface="Fira Sans Extra Condensed"/>
                    </a:rPr>
                    <a:t>C</a:t>
                  </a:r>
                  <a:endParaRPr sz="2133" dirty="0">
                    <a:solidFill>
                      <a:schemeClr val="accent6">
                        <a:lumMod val="60000"/>
                        <a:lumOff val="40000"/>
                      </a:schemeClr>
                    </a:solidFill>
                    <a:latin typeface="Calibri" panose="020F0502020204030204" pitchFamily="34" charset="0"/>
                    <a:ea typeface="Fira Sans Extra Condensed"/>
                    <a:cs typeface="Calibri" panose="020F0502020204030204" pitchFamily="34" charset="0"/>
                    <a:sym typeface="Fira Sans Extra Condensed"/>
                  </a:endParaRPr>
                </a:p>
              </p:txBody>
            </p:sp>
          </p:grpSp>
          <p:grpSp>
            <p:nvGrpSpPr>
              <p:cNvPr id="5608" name="Google Shape;5608;p39"/>
              <p:cNvGrpSpPr/>
              <p:nvPr/>
            </p:nvGrpSpPr>
            <p:grpSpPr>
              <a:xfrm>
                <a:off x="1508106" y="1744412"/>
                <a:ext cx="2723395" cy="2060819"/>
                <a:chOff x="1496342" y="1805397"/>
                <a:chExt cx="2658787" cy="2011733"/>
              </a:xfrm>
            </p:grpSpPr>
            <p:grpSp>
              <p:nvGrpSpPr>
                <p:cNvPr id="5609" name="Google Shape;5609;p39"/>
                <p:cNvGrpSpPr/>
                <p:nvPr/>
              </p:nvGrpSpPr>
              <p:grpSpPr>
                <a:xfrm>
                  <a:off x="3274242" y="2073170"/>
                  <a:ext cx="880887" cy="406478"/>
                  <a:chOff x="3274242" y="2039771"/>
                  <a:chExt cx="880887" cy="406478"/>
                </a:xfrm>
              </p:grpSpPr>
              <p:grpSp>
                <p:nvGrpSpPr>
                  <p:cNvPr id="5611" name="Google Shape;5611;p39"/>
                  <p:cNvGrpSpPr/>
                  <p:nvPr/>
                </p:nvGrpSpPr>
                <p:grpSpPr>
                  <a:xfrm>
                    <a:off x="3367636" y="2126328"/>
                    <a:ext cx="787493" cy="319921"/>
                    <a:chOff x="2640164" y="1291700"/>
                    <a:chExt cx="787493" cy="319921"/>
                  </a:xfrm>
                </p:grpSpPr>
                <p:sp>
                  <p:nvSpPr>
                    <p:cNvPr id="5612" name="Google Shape;5612;p39"/>
                    <p:cNvSpPr/>
                    <p:nvPr/>
                  </p:nvSpPr>
                  <p:spPr>
                    <a:xfrm>
                      <a:off x="3107736" y="1291700"/>
                      <a:ext cx="319921" cy="319921"/>
                    </a:xfrm>
                    <a:custGeom>
                      <a:avLst/>
                      <a:gdLst/>
                      <a:ahLst/>
                      <a:cxnLst/>
                      <a:rect l="l" t="t" r="r" b="b"/>
                      <a:pathLst>
                        <a:path w="9079" h="9079" fill="none" extrusionOk="0">
                          <a:moveTo>
                            <a:pt x="9079" y="4530"/>
                          </a:moveTo>
                          <a:cubicBezTo>
                            <a:pt x="9079" y="7049"/>
                            <a:pt x="7049" y="9079"/>
                            <a:pt x="4549" y="9079"/>
                          </a:cubicBezTo>
                          <a:cubicBezTo>
                            <a:pt x="2030" y="9079"/>
                            <a:pt x="1" y="7049"/>
                            <a:pt x="1" y="4530"/>
                          </a:cubicBezTo>
                          <a:cubicBezTo>
                            <a:pt x="1" y="2030"/>
                            <a:pt x="2030" y="0"/>
                            <a:pt x="4549" y="0"/>
                          </a:cubicBezTo>
                          <a:cubicBezTo>
                            <a:pt x="7049" y="0"/>
                            <a:pt x="9079" y="2030"/>
                            <a:pt x="9079" y="4530"/>
                          </a:cubicBezTo>
                          <a:close/>
                        </a:path>
                      </a:pathLst>
                    </a:custGeom>
                    <a:noFill/>
                    <a:ln w="2350" cap="flat" cmpd="sng">
                      <a:solidFill>
                        <a:schemeClr val="accent5"/>
                      </a:solidFill>
                      <a:prstDash val="solid"/>
                      <a:miter lim="18795"/>
                      <a:headEnd type="none" w="sm" len="sm"/>
                      <a:tailEnd type="none" w="sm" len="sm"/>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613" name="Google Shape;5613;p39"/>
                    <p:cNvSpPr/>
                    <p:nvPr/>
                  </p:nvSpPr>
                  <p:spPr>
                    <a:xfrm>
                      <a:off x="2640164" y="1461899"/>
                      <a:ext cx="470914" cy="35"/>
                    </a:xfrm>
                    <a:custGeom>
                      <a:avLst/>
                      <a:gdLst/>
                      <a:ahLst/>
                      <a:cxnLst/>
                      <a:rect l="l" t="t" r="r" b="b"/>
                      <a:pathLst>
                        <a:path w="13364" h="1" fill="none" extrusionOk="0">
                          <a:moveTo>
                            <a:pt x="13364" y="1"/>
                          </a:moveTo>
                          <a:lnTo>
                            <a:pt x="0" y="1"/>
                          </a:lnTo>
                        </a:path>
                      </a:pathLst>
                    </a:custGeom>
                    <a:noFill/>
                    <a:ln w="2350" cap="flat" cmpd="sng">
                      <a:solidFill>
                        <a:schemeClr val="accent5"/>
                      </a:solidFill>
                      <a:prstDash val="solid"/>
                      <a:miter lim="18795"/>
                      <a:headEnd type="none" w="sm" len="sm"/>
                      <a:tailEnd type="none" w="sm" len="sm"/>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614" name="Google Shape;5614;p39"/>
                    <p:cNvSpPr/>
                    <p:nvPr/>
                  </p:nvSpPr>
                  <p:spPr>
                    <a:xfrm>
                      <a:off x="3097129" y="1448649"/>
                      <a:ext cx="31855" cy="27274"/>
                    </a:xfrm>
                    <a:custGeom>
                      <a:avLst/>
                      <a:gdLst/>
                      <a:ahLst/>
                      <a:cxnLst/>
                      <a:rect l="l" t="t" r="r" b="b"/>
                      <a:pathLst>
                        <a:path w="904" h="774" extrusionOk="0">
                          <a:moveTo>
                            <a:pt x="377" y="1"/>
                          </a:moveTo>
                          <a:cubicBezTo>
                            <a:pt x="170" y="1"/>
                            <a:pt x="1" y="170"/>
                            <a:pt x="1" y="377"/>
                          </a:cubicBezTo>
                          <a:cubicBezTo>
                            <a:pt x="1" y="618"/>
                            <a:pt x="190" y="774"/>
                            <a:pt x="388" y="774"/>
                          </a:cubicBezTo>
                          <a:cubicBezTo>
                            <a:pt x="483" y="774"/>
                            <a:pt x="580" y="738"/>
                            <a:pt x="659" y="659"/>
                          </a:cubicBezTo>
                          <a:cubicBezTo>
                            <a:pt x="903" y="414"/>
                            <a:pt x="715" y="1"/>
                            <a:pt x="377"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615" name="Google Shape;5615;p39"/>
                    <p:cNvSpPr/>
                    <p:nvPr/>
                  </p:nvSpPr>
                  <p:spPr>
                    <a:xfrm>
                      <a:off x="3089870" y="1447345"/>
                      <a:ext cx="35801" cy="30833"/>
                    </a:xfrm>
                    <a:custGeom>
                      <a:avLst/>
                      <a:gdLst/>
                      <a:ahLst/>
                      <a:cxnLst/>
                      <a:rect l="l" t="t" r="r" b="b"/>
                      <a:pathLst>
                        <a:path w="1016" h="875" extrusionOk="0">
                          <a:moveTo>
                            <a:pt x="595" y="98"/>
                          </a:moveTo>
                          <a:cubicBezTo>
                            <a:pt x="762" y="98"/>
                            <a:pt x="921" y="232"/>
                            <a:pt x="921" y="433"/>
                          </a:cubicBezTo>
                          <a:cubicBezTo>
                            <a:pt x="921" y="621"/>
                            <a:pt x="771" y="771"/>
                            <a:pt x="583" y="771"/>
                          </a:cubicBezTo>
                          <a:cubicBezTo>
                            <a:pt x="282" y="771"/>
                            <a:pt x="150" y="414"/>
                            <a:pt x="357" y="207"/>
                          </a:cubicBezTo>
                          <a:cubicBezTo>
                            <a:pt x="426" y="132"/>
                            <a:pt x="512" y="98"/>
                            <a:pt x="595" y="98"/>
                          </a:cubicBezTo>
                          <a:close/>
                          <a:moveTo>
                            <a:pt x="583" y="0"/>
                          </a:moveTo>
                          <a:cubicBezTo>
                            <a:pt x="188" y="0"/>
                            <a:pt x="0" y="470"/>
                            <a:pt x="282" y="752"/>
                          </a:cubicBezTo>
                          <a:cubicBezTo>
                            <a:pt x="366" y="836"/>
                            <a:pt x="471" y="874"/>
                            <a:pt x="575" y="874"/>
                          </a:cubicBezTo>
                          <a:cubicBezTo>
                            <a:pt x="797" y="874"/>
                            <a:pt x="1015" y="701"/>
                            <a:pt x="1015" y="433"/>
                          </a:cubicBezTo>
                          <a:cubicBezTo>
                            <a:pt x="1015" y="188"/>
                            <a:pt x="827" y="0"/>
                            <a:pt x="583" y="0"/>
                          </a:cubicBezTo>
                          <a:close/>
                        </a:path>
                      </a:pathLst>
                    </a:custGeom>
                    <a:solidFill>
                      <a:schemeClr val="accent5"/>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grpSp>
              <p:sp>
                <p:nvSpPr>
                  <p:cNvPr id="5621" name="Google Shape;5621;p39"/>
                  <p:cNvSpPr txBox="1"/>
                  <p:nvPr/>
                </p:nvSpPr>
                <p:spPr>
                  <a:xfrm>
                    <a:off x="3274242" y="2039771"/>
                    <a:ext cx="880886" cy="257381"/>
                  </a:xfrm>
                  <a:prstGeom prst="rect">
                    <a:avLst/>
                  </a:prstGeom>
                  <a:noFill/>
                  <a:ln>
                    <a:noFill/>
                  </a:ln>
                </p:spPr>
                <p:txBody>
                  <a:bodyPr spcFirstLastPara="1" wrap="square" lIns="121900" tIns="121900" rIns="121900" bIns="121900" anchor="ctr" anchorCtr="0">
                    <a:noAutofit/>
                  </a:bodyPr>
                  <a:lstStyle/>
                  <a:p>
                    <a:r>
                      <a:rPr lang="en" sz="2000" b="1" dirty="0">
                        <a:solidFill>
                          <a:schemeClr val="accent5"/>
                        </a:solidFill>
                        <a:latin typeface="Calibri" panose="020F0502020204030204" pitchFamily="34" charset="0"/>
                        <a:ea typeface="Fira Sans Extra Condensed"/>
                        <a:cs typeface="Calibri" panose="020F0502020204030204" pitchFamily="34" charset="0"/>
                        <a:sym typeface="Fira Sans Extra Condensed"/>
                      </a:rPr>
                      <a:t>14%</a:t>
                    </a:r>
                    <a:endParaRPr sz="2000" b="1" dirty="0">
                      <a:solidFill>
                        <a:schemeClr val="accent5"/>
                      </a:solidFill>
                      <a:latin typeface="Calibri" panose="020F0502020204030204" pitchFamily="34" charset="0"/>
                      <a:ea typeface="Fira Sans Extra Condensed"/>
                      <a:cs typeface="Calibri" panose="020F0502020204030204" pitchFamily="34" charset="0"/>
                      <a:sym typeface="Fira Sans Extra Condensed"/>
                    </a:endParaRPr>
                  </a:p>
                </p:txBody>
              </p:sp>
            </p:grpSp>
            <p:sp>
              <p:nvSpPr>
                <p:cNvPr id="5622" name="Google Shape;5622;p39"/>
                <p:cNvSpPr/>
                <p:nvPr/>
              </p:nvSpPr>
              <p:spPr>
                <a:xfrm>
                  <a:off x="1496342" y="1805397"/>
                  <a:ext cx="1776992" cy="2009700"/>
                </a:xfrm>
                <a:custGeom>
                  <a:avLst/>
                  <a:gdLst/>
                  <a:ahLst/>
                  <a:cxnLst/>
                  <a:rect l="l" t="t" r="r" b="b"/>
                  <a:pathLst>
                    <a:path w="50429" h="57033" extrusionOk="0">
                      <a:moveTo>
                        <a:pt x="28618" y="0"/>
                      </a:moveTo>
                      <a:cubicBezTo>
                        <a:pt x="25315" y="0"/>
                        <a:pt x="21980" y="572"/>
                        <a:pt x="18758" y="1756"/>
                      </a:cubicBezTo>
                      <a:cubicBezTo>
                        <a:pt x="7500" y="5909"/>
                        <a:pt x="0" y="16623"/>
                        <a:pt x="19" y="28633"/>
                      </a:cubicBezTo>
                      <a:cubicBezTo>
                        <a:pt x="38" y="43087"/>
                        <a:pt x="10808" y="55266"/>
                        <a:pt x="25167" y="57033"/>
                      </a:cubicBezTo>
                      <a:lnTo>
                        <a:pt x="25167" y="49909"/>
                      </a:lnTo>
                      <a:cubicBezTo>
                        <a:pt x="10357" y="47485"/>
                        <a:pt x="2481" y="31076"/>
                        <a:pt x="9849" y="18014"/>
                      </a:cubicBezTo>
                      <a:cubicBezTo>
                        <a:pt x="13924" y="10818"/>
                        <a:pt x="21265" y="7066"/>
                        <a:pt x="28656" y="7066"/>
                      </a:cubicBezTo>
                      <a:cubicBezTo>
                        <a:pt x="34664" y="7066"/>
                        <a:pt x="40705" y="9544"/>
                        <a:pt x="45053" y="14668"/>
                      </a:cubicBezTo>
                      <a:lnTo>
                        <a:pt x="50428" y="10082"/>
                      </a:lnTo>
                      <a:cubicBezTo>
                        <a:pt x="44887" y="3561"/>
                        <a:pt x="36856" y="0"/>
                        <a:pt x="28618" y="0"/>
                      </a:cubicBezTo>
                      <a:close/>
                    </a:path>
                  </a:pathLst>
                </a:custGeom>
                <a:solidFill>
                  <a:schemeClr val="accent5"/>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623" name="Google Shape;5623;p39"/>
                <p:cNvSpPr txBox="1"/>
                <p:nvPr/>
              </p:nvSpPr>
              <p:spPr>
                <a:xfrm>
                  <a:off x="2362850" y="3569330"/>
                  <a:ext cx="556800" cy="247800"/>
                </a:xfrm>
                <a:prstGeom prst="rect">
                  <a:avLst/>
                </a:prstGeom>
                <a:noFill/>
                <a:ln>
                  <a:noFill/>
                </a:ln>
              </p:spPr>
              <p:txBody>
                <a:bodyPr spcFirstLastPara="1" wrap="square" lIns="121900" tIns="121900" rIns="121900" bIns="121900" anchor="ctr" anchorCtr="0">
                  <a:noAutofit/>
                </a:bodyPr>
                <a:lstStyle/>
                <a:p>
                  <a:r>
                    <a:rPr lang="en" sz="2133" dirty="0">
                      <a:solidFill>
                        <a:schemeClr val="accent5"/>
                      </a:solidFill>
                      <a:latin typeface="Calibri" panose="020F0502020204030204" pitchFamily="34" charset="0"/>
                      <a:ea typeface="Fira Sans Extra Condensed"/>
                      <a:cs typeface="Calibri" panose="020F0502020204030204" pitchFamily="34" charset="0"/>
                      <a:sym typeface="Fira Sans Extra Condensed"/>
                    </a:rPr>
                    <a:t>B</a:t>
                  </a:r>
                  <a:endParaRPr sz="2133" dirty="0">
                    <a:solidFill>
                      <a:schemeClr val="accent5"/>
                    </a:solidFill>
                    <a:latin typeface="Calibri" panose="020F0502020204030204" pitchFamily="34" charset="0"/>
                    <a:ea typeface="Fira Sans Extra Condensed"/>
                    <a:cs typeface="Calibri" panose="020F0502020204030204" pitchFamily="34" charset="0"/>
                    <a:sym typeface="Fira Sans Extra Condensed"/>
                  </a:endParaRPr>
                </a:p>
              </p:txBody>
            </p:sp>
          </p:grpSp>
          <p:grpSp>
            <p:nvGrpSpPr>
              <p:cNvPr id="5624" name="Google Shape;5624;p39"/>
              <p:cNvGrpSpPr/>
              <p:nvPr/>
            </p:nvGrpSpPr>
            <p:grpSpPr>
              <a:xfrm>
                <a:off x="1740805" y="1984859"/>
                <a:ext cx="2490696" cy="1585978"/>
                <a:chOff x="1723521" y="2040116"/>
                <a:chExt cx="2431608" cy="1548202"/>
              </a:xfrm>
            </p:grpSpPr>
            <p:grpSp>
              <p:nvGrpSpPr>
                <p:cNvPr id="5625" name="Google Shape;5625;p39"/>
                <p:cNvGrpSpPr/>
                <p:nvPr/>
              </p:nvGrpSpPr>
              <p:grpSpPr>
                <a:xfrm>
                  <a:off x="3274244" y="2485993"/>
                  <a:ext cx="880885" cy="455618"/>
                  <a:chOff x="3274244" y="2452594"/>
                  <a:chExt cx="880885" cy="455618"/>
                </a:xfrm>
              </p:grpSpPr>
              <p:grpSp>
                <p:nvGrpSpPr>
                  <p:cNvPr id="5627" name="Google Shape;5627;p39"/>
                  <p:cNvGrpSpPr/>
                  <p:nvPr/>
                </p:nvGrpSpPr>
                <p:grpSpPr>
                  <a:xfrm>
                    <a:off x="3367636" y="2588291"/>
                    <a:ext cx="787493" cy="319921"/>
                    <a:chOff x="2640164" y="1291700"/>
                    <a:chExt cx="787493" cy="319921"/>
                  </a:xfrm>
                </p:grpSpPr>
                <p:sp>
                  <p:nvSpPr>
                    <p:cNvPr id="5628" name="Google Shape;5628;p39"/>
                    <p:cNvSpPr/>
                    <p:nvPr/>
                  </p:nvSpPr>
                  <p:spPr>
                    <a:xfrm>
                      <a:off x="3107736" y="1291700"/>
                      <a:ext cx="319921" cy="319921"/>
                    </a:xfrm>
                    <a:custGeom>
                      <a:avLst/>
                      <a:gdLst/>
                      <a:ahLst/>
                      <a:cxnLst/>
                      <a:rect l="l" t="t" r="r" b="b"/>
                      <a:pathLst>
                        <a:path w="9079" h="9079" fill="none" extrusionOk="0">
                          <a:moveTo>
                            <a:pt x="9079" y="4530"/>
                          </a:moveTo>
                          <a:cubicBezTo>
                            <a:pt x="9079" y="7049"/>
                            <a:pt x="7049" y="9079"/>
                            <a:pt x="4549" y="9079"/>
                          </a:cubicBezTo>
                          <a:cubicBezTo>
                            <a:pt x="2030" y="9079"/>
                            <a:pt x="1" y="7049"/>
                            <a:pt x="1" y="4530"/>
                          </a:cubicBezTo>
                          <a:cubicBezTo>
                            <a:pt x="1" y="2030"/>
                            <a:pt x="2030" y="0"/>
                            <a:pt x="4549" y="0"/>
                          </a:cubicBezTo>
                          <a:cubicBezTo>
                            <a:pt x="7049" y="0"/>
                            <a:pt x="9079" y="2030"/>
                            <a:pt x="9079" y="4530"/>
                          </a:cubicBezTo>
                          <a:close/>
                        </a:path>
                      </a:pathLst>
                    </a:custGeom>
                    <a:noFill/>
                    <a:ln w="2350" cap="flat" cmpd="sng">
                      <a:solidFill>
                        <a:schemeClr val="accent6"/>
                      </a:solidFill>
                      <a:prstDash val="solid"/>
                      <a:miter lim="18795"/>
                      <a:headEnd type="none" w="sm" len="sm"/>
                      <a:tailEnd type="none" w="sm" len="sm"/>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629" name="Google Shape;5629;p39"/>
                    <p:cNvSpPr/>
                    <p:nvPr/>
                  </p:nvSpPr>
                  <p:spPr>
                    <a:xfrm>
                      <a:off x="2640164" y="1461899"/>
                      <a:ext cx="470914" cy="35"/>
                    </a:xfrm>
                    <a:custGeom>
                      <a:avLst/>
                      <a:gdLst/>
                      <a:ahLst/>
                      <a:cxnLst/>
                      <a:rect l="l" t="t" r="r" b="b"/>
                      <a:pathLst>
                        <a:path w="13364" h="1" fill="none" extrusionOk="0">
                          <a:moveTo>
                            <a:pt x="13364" y="1"/>
                          </a:moveTo>
                          <a:lnTo>
                            <a:pt x="0" y="1"/>
                          </a:lnTo>
                        </a:path>
                      </a:pathLst>
                    </a:custGeom>
                    <a:noFill/>
                    <a:ln w="2350" cap="flat" cmpd="sng">
                      <a:solidFill>
                        <a:schemeClr val="accent6"/>
                      </a:solidFill>
                      <a:prstDash val="solid"/>
                      <a:miter lim="18795"/>
                      <a:headEnd type="none" w="sm" len="sm"/>
                      <a:tailEnd type="none" w="sm" len="sm"/>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630" name="Google Shape;5630;p39"/>
                    <p:cNvSpPr/>
                    <p:nvPr/>
                  </p:nvSpPr>
                  <p:spPr>
                    <a:xfrm>
                      <a:off x="3097129" y="1448649"/>
                      <a:ext cx="31855" cy="27274"/>
                    </a:xfrm>
                    <a:custGeom>
                      <a:avLst/>
                      <a:gdLst/>
                      <a:ahLst/>
                      <a:cxnLst/>
                      <a:rect l="l" t="t" r="r" b="b"/>
                      <a:pathLst>
                        <a:path w="904" h="774" extrusionOk="0">
                          <a:moveTo>
                            <a:pt x="377" y="1"/>
                          </a:moveTo>
                          <a:cubicBezTo>
                            <a:pt x="170" y="1"/>
                            <a:pt x="1" y="170"/>
                            <a:pt x="1" y="377"/>
                          </a:cubicBezTo>
                          <a:cubicBezTo>
                            <a:pt x="1" y="618"/>
                            <a:pt x="190" y="774"/>
                            <a:pt x="388" y="774"/>
                          </a:cubicBezTo>
                          <a:cubicBezTo>
                            <a:pt x="483" y="774"/>
                            <a:pt x="580" y="738"/>
                            <a:pt x="659" y="659"/>
                          </a:cubicBezTo>
                          <a:cubicBezTo>
                            <a:pt x="903" y="414"/>
                            <a:pt x="715" y="1"/>
                            <a:pt x="377"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631" name="Google Shape;5631;p39"/>
                    <p:cNvSpPr/>
                    <p:nvPr/>
                  </p:nvSpPr>
                  <p:spPr>
                    <a:xfrm>
                      <a:off x="3089870" y="1447345"/>
                      <a:ext cx="35801" cy="30833"/>
                    </a:xfrm>
                    <a:custGeom>
                      <a:avLst/>
                      <a:gdLst/>
                      <a:ahLst/>
                      <a:cxnLst/>
                      <a:rect l="l" t="t" r="r" b="b"/>
                      <a:pathLst>
                        <a:path w="1016" h="875" extrusionOk="0">
                          <a:moveTo>
                            <a:pt x="595" y="98"/>
                          </a:moveTo>
                          <a:cubicBezTo>
                            <a:pt x="762" y="98"/>
                            <a:pt x="921" y="232"/>
                            <a:pt x="921" y="433"/>
                          </a:cubicBezTo>
                          <a:cubicBezTo>
                            <a:pt x="921" y="621"/>
                            <a:pt x="771" y="771"/>
                            <a:pt x="583" y="771"/>
                          </a:cubicBezTo>
                          <a:cubicBezTo>
                            <a:pt x="282" y="771"/>
                            <a:pt x="150" y="414"/>
                            <a:pt x="357" y="207"/>
                          </a:cubicBezTo>
                          <a:cubicBezTo>
                            <a:pt x="426" y="132"/>
                            <a:pt x="512" y="98"/>
                            <a:pt x="595" y="98"/>
                          </a:cubicBezTo>
                          <a:close/>
                          <a:moveTo>
                            <a:pt x="583" y="0"/>
                          </a:moveTo>
                          <a:cubicBezTo>
                            <a:pt x="188" y="0"/>
                            <a:pt x="0" y="470"/>
                            <a:pt x="282" y="752"/>
                          </a:cubicBezTo>
                          <a:cubicBezTo>
                            <a:pt x="366" y="836"/>
                            <a:pt x="471" y="874"/>
                            <a:pt x="575" y="874"/>
                          </a:cubicBezTo>
                          <a:cubicBezTo>
                            <a:pt x="797" y="874"/>
                            <a:pt x="1015" y="701"/>
                            <a:pt x="1015" y="433"/>
                          </a:cubicBezTo>
                          <a:cubicBezTo>
                            <a:pt x="1015" y="188"/>
                            <a:pt x="827" y="0"/>
                            <a:pt x="583" y="0"/>
                          </a:cubicBezTo>
                          <a:close/>
                        </a:path>
                      </a:pathLst>
                    </a:custGeom>
                    <a:solidFill>
                      <a:schemeClr val="accent6"/>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grpSp>
              <p:sp>
                <p:nvSpPr>
                  <p:cNvPr id="5635" name="Google Shape;5635;p39"/>
                  <p:cNvSpPr txBox="1"/>
                  <p:nvPr/>
                </p:nvSpPr>
                <p:spPr>
                  <a:xfrm>
                    <a:off x="3274244" y="2452594"/>
                    <a:ext cx="691215" cy="306508"/>
                  </a:xfrm>
                  <a:prstGeom prst="rect">
                    <a:avLst/>
                  </a:prstGeom>
                  <a:noFill/>
                  <a:ln>
                    <a:noFill/>
                  </a:ln>
                </p:spPr>
                <p:txBody>
                  <a:bodyPr spcFirstLastPara="1" wrap="square" lIns="121900" tIns="121900" rIns="121900" bIns="121900" anchor="ctr" anchorCtr="0">
                    <a:noAutofit/>
                  </a:bodyPr>
                  <a:lstStyle/>
                  <a:p>
                    <a:r>
                      <a:rPr lang="en" sz="2000" b="1" dirty="0">
                        <a:solidFill>
                          <a:schemeClr val="accent6"/>
                        </a:solidFill>
                        <a:latin typeface="Calibri" panose="020F0502020204030204" pitchFamily="34" charset="0"/>
                        <a:ea typeface="Fira Sans Extra Condensed"/>
                        <a:cs typeface="Calibri" panose="020F0502020204030204" pitchFamily="34" charset="0"/>
                        <a:sym typeface="Fira Sans Extra Condensed"/>
                      </a:rPr>
                      <a:t>53%</a:t>
                    </a:r>
                    <a:endParaRPr sz="2000" b="1" dirty="0">
                      <a:solidFill>
                        <a:schemeClr val="accent6"/>
                      </a:solidFill>
                      <a:latin typeface="Calibri" panose="020F0502020204030204" pitchFamily="34" charset="0"/>
                      <a:ea typeface="Fira Sans Extra Condensed"/>
                      <a:cs typeface="Calibri" panose="020F0502020204030204" pitchFamily="34" charset="0"/>
                      <a:sym typeface="Fira Sans Extra Condensed"/>
                    </a:endParaRPr>
                  </a:p>
                </p:txBody>
              </p:sp>
            </p:grpSp>
            <p:grpSp>
              <p:nvGrpSpPr>
                <p:cNvPr id="5636" name="Google Shape;5636;p39"/>
                <p:cNvGrpSpPr/>
                <p:nvPr/>
              </p:nvGrpSpPr>
              <p:grpSpPr>
                <a:xfrm>
                  <a:off x="1723521" y="2040116"/>
                  <a:ext cx="1563735" cy="1548202"/>
                  <a:chOff x="1723521" y="2040116"/>
                  <a:chExt cx="1563735" cy="1548202"/>
                </a:xfrm>
              </p:grpSpPr>
              <p:sp>
                <p:nvSpPr>
                  <p:cNvPr id="5637" name="Google Shape;5637;p39"/>
                  <p:cNvSpPr/>
                  <p:nvPr/>
                </p:nvSpPr>
                <p:spPr>
                  <a:xfrm>
                    <a:off x="1723521" y="2040116"/>
                    <a:ext cx="1563735" cy="1546503"/>
                  </a:xfrm>
                  <a:custGeom>
                    <a:avLst/>
                    <a:gdLst/>
                    <a:ahLst/>
                    <a:cxnLst/>
                    <a:rect l="l" t="t" r="r" b="b"/>
                    <a:pathLst>
                      <a:path w="44377" h="43888" extrusionOk="0">
                        <a:moveTo>
                          <a:pt x="22179" y="0"/>
                        </a:moveTo>
                        <a:cubicBezTo>
                          <a:pt x="10018" y="0"/>
                          <a:pt x="113" y="9793"/>
                          <a:pt x="0" y="21972"/>
                        </a:cubicBezTo>
                        <a:cubicBezTo>
                          <a:pt x="0" y="32873"/>
                          <a:pt x="7951" y="42158"/>
                          <a:pt x="18720" y="43887"/>
                        </a:cubicBezTo>
                        <a:lnTo>
                          <a:pt x="18720" y="36689"/>
                        </a:lnTo>
                        <a:cubicBezTo>
                          <a:pt x="13063" y="35354"/>
                          <a:pt x="8684" y="30919"/>
                          <a:pt x="7424" y="25261"/>
                        </a:cubicBezTo>
                        <a:cubicBezTo>
                          <a:pt x="6146" y="19585"/>
                          <a:pt x="8233" y="13702"/>
                          <a:pt x="12800" y="10093"/>
                        </a:cubicBezTo>
                        <a:cubicBezTo>
                          <a:pt x="15525" y="7942"/>
                          <a:pt x="18844" y="6831"/>
                          <a:pt x="22191" y="6831"/>
                        </a:cubicBezTo>
                        <a:cubicBezTo>
                          <a:pt x="24430" y="6831"/>
                          <a:pt x="26681" y="7328"/>
                          <a:pt x="28776" y="8345"/>
                        </a:cubicBezTo>
                        <a:cubicBezTo>
                          <a:pt x="34001" y="10864"/>
                          <a:pt x="37309" y="16164"/>
                          <a:pt x="37309" y="21972"/>
                        </a:cubicBezTo>
                        <a:lnTo>
                          <a:pt x="44376" y="21972"/>
                        </a:lnTo>
                        <a:cubicBezTo>
                          <a:pt x="44245" y="9793"/>
                          <a:pt x="34358" y="0"/>
                          <a:pt x="22179" y="0"/>
                        </a:cubicBezTo>
                        <a:close/>
                      </a:path>
                    </a:pathLst>
                  </a:custGeom>
                  <a:solidFill>
                    <a:schemeClr val="accent6"/>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638" name="Google Shape;5638;p39"/>
                  <p:cNvSpPr txBox="1"/>
                  <p:nvPr/>
                </p:nvSpPr>
                <p:spPr>
                  <a:xfrm>
                    <a:off x="2362851" y="3340518"/>
                    <a:ext cx="556800" cy="247800"/>
                  </a:xfrm>
                  <a:prstGeom prst="rect">
                    <a:avLst/>
                  </a:prstGeom>
                  <a:noFill/>
                  <a:ln>
                    <a:noFill/>
                  </a:ln>
                </p:spPr>
                <p:txBody>
                  <a:bodyPr spcFirstLastPara="1" wrap="square" lIns="121900" tIns="121900" rIns="121900" bIns="121900" anchor="ctr" anchorCtr="0">
                    <a:noAutofit/>
                  </a:bodyPr>
                  <a:lstStyle/>
                  <a:p>
                    <a:r>
                      <a:rPr lang="en" sz="2133" dirty="0">
                        <a:solidFill>
                          <a:schemeClr val="accent6"/>
                        </a:solidFill>
                        <a:latin typeface="Calibri" panose="020F0502020204030204" pitchFamily="34" charset="0"/>
                        <a:ea typeface="Fira Sans Extra Condensed"/>
                        <a:cs typeface="Calibri" panose="020F0502020204030204" pitchFamily="34" charset="0"/>
                        <a:sym typeface="Fira Sans Extra Condensed"/>
                      </a:rPr>
                      <a:t>A</a:t>
                    </a:r>
                    <a:endParaRPr sz="2133" dirty="0">
                      <a:solidFill>
                        <a:schemeClr val="accent6"/>
                      </a:solidFill>
                      <a:latin typeface="Calibri" panose="020F0502020204030204" pitchFamily="34" charset="0"/>
                      <a:ea typeface="Fira Sans Extra Condensed"/>
                      <a:cs typeface="Calibri" panose="020F0502020204030204" pitchFamily="34" charset="0"/>
                      <a:sym typeface="Fira Sans Extra Condensed"/>
                    </a:endParaRPr>
                  </a:p>
                </p:txBody>
              </p:sp>
            </p:grpSp>
          </p:grpSp>
        </p:grpSp>
        <p:sp>
          <p:nvSpPr>
            <p:cNvPr id="9" name="Google Shape;5605;p39">
              <a:extLst>
                <a:ext uri="{FF2B5EF4-FFF2-40B4-BE49-F238E27FC236}">
                  <a16:creationId xmlns:a16="http://schemas.microsoft.com/office/drawing/2014/main" id="{87756092-FB02-CAA6-E869-CA8213BD998D}"/>
                </a:ext>
              </a:extLst>
            </p:cNvPr>
            <p:cNvSpPr/>
            <p:nvPr/>
          </p:nvSpPr>
          <p:spPr>
            <a:xfrm>
              <a:off x="3849798" y="3402436"/>
              <a:ext cx="200760" cy="186327"/>
            </a:xfrm>
            <a:custGeom>
              <a:avLst/>
              <a:gdLst/>
              <a:ahLst/>
              <a:cxnLst/>
              <a:rect l="l" t="t" r="r" b="b"/>
              <a:pathLst>
                <a:path w="4813" h="4437" extrusionOk="0">
                  <a:moveTo>
                    <a:pt x="2200" y="2670"/>
                  </a:moveTo>
                  <a:lnTo>
                    <a:pt x="2200" y="3215"/>
                  </a:lnTo>
                  <a:lnTo>
                    <a:pt x="1636" y="3215"/>
                  </a:lnTo>
                  <a:lnTo>
                    <a:pt x="1636" y="2670"/>
                  </a:lnTo>
                  <a:close/>
                  <a:moveTo>
                    <a:pt x="3027" y="2670"/>
                  </a:moveTo>
                  <a:lnTo>
                    <a:pt x="3027" y="3215"/>
                  </a:lnTo>
                  <a:lnTo>
                    <a:pt x="2482" y="3215"/>
                  </a:lnTo>
                  <a:lnTo>
                    <a:pt x="2482" y="2670"/>
                  </a:lnTo>
                  <a:close/>
                  <a:moveTo>
                    <a:pt x="2200" y="3346"/>
                  </a:moveTo>
                  <a:lnTo>
                    <a:pt x="2200" y="3910"/>
                  </a:lnTo>
                  <a:lnTo>
                    <a:pt x="1636" y="3910"/>
                  </a:lnTo>
                  <a:lnTo>
                    <a:pt x="1636" y="3346"/>
                  </a:lnTo>
                  <a:close/>
                  <a:moveTo>
                    <a:pt x="3027" y="3346"/>
                  </a:moveTo>
                  <a:lnTo>
                    <a:pt x="3027" y="3910"/>
                  </a:lnTo>
                  <a:lnTo>
                    <a:pt x="2482" y="3910"/>
                  </a:lnTo>
                  <a:lnTo>
                    <a:pt x="2482" y="3346"/>
                  </a:lnTo>
                  <a:close/>
                  <a:moveTo>
                    <a:pt x="2388" y="1"/>
                  </a:moveTo>
                  <a:lnTo>
                    <a:pt x="1" y="2407"/>
                  </a:lnTo>
                  <a:lnTo>
                    <a:pt x="696" y="2407"/>
                  </a:lnTo>
                  <a:lnTo>
                    <a:pt x="696" y="4437"/>
                  </a:lnTo>
                  <a:lnTo>
                    <a:pt x="4117" y="4437"/>
                  </a:lnTo>
                  <a:lnTo>
                    <a:pt x="4117" y="2407"/>
                  </a:lnTo>
                  <a:lnTo>
                    <a:pt x="4812" y="2407"/>
                  </a:lnTo>
                  <a:lnTo>
                    <a:pt x="4098" y="1692"/>
                  </a:lnTo>
                  <a:lnTo>
                    <a:pt x="4098" y="715"/>
                  </a:lnTo>
                  <a:lnTo>
                    <a:pt x="3497" y="715"/>
                  </a:lnTo>
                  <a:lnTo>
                    <a:pt x="3497" y="1091"/>
                  </a:lnTo>
                  <a:lnTo>
                    <a:pt x="2388" y="1"/>
                  </a:lnTo>
                  <a:close/>
                </a:path>
              </a:pathLst>
            </a:custGeom>
            <a:solidFill>
              <a:schemeClr val="accent6"/>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0ED525BB-B076-ACB2-8F95-8A0D7CC72E25}"/>
              </a:ext>
            </a:extLst>
          </p:cNvPr>
          <p:cNvSpPr txBox="1"/>
          <p:nvPr/>
        </p:nvSpPr>
        <p:spPr>
          <a:xfrm>
            <a:off x="3220702" y="5358863"/>
            <a:ext cx="5509716" cy="369332"/>
          </a:xfrm>
          <a:prstGeom prst="rect">
            <a:avLst/>
          </a:prstGeom>
          <a:solidFill>
            <a:schemeClr val="accent6">
              <a:lumMod val="60000"/>
              <a:lumOff val="40000"/>
              <a:alpha val="80000"/>
            </a:schemeClr>
          </a:solidFill>
        </p:spPr>
        <p:txBody>
          <a:bodyPr wrap="square">
            <a:spAutoFit/>
          </a:bodyPr>
          <a:lstStyle/>
          <a:p>
            <a:r>
              <a:rPr lang="en-MY"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T</a:t>
            </a:r>
            <a:r>
              <a:rPr lang="en-MY"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otal </a:t>
            </a:r>
            <a:r>
              <a:rPr lang="en-MY"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energy consumption </a:t>
            </a:r>
            <a:r>
              <a:rPr lang="en-MY"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 building sector in Malaysia  </a:t>
            </a:r>
            <a:endParaRPr lang="en-GB" dirty="0">
              <a:solidFill>
                <a:schemeClr val="bg1"/>
              </a:solidFill>
            </a:endParaRPr>
          </a:p>
        </p:txBody>
      </p:sp>
      <p:sp>
        <p:nvSpPr>
          <p:cNvPr id="13" name="TextBox 12">
            <a:extLst>
              <a:ext uri="{FF2B5EF4-FFF2-40B4-BE49-F238E27FC236}">
                <a16:creationId xmlns:a16="http://schemas.microsoft.com/office/drawing/2014/main" id="{E8EBA4DC-FE25-BAFF-2ABE-858652BEF9A3}"/>
              </a:ext>
            </a:extLst>
          </p:cNvPr>
          <p:cNvSpPr txBox="1"/>
          <p:nvPr/>
        </p:nvSpPr>
        <p:spPr>
          <a:xfrm>
            <a:off x="3220702" y="5724295"/>
            <a:ext cx="5509716" cy="369332"/>
          </a:xfrm>
          <a:prstGeom prst="rect">
            <a:avLst/>
          </a:prstGeom>
          <a:solidFill>
            <a:schemeClr val="accent5">
              <a:lumMod val="40000"/>
              <a:lumOff val="60000"/>
              <a:alpha val="80000"/>
            </a:schemeClr>
          </a:solidFill>
        </p:spPr>
        <p:txBody>
          <a:bodyPr wrap="square">
            <a:spAutoFit/>
          </a:bodyPr>
          <a:lstStyle/>
          <a:p>
            <a:r>
              <a:rPr lang="en-MY"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T</a:t>
            </a:r>
            <a:r>
              <a:rPr lang="en-MY"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otal </a:t>
            </a:r>
            <a:r>
              <a:rPr lang="en-MY"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electricity consumption </a:t>
            </a:r>
            <a:r>
              <a:rPr lang="en-MY"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 commercial &amp; residential</a:t>
            </a:r>
            <a:endParaRPr lang="en-GB" dirty="0">
              <a:solidFill>
                <a:schemeClr val="bg1"/>
              </a:solidFill>
            </a:endParaRPr>
          </a:p>
        </p:txBody>
      </p:sp>
      <p:sp>
        <p:nvSpPr>
          <p:cNvPr id="17" name="TextBox 16">
            <a:extLst>
              <a:ext uri="{FF2B5EF4-FFF2-40B4-BE49-F238E27FC236}">
                <a16:creationId xmlns:a16="http://schemas.microsoft.com/office/drawing/2014/main" id="{F5376817-2913-412E-9023-456D770757B4}"/>
              </a:ext>
            </a:extLst>
          </p:cNvPr>
          <p:cNvSpPr txBox="1"/>
          <p:nvPr/>
        </p:nvSpPr>
        <p:spPr>
          <a:xfrm>
            <a:off x="5898785" y="682200"/>
            <a:ext cx="5466187" cy="1569660"/>
          </a:xfrm>
          <a:prstGeom prst="rect">
            <a:avLst/>
          </a:prstGeom>
          <a:solidFill>
            <a:schemeClr val="bg1">
              <a:lumMod val="65000"/>
              <a:alpha val="19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MY"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Malaysia</a:t>
            </a:r>
            <a:r>
              <a:rPr lang="en-MY"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 per capita </a:t>
            </a:r>
            <a:r>
              <a:rPr lang="en-GB"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a:t>
            </a:r>
            <a:r>
              <a:rPr lang="en-GB" sz="2400" b="1" baseline="-25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MY"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emissions </a:t>
            </a:r>
            <a:r>
              <a:rPr lang="en-MY"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are rising to about </a:t>
            </a:r>
            <a:r>
              <a:rPr lang="en-MY"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8t PCPA </a:t>
            </a:r>
            <a:r>
              <a:rPr lang="en-MY"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 categorized as being </a:t>
            </a:r>
            <a:r>
              <a:rPr lang="en-MY"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above the upper middle-income </a:t>
            </a:r>
            <a:r>
              <a:rPr lang="en-MY"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countries at 6.6t PCPA</a:t>
            </a:r>
            <a:endParaRPr lang="en-GB" sz="2400" dirty="0">
              <a:solidFill>
                <a:srgbClr val="000000"/>
              </a:solidFill>
            </a:endParaRPr>
          </a:p>
        </p:txBody>
      </p:sp>
      <p:cxnSp>
        <p:nvCxnSpPr>
          <p:cNvPr id="20" name="Straight Connector 19">
            <a:extLst>
              <a:ext uri="{FF2B5EF4-FFF2-40B4-BE49-F238E27FC236}">
                <a16:creationId xmlns:a16="http://schemas.microsoft.com/office/drawing/2014/main" id="{BCCA7D83-884F-D27A-5EFD-A1122E8E00EC}"/>
              </a:ext>
            </a:extLst>
          </p:cNvPr>
          <p:cNvCxnSpPr>
            <a:cxnSpLocks/>
          </p:cNvCxnSpPr>
          <p:nvPr/>
        </p:nvCxnSpPr>
        <p:spPr>
          <a:xfrm>
            <a:off x="308919" y="682200"/>
            <a:ext cx="11602995" cy="0"/>
          </a:xfrm>
          <a:prstGeom prst="line">
            <a:avLst/>
          </a:prstGeom>
          <a:ln>
            <a:solidFill>
              <a:schemeClr val="accent6"/>
            </a:solidFill>
          </a:ln>
        </p:spPr>
        <p:style>
          <a:lnRef idx="3">
            <a:schemeClr val="lt1"/>
          </a:lnRef>
          <a:fillRef idx="1">
            <a:schemeClr val="accent6"/>
          </a:fillRef>
          <a:effectRef idx="1">
            <a:schemeClr val="accent6"/>
          </a:effectRef>
          <a:fontRef idx="minor">
            <a:schemeClr val="lt1"/>
          </a:fontRef>
        </p:style>
      </p:cxnSp>
      <p:sp>
        <p:nvSpPr>
          <p:cNvPr id="22" name="CustomShape 2">
            <a:extLst>
              <a:ext uri="{FF2B5EF4-FFF2-40B4-BE49-F238E27FC236}">
                <a16:creationId xmlns:a16="http://schemas.microsoft.com/office/drawing/2014/main" id="{126A8186-2A07-A494-842B-31DD3E01F7D5}"/>
              </a:ext>
            </a:extLst>
          </p:cNvPr>
          <p:cNvSpPr/>
          <p:nvPr/>
        </p:nvSpPr>
        <p:spPr>
          <a:xfrm>
            <a:off x="807553" y="97772"/>
            <a:ext cx="2708952" cy="58442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3600" b="1" spc="-1" dirty="0">
                <a:solidFill>
                  <a:srgbClr val="000000"/>
                </a:solidFill>
                <a:latin typeface="Calibri Light" panose="020F0302020204030204" pitchFamily="34" charset="0"/>
                <a:cs typeface="Calibri Light" panose="020F0302020204030204" pitchFamily="34" charset="0"/>
              </a:rPr>
              <a:t>Introduction </a:t>
            </a:r>
          </a:p>
        </p:txBody>
      </p:sp>
      <p:sp>
        <p:nvSpPr>
          <p:cNvPr id="23" name="Rectangle 22">
            <a:extLst>
              <a:ext uri="{FF2B5EF4-FFF2-40B4-BE49-F238E27FC236}">
                <a16:creationId xmlns:a16="http://schemas.microsoft.com/office/drawing/2014/main" id="{03618030-228B-AD6F-97BC-262BA3A7B6CB}"/>
              </a:ext>
            </a:extLst>
          </p:cNvPr>
          <p:cNvSpPr/>
          <p:nvPr/>
        </p:nvSpPr>
        <p:spPr>
          <a:xfrm>
            <a:off x="336501" y="217066"/>
            <a:ext cx="347386" cy="345841"/>
          </a:xfrm>
          <a:prstGeom prst="rect">
            <a:avLst/>
          </a:prstGeom>
          <a:solidFill>
            <a:srgbClr val="A898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Google Shape;5593;p39">
            <a:extLst>
              <a:ext uri="{FF2B5EF4-FFF2-40B4-BE49-F238E27FC236}">
                <a16:creationId xmlns:a16="http://schemas.microsoft.com/office/drawing/2014/main" id="{624DA09E-3925-BE96-FB20-64A63D9D9602}"/>
              </a:ext>
            </a:extLst>
          </p:cNvPr>
          <p:cNvSpPr/>
          <p:nvPr/>
        </p:nvSpPr>
        <p:spPr>
          <a:xfrm>
            <a:off x="4518921" y="2234764"/>
            <a:ext cx="261978" cy="263800"/>
          </a:xfrm>
          <a:custGeom>
            <a:avLst/>
            <a:gdLst/>
            <a:ahLst/>
            <a:cxnLst/>
            <a:rect l="l" t="t" r="r" b="b"/>
            <a:pathLst>
              <a:path w="4925" h="4926" extrusionOk="0">
                <a:moveTo>
                  <a:pt x="2575" y="339"/>
                </a:moveTo>
                <a:lnTo>
                  <a:pt x="2575" y="377"/>
                </a:lnTo>
                <a:cubicBezTo>
                  <a:pt x="2575" y="433"/>
                  <a:pt x="2557" y="489"/>
                  <a:pt x="2519" y="527"/>
                </a:cubicBezTo>
                <a:cubicBezTo>
                  <a:pt x="2481" y="583"/>
                  <a:pt x="2463" y="621"/>
                  <a:pt x="2425" y="659"/>
                </a:cubicBezTo>
                <a:cubicBezTo>
                  <a:pt x="2456" y="730"/>
                  <a:pt x="2492" y="762"/>
                  <a:pt x="2533" y="762"/>
                </a:cubicBezTo>
                <a:cubicBezTo>
                  <a:pt x="2568" y="762"/>
                  <a:pt x="2608" y="739"/>
                  <a:pt x="2651" y="696"/>
                </a:cubicBezTo>
                <a:cubicBezTo>
                  <a:pt x="2726" y="621"/>
                  <a:pt x="2820" y="565"/>
                  <a:pt x="2933" y="527"/>
                </a:cubicBezTo>
                <a:cubicBezTo>
                  <a:pt x="2933" y="489"/>
                  <a:pt x="2933" y="471"/>
                  <a:pt x="2933" y="452"/>
                </a:cubicBezTo>
                <a:cubicBezTo>
                  <a:pt x="2914" y="433"/>
                  <a:pt x="2914" y="414"/>
                  <a:pt x="2914" y="395"/>
                </a:cubicBezTo>
                <a:lnTo>
                  <a:pt x="2914" y="395"/>
                </a:lnTo>
                <a:lnTo>
                  <a:pt x="3120" y="433"/>
                </a:lnTo>
                <a:cubicBezTo>
                  <a:pt x="3177" y="452"/>
                  <a:pt x="3233" y="489"/>
                  <a:pt x="3308" y="508"/>
                </a:cubicBezTo>
                <a:lnTo>
                  <a:pt x="3346" y="527"/>
                </a:lnTo>
                <a:cubicBezTo>
                  <a:pt x="3346" y="527"/>
                  <a:pt x="3365" y="527"/>
                  <a:pt x="3365" y="546"/>
                </a:cubicBezTo>
                <a:lnTo>
                  <a:pt x="3365" y="565"/>
                </a:lnTo>
                <a:lnTo>
                  <a:pt x="3346" y="583"/>
                </a:lnTo>
                <a:cubicBezTo>
                  <a:pt x="3402" y="621"/>
                  <a:pt x="3440" y="677"/>
                  <a:pt x="3496" y="734"/>
                </a:cubicBezTo>
                <a:cubicBezTo>
                  <a:pt x="3534" y="771"/>
                  <a:pt x="3572" y="828"/>
                  <a:pt x="3572" y="884"/>
                </a:cubicBezTo>
                <a:cubicBezTo>
                  <a:pt x="3590" y="865"/>
                  <a:pt x="3628" y="865"/>
                  <a:pt x="3647" y="846"/>
                </a:cubicBezTo>
                <a:cubicBezTo>
                  <a:pt x="3666" y="828"/>
                  <a:pt x="3666" y="809"/>
                  <a:pt x="3684" y="809"/>
                </a:cubicBezTo>
                <a:lnTo>
                  <a:pt x="3797" y="903"/>
                </a:lnTo>
                <a:cubicBezTo>
                  <a:pt x="3835" y="922"/>
                  <a:pt x="3853" y="959"/>
                  <a:pt x="3891" y="997"/>
                </a:cubicBezTo>
                <a:cubicBezTo>
                  <a:pt x="3985" y="1072"/>
                  <a:pt x="4060" y="1166"/>
                  <a:pt x="4135" y="1260"/>
                </a:cubicBezTo>
                <a:cubicBezTo>
                  <a:pt x="4192" y="1335"/>
                  <a:pt x="4248" y="1448"/>
                  <a:pt x="4305" y="1542"/>
                </a:cubicBezTo>
                <a:cubicBezTo>
                  <a:pt x="4267" y="1579"/>
                  <a:pt x="4229" y="1617"/>
                  <a:pt x="4173" y="1636"/>
                </a:cubicBezTo>
                <a:lnTo>
                  <a:pt x="4023" y="1636"/>
                </a:lnTo>
                <a:cubicBezTo>
                  <a:pt x="3966" y="1598"/>
                  <a:pt x="3910" y="1579"/>
                  <a:pt x="3872" y="1542"/>
                </a:cubicBezTo>
                <a:lnTo>
                  <a:pt x="3741" y="1410"/>
                </a:lnTo>
                <a:lnTo>
                  <a:pt x="3684" y="1410"/>
                </a:lnTo>
                <a:cubicBezTo>
                  <a:pt x="3675" y="1401"/>
                  <a:pt x="3661" y="1396"/>
                  <a:pt x="3647" y="1396"/>
                </a:cubicBezTo>
                <a:cubicBezTo>
                  <a:pt x="3633" y="1396"/>
                  <a:pt x="3619" y="1401"/>
                  <a:pt x="3609" y="1410"/>
                </a:cubicBezTo>
                <a:cubicBezTo>
                  <a:pt x="3590" y="1410"/>
                  <a:pt x="3572" y="1410"/>
                  <a:pt x="3553" y="1429"/>
                </a:cubicBezTo>
                <a:lnTo>
                  <a:pt x="3440" y="1429"/>
                </a:lnTo>
                <a:lnTo>
                  <a:pt x="3421" y="1448"/>
                </a:lnTo>
                <a:cubicBezTo>
                  <a:pt x="3402" y="1448"/>
                  <a:pt x="3402" y="1467"/>
                  <a:pt x="3402" y="1467"/>
                </a:cubicBezTo>
                <a:cubicBezTo>
                  <a:pt x="3384" y="1486"/>
                  <a:pt x="3365" y="1504"/>
                  <a:pt x="3365" y="1523"/>
                </a:cubicBezTo>
                <a:lnTo>
                  <a:pt x="3346" y="1579"/>
                </a:lnTo>
                <a:cubicBezTo>
                  <a:pt x="3308" y="1617"/>
                  <a:pt x="3290" y="1655"/>
                  <a:pt x="3271" y="1711"/>
                </a:cubicBezTo>
                <a:cubicBezTo>
                  <a:pt x="3271" y="1749"/>
                  <a:pt x="3252" y="1786"/>
                  <a:pt x="3252" y="1843"/>
                </a:cubicBezTo>
                <a:cubicBezTo>
                  <a:pt x="3233" y="1937"/>
                  <a:pt x="3233" y="2031"/>
                  <a:pt x="3233" y="2125"/>
                </a:cubicBezTo>
                <a:cubicBezTo>
                  <a:pt x="3252" y="2200"/>
                  <a:pt x="3271" y="2275"/>
                  <a:pt x="3290" y="2369"/>
                </a:cubicBezTo>
                <a:cubicBezTo>
                  <a:pt x="3308" y="2444"/>
                  <a:pt x="3346" y="2538"/>
                  <a:pt x="3421" y="2576"/>
                </a:cubicBezTo>
                <a:cubicBezTo>
                  <a:pt x="3515" y="2613"/>
                  <a:pt x="3590" y="2651"/>
                  <a:pt x="3684" y="2651"/>
                </a:cubicBezTo>
                <a:cubicBezTo>
                  <a:pt x="3713" y="2660"/>
                  <a:pt x="3741" y="2665"/>
                  <a:pt x="3769" y="2665"/>
                </a:cubicBezTo>
                <a:cubicBezTo>
                  <a:pt x="3797" y="2665"/>
                  <a:pt x="3825" y="2660"/>
                  <a:pt x="3853" y="2651"/>
                </a:cubicBezTo>
                <a:cubicBezTo>
                  <a:pt x="3966" y="2632"/>
                  <a:pt x="4060" y="2594"/>
                  <a:pt x="4154" y="2557"/>
                </a:cubicBezTo>
                <a:lnTo>
                  <a:pt x="4154" y="2557"/>
                </a:lnTo>
                <a:cubicBezTo>
                  <a:pt x="4140" y="2630"/>
                  <a:pt x="4148" y="2657"/>
                  <a:pt x="4170" y="2657"/>
                </a:cubicBezTo>
                <a:cubicBezTo>
                  <a:pt x="4176" y="2657"/>
                  <a:pt x="4183" y="2655"/>
                  <a:pt x="4192" y="2651"/>
                </a:cubicBezTo>
                <a:cubicBezTo>
                  <a:pt x="4211" y="2641"/>
                  <a:pt x="4229" y="2637"/>
                  <a:pt x="4246" y="2637"/>
                </a:cubicBezTo>
                <a:cubicBezTo>
                  <a:pt x="4262" y="2637"/>
                  <a:pt x="4276" y="2641"/>
                  <a:pt x="4286" y="2651"/>
                </a:cubicBezTo>
                <a:cubicBezTo>
                  <a:pt x="4267" y="2670"/>
                  <a:pt x="4267" y="2707"/>
                  <a:pt x="4286" y="2726"/>
                </a:cubicBezTo>
                <a:cubicBezTo>
                  <a:pt x="4286" y="2764"/>
                  <a:pt x="4286" y="2782"/>
                  <a:pt x="4305" y="2820"/>
                </a:cubicBezTo>
                <a:cubicBezTo>
                  <a:pt x="4305" y="2839"/>
                  <a:pt x="4305" y="2839"/>
                  <a:pt x="4305" y="2858"/>
                </a:cubicBezTo>
                <a:cubicBezTo>
                  <a:pt x="4305" y="2876"/>
                  <a:pt x="4305" y="2895"/>
                  <a:pt x="4305" y="2914"/>
                </a:cubicBezTo>
                <a:cubicBezTo>
                  <a:pt x="4342" y="3027"/>
                  <a:pt x="4361" y="3158"/>
                  <a:pt x="4361" y="3290"/>
                </a:cubicBezTo>
                <a:cubicBezTo>
                  <a:pt x="4342" y="3421"/>
                  <a:pt x="4323" y="3553"/>
                  <a:pt x="4286" y="3685"/>
                </a:cubicBezTo>
                <a:cubicBezTo>
                  <a:pt x="4248" y="3741"/>
                  <a:pt x="4211" y="3816"/>
                  <a:pt x="4154" y="3873"/>
                </a:cubicBezTo>
                <a:cubicBezTo>
                  <a:pt x="4117" y="3910"/>
                  <a:pt x="4060" y="3967"/>
                  <a:pt x="4004" y="4023"/>
                </a:cubicBezTo>
                <a:cubicBezTo>
                  <a:pt x="3910" y="4117"/>
                  <a:pt x="3797" y="4211"/>
                  <a:pt x="3684" y="4305"/>
                </a:cubicBezTo>
                <a:cubicBezTo>
                  <a:pt x="3553" y="4380"/>
                  <a:pt x="3440" y="4436"/>
                  <a:pt x="3308" y="4512"/>
                </a:cubicBezTo>
                <a:cubicBezTo>
                  <a:pt x="3025" y="4625"/>
                  <a:pt x="2722" y="4683"/>
                  <a:pt x="2419" y="4683"/>
                </a:cubicBezTo>
                <a:cubicBezTo>
                  <a:pt x="2218" y="4683"/>
                  <a:pt x="2018" y="4658"/>
                  <a:pt x="1824" y="4606"/>
                </a:cubicBezTo>
                <a:cubicBezTo>
                  <a:pt x="1805" y="4587"/>
                  <a:pt x="1805" y="4568"/>
                  <a:pt x="1805" y="4549"/>
                </a:cubicBezTo>
                <a:cubicBezTo>
                  <a:pt x="1786" y="4530"/>
                  <a:pt x="1786" y="4512"/>
                  <a:pt x="1805" y="4512"/>
                </a:cubicBezTo>
                <a:lnTo>
                  <a:pt x="1786" y="4493"/>
                </a:lnTo>
                <a:cubicBezTo>
                  <a:pt x="1786" y="4493"/>
                  <a:pt x="1842" y="4455"/>
                  <a:pt x="1918" y="4361"/>
                </a:cubicBezTo>
                <a:cubicBezTo>
                  <a:pt x="1993" y="4286"/>
                  <a:pt x="2012" y="4230"/>
                  <a:pt x="1993" y="4211"/>
                </a:cubicBezTo>
                <a:lnTo>
                  <a:pt x="1993" y="4211"/>
                </a:lnTo>
                <a:cubicBezTo>
                  <a:pt x="2012" y="4220"/>
                  <a:pt x="2035" y="4225"/>
                  <a:pt x="2059" y="4225"/>
                </a:cubicBezTo>
                <a:cubicBezTo>
                  <a:pt x="2082" y="4225"/>
                  <a:pt x="2106" y="4220"/>
                  <a:pt x="2124" y="4211"/>
                </a:cubicBezTo>
                <a:cubicBezTo>
                  <a:pt x="2162" y="4192"/>
                  <a:pt x="2199" y="4154"/>
                  <a:pt x="2218" y="4117"/>
                </a:cubicBezTo>
                <a:cubicBezTo>
                  <a:pt x="2218" y="4098"/>
                  <a:pt x="2237" y="4079"/>
                  <a:pt x="2237" y="4060"/>
                </a:cubicBezTo>
                <a:cubicBezTo>
                  <a:pt x="2256" y="4060"/>
                  <a:pt x="2256" y="4042"/>
                  <a:pt x="2256" y="4023"/>
                </a:cubicBezTo>
                <a:cubicBezTo>
                  <a:pt x="2275" y="3985"/>
                  <a:pt x="2293" y="3948"/>
                  <a:pt x="2331" y="3910"/>
                </a:cubicBezTo>
                <a:cubicBezTo>
                  <a:pt x="2331" y="3873"/>
                  <a:pt x="2369" y="3854"/>
                  <a:pt x="2387" y="3835"/>
                </a:cubicBezTo>
                <a:lnTo>
                  <a:pt x="2406" y="3835"/>
                </a:lnTo>
                <a:cubicBezTo>
                  <a:pt x="2463" y="3816"/>
                  <a:pt x="2519" y="3797"/>
                  <a:pt x="2575" y="3779"/>
                </a:cubicBezTo>
                <a:cubicBezTo>
                  <a:pt x="2632" y="3760"/>
                  <a:pt x="2669" y="3685"/>
                  <a:pt x="2688" y="3591"/>
                </a:cubicBezTo>
                <a:cubicBezTo>
                  <a:pt x="2707" y="3534"/>
                  <a:pt x="2726" y="3497"/>
                  <a:pt x="2763" y="3440"/>
                </a:cubicBezTo>
                <a:cubicBezTo>
                  <a:pt x="2782" y="3384"/>
                  <a:pt x="2820" y="3327"/>
                  <a:pt x="2839" y="3271"/>
                </a:cubicBezTo>
                <a:cubicBezTo>
                  <a:pt x="2839" y="3271"/>
                  <a:pt x="2839" y="3252"/>
                  <a:pt x="2839" y="3233"/>
                </a:cubicBezTo>
                <a:cubicBezTo>
                  <a:pt x="2839" y="3215"/>
                  <a:pt x="2839" y="3196"/>
                  <a:pt x="2839" y="3196"/>
                </a:cubicBezTo>
                <a:lnTo>
                  <a:pt x="2839" y="3177"/>
                </a:lnTo>
                <a:cubicBezTo>
                  <a:pt x="2839" y="3158"/>
                  <a:pt x="2839" y="3140"/>
                  <a:pt x="2839" y="3102"/>
                </a:cubicBezTo>
                <a:cubicBezTo>
                  <a:pt x="2820" y="3083"/>
                  <a:pt x="2820" y="3064"/>
                  <a:pt x="2839" y="3046"/>
                </a:cubicBezTo>
                <a:lnTo>
                  <a:pt x="2801" y="3008"/>
                </a:lnTo>
                <a:cubicBezTo>
                  <a:pt x="2801" y="2989"/>
                  <a:pt x="2782" y="2989"/>
                  <a:pt x="2782" y="2989"/>
                </a:cubicBezTo>
                <a:lnTo>
                  <a:pt x="2726" y="2989"/>
                </a:lnTo>
                <a:cubicBezTo>
                  <a:pt x="2669" y="2989"/>
                  <a:pt x="2613" y="2989"/>
                  <a:pt x="2557" y="2970"/>
                </a:cubicBezTo>
                <a:cubicBezTo>
                  <a:pt x="2500" y="2952"/>
                  <a:pt x="2444" y="2914"/>
                  <a:pt x="2387" y="2876"/>
                </a:cubicBezTo>
                <a:cubicBezTo>
                  <a:pt x="2350" y="2858"/>
                  <a:pt x="2312" y="2839"/>
                  <a:pt x="2275" y="2839"/>
                </a:cubicBezTo>
                <a:cubicBezTo>
                  <a:pt x="2237" y="2820"/>
                  <a:pt x="2199" y="2820"/>
                  <a:pt x="2162" y="2820"/>
                </a:cubicBezTo>
                <a:cubicBezTo>
                  <a:pt x="2237" y="2745"/>
                  <a:pt x="2199" y="2651"/>
                  <a:pt x="2030" y="2500"/>
                </a:cubicBezTo>
                <a:cubicBezTo>
                  <a:pt x="1936" y="2406"/>
                  <a:pt x="1824" y="2331"/>
                  <a:pt x="1692" y="2294"/>
                </a:cubicBezTo>
                <a:lnTo>
                  <a:pt x="1523" y="2275"/>
                </a:lnTo>
                <a:lnTo>
                  <a:pt x="1372" y="2256"/>
                </a:lnTo>
                <a:lnTo>
                  <a:pt x="1297" y="2294"/>
                </a:lnTo>
                <a:lnTo>
                  <a:pt x="1222" y="2313"/>
                </a:lnTo>
                <a:lnTo>
                  <a:pt x="1109" y="2369"/>
                </a:lnTo>
                <a:lnTo>
                  <a:pt x="1015" y="2444"/>
                </a:lnTo>
                <a:cubicBezTo>
                  <a:pt x="1015" y="2538"/>
                  <a:pt x="997" y="2613"/>
                  <a:pt x="940" y="2688"/>
                </a:cubicBezTo>
                <a:cubicBezTo>
                  <a:pt x="903" y="2745"/>
                  <a:pt x="884" y="2839"/>
                  <a:pt x="884" y="2914"/>
                </a:cubicBezTo>
                <a:cubicBezTo>
                  <a:pt x="884" y="3046"/>
                  <a:pt x="940" y="3158"/>
                  <a:pt x="1015" y="3252"/>
                </a:cubicBezTo>
                <a:cubicBezTo>
                  <a:pt x="1091" y="3346"/>
                  <a:pt x="1185" y="3440"/>
                  <a:pt x="1279" y="3515"/>
                </a:cubicBezTo>
                <a:cubicBezTo>
                  <a:pt x="1429" y="3628"/>
                  <a:pt x="1504" y="3797"/>
                  <a:pt x="1485" y="3985"/>
                </a:cubicBezTo>
                <a:cubicBezTo>
                  <a:pt x="1466" y="4173"/>
                  <a:pt x="1504" y="4342"/>
                  <a:pt x="1560" y="4512"/>
                </a:cubicBezTo>
                <a:cubicBezTo>
                  <a:pt x="1429" y="4455"/>
                  <a:pt x="1316" y="4380"/>
                  <a:pt x="1203" y="4305"/>
                </a:cubicBezTo>
                <a:cubicBezTo>
                  <a:pt x="1072" y="4230"/>
                  <a:pt x="978" y="4136"/>
                  <a:pt x="865" y="4042"/>
                </a:cubicBezTo>
                <a:cubicBezTo>
                  <a:pt x="677" y="3835"/>
                  <a:pt x="508" y="3591"/>
                  <a:pt x="395" y="3327"/>
                </a:cubicBezTo>
                <a:cubicBezTo>
                  <a:pt x="282" y="3064"/>
                  <a:pt x="226" y="2764"/>
                  <a:pt x="226" y="2463"/>
                </a:cubicBezTo>
                <a:cubicBezTo>
                  <a:pt x="226" y="2331"/>
                  <a:pt x="226" y="2200"/>
                  <a:pt x="264" y="2087"/>
                </a:cubicBezTo>
                <a:cubicBezTo>
                  <a:pt x="282" y="1955"/>
                  <a:pt x="320" y="1824"/>
                  <a:pt x="358" y="1711"/>
                </a:cubicBezTo>
                <a:lnTo>
                  <a:pt x="358" y="1861"/>
                </a:lnTo>
                <a:cubicBezTo>
                  <a:pt x="358" y="1918"/>
                  <a:pt x="358" y="1993"/>
                  <a:pt x="358" y="2049"/>
                </a:cubicBezTo>
                <a:cubicBezTo>
                  <a:pt x="376" y="2143"/>
                  <a:pt x="414" y="2219"/>
                  <a:pt x="489" y="2256"/>
                </a:cubicBezTo>
                <a:cubicBezTo>
                  <a:pt x="527" y="2294"/>
                  <a:pt x="583" y="2331"/>
                  <a:pt x="677" y="2388"/>
                </a:cubicBezTo>
                <a:cubicBezTo>
                  <a:pt x="752" y="2425"/>
                  <a:pt x="809" y="2500"/>
                  <a:pt x="827" y="2576"/>
                </a:cubicBezTo>
                <a:cubicBezTo>
                  <a:pt x="827" y="2557"/>
                  <a:pt x="846" y="2519"/>
                  <a:pt x="846" y="2500"/>
                </a:cubicBezTo>
                <a:cubicBezTo>
                  <a:pt x="865" y="2482"/>
                  <a:pt x="884" y="2444"/>
                  <a:pt x="903" y="2425"/>
                </a:cubicBezTo>
                <a:lnTo>
                  <a:pt x="846" y="2388"/>
                </a:lnTo>
                <a:lnTo>
                  <a:pt x="790" y="2350"/>
                </a:lnTo>
                <a:cubicBezTo>
                  <a:pt x="790" y="2294"/>
                  <a:pt x="809" y="2256"/>
                  <a:pt x="827" y="2219"/>
                </a:cubicBezTo>
                <a:lnTo>
                  <a:pt x="884" y="2087"/>
                </a:lnTo>
                <a:cubicBezTo>
                  <a:pt x="860" y="2079"/>
                  <a:pt x="844" y="2075"/>
                  <a:pt x="830" y="2075"/>
                </a:cubicBezTo>
                <a:cubicBezTo>
                  <a:pt x="812" y="2075"/>
                  <a:pt x="801" y="2084"/>
                  <a:pt x="790" y="2106"/>
                </a:cubicBezTo>
                <a:cubicBezTo>
                  <a:pt x="771" y="2143"/>
                  <a:pt x="733" y="2181"/>
                  <a:pt x="715" y="2200"/>
                </a:cubicBezTo>
                <a:cubicBezTo>
                  <a:pt x="701" y="2202"/>
                  <a:pt x="688" y="2203"/>
                  <a:pt x="676" y="2203"/>
                </a:cubicBezTo>
                <a:cubicBezTo>
                  <a:pt x="594" y="2203"/>
                  <a:pt x="569" y="2146"/>
                  <a:pt x="602" y="2031"/>
                </a:cubicBezTo>
                <a:cubicBezTo>
                  <a:pt x="621" y="1955"/>
                  <a:pt x="658" y="1880"/>
                  <a:pt x="696" y="1805"/>
                </a:cubicBezTo>
                <a:cubicBezTo>
                  <a:pt x="739" y="1748"/>
                  <a:pt x="771" y="1723"/>
                  <a:pt x="801" y="1723"/>
                </a:cubicBezTo>
                <a:cubicBezTo>
                  <a:pt x="810" y="1723"/>
                  <a:pt x="819" y="1725"/>
                  <a:pt x="827" y="1730"/>
                </a:cubicBezTo>
                <a:cubicBezTo>
                  <a:pt x="846" y="1730"/>
                  <a:pt x="865" y="1749"/>
                  <a:pt x="903" y="1749"/>
                </a:cubicBezTo>
                <a:lnTo>
                  <a:pt x="921" y="1749"/>
                </a:lnTo>
                <a:lnTo>
                  <a:pt x="940" y="1730"/>
                </a:lnTo>
                <a:lnTo>
                  <a:pt x="997" y="1730"/>
                </a:lnTo>
                <a:lnTo>
                  <a:pt x="1128" y="1711"/>
                </a:lnTo>
                <a:cubicBezTo>
                  <a:pt x="1166" y="1692"/>
                  <a:pt x="1222" y="1692"/>
                  <a:pt x="1260" y="1673"/>
                </a:cubicBezTo>
                <a:cubicBezTo>
                  <a:pt x="1279" y="1655"/>
                  <a:pt x="1297" y="1636"/>
                  <a:pt x="1316" y="1636"/>
                </a:cubicBezTo>
                <a:cubicBezTo>
                  <a:pt x="1335" y="1617"/>
                  <a:pt x="1354" y="1617"/>
                  <a:pt x="1372" y="1617"/>
                </a:cubicBezTo>
                <a:cubicBezTo>
                  <a:pt x="1410" y="1504"/>
                  <a:pt x="1466" y="1429"/>
                  <a:pt x="1560" y="1373"/>
                </a:cubicBezTo>
                <a:cubicBezTo>
                  <a:pt x="1636" y="1298"/>
                  <a:pt x="1730" y="1241"/>
                  <a:pt x="1842" y="1222"/>
                </a:cubicBezTo>
                <a:lnTo>
                  <a:pt x="1861" y="1185"/>
                </a:lnTo>
                <a:cubicBezTo>
                  <a:pt x="1880" y="1185"/>
                  <a:pt x="1880" y="1166"/>
                  <a:pt x="1861" y="1166"/>
                </a:cubicBezTo>
                <a:cubicBezTo>
                  <a:pt x="1880" y="1147"/>
                  <a:pt x="1880" y="1128"/>
                  <a:pt x="1861" y="1110"/>
                </a:cubicBezTo>
                <a:cubicBezTo>
                  <a:pt x="1861" y="1091"/>
                  <a:pt x="1861" y="1072"/>
                  <a:pt x="1842" y="1072"/>
                </a:cubicBezTo>
                <a:cubicBezTo>
                  <a:pt x="1842" y="1053"/>
                  <a:pt x="1824" y="1053"/>
                  <a:pt x="1824" y="1053"/>
                </a:cubicBezTo>
                <a:cubicBezTo>
                  <a:pt x="1824" y="1034"/>
                  <a:pt x="1824" y="1034"/>
                  <a:pt x="1805" y="1016"/>
                </a:cubicBezTo>
                <a:lnTo>
                  <a:pt x="1767" y="1016"/>
                </a:lnTo>
                <a:cubicBezTo>
                  <a:pt x="1748" y="1016"/>
                  <a:pt x="1730" y="997"/>
                  <a:pt x="1711" y="997"/>
                </a:cubicBezTo>
                <a:cubicBezTo>
                  <a:pt x="1692" y="978"/>
                  <a:pt x="1673" y="959"/>
                  <a:pt x="1673" y="940"/>
                </a:cubicBezTo>
                <a:lnTo>
                  <a:pt x="1636" y="959"/>
                </a:lnTo>
                <a:cubicBezTo>
                  <a:pt x="1617" y="959"/>
                  <a:pt x="1598" y="959"/>
                  <a:pt x="1579" y="940"/>
                </a:cubicBezTo>
                <a:cubicBezTo>
                  <a:pt x="1598" y="940"/>
                  <a:pt x="1617" y="940"/>
                  <a:pt x="1617" y="922"/>
                </a:cubicBezTo>
                <a:cubicBezTo>
                  <a:pt x="1617" y="903"/>
                  <a:pt x="1617" y="903"/>
                  <a:pt x="1617" y="884"/>
                </a:cubicBezTo>
                <a:cubicBezTo>
                  <a:pt x="1617" y="865"/>
                  <a:pt x="1598" y="846"/>
                  <a:pt x="1598" y="846"/>
                </a:cubicBezTo>
                <a:cubicBezTo>
                  <a:pt x="1598" y="828"/>
                  <a:pt x="1598" y="809"/>
                  <a:pt x="1598" y="790"/>
                </a:cubicBezTo>
                <a:cubicBezTo>
                  <a:pt x="1579" y="734"/>
                  <a:pt x="1579" y="696"/>
                  <a:pt x="1598" y="640"/>
                </a:cubicBezTo>
                <a:cubicBezTo>
                  <a:pt x="1598" y="583"/>
                  <a:pt x="1673" y="583"/>
                  <a:pt x="1786" y="583"/>
                </a:cubicBezTo>
                <a:lnTo>
                  <a:pt x="1786" y="602"/>
                </a:lnTo>
                <a:lnTo>
                  <a:pt x="1861" y="602"/>
                </a:lnTo>
                <a:lnTo>
                  <a:pt x="1974" y="527"/>
                </a:lnTo>
                <a:cubicBezTo>
                  <a:pt x="2012" y="489"/>
                  <a:pt x="2049" y="471"/>
                  <a:pt x="2087" y="471"/>
                </a:cubicBezTo>
                <a:lnTo>
                  <a:pt x="2143" y="414"/>
                </a:lnTo>
                <a:lnTo>
                  <a:pt x="2181" y="339"/>
                </a:lnTo>
                <a:close/>
                <a:moveTo>
                  <a:pt x="2425" y="1"/>
                </a:moveTo>
                <a:cubicBezTo>
                  <a:pt x="2106" y="1"/>
                  <a:pt x="1805" y="57"/>
                  <a:pt x="1504" y="189"/>
                </a:cubicBezTo>
                <a:cubicBezTo>
                  <a:pt x="1241" y="301"/>
                  <a:pt x="978" y="471"/>
                  <a:pt x="752" y="677"/>
                </a:cubicBezTo>
                <a:cubicBezTo>
                  <a:pt x="320" y="1091"/>
                  <a:pt x="38" y="1655"/>
                  <a:pt x="0" y="2275"/>
                </a:cubicBezTo>
                <a:lnTo>
                  <a:pt x="0" y="2369"/>
                </a:lnTo>
                <a:lnTo>
                  <a:pt x="0" y="2463"/>
                </a:lnTo>
                <a:lnTo>
                  <a:pt x="0" y="2576"/>
                </a:lnTo>
                <a:lnTo>
                  <a:pt x="0" y="2688"/>
                </a:lnTo>
                <a:cubicBezTo>
                  <a:pt x="19" y="2989"/>
                  <a:pt x="113" y="3290"/>
                  <a:pt x="245" y="3572"/>
                </a:cubicBezTo>
                <a:cubicBezTo>
                  <a:pt x="508" y="4098"/>
                  <a:pt x="959" y="4512"/>
                  <a:pt x="1523" y="4737"/>
                </a:cubicBezTo>
                <a:cubicBezTo>
                  <a:pt x="1805" y="4869"/>
                  <a:pt x="2106" y="4925"/>
                  <a:pt x="2425" y="4925"/>
                </a:cubicBezTo>
                <a:lnTo>
                  <a:pt x="2444" y="4925"/>
                </a:lnTo>
                <a:cubicBezTo>
                  <a:pt x="2782" y="4925"/>
                  <a:pt x="3102" y="4869"/>
                  <a:pt x="3421" y="4737"/>
                </a:cubicBezTo>
                <a:cubicBezTo>
                  <a:pt x="4004" y="4474"/>
                  <a:pt x="4474" y="4004"/>
                  <a:pt x="4718" y="3421"/>
                </a:cubicBezTo>
                <a:cubicBezTo>
                  <a:pt x="4850" y="3121"/>
                  <a:pt x="4925" y="2782"/>
                  <a:pt x="4906" y="2463"/>
                </a:cubicBezTo>
                <a:cubicBezTo>
                  <a:pt x="4906" y="2125"/>
                  <a:pt x="4850" y="1805"/>
                  <a:pt x="4718" y="1504"/>
                </a:cubicBezTo>
                <a:cubicBezTo>
                  <a:pt x="4587" y="1204"/>
                  <a:pt x="4417" y="940"/>
                  <a:pt x="4192" y="715"/>
                </a:cubicBezTo>
                <a:cubicBezTo>
                  <a:pt x="3966" y="489"/>
                  <a:pt x="3703" y="301"/>
                  <a:pt x="3402" y="189"/>
                </a:cubicBezTo>
                <a:cubicBezTo>
                  <a:pt x="3102" y="57"/>
                  <a:pt x="2782" y="1"/>
                  <a:pt x="2444" y="1"/>
                </a:cubicBezTo>
                <a:close/>
              </a:path>
            </a:pathLst>
          </a:custGeom>
          <a:solidFill>
            <a:schemeClr val="accent6">
              <a:lumMod val="60000"/>
              <a:lumOff val="40000"/>
            </a:schemeClr>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6" name="Google Shape;1463;p35">
            <a:extLst>
              <a:ext uri="{FF2B5EF4-FFF2-40B4-BE49-F238E27FC236}">
                <a16:creationId xmlns:a16="http://schemas.microsoft.com/office/drawing/2014/main" id="{0E66BF5F-B14E-048E-E53A-112598F4C21C}"/>
              </a:ext>
            </a:extLst>
          </p:cNvPr>
          <p:cNvSpPr txBox="1"/>
          <p:nvPr/>
        </p:nvSpPr>
        <p:spPr>
          <a:xfrm>
            <a:off x="11533292" y="190654"/>
            <a:ext cx="619200" cy="337079"/>
          </a:xfrm>
          <a:prstGeom prst="rect">
            <a:avLst/>
          </a:prstGeom>
          <a:noFill/>
          <a:ln>
            <a:noFill/>
          </a:ln>
        </p:spPr>
        <p:txBody>
          <a:bodyPr spcFirstLastPara="1" wrap="square" lIns="121900" tIns="121900" rIns="121900" bIns="121900" anchor="ctr" anchorCtr="0">
            <a:noAutofit/>
          </a:bodyPr>
          <a:lstStyle/>
          <a:p>
            <a:pPr algn="ctr"/>
            <a:r>
              <a:rPr lang="en" sz="1200" b="1" dirty="0">
                <a:solidFill>
                  <a:schemeClr val="accent6"/>
                </a:solidFill>
                <a:latin typeface="Calibri" panose="020F0502020204030204" pitchFamily="34" charset="0"/>
                <a:ea typeface="Fira Sans Extra Condensed SemiBold"/>
                <a:cs typeface="Calibri" panose="020F0502020204030204" pitchFamily="34" charset="0"/>
                <a:sym typeface="Fira Sans Extra Condensed SemiBold"/>
              </a:rPr>
              <a:t>02</a:t>
            </a:r>
            <a:endParaRPr sz="1200" b="1" dirty="0">
              <a:solidFill>
                <a:schemeClr val="accent6"/>
              </a:solidFill>
              <a:latin typeface="Calibri" panose="020F0502020204030204" pitchFamily="34" charset="0"/>
              <a:ea typeface="Fira Sans Extra Condensed SemiBold"/>
              <a:cs typeface="Calibri" panose="020F0502020204030204" pitchFamily="34" charset="0"/>
              <a:sym typeface="Fira Sans Extra Condensed Semi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5837272-0C97-3BAD-27E9-7F07F6200989}"/>
              </a:ext>
            </a:extLst>
          </p:cNvPr>
          <p:cNvCxnSpPr>
            <a:cxnSpLocks/>
          </p:cNvCxnSpPr>
          <p:nvPr/>
        </p:nvCxnSpPr>
        <p:spPr>
          <a:xfrm>
            <a:off x="308919" y="682200"/>
            <a:ext cx="11602995" cy="0"/>
          </a:xfrm>
          <a:prstGeom prst="line">
            <a:avLst/>
          </a:prstGeom>
          <a:ln>
            <a:solidFill>
              <a:schemeClr val="accent6"/>
            </a:solidFill>
          </a:ln>
        </p:spPr>
        <p:style>
          <a:lnRef idx="3">
            <a:schemeClr val="lt1"/>
          </a:lnRef>
          <a:fillRef idx="1">
            <a:schemeClr val="accent6"/>
          </a:fillRef>
          <a:effectRef idx="1">
            <a:schemeClr val="accent6"/>
          </a:effectRef>
          <a:fontRef idx="minor">
            <a:schemeClr val="lt1"/>
          </a:fontRef>
        </p:style>
      </p:cxnSp>
      <p:sp>
        <p:nvSpPr>
          <p:cNvPr id="12" name="CustomShape 2">
            <a:extLst>
              <a:ext uri="{FF2B5EF4-FFF2-40B4-BE49-F238E27FC236}">
                <a16:creationId xmlns:a16="http://schemas.microsoft.com/office/drawing/2014/main" id="{FD4C912F-8D3F-CB8A-E415-5471B98333F4}"/>
              </a:ext>
            </a:extLst>
          </p:cNvPr>
          <p:cNvSpPr/>
          <p:nvPr/>
        </p:nvSpPr>
        <p:spPr>
          <a:xfrm>
            <a:off x="807553" y="97772"/>
            <a:ext cx="2609415" cy="58442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3600" b="1" spc="-1" dirty="0">
                <a:solidFill>
                  <a:srgbClr val="000000"/>
                </a:solidFill>
                <a:latin typeface="Calibri Light" panose="020F0302020204030204" pitchFamily="34" charset="0"/>
                <a:cs typeface="Calibri Light" panose="020F0302020204030204" pitchFamily="34" charset="0"/>
              </a:rPr>
              <a:t>Introduction </a:t>
            </a:r>
          </a:p>
        </p:txBody>
      </p:sp>
      <p:sp>
        <p:nvSpPr>
          <p:cNvPr id="13" name="Rectangle 12">
            <a:extLst>
              <a:ext uri="{FF2B5EF4-FFF2-40B4-BE49-F238E27FC236}">
                <a16:creationId xmlns:a16="http://schemas.microsoft.com/office/drawing/2014/main" id="{53285437-14F4-4DF5-913B-BCDD42DC2ACC}"/>
              </a:ext>
            </a:extLst>
          </p:cNvPr>
          <p:cNvSpPr/>
          <p:nvPr/>
        </p:nvSpPr>
        <p:spPr>
          <a:xfrm>
            <a:off x="336501" y="217066"/>
            <a:ext cx="347386" cy="345841"/>
          </a:xfrm>
          <a:prstGeom prst="rect">
            <a:avLst/>
          </a:prstGeom>
          <a:solidFill>
            <a:srgbClr val="A898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791C1BF2-9513-68B8-FFC0-895695DE39D3}"/>
              </a:ext>
            </a:extLst>
          </p:cNvPr>
          <p:cNvSpPr txBox="1"/>
          <p:nvPr/>
        </p:nvSpPr>
        <p:spPr>
          <a:xfrm>
            <a:off x="1875911" y="1344870"/>
            <a:ext cx="3749514" cy="461665"/>
          </a:xfrm>
          <a:prstGeom prst="rect">
            <a:avLst/>
          </a:prstGeom>
          <a:noFill/>
        </p:spPr>
        <p:txBody>
          <a:bodyPr wrap="square">
            <a:spAutoFit/>
          </a:bodyPr>
          <a:lstStyle/>
          <a:p>
            <a:r>
              <a:rPr lang="en-US" sz="2400" b="1" dirty="0">
                <a:solidFill>
                  <a:srgbClr val="A89865"/>
                </a:solidFill>
                <a:latin typeface="Calibri" panose="020F0502020204030204" pitchFamily="34" charset="0"/>
                <a:cs typeface="Calibri" panose="020F0502020204030204" pitchFamily="34" charset="0"/>
              </a:rPr>
              <a:t>National action plans - 2050 </a:t>
            </a:r>
          </a:p>
        </p:txBody>
      </p:sp>
      <p:graphicFrame>
        <p:nvGraphicFramePr>
          <p:cNvPr id="21" name="Table 21">
            <a:extLst>
              <a:ext uri="{FF2B5EF4-FFF2-40B4-BE49-F238E27FC236}">
                <a16:creationId xmlns:a16="http://schemas.microsoft.com/office/drawing/2014/main" id="{EA9FADFC-FD75-5659-4229-0DE05D9F9059}"/>
              </a:ext>
            </a:extLst>
          </p:cNvPr>
          <p:cNvGraphicFramePr>
            <a:graphicFrameLocks noGrp="1"/>
          </p:cNvGraphicFramePr>
          <p:nvPr>
            <p:extLst>
              <p:ext uri="{D42A27DB-BD31-4B8C-83A1-F6EECF244321}">
                <p14:modId xmlns:p14="http://schemas.microsoft.com/office/powerpoint/2010/main" val="2647980416"/>
              </p:ext>
            </p:extLst>
          </p:nvPr>
        </p:nvGraphicFramePr>
        <p:xfrm>
          <a:off x="876485" y="2468204"/>
          <a:ext cx="5441509" cy="940383"/>
        </p:xfrm>
        <a:graphic>
          <a:graphicData uri="http://schemas.openxmlformats.org/drawingml/2006/table">
            <a:tbl>
              <a:tblPr firstRow="1" bandRow="1">
                <a:tableStyleId>{2D5ABB26-0587-4C30-8999-92F81FD0307C}</a:tableStyleId>
              </a:tblPr>
              <a:tblGrid>
                <a:gridCol w="5441509">
                  <a:extLst>
                    <a:ext uri="{9D8B030D-6E8A-4147-A177-3AD203B41FA5}">
                      <a16:colId xmlns:a16="http://schemas.microsoft.com/office/drawing/2014/main" val="4226589879"/>
                    </a:ext>
                  </a:extLst>
                </a:gridCol>
              </a:tblGrid>
              <a:tr h="385926">
                <a:tc>
                  <a:txBody>
                    <a:bodyPr/>
                    <a:lstStyle/>
                    <a:p>
                      <a:pPr algn="l"/>
                      <a:r>
                        <a:rPr lang="en-MY" sz="1600" b="1" dirty="0">
                          <a:solidFill>
                            <a:schemeClr val="accent6"/>
                          </a:solidFill>
                          <a:effectLst/>
                          <a:latin typeface="Calibri" panose="020F0502020204030204" pitchFamily="34" charset="0"/>
                          <a:cs typeface="Calibri" panose="020F0502020204030204" pitchFamily="34" charset="0"/>
                        </a:rPr>
                        <a:t>12th Malaysia Plan</a:t>
                      </a:r>
                      <a:r>
                        <a:rPr lang="en-GB" sz="1600" b="1" dirty="0">
                          <a:solidFill>
                            <a:schemeClr val="accent6"/>
                          </a:solidFill>
                          <a:effectLst/>
                          <a:latin typeface="Calibri" panose="020F0502020204030204" pitchFamily="34" charset="0"/>
                          <a:cs typeface="Calibri" panose="020F0502020204030204" pitchFamily="34" charset="0"/>
                        </a:rPr>
                        <a:t> </a:t>
                      </a:r>
                      <a:r>
                        <a:rPr lang="en-MY" sz="1600" dirty="0">
                          <a:solidFill>
                            <a:schemeClr val="accent6"/>
                          </a:solidFill>
                          <a:effectLst/>
                          <a:latin typeface="Calibri" panose="020F0502020204030204" pitchFamily="34" charset="0"/>
                          <a:cs typeface="Calibri" panose="020F0502020204030204" pitchFamily="34" charset="0"/>
                        </a:rPr>
                        <a:t>(2021-2025)</a:t>
                      </a:r>
                      <a:endParaRPr lang="en-GB" sz="160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a:tc>
                <a:extLst>
                  <a:ext uri="{0D108BD9-81ED-4DB2-BD59-A6C34878D82A}">
                    <a16:rowId xmlns:a16="http://schemas.microsoft.com/office/drawing/2014/main" val="3444200795"/>
                  </a:ext>
                </a:extLst>
              </a:tr>
              <a:tr h="554457">
                <a:tc>
                  <a:txBody>
                    <a:bodyPr/>
                    <a:lstStyle/>
                    <a:p>
                      <a:pPr marL="342900" lvl="0" indent="-342900" algn="l">
                        <a:buClr>
                          <a:srgbClr val="A89865"/>
                        </a:buClr>
                        <a:buFont typeface="Wingdings" panose="05000000000000000000" pitchFamily="2" charset="2"/>
                        <a:buChar char="§"/>
                      </a:pPr>
                      <a:r>
                        <a:rPr lang="en-MY" sz="1400" dirty="0">
                          <a:solidFill>
                            <a:schemeClr val="accent6"/>
                          </a:solidFill>
                          <a:effectLst/>
                          <a:latin typeface="Calibri" panose="020F0502020204030204" pitchFamily="34" charset="0"/>
                          <a:cs typeface="Calibri" panose="020F0502020204030204" pitchFamily="34" charset="0"/>
                        </a:rPr>
                        <a:t>To be carbon neutral as early as 2050;</a:t>
                      </a:r>
                      <a:endParaRPr lang="en-GB" sz="2000" dirty="0">
                        <a:solidFill>
                          <a:schemeClr val="accent6"/>
                        </a:solidFill>
                        <a:effectLst/>
                        <a:latin typeface="Calibri" panose="020F0502020204030204" pitchFamily="34" charset="0"/>
                        <a:cs typeface="Calibri" panose="020F0502020204030204" pitchFamily="34" charset="0"/>
                      </a:endParaRPr>
                    </a:p>
                    <a:p>
                      <a:pPr marL="342900" lvl="0" indent="-342900" algn="l">
                        <a:buClr>
                          <a:srgbClr val="A89865"/>
                        </a:buClr>
                        <a:buFont typeface="Wingdings" panose="05000000000000000000" pitchFamily="2" charset="2"/>
                        <a:buChar char="§"/>
                      </a:pPr>
                      <a:r>
                        <a:rPr lang="en-MY" sz="1400" b="1" dirty="0">
                          <a:solidFill>
                            <a:schemeClr val="accent6"/>
                          </a:solidFill>
                          <a:effectLst/>
                          <a:latin typeface="Calibri" panose="020F0502020204030204" pitchFamily="34" charset="0"/>
                          <a:cs typeface="Calibri" panose="020F0502020204030204" pitchFamily="34" charset="0"/>
                        </a:rPr>
                        <a:t>45% reduction </a:t>
                      </a:r>
                      <a:r>
                        <a:rPr lang="en-MY" sz="1400" dirty="0">
                          <a:solidFill>
                            <a:schemeClr val="accent6"/>
                          </a:solidFill>
                          <a:effectLst/>
                          <a:latin typeface="Calibri" panose="020F0502020204030204" pitchFamily="34" charset="0"/>
                          <a:cs typeface="Calibri" panose="020F0502020204030204" pitchFamily="34" charset="0"/>
                        </a:rPr>
                        <a:t>in </a:t>
                      </a:r>
                      <a:r>
                        <a:rPr lang="en-MY" sz="1400" b="1" dirty="0">
                          <a:solidFill>
                            <a:schemeClr val="accent6"/>
                          </a:solidFill>
                          <a:effectLst/>
                          <a:latin typeface="Calibri" panose="020F0502020204030204" pitchFamily="34" charset="0"/>
                          <a:cs typeface="Calibri" panose="020F0502020204030204" pitchFamily="34" charset="0"/>
                        </a:rPr>
                        <a:t>GHG</a:t>
                      </a:r>
                      <a:r>
                        <a:rPr lang="en-MY" sz="1400" dirty="0">
                          <a:solidFill>
                            <a:schemeClr val="accent6"/>
                          </a:solidFill>
                          <a:effectLst/>
                          <a:latin typeface="Calibri" panose="020F0502020204030204" pitchFamily="34" charset="0"/>
                          <a:cs typeface="Calibri" panose="020F0502020204030204" pitchFamily="34" charset="0"/>
                        </a:rPr>
                        <a:t> emissions intensity to GDP </a:t>
                      </a:r>
                      <a:r>
                        <a:rPr lang="en-MY" sz="1400" b="1" dirty="0">
                          <a:solidFill>
                            <a:schemeClr val="accent6"/>
                          </a:solidFill>
                          <a:effectLst/>
                          <a:latin typeface="Calibri" panose="020F0502020204030204" pitchFamily="34" charset="0"/>
                          <a:cs typeface="Calibri" panose="020F0502020204030204" pitchFamily="34" charset="0"/>
                        </a:rPr>
                        <a:t>by 2030</a:t>
                      </a:r>
                      <a:endParaRPr lang="en-GB" sz="2000" b="1"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a:tc>
                <a:extLst>
                  <a:ext uri="{0D108BD9-81ED-4DB2-BD59-A6C34878D82A}">
                    <a16:rowId xmlns:a16="http://schemas.microsoft.com/office/drawing/2014/main" val="3366137544"/>
                  </a:ext>
                </a:extLst>
              </a:tr>
            </a:tbl>
          </a:graphicData>
        </a:graphic>
      </p:graphicFrame>
      <p:graphicFrame>
        <p:nvGraphicFramePr>
          <p:cNvPr id="22" name="Table 21">
            <a:extLst>
              <a:ext uri="{FF2B5EF4-FFF2-40B4-BE49-F238E27FC236}">
                <a16:creationId xmlns:a16="http://schemas.microsoft.com/office/drawing/2014/main" id="{DE9EF7FB-23A9-DA07-0C1B-94F2E7E19B08}"/>
              </a:ext>
            </a:extLst>
          </p:cNvPr>
          <p:cNvGraphicFramePr>
            <a:graphicFrameLocks noGrp="1"/>
          </p:cNvGraphicFramePr>
          <p:nvPr>
            <p:extLst>
              <p:ext uri="{D42A27DB-BD31-4B8C-83A1-F6EECF244321}">
                <p14:modId xmlns:p14="http://schemas.microsoft.com/office/powerpoint/2010/main" val="341804263"/>
              </p:ext>
            </p:extLst>
          </p:nvPr>
        </p:nvGraphicFramePr>
        <p:xfrm>
          <a:off x="876484" y="3577824"/>
          <a:ext cx="5222493" cy="741680"/>
        </p:xfrm>
        <a:graphic>
          <a:graphicData uri="http://schemas.openxmlformats.org/drawingml/2006/table">
            <a:tbl>
              <a:tblPr firstRow="1" bandRow="1">
                <a:tableStyleId>{2D5ABB26-0587-4C30-8999-92F81FD0307C}</a:tableStyleId>
              </a:tblPr>
              <a:tblGrid>
                <a:gridCol w="5222493">
                  <a:extLst>
                    <a:ext uri="{9D8B030D-6E8A-4147-A177-3AD203B41FA5}">
                      <a16:colId xmlns:a16="http://schemas.microsoft.com/office/drawing/2014/main" val="4226589879"/>
                    </a:ext>
                  </a:extLst>
                </a:gridCol>
              </a:tblGrid>
              <a:tr h="370840">
                <a:tc>
                  <a:txBody>
                    <a:bodyPr/>
                    <a:lstStyle/>
                    <a:p>
                      <a:pPr algn="l"/>
                      <a:r>
                        <a:rPr lang="en-MY" sz="1600" b="1" dirty="0">
                          <a:solidFill>
                            <a:schemeClr val="accent6"/>
                          </a:solidFill>
                          <a:effectLst/>
                          <a:latin typeface="Calibri" panose="020F0502020204030204" pitchFamily="34" charset="0"/>
                          <a:cs typeface="Calibri" panose="020F0502020204030204" pitchFamily="34" charset="0"/>
                        </a:rPr>
                        <a:t>National Energy Policy </a:t>
                      </a:r>
                      <a:r>
                        <a:rPr lang="en-MY" sz="1600" dirty="0">
                          <a:solidFill>
                            <a:schemeClr val="accent6"/>
                          </a:solidFill>
                          <a:effectLst/>
                          <a:latin typeface="Calibri" panose="020F0502020204030204" pitchFamily="34" charset="0"/>
                          <a:cs typeface="Calibri" panose="020F0502020204030204" pitchFamily="34" charset="0"/>
                        </a:rPr>
                        <a:t>(2022-2040)</a:t>
                      </a:r>
                      <a:endParaRPr lang="en-GB" sz="160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a:tc>
                <a:extLst>
                  <a:ext uri="{0D108BD9-81ED-4DB2-BD59-A6C34878D82A}">
                    <a16:rowId xmlns:a16="http://schemas.microsoft.com/office/drawing/2014/main" val="3444200795"/>
                  </a:ext>
                </a:extLst>
              </a:tr>
              <a:tr h="370840">
                <a:tc>
                  <a:txBody>
                    <a:bodyPr/>
                    <a:lstStyle/>
                    <a:p>
                      <a:pPr marL="342900" lvl="0" indent="-342900" algn="l">
                        <a:buClr>
                          <a:srgbClr val="A89865"/>
                        </a:buClr>
                        <a:buFont typeface="Wingdings" panose="05000000000000000000" pitchFamily="2" charset="2"/>
                        <a:buChar char="§"/>
                      </a:pPr>
                      <a:r>
                        <a:rPr lang="en-MY" sz="1400" dirty="0">
                          <a:solidFill>
                            <a:schemeClr val="accent6"/>
                          </a:solidFill>
                          <a:effectLst/>
                          <a:latin typeface="Calibri" panose="020F0502020204030204" pitchFamily="34" charset="0"/>
                          <a:cs typeface="Calibri" panose="020F0502020204030204" pitchFamily="34" charset="0"/>
                        </a:rPr>
                        <a:t>EE savings by</a:t>
                      </a:r>
                      <a:r>
                        <a:rPr lang="en-MY" sz="1400" b="1" dirty="0">
                          <a:solidFill>
                            <a:schemeClr val="accent6"/>
                          </a:solidFill>
                          <a:effectLst/>
                          <a:latin typeface="Calibri" panose="020F0502020204030204" pitchFamily="34" charset="0"/>
                          <a:cs typeface="Calibri" panose="020F0502020204030204" pitchFamily="34" charset="0"/>
                        </a:rPr>
                        <a:t> non-residential </a:t>
                      </a:r>
                      <a:r>
                        <a:rPr lang="en-MY" sz="1400" dirty="0">
                          <a:solidFill>
                            <a:schemeClr val="accent6"/>
                          </a:solidFill>
                          <a:effectLst/>
                          <a:latin typeface="Calibri" panose="020F0502020204030204" pitchFamily="34" charset="0"/>
                          <a:cs typeface="Calibri" panose="020F0502020204030204" pitchFamily="34" charset="0"/>
                        </a:rPr>
                        <a:t>by </a:t>
                      </a:r>
                      <a:r>
                        <a:rPr lang="en-MY" sz="1400" b="1" dirty="0">
                          <a:solidFill>
                            <a:schemeClr val="accent6"/>
                          </a:solidFill>
                          <a:effectLst/>
                          <a:latin typeface="Calibri" panose="020F0502020204030204" pitchFamily="34" charset="0"/>
                          <a:cs typeface="Calibri" panose="020F0502020204030204" pitchFamily="34" charset="0"/>
                        </a:rPr>
                        <a:t>11% by 2040</a:t>
                      </a:r>
                      <a:endParaRPr lang="en-GB" sz="2000" b="1"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a:tc>
                <a:extLst>
                  <a:ext uri="{0D108BD9-81ED-4DB2-BD59-A6C34878D82A}">
                    <a16:rowId xmlns:a16="http://schemas.microsoft.com/office/drawing/2014/main" val="3366137544"/>
                  </a:ext>
                </a:extLst>
              </a:tr>
            </a:tbl>
          </a:graphicData>
        </a:graphic>
      </p:graphicFrame>
      <p:graphicFrame>
        <p:nvGraphicFramePr>
          <p:cNvPr id="23" name="Table 22">
            <a:extLst>
              <a:ext uri="{FF2B5EF4-FFF2-40B4-BE49-F238E27FC236}">
                <a16:creationId xmlns:a16="http://schemas.microsoft.com/office/drawing/2014/main" id="{42CE12A0-E412-B497-9E4C-AE096BFFC7CE}"/>
              </a:ext>
            </a:extLst>
          </p:cNvPr>
          <p:cNvGraphicFramePr>
            <a:graphicFrameLocks noGrp="1"/>
          </p:cNvGraphicFramePr>
          <p:nvPr>
            <p:extLst>
              <p:ext uri="{D42A27DB-BD31-4B8C-83A1-F6EECF244321}">
                <p14:modId xmlns:p14="http://schemas.microsoft.com/office/powerpoint/2010/main" val="2888260384"/>
              </p:ext>
            </p:extLst>
          </p:nvPr>
        </p:nvGraphicFramePr>
        <p:xfrm>
          <a:off x="876482" y="4539107"/>
          <a:ext cx="10150406" cy="1102360"/>
        </p:xfrm>
        <a:graphic>
          <a:graphicData uri="http://schemas.openxmlformats.org/drawingml/2006/table">
            <a:tbl>
              <a:tblPr firstRow="1" bandRow="1">
                <a:tableStyleId>{2D5ABB26-0587-4C30-8999-92F81FD0307C}</a:tableStyleId>
              </a:tblPr>
              <a:tblGrid>
                <a:gridCol w="10150406">
                  <a:extLst>
                    <a:ext uri="{9D8B030D-6E8A-4147-A177-3AD203B41FA5}">
                      <a16:colId xmlns:a16="http://schemas.microsoft.com/office/drawing/2014/main" val="4226589879"/>
                    </a:ext>
                  </a:extLst>
                </a:gridCol>
              </a:tblGrid>
              <a:tr h="370840">
                <a:tc>
                  <a:txBody>
                    <a:bodyPr/>
                    <a:lstStyle/>
                    <a:p>
                      <a:pPr algn="l"/>
                      <a:r>
                        <a:rPr lang="en-MY" sz="1600" b="1" dirty="0">
                          <a:solidFill>
                            <a:schemeClr val="accent6"/>
                          </a:solidFill>
                          <a:effectLst/>
                          <a:latin typeface="Calibri" panose="020F0502020204030204" pitchFamily="34" charset="0"/>
                          <a:cs typeface="Calibri" panose="020F0502020204030204" pitchFamily="34" charset="0"/>
                        </a:rPr>
                        <a:t>Kuala Lumpur Climate Action Plan 2050 </a:t>
                      </a:r>
                      <a:r>
                        <a:rPr lang="en-MY" sz="1600" dirty="0">
                          <a:solidFill>
                            <a:schemeClr val="accent6"/>
                          </a:solidFill>
                          <a:effectLst/>
                          <a:latin typeface="Calibri" panose="020F0502020204030204" pitchFamily="34" charset="0"/>
                          <a:cs typeface="Calibri" panose="020F0502020204030204" pitchFamily="34" charset="0"/>
                        </a:rPr>
                        <a:t>(2021-2026)</a:t>
                      </a:r>
                      <a:endParaRPr lang="en-GB" sz="160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a:tc>
                <a:extLst>
                  <a:ext uri="{0D108BD9-81ED-4DB2-BD59-A6C34878D82A}">
                    <a16:rowId xmlns:a16="http://schemas.microsoft.com/office/drawing/2014/main" val="3444200795"/>
                  </a:ext>
                </a:extLst>
              </a:tr>
              <a:tr h="370840">
                <a:tc>
                  <a:txBody>
                    <a:bodyPr/>
                    <a:lstStyle/>
                    <a:p>
                      <a:pPr marL="342900" lvl="0" indent="-342900" algn="l">
                        <a:buClr>
                          <a:srgbClr val="A89865"/>
                        </a:buClr>
                        <a:buFont typeface="Wingdings" panose="05000000000000000000" pitchFamily="2" charset="2"/>
                        <a:buChar char="§"/>
                      </a:pPr>
                      <a:r>
                        <a:rPr lang="en-MY" sz="1400" dirty="0">
                          <a:solidFill>
                            <a:schemeClr val="accent6"/>
                          </a:solidFill>
                          <a:effectLst/>
                          <a:latin typeface="Calibri" panose="020F0502020204030204" pitchFamily="34" charset="0"/>
                          <a:cs typeface="Calibri" panose="020F0502020204030204" pitchFamily="34" charset="0"/>
                        </a:rPr>
                        <a:t>To </a:t>
                      </a:r>
                      <a:r>
                        <a:rPr lang="en-MY" sz="1400" b="1" dirty="0">
                          <a:solidFill>
                            <a:schemeClr val="accent6"/>
                          </a:solidFill>
                          <a:effectLst/>
                          <a:latin typeface="Calibri" panose="020F0502020204030204" pitchFamily="34" charset="0"/>
                          <a:cs typeface="Calibri" panose="020F0502020204030204" pitchFamily="34" charset="0"/>
                        </a:rPr>
                        <a:t>reduce energy consumption </a:t>
                      </a:r>
                      <a:r>
                        <a:rPr lang="en-MY" sz="1400" dirty="0">
                          <a:solidFill>
                            <a:schemeClr val="accent6"/>
                          </a:solidFill>
                          <a:effectLst/>
                          <a:latin typeface="Calibri" panose="020F0502020204030204" pitchFamily="34" charset="0"/>
                          <a:cs typeface="Calibri" panose="020F0502020204030204" pitchFamily="34" charset="0"/>
                        </a:rPr>
                        <a:t>of buildings through </a:t>
                      </a:r>
                      <a:r>
                        <a:rPr lang="en-MY" sz="1400" b="1" dirty="0">
                          <a:solidFill>
                            <a:schemeClr val="accent6"/>
                          </a:solidFill>
                          <a:effectLst/>
                          <a:latin typeface="Calibri" panose="020F0502020204030204" pitchFamily="34" charset="0"/>
                          <a:cs typeface="Calibri" panose="020F0502020204030204" pitchFamily="34" charset="0"/>
                        </a:rPr>
                        <a:t>technical specifications</a:t>
                      </a:r>
                      <a:r>
                        <a:rPr lang="en-MY" sz="1400" dirty="0">
                          <a:solidFill>
                            <a:schemeClr val="accent6"/>
                          </a:solidFill>
                          <a:effectLst/>
                          <a:latin typeface="Calibri" panose="020F0502020204030204" pitchFamily="34" charset="0"/>
                          <a:cs typeface="Calibri" panose="020F0502020204030204" pitchFamily="34" charset="0"/>
                        </a:rPr>
                        <a:t>;</a:t>
                      </a:r>
                      <a:endParaRPr lang="en-GB" sz="2000" dirty="0">
                        <a:solidFill>
                          <a:schemeClr val="accent6"/>
                        </a:solidFill>
                        <a:effectLst/>
                        <a:latin typeface="Calibri" panose="020F0502020204030204" pitchFamily="34" charset="0"/>
                        <a:cs typeface="Calibri" panose="020F0502020204030204" pitchFamily="34" charset="0"/>
                      </a:endParaRPr>
                    </a:p>
                    <a:p>
                      <a:pPr marL="342900" lvl="0" indent="-342900" algn="l">
                        <a:buClr>
                          <a:srgbClr val="A89865"/>
                        </a:buClr>
                        <a:buFont typeface="Wingdings" panose="05000000000000000000" pitchFamily="2" charset="2"/>
                        <a:buChar char="§"/>
                      </a:pPr>
                      <a:r>
                        <a:rPr lang="en-MY" sz="1400" dirty="0">
                          <a:solidFill>
                            <a:schemeClr val="accent6"/>
                          </a:solidFill>
                          <a:effectLst/>
                          <a:latin typeface="Calibri" panose="020F0502020204030204" pitchFamily="34" charset="0"/>
                          <a:cs typeface="Calibri" panose="020F0502020204030204" pitchFamily="34" charset="0"/>
                        </a:rPr>
                        <a:t>To develop </a:t>
                      </a:r>
                      <a:r>
                        <a:rPr lang="en-MY" sz="1400" b="1" dirty="0">
                          <a:solidFill>
                            <a:schemeClr val="accent6"/>
                          </a:solidFill>
                          <a:effectLst/>
                          <a:latin typeface="Calibri" panose="020F0502020204030204" pitchFamily="34" charset="0"/>
                          <a:cs typeface="Calibri" panose="020F0502020204030204" pitchFamily="34" charset="0"/>
                        </a:rPr>
                        <a:t>maximum</a:t>
                      </a:r>
                      <a:r>
                        <a:rPr lang="en-MY" sz="1400" dirty="0">
                          <a:solidFill>
                            <a:schemeClr val="accent6"/>
                          </a:solidFill>
                          <a:effectLst/>
                          <a:latin typeface="Calibri" panose="020F0502020204030204" pitchFamily="34" charset="0"/>
                          <a:cs typeface="Calibri" panose="020F0502020204030204" pitchFamily="34" charset="0"/>
                        </a:rPr>
                        <a:t> allowable </a:t>
                      </a:r>
                      <a:r>
                        <a:rPr lang="en-MY" sz="1400" b="1" dirty="0">
                          <a:solidFill>
                            <a:schemeClr val="accent6"/>
                          </a:solidFill>
                          <a:effectLst/>
                          <a:latin typeface="Calibri" panose="020F0502020204030204" pitchFamily="34" charset="0"/>
                          <a:cs typeface="Calibri" panose="020F0502020204030204" pitchFamily="34" charset="0"/>
                        </a:rPr>
                        <a:t>Building Energy Intensities </a:t>
                      </a:r>
                      <a:r>
                        <a:rPr lang="en-MY" sz="1400" dirty="0">
                          <a:solidFill>
                            <a:schemeClr val="accent6"/>
                          </a:solidFill>
                          <a:effectLst/>
                          <a:latin typeface="Calibri" panose="020F0502020204030204" pitchFamily="34" charset="0"/>
                          <a:cs typeface="Calibri" panose="020F0502020204030204" pitchFamily="34" charset="0"/>
                        </a:rPr>
                        <a:t>to support </a:t>
                      </a:r>
                      <a:r>
                        <a:rPr lang="en-MY" sz="1400" b="1" dirty="0">
                          <a:solidFill>
                            <a:schemeClr val="accent6"/>
                          </a:solidFill>
                          <a:effectLst/>
                          <a:latin typeface="Calibri" panose="020F0502020204030204" pitchFamily="34" charset="0"/>
                          <a:cs typeface="Calibri" panose="020F0502020204030204" pitchFamily="34" charset="0"/>
                        </a:rPr>
                        <a:t>increased EE</a:t>
                      </a:r>
                      <a:r>
                        <a:rPr lang="en-MY" sz="1400" dirty="0">
                          <a:solidFill>
                            <a:schemeClr val="accent6"/>
                          </a:solidFill>
                          <a:effectLst/>
                          <a:latin typeface="Calibri" panose="020F0502020204030204" pitchFamily="34" charset="0"/>
                          <a:cs typeface="Calibri" panose="020F0502020204030204" pitchFamily="34" charset="0"/>
                        </a:rPr>
                        <a:t>;</a:t>
                      </a:r>
                      <a:endParaRPr lang="en-GB" sz="2000" dirty="0">
                        <a:solidFill>
                          <a:schemeClr val="accent6"/>
                        </a:solidFill>
                        <a:effectLst/>
                        <a:latin typeface="Calibri" panose="020F0502020204030204" pitchFamily="34" charset="0"/>
                        <a:cs typeface="Calibri" panose="020F0502020204030204" pitchFamily="34" charset="0"/>
                      </a:endParaRPr>
                    </a:p>
                    <a:p>
                      <a:pPr marL="342900" lvl="0" indent="-342900" algn="l">
                        <a:buClr>
                          <a:srgbClr val="A89865"/>
                        </a:buClr>
                        <a:buFont typeface="Wingdings" panose="05000000000000000000" pitchFamily="2" charset="2"/>
                        <a:buChar char="§"/>
                      </a:pPr>
                      <a:r>
                        <a:rPr lang="en-MY" sz="1400" dirty="0">
                          <a:solidFill>
                            <a:schemeClr val="accent6"/>
                          </a:solidFill>
                          <a:effectLst/>
                          <a:latin typeface="Calibri" panose="020F0502020204030204" pitchFamily="34" charset="0"/>
                          <a:cs typeface="Calibri" panose="020F0502020204030204" pitchFamily="34" charset="0"/>
                        </a:rPr>
                        <a:t>To develop a roadmap with strategies across the </a:t>
                      </a:r>
                      <a:r>
                        <a:rPr lang="en-MY" sz="1400" b="1" dirty="0">
                          <a:solidFill>
                            <a:schemeClr val="accent6"/>
                          </a:solidFill>
                          <a:effectLst/>
                          <a:latin typeface="Calibri" panose="020F0502020204030204" pitchFamily="34" charset="0"/>
                          <a:cs typeface="Calibri" panose="020F0502020204030204" pitchFamily="34" charset="0"/>
                        </a:rPr>
                        <a:t>lifecycle of buildings</a:t>
                      </a:r>
                      <a:r>
                        <a:rPr lang="en-MY" sz="1400" dirty="0">
                          <a:solidFill>
                            <a:schemeClr val="accent6"/>
                          </a:solidFill>
                          <a:effectLst/>
                          <a:latin typeface="Calibri" panose="020F0502020204030204" pitchFamily="34" charset="0"/>
                          <a:cs typeface="Calibri" panose="020F0502020204030204" pitchFamily="34" charset="0"/>
                        </a:rPr>
                        <a:t> to </a:t>
                      </a:r>
                      <a:r>
                        <a:rPr lang="en-MY" sz="1400" b="1" dirty="0">
                          <a:solidFill>
                            <a:schemeClr val="accent6"/>
                          </a:solidFill>
                          <a:effectLst/>
                          <a:latin typeface="Calibri" panose="020F0502020204030204" pitchFamily="34" charset="0"/>
                          <a:cs typeface="Calibri" panose="020F0502020204030204" pitchFamily="34" charset="0"/>
                        </a:rPr>
                        <a:t>reduce GHG emissions </a:t>
                      </a:r>
                      <a:r>
                        <a:rPr lang="en-MY" sz="1400" dirty="0">
                          <a:solidFill>
                            <a:schemeClr val="accent6"/>
                          </a:solidFill>
                          <a:effectLst/>
                          <a:latin typeface="Calibri" panose="020F0502020204030204" pitchFamily="34" charset="0"/>
                          <a:cs typeface="Calibri" panose="020F0502020204030204" pitchFamily="34" charset="0"/>
                        </a:rPr>
                        <a:t>have been prioritized</a:t>
                      </a:r>
                      <a:endParaRPr lang="en-GB" sz="200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txBody>
                  <a:tcPr/>
                </a:tc>
                <a:extLst>
                  <a:ext uri="{0D108BD9-81ED-4DB2-BD59-A6C34878D82A}">
                    <a16:rowId xmlns:a16="http://schemas.microsoft.com/office/drawing/2014/main" val="3366137544"/>
                  </a:ext>
                </a:extLst>
              </a:tr>
            </a:tbl>
          </a:graphicData>
        </a:graphic>
      </p:graphicFrame>
      <p:cxnSp>
        <p:nvCxnSpPr>
          <p:cNvPr id="24" name="Straight Connector 23">
            <a:extLst>
              <a:ext uri="{FF2B5EF4-FFF2-40B4-BE49-F238E27FC236}">
                <a16:creationId xmlns:a16="http://schemas.microsoft.com/office/drawing/2014/main" id="{E9AF9D69-6716-5830-CEE1-344B48EDEA53}"/>
              </a:ext>
            </a:extLst>
          </p:cNvPr>
          <p:cNvCxnSpPr>
            <a:cxnSpLocks/>
            <a:stCxn id="30" idx="0"/>
            <a:endCxn id="45" idx="2"/>
          </p:cNvCxnSpPr>
          <p:nvPr/>
        </p:nvCxnSpPr>
        <p:spPr>
          <a:xfrm flipH="1">
            <a:off x="767904" y="2550182"/>
            <a:ext cx="5660" cy="3550136"/>
          </a:xfrm>
          <a:prstGeom prst="line">
            <a:avLst/>
          </a:prstGeom>
        </p:spPr>
        <p:style>
          <a:lnRef idx="1">
            <a:schemeClr val="accent6"/>
          </a:lnRef>
          <a:fillRef idx="0">
            <a:schemeClr val="accent6"/>
          </a:fillRef>
          <a:effectRef idx="0">
            <a:schemeClr val="accent6"/>
          </a:effectRef>
          <a:fontRef idx="minor">
            <a:schemeClr val="tx1"/>
          </a:fontRef>
        </p:style>
      </p:cxnSp>
      <p:cxnSp>
        <p:nvCxnSpPr>
          <p:cNvPr id="25" name="Straight Connector 24">
            <a:extLst>
              <a:ext uri="{FF2B5EF4-FFF2-40B4-BE49-F238E27FC236}">
                <a16:creationId xmlns:a16="http://schemas.microsoft.com/office/drawing/2014/main" id="{519F4001-6AC3-4B1B-82D5-64E52080EB1D}"/>
              </a:ext>
            </a:extLst>
          </p:cNvPr>
          <p:cNvCxnSpPr>
            <a:cxnSpLocks/>
          </p:cNvCxnSpPr>
          <p:nvPr/>
        </p:nvCxnSpPr>
        <p:spPr>
          <a:xfrm>
            <a:off x="952917" y="3472940"/>
            <a:ext cx="514606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6" name="Straight Connector 25">
            <a:extLst>
              <a:ext uri="{FF2B5EF4-FFF2-40B4-BE49-F238E27FC236}">
                <a16:creationId xmlns:a16="http://schemas.microsoft.com/office/drawing/2014/main" id="{CE243E57-27FF-C1AB-80A6-116084887C44}"/>
              </a:ext>
            </a:extLst>
          </p:cNvPr>
          <p:cNvCxnSpPr>
            <a:cxnSpLocks/>
          </p:cNvCxnSpPr>
          <p:nvPr/>
        </p:nvCxnSpPr>
        <p:spPr>
          <a:xfrm>
            <a:off x="952917" y="4411107"/>
            <a:ext cx="5146060" cy="0"/>
          </a:xfrm>
          <a:prstGeom prst="line">
            <a:avLst/>
          </a:prstGeom>
        </p:spPr>
        <p:style>
          <a:lnRef idx="1">
            <a:schemeClr val="accent6"/>
          </a:lnRef>
          <a:fillRef idx="0">
            <a:schemeClr val="accent6"/>
          </a:fillRef>
          <a:effectRef idx="0">
            <a:schemeClr val="accent6"/>
          </a:effectRef>
          <a:fontRef idx="minor">
            <a:schemeClr val="tx1"/>
          </a:fontRef>
        </p:style>
      </p:cxnSp>
      <p:sp>
        <p:nvSpPr>
          <p:cNvPr id="27" name="Rectangle 26">
            <a:extLst>
              <a:ext uri="{FF2B5EF4-FFF2-40B4-BE49-F238E27FC236}">
                <a16:creationId xmlns:a16="http://schemas.microsoft.com/office/drawing/2014/main" id="{47FAE276-09FB-A469-9DB5-B91F0E1030E7}"/>
              </a:ext>
            </a:extLst>
          </p:cNvPr>
          <p:cNvSpPr/>
          <p:nvPr/>
        </p:nvSpPr>
        <p:spPr>
          <a:xfrm>
            <a:off x="683887" y="3648368"/>
            <a:ext cx="179353" cy="178555"/>
          </a:xfrm>
          <a:prstGeom prst="rect">
            <a:avLst/>
          </a:prstGeom>
          <a:solidFill>
            <a:srgbClr val="A89865"/>
          </a:solidFill>
          <a:ln w="9525">
            <a:solidFill>
              <a:srgbClr val="3F52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8" name="Rectangle 27">
            <a:extLst>
              <a:ext uri="{FF2B5EF4-FFF2-40B4-BE49-F238E27FC236}">
                <a16:creationId xmlns:a16="http://schemas.microsoft.com/office/drawing/2014/main" id="{5029C629-6685-56A6-B6F2-A9B280810C31}"/>
              </a:ext>
            </a:extLst>
          </p:cNvPr>
          <p:cNvSpPr/>
          <p:nvPr/>
        </p:nvSpPr>
        <p:spPr>
          <a:xfrm>
            <a:off x="683887" y="4604183"/>
            <a:ext cx="179353" cy="178555"/>
          </a:xfrm>
          <a:prstGeom prst="rect">
            <a:avLst/>
          </a:prstGeom>
          <a:solidFill>
            <a:srgbClr val="A89865"/>
          </a:solidFill>
          <a:ln w="9525">
            <a:solidFill>
              <a:srgbClr val="3F52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0040998D-4AB2-4B60-07D1-C2E5F4454B3E}"/>
              </a:ext>
            </a:extLst>
          </p:cNvPr>
          <p:cNvSpPr/>
          <p:nvPr/>
        </p:nvSpPr>
        <p:spPr>
          <a:xfrm>
            <a:off x="683887" y="2550182"/>
            <a:ext cx="179353" cy="178555"/>
          </a:xfrm>
          <a:prstGeom prst="rect">
            <a:avLst/>
          </a:prstGeom>
          <a:solidFill>
            <a:srgbClr val="A89865"/>
          </a:solidFill>
          <a:ln w="9525">
            <a:solidFill>
              <a:srgbClr val="3F52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cxnSp>
        <p:nvCxnSpPr>
          <p:cNvPr id="34" name="Straight Connector 33">
            <a:extLst>
              <a:ext uri="{FF2B5EF4-FFF2-40B4-BE49-F238E27FC236}">
                <a16:creationId xmlns:a16="http://schemas.microsoft.com/office/drawing/2014/main" id="{74699D66-5A87-7414-0A37-B925FDE8C550}"/>
              </a:ext>
            </a:extLst>
          </p:cNvPr>
          <p:cNvCxnSpPr>
            <a:cxnSpLocks/>
          </p:cNvCxnSpPr>
          <p:nvPr/>
        </p:nvCxnSpPr>
        <p:spPr>
          <a:xfrm>
            <a:off x="1894429" y="1806535"/>
            <a:ext cx="3697388" cy="0"/>
          </a:xfrm>
          <a:prstGeom prst="line">
            <a:avLst/>
          </a:prstGeom>
          <a:ln w="28575">
            <a:solidFill>
              <a:srgbClr val="3F5259"/>
            </a:solidFill>
          </a:ln>
        </p:spPr>
        <p:style>
          <a:lnRef idx="1">
            <a:schemeClr val="accent6"/>
          </a:lnRef>
          <a:fillRef idx="0">
            <a:schemeClr val="accent6"/>
          </a:fillRef>
          <a:effectRef idx="0">
            <a:schemeClr val="accent6"/>
          </a:effectRef>
          <a:fontRef idx="minor">
            <a:schemeClr val="tx1"/>
          </a:fontRef>
        </p:style>
      </p:cxnSp>
      <p:grpSp>
        <p:nvGrpSpPr>
          <p:cNvPr id="16" name="Group 15">
            <a:extLst>
              <a:ext uri="{FF2B5EF4-FFF2-40B4-BE49-F238E27FC236}">
                <a16:creationId xmlns:a16="http://schemas.microsoft.com/office/drawing/2014/main" id="{4F5C1F00-420C-CD00-BCCF-743AFC850692}"/>
              </a:ext>
            </a:extLst>
          </p:cNvPr>
          <p:cNvGrpSpPr/>
          <p:nvPr/>
        </p:nvGrpSpPr>
        <p:grpSpPr>
          <a:xfrm>
            <a:off x="-348587" y="877487"/>
            <a:ext cx="2714132" cy="1412948"/>
            <a:chOff x="308919" y="2181999"/>
            <a:chExt cx="3095293" cy="1657271"/>
          </a:xfrm>
        </p:grpSpPr>
        <p:pic>
          <p:nvPicPr>
            <p:cNvPr id="14" name="Picture 6" descr="&lt;p&gt;&lt;strong&gt;&lt;b&gt;&lt;i&gt;India has committed to a net zero target by 2070 but to do that it needs &lt;/i&gt;&lt;/b&gt;&lt;/strong&gt;&lt;b&gt;&lt;i&gt;&lt;strong&gt;national-level policy targets and a firm action plan.&lt;/strong&gt;&lt;/i&gt;&lt;/b&gt;&lt;/p&gt;&lt;p&gt;&lt;b&gt;&lt;i&gt;&lt;br&gt;&lt;/i&gt;&lt;/b&gt;&lt;/p&gt;">
              <a:extLst>
                <a:ext uri="{FF2B5EF4-FFF2-40B4-BE49-F238E27FC236}">
                  <a16:creationId xmlns:a16="http://schemas.microsoft.com/office/drawing/2014/main" id="{723629C5-AD95-0844-6773-F288179FBD6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524" b="98238" l="9965" r="89800">
                          <a14:foregroundMark x1="40271" y1="92291" x2="40271" y2="92291"/>
                          <a14:foregroundMark x1="48762" y1="98348" x2="48762" y2="98348"/>
                          <a14:foregroundMark x1="52712" y1="8921" x2="52712" y2="8921"/>
                          <a14:foregroundMark x1="51651" y1="3524" x2="51651" y2="3524"/>
                          <a14:foregroundMark x1="67689" y1="78855" x2="71993" y2="56718"/>
                          <a14:backgroundMark x1="61026" y1="24670" x2="45519" y2="73789"/>
                          <a14:backgroundMark x1="35613" y1="35793" x2="62795" y2="67401"/>
                          <a14:backgroundMark x1="59552" y1="77203" x2="44693" y2="66520"/>
                          <a14:backgroundMark x1="44693" y1="66520" x2="35436" y2="51652"/>
                          <a14:backgroundMark x1="52712" y1="83260" x2="44693" y2="75330"/>
                          <a14:backgroundMark x1="44693" y1="75330" x2="38856" y2="62445"/>
                          <a14:backgroundMark x1="38856" y1="62445" x2="38856" y2="62445"/>
                          <a14:backgroundMark x1="40094" y1="29075" x2="56250" y2="29185"/>
                          <a14:backgroundMark x1="56250" y1="29185" x2="60083" y2="32489"/>
                          <a14:backgroundMark x1="60613" y1="28414" x2="65153" y2="56388"/>
                        </a14:backgroundRemoval>
                      </a14:imgEffect>
                    </a14:imgLayer>
                  </a14:imgProps>
                </a:ext>
                <a:ext uri="{28A0092B-C50C-407E-A947-70E740481C1C}">
                  <a14:useLocalDpi xmlns:a14="http://schemas.microsoft.com/office/drawing/2010/main" val="0"/>
                </a:ext>
              </a:extLst>
            </a:blip>
            <a:srcRect/>
            <a:stretch>
              <a:fillRect/>
            </a:stretch>
          </p:blipFill>
          <p:spPr bwMode="auto">
            <a:xfrm>
              <a:off x="308919" y="2181999"/>
              <a:ext cx="3095293" cy="16572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86DA6D3-AADF-2EE1-8B1B-74F8DA381DC8}"/>
                </a:ext>
              </a:extLst>
            </p:cNvPr>
            <p:cNvSpPr txBox="1"/>
            <p:nvPr/>
          </p:nvSpPr>
          <p:spPr>
            <a:xfrm>
              <a:off x="1366107" y="2561736"/>
              <a:ext cx="1052232" cy="974691"/>
            </a:xfrm>
            <a:prstGeom prst="rect">
              <a:avLst/>
            </a:prstGeom>
            <a:noFill/>
          </p:spPr>
          <p:txBody>
            <a:bodyPr wrap="square" rtlCol="0">
              <a:spAutoFit/>
            </a:bodyPr>
            <a:lstStyle/>
            <a:p>
              <a:pPr algn="ctr"/>
              <a:r>
                <a:rPr lang="en-US" sz="1600" b="1" dirty="0">
                  <a:ln/>
                  <a:solidFill>
                    <a:srgbClr val="A89865"/>
                  </a:solidFill>
                  <a:effectLst>
                    <a:outerShdw blurRad="38100" dist="19050" dir="2700000" algn="tl" rotWithShape="0">
                      <a:schemeClr val="dk1">
                        <a:lumMod val="50000"/>
                        <a:alpha val="40000"/>
                      </a:schemeClr>
                    </a:outerShdw>
                  </a:effectLst>
                  <a:latin typeface="Calibri" panose="020F0502020204030204" pitchFamily="34" charset="0"/>
                  <a:cs typeface="Calibri" panose="020F0502020204030204" pitchFamily="34" charset="0"/>
                </a:rPr>
                <a:t>Towards Zero Carbon</a:t>
              </a:r>
              <a:endParaRPr lang="en-GB" sz="1600" b="1" dirty="0">
                <a:ln/>
                <a:solidFill>
                  <a:srgbClr val="A89865"/>
                </a:solidFill>
                <a:effectLst>
                  <a:outerShdw blurRad="38100" dist="19050" dir="2700000" algn="tl" rotWithShape="0">
                    <a:schemeClr val="dk1">
                      <a:lumMod val="50000"/>
                      <a:alpha val="40000"/>
                    </a:schemeClr>
                  </a:outerShdw>
                </a:effectLst>
                <a:latin typeface="Calibri" panose="020F0502020204030204" pitchFamily="34" charset="0"/>
                <a:cs typeface="Calibri" panose="020F0502020204030204" pitchFamily="34" charset="0"/>
              </a:endParaRPr>
            </a:p>
          </p:txBody>
        </p:sp>
      </p:grpSp>
      <p:sp>
        <p:nvSpPr>
          <p:cNvPr id="45" name="Rectangle 44">
            <a:extLst>
              <a:ext uri="{FF2B5EF4-FFF2-40B4-BE49-F238E27FC236}">
                <a16:creationId xmlns:a16="http://schemas.microsoft.com/office/drawing/2014/main" id="{09F06D97-5F9B-BB58-9C53-1F1401F12C98}"/>
              </a:ext>
            </a:extLst>
          </p:cNvPr>
          <p:cNvSpPr/>
          <p:nvPr/>
        </p:nvSpPr>
        <p:spPr>
          <a:xfrm>
            <a:off x="678227" y="5921763"/>
            <a:ext cx="179353" cy="178555"/>
          </a:xfrm>
          <a:prstGeom prst="rect">
            <a:avLst/>
          </a:prstGeom>
          <a:solidFill>
            <a:srgbClr val="A89865"/>
          </a:solidFill>
          <a:ln w="9525">
            <a:solidFill>
              <a:srgbClr val="3F52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graphicFrame>
        <p:nvGraphicFramePr>
          <p:cNvPr id="46" name="Table 45">
            <a:extLst>
              <a:ext uri="{FF2B5EF4-FFF2-40B4-BE49-F238E27FC236}">
                <a16:creationId xmlns:a16="http://schemas.microsoft.com/office/drawing/2014/main" id="{EDCD7525-85BF-B9D8-DD8D-281D04561721}"/>
              </a:ext>
            </a:extLst>
          </p:cNvPr>
          <p:cNvGraphicFramePr>
            <a:graphicFrameLocks noGrp="1"/>
          </p:cNvGraphicFramePr>
          <p:nvPr>
            <p:extLst>
              <p:ext uri="{D42A27DB-BD31-4B8C-83A1-F6EECF244321}">
                <p14:modId xmlns:p14="http://schemas.microsoft.com/office/powerpoint/2010/main" val="2561897822"/>
              </p:ext>
            </p:extLst>
          </p:nvPr>
        </p:nvGraphicFramePr>
        <p:xfrm>
          <a:off x="1052359" y="5836754"/>
          <a:ext cx="10857507" cy="741680"/>
        </p:xfrm>
        <a:graphic>
          <a:graphicData uri="http://schemas.openxmlformats.org/drawingml/2006/table">
            <a:tbl>
              <a:tblPr firstRow="1" bandRow="1">
                <a:tableStyleId>{2D5ABB26-0587-4C30-8999-92F81FD0307C}</a:tableStyleId>
              </a:tblPr>
              <a:tblGrid>
                <a:gridCol w="10857507">
                  <a:extLst>
                    <a:ext uri="{9D8B030D-6E8A-4147-A177-3AD203B41FA5}">
                      <a16:colId xmlns:a16="http://schemas.microsoft.com/office/drawing/2014/main" val="4226589879"/>
                    </a:ext>
                  </a:extLst>
                </a:gridCol>
              </a:tblGrid>
              <a:tr h="370840">
                <a:tc>
                  <a:txBody>
                    <a:bodyPr/>
                    <a:lstStyle/>
                    <a:p>
                      <a:pPr algn="l"/>
                      <a:r>
                        <a:rPr lang="en-GB" sz="1600" b="1" kern="1200" dirty="0">
                          <a:solidFill>
                            <a:schemeClr val="accent6"/>
                          </a:solidFill>
                          <a:effectLst/>
                          <a:latin typeface="Calibri" panose="020F0502020204030204" pitchFamily="34" charset="0"/>
                          <a:ea typeface="+mn-ea"/>
                          <a:cs typeface="Calibri" panose="020F0502020204030204" pitchFamily="34" charset="0"/>
                        </a:rPr>
                        <a:t>Green Technology Master Plan </a:t>
                      </a:r>
                      <a:r>
                        <a:rPr lang="en-GB" sz="1600" kern="1200" dirty="0">
                          <a:solidFill>
                            <a:schemeClr val="accent6"/>
                          </a:solidFill>
                          <a:effectLst/>
                          <a:latin typeface="Calibri" panose="020F0502020204030204" pitchFamily="34" charset="0"/>
                          <a:ea typeface="+mn-ea"/>
                          <a:cs typeface="Calibri" panose="020F0502020204030204" pitchFamily="34" charset="0"/>
                        </a:rPr>
                        <a:t>(2017-2030) </a:t>
                      </a:r>
                    </a:p>
                  </a:txBody>
                  <a:tcPr/>
                </a:tc>
                <a:extLst>
                  <a:ext uri="{0D108BD9-81ED-4DB2-BD59-A6C34878D82A}">
                    <a16:rowId xmlns:a16="http://schemas.microsoft.com/office/drawing/2014/main" val="3444200795"/>
                  </a:ext>
                </a:extLst>
              </a:tr>
              <a:tr h="370840">
                <a:tc>
                  <a:txBody>
                    <a:bodyPr/>
                    <a:lstStyle/>
                    <a:p>
                      <a:pPr marL="342900" lvl="0" indent="-342900" algn="l">
                        <a:buClr>
                          <a:srgbClr val="A89865"/>
                        </a:buClr>
                        <a:buFont typeface="Wingdings" panose="05000000000000000000" pitchFamily="2" charset="2"/>
                        <a:buChar char="§"/>
                      </a:pPr>
                      <a:r>
                        <a:rPr lang="en-GB" sz="1800" kern="1200" dirty="0">
                          <a:solidFill>
                            <a:schemeClr val="bg1"/>
                          </a:solidFill>
                          <a:effectLst/>
                          <a:latin typeface="Calibri" panose="020F0502020204030204" pitchFamily="34" charset="0"/>
                          <a:ea typeface="+mn-ea"/>
                          <a:cs typeface="Calibri" panose="020F0502020204030204" pitchFamily="34" charset="0"/>
                        </a:rPr>
                        <a:t>To achieve a </a:t>
                      </a:r>
                      <a:r>
                        <a:rPr lang="en-GB" sz="1800" b="1" kern="1200" dirty="0">
                          <a:solidFill>
                            <a:schemeClr val="bg1"/>
                          </a:solidFill>
                          <a:effectLst/>
                          <a:latin typeface="Calibri" panose="020F0502020204030204" pitchFamily="34" charset="0"/>
                          <a:ea typeface="+mn-ea"/>
                          <a:cs typeface="Calibri" panose="020F0502020204030204" pitchFamily="34" charset="0"/>
                        </a:rPr>
                        <a:t>nZEB</a:t>
                      </a:r>
                      <a:r>
                        <a:rPr lang="en-GB" sz="1800" kern="1200" dirty="0">
                          <a:solidFill>
                            <a:schemeClr val="bg1"/>
                          </a:solidFill>
                          <a:effectLst/>
                          <a:latin typeface="Calibri" panose="020F0502020204030204" pitchFamily="34" charset="0"/>
                          <a:ea typeface="+mn-ea"/>
                          <a:cs typeface="Calibri" panose="020F0502020204030204" pitchFamily="34" charset="0"/>
                        </a:rPr>
                        <a:t> scenario by </a:t>
                      </a:r>
                      <a:r>
                        <a:rPr lang="en-GB" sz="1800" b="1" kern="1200" dirty="0">
                          <a:solidFill>
                            <a:schemeClr val="bg1"/>
                          </a:solidFill>
                          <a:effectLst/>
                          <a:latin typeface="Calibri" panose="020F0502020204030204" pitchFamily="34" charset="0"/>
                          <a:ea typeface="+mn-ea"/>
                          <a:cs typeface="Calibri" panose="020F0502020204030204" pitchFamily="34" charset="0"/>
                        </a:rPr>
                        <a:t>2040</a:t>
                      </a:r>
                      <a:r>
                        <a:rPr lang="en-GB" sz="1800" kern="1200" dirty="0">
                          <a:solidFill>
                            <a:schemeClr val="bg1"/>
                          </a:solidFill>
                          <a:effectLst/>
                          <a:latin typeface="Calibri" panose="020F0502020204030204" pitchFamily="34" charset="0"/>
                          <a:ea typeface="+mn-ea"/>
                          <a:cs typeface="Calibri" panose="020F0502020204030204" pitchFamily="34" charset="0"/>
                        </a:rPr>
                        <a:t> </a:t>
                      </a:r>
                    </a:p>
                  </a:txBody>
                  <a:tcPr>
                    <a:solidFill>
                      <a:srgbClr val="A89865"/>
                    </a:solidFill>
                  </a:tcPr>
                </a:tc>
                <a:extLst>
                  <a:ext uri="{0D108BD9-81ED-4DB2-BD59-A6C34878D82A}">
                    <a16:rowId xmlns:a16="http://schemas.microsoft.com/office/drawing/2014/main" val="3366137544"/>
                  </a:ext>
                </a:extLst>
              </a:tr>
            </a:tbl>
          </a:graphicData>
        </a:graphic>
      </p:graphicFrame>
      <p:cxnSp>
        <p:nvCxnSpPr>
          <p:cNvPr id="49" name="Straight Connector 48">
            <a:extLst>
              <a:ext uri="{FF2B5EF4-FFF2-40B4-BE49-F238E27FC236}">
                <a16:creationId xmlns:a16="http://schemas.microsoft.com/office/drawing/2014/main" id="{49547B4D-0FED-2F0A-B5C2-E9E63524AB30}"/>
              </a:ext>
            </a:extLst>
          </p:cNvPr>
          <p:cNvCxnSpPr>
            <a:cxnSpLocks/>
          </p:cNvCxnSpPr>
          <p:nvPr/>
        </p:nvCxnSpPr>
        <p:spPr>
          <a:xfrm>
            <a:off x="952917" y="5767746"/>
            <a:ext cx="5146060" cy="0"/>
          </a:xfrm>
          <a:prstGeom prst="line">
            <a:avLst/>
          </a:prstGeom>
        </p:spPr>
        <p:style>
          <a:lnRef idx="1">
            <a:schemeClr val="accent6"/>
          </a:lnRef>
          <a:fillRef idx="0">
            <a:schemeClr val="accent6"/>
          </a:fillRef>
          <a:effectRef idx="0">
            <a:schemeClr val="accent6"/>
          </a:effectRef>
          <a:fontRef idx="minor">
            <a:schemeClr val="tx1"/>
          </a:fontRef>
        </p:style>
      </p:cxnSp>
      <p:grpSp>
        <p:nvGrpSpPr>
          <p:cNvPr id="2" name="Group 1"/>
          <p:cNvGrpSpPr/>
          <p:nvPr/>
        </p:nvGrpSpPr>
        <p:grpSpPr>
          <a:xfrm>
            <a:off x="7905750" y="1307419"/>
            <a:ext cx="4004117" cy="3475313"/>
            <a:chOff x="7905750" y="1307419"/>
            <a:chExt cx="4004117" cy="3475313"/>
          </a:xfrm>
        </p:grpSpPr>
        <p:sp>
          <p:nvSpPr>
            <p:cNvPr id="7" name="Google Shape;79;p16">
              <a:extLst>
                <a:ext uri="{FF2B5EF4-FFF2-40B4-BE49-F238E27FC236}">
                  <a16:creationId xmlns:a16="http://schemas.microsoft.com/office/drawing/2014/main" id="{7EA13612-811D-25DE-7923-BD9CE5353D11}"/>
                </a:ext>
              </a:extLst>
            </p:cNvPr>
            <p:cNvSpPr/>
            <p:nvPr/>
          </p:nvSpPr>
          <p:spPr>
            <a:xfrm>
              <a:off x="7905750" y="1307419"/>
              <a:ext cx="4004117" cy="3475313"/>
            </a:xfrm>
            <a:custGeom>
              <a:avLst/>
              <a:gdLst/>
              <a:ahLst/>
              <a:cxnLst/>
              <a:rect l="l" t="t" r="r" b="b"/>
              <a:pathLst>
                <a:path w="55987" h="57134" extrusionOk="0">
                  <a:moveTo>
                    <a:pt x="2415" y="0"/>
                  </a:moveTo>
                  <a:cubicBezTo>
                    <a:pt x="1726" y="0"/>
                    <a:pt x="1148" y="349"/>
                    <a:pt x="689" y="689"/>
                  </a:cubicBezTo>
                  <a:cubicBezTo>
                    <a:pt x="230" y="1148"/>
                    <a:pt x="1" y="1836"/>
                    <a:pt x="1" y="2524"/>
                  </a:cubicBezTo>
                  <a:lnTo>
                    <a:pt x="1" y="57134"/>
                  </a:lnTo>
                  <a:cubicBezTo>
                    <a:pt x="1" y="56445"/>
                    <a:pt x="230" y="55876"/>
                    <a:pt x="689" y="55417"/>
                  </a:cubicBezTo>
                  <a:cubicBezTo>
                    <a:pt x="1148" y="54958"/>
                    <a:pt x="1726" y="54610"/>
                    <a:pt x="2415" y="54610"/>
                  </a:cubicBezTo>
                  <a:lnTo>
                    <a:pt x="50251" y="54610"/>
                  </a:lnTo>
                  <a:cubicBezTo>
                    <a:pt x="53463" y="54610"/>
                    <a:pt x="55987" y="52086"/>
                    <a:pt x="55987" y="48873"/>
                  </a:cubicBezTo>
                  <a:lnTo>
                    <a:pt x="55987" y="5737"/>
                  </a:lnTo>
                  <a:cubicBezTo>
                    <a:pt x="55987" y="2644"/>
                    <a:pt x="53463" y="0"/>
                    <a:pt x="50251" y="0"/>
                  </a:cubicBezTo>
                  <a:close/>
                </a:path>
              </a:pathLst>
            </a:custGeom>
            <a:noFill/>
            <a:ln w="28575">
              <a:solidFill>
                <a:srgbClr val="A89865"/>
              </a:solid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29" name="Picture 4" descr="Energy Efficient Transportation - Southeast Energy Efficiency Alliance">
              <a:extLst>
                <a:ext uri="{FF2B5EF4-FFF2-40B4-BE49-F238E27FC236}">
                  <a16:creationId xmlns:a16="http://schemas.microsoft.com/office/drawing/2014/main" id="{D03CC77F-2C41-8140-974D-AA2CE19740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1932" y="1471805"/>
              <a:ext cx="617269" cy="46840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3 Real Reasons Energy-Saving Windows Are Energy-Saving">
              <a:extLst>
                <a:ext uri="{FF2B5EF4-FFF2-40B4-BE49-F238E27FC236}">
                  <a16:creationId xmlns:a16="http://schemas.microsoft.com/office/drawing/2014/main" id="{6EBF6E2B-B2DD-0EEB-CD81-CDF1C81FC8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92641" y="1471805"/>
              <a:ext cx="635402" cy="468405"/>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83;p16">
              <a:extLst>
                <a:ext uri="{FF2B5EF4-FFF2-40B4-BE49-F238E27FC236}">
                  <a16:creationId xmlns:a16="http://schemas.microsoft.com/office/drawing/2014/main" id="{35F406CD-1658-71FF-EE1A-FA82A09EB51B}"/>
                </a:ext>
              </a:extLst>
            </p:cNvPr>
            <p:cNvSpPr txBox="1"/>
            <p:nvPr/>
          </p:nvSpPr>
          <p:spPr>
            <a:xfrm>
              <a:off x="7905750" y="2025506"/>
              <a:ext cx="3758739" cy="2318313"/>
            </a:xfrm>
            <a:prstGeom prst="roundRect">
              <a:avLst/>
            </a:prstGeom>
            <a:solidFill>
              <a:schemeClr val="bg1"/>
            </a:solidFill>
            <a:ln w="12700">
              <a:solidFill>
                <a:srgbClr val="A89865"/>
              </a:solidFill>
              <a:prstDash val="sysDot"/>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dirty="0">
                  <a:solidFill>
                    <a:schemeClr val="dk2"/>
                  </a:solidFill>
                  <a:latin typeface="Calibri" panose="020F0502020204030204" pitchFamily="34" charset="0"/>
                  <a:ea typeface="Roboto"/>
                  <a:cs typeface="Calibri" panose="020F0502020204030204" pitchFamily="34" charset="0"/>
                  <a:sym typeface="Roboto"/>
                </a:rPr>
                <a:t>By improving </a:t>
              </a:r>
              <a:r>
                <a:rPr lang="en-US" b="1" dirty="0">
                  <a:solidFill>
                    <a:srgbClr val="A89865"/>
                  </a:solidFill>
                  <a:latin typeface="Calibri" panose="020F0502020204030204" pitchFamily="34" charset="0"/>
                  <a:ea typeface="Roboto"/>
                  <a:cs typeface="Calibri" panose="020F0502020204030204" pitchFamily="34" charset="0"/>
                  <a:sym typeface="Roboto"/>
                </a:rPr>
                <a:t>EE</a:t>
              </a:r>
              <a:r>
                <a:rPr lang="en-US" dirty="0">
                  <a:solidFill>
                    <a:schemeClr val="dk2"/>
                  </a:solidFill>
                  <a:latin typeface="Calibri" panose="020F0502020204030204" pitchFamily="34" charset="0"/>
                  <a:ea typeface="Roboto"/>
                  <a:cs typeface="Calibri" panose="020F0502020204030204" pitchFamily="34" charset="0"/>
                  <a:sym typeface="Roboto"/>
                </a:rPr>
                <a:t> in the </a:t>
              </a:r>
              <a:r>
                <a:rPr lang="en-US" b="1" dirty="0">
                  <a:solidFill>
                    <a:srgbClr val="A89865"/>
                  </a:solidFill>
                  <a:latin typeface="Calibri" panose="020F0502020204030204" pitchFamily="34" charset="0"/>
                  <a:ea typeface="Roboto"/>
                  <a:cs typeface="Calibri" panose="020F0502020204030204" pitchFamily="34" charset="0"/>
                  <a:sym typeface="Roboto"/>
                </a:rPr>
                <a:t>building</a:t>
              </a:r>
              <a:r>
                <a:rPr lang="en-US" dirty="0">
                  <a:solidFill>
                    <a:schemeClr val="dk2"/>
                  </a:solidFill>
                  <a:latin typeface="Calibri" panose="020F0502020204030204" pitchFamily="34" charset="0"/>
                  <a:ea typeface="Roboto"/>
                  <a:cs typeface="Calibri" panose="020F0502020204030204" pitchFamily="34" charset="0"/>
                  <a:sym typeface="Roboto"/>
                </a:rPr>
                <a:t> and </a:t>
              </a:r>
              <a:r>
                <a:rPr lang="en-US" b="1" dirty="0">
                  <a:solidFill>
                    <a:srgbClr val="A89865"/>
                  </a:solidFill>
                  <a:latin typeface="Calibri" panose="020F0502020204030204" pitchFamily="34" charset="0"/>
                  <a:ea typeface="Roboto"/>
                  <a:cs typeface="Calibri" panose="020F0502020204030204" pitchFamily="34" charset="0"/>
                  <a:sym typeface="Roboto"/>
                </a:rPr>
                <a:t>transport</a:t>
              </a:r>
              <a:r>
                <a:rPr lang="en-US" dirty="0">
                  <a:solidFill>
                    <a:schemeClr val="dk2"/>
                  </a:solidFill>
                  <a:latin typeface="Calibri" panose="020F0502020204030204" pitchFamily="34" charset="0"/>
                  <a:ea typeface="Roboto"/>
                  <a:cs typeface="Calibri" panose="020F0502020204030204" pitchFamily="34" charset="0"/>
                  <a:sym typeface="Roboto"/>
                </a:rPr>
                <a:t> sectors, RM 46.9 billion </a:t>
              </a:r>
              <a:r>
                <a:rPr lang="en-US" dirty="0">
                  <a:solidFill>
                    <a:srgbClr val="A89865"/>
                  </a:solidFill>
                  <a:latin typeface="Calibri" panose="020F0502020204030204" pitchFamily="34" charset="0"/>
                  <a:ea typeface="Roboto"/>
                  <a:cs typeface="Calibri" panose="020F0502020204030204" pitchFamily="34" charset="0"/>
                  <a:sym typeface="Roboto"/>
                </a:rPr>
                <a:t>(</a:t>
              </a:r>
              <a:r>
                <a:rPr lang="en-US" b="1" dirty="0">
                  <a:solidFill>
                    <a:srgbClr val="A89865"/>
                  </a:solidFill>
                  <a:latin typeface="Calibri" panose="020F0502020204030204" pitchFamily="34" charset="0"/>
                  <a:ea typeface="Roboto"/>
                  <a:cs typeface="Calibri" panose="020F0502020204030204" pitchFamily="34" charset="0"/>
                  <a:sym typeface="Roboto"/>
                </a:rPr>
                <a:t>USD 11.2 billion</a:t>
              </a:r>
              <a:r>
                <a:rPr lang="en-US" dirty="0">
                  <a:solidFill>
                    <a:srgbClr val="A89865"/>
                  </a:solidFill>
                  <a:latin typeface="Calibri" panose="020F0502020204030204" pitchFamily="34" charset="0"/>
                  <a:ea typeface="Roboto"/>
                  <a:cs typeface="Calibri" panose="020F0502020204030204" pitchFamily="34" charset="0"/>
                  <a:sym typeface="Roboto"/>
                </a:rPr>
                <a:t>) </a:t>
              </a:r>
              <a:r>
                <a:rPr lang="en-US" dirty="0">
                  <a:solidFill>
                    <a:schemeClr val="dk2"/>
                  </a:solidFill>
                  <a:latin typeface="Calibri" panose="020F0502020204030204" pitchFamily="34" charset="0"/>
                  <a:ea typeface="Roboto"/>
                  <a:cs typeface="Calibri" panose="020F0502020204030204" pitchFamily="34" charset="0"/>
                  <a:sym typeface="Roboto"/>
                </a:rPr>
                <a:t>could be saved between 2016 and 2030 in Malaysia </a:t>
              </a:r>
            </a:p>
            <a:p>
              <a:pPr marL="0" lvl="0" indent="0" algn="ctr" rtl="0">
                <a:lnSpc>
                  <a:spcPct val="150000"/>
                </a:lnSpc>
                <a:spcBef>
                  <a:spcPts val="0"/>
                </a:spcBef>
                <a:spcAft>
                  <a:spcPts val="0"/>
                </a:spcAft>
                <a:buNone/>
              </a:pPr>
              <a:r>
                <a:rPr lang="en-US" sz="1200" dirty="0">
                  <a:solidFill>
                    <a:schemeClr val="dk2"/>
                  </a:solidFill>
                  <a:latin typeface="Calibri" panose="020F0502020204030204" pitchFamily="34" charset="0"/>
                  <a:ea typeface="Roboto"/>
                  <a:cs typeface="Calibri" panose="020F0502020204030204" pitchFamily="34" charset="0"/>
                  <a:sym typeface="Roboto"/>
                </a:rPr>
                <a:t>(Lee, 2019) </a:t>
              </a:r>
            </a:p>
          </p:txBody>
        </p:sp>
      </p:grpSp>
      <p:sp>
        <p:nvSpPr>
          <p:cNvPr id="36" name="Rectangle 35">
            <a:extLst>
              <a:ext uri="{FF2B5EF4-FFF2-40B4-BE49-F238E27FC236}">
                <a16:creationId xmlns:a16="http://schemas.microsoft.com/office/drawing/2014/main" id="{4CA27100-FC2F-F417-1B1D-61B8EAF42E44}"/>
              </a:ext>
            </a:extLst>
          </p:cNvPr>
          <p:cNvSpPr/>
          <p:nvPr/>
        </p:nvSpPr>
        <p:spPr>
          <a:xfrm>
            <a:off x="308919" y="6683082"/>
            <a:ext cx="11630237" cy="180380"/>
          </a:xfrm>
          <a:prstGeom prst="rect">
            <a:avLst/>
          </a:prstGeom>
          <a:solidFill>
            <a:srgbClr val="A8986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Google Shape;1463;p35">
            <a:extLst>
              <a:ext uri="{FF2B5EF4-FFF2-40B4-BE49-F238E27FC236}">
                <a16:creationId xmlns:a16="http://schemas.microsoft.com/office/drawing/2014/main" id="{9D6BDF78-613A-7444-C6E8-F6B591378000}"/>
              </a:ext>
            </a:extLst>
          </p:cNvPr>
          <p:cNvSpPr txBox="1"/>
          <p:nvPr/>
        </p:nvSpPr>
        <p:spPr>
          <a:xfrm>
            <a:off x="11533292" y="190654"/>
            <a:ext cx="619200" cy="337079"/>
          </a:xfrm>
          <a:prstGeom prst="rect">
            <a:avLst/>
          </a:prstGeom>
          <a:noFill/>
          <a:ln>
            <a:noFill/>
          </a:ln>
        </p:spPr>
        <p:txBody>
          <a:bodyPr spcFirstLastPara="1" wrap="square" lIns="121900" tIns="121900" rIns="121900" bIns="121900" anchor="ctr" anchorCtr="0">
            <a:noAutofit/>
          </a:bodyPr>
          <a:lstStyle/>
          <a:p>
            <a:pPr algn="ctr"/>
            <a:r>
              <a:rPr lang="en" sz="1200" b="1" dirty="0">
                <a:solidFill>
                  <a:schemeClr val="accent6"/>
                </a:solidFill>
                <a:latin typeface="Calibri" panose="020F0502020204030204" pitchFamily="34" charset="0"/>
                <a:ea typeface="Fira Sans Extra Condensed SemiBold"/>
                <a:cs typeface="Calibri" panose="020F0502020204030204" pitchFamily="34" charset="0"/>
                <a:sym typeface="Fira Sans Extra Condensed SemiBold"/>
              </a:rPr>
              <a:t>03</a:t>
            </a:r>
            <a:endParaRPr sz="1200" b="1" dirty="0">
              <a:solidFill>
                <a:schemeClr val="accent6"/>
              </a:solidFill>
              <a:latin typeface="Calibri" panose="020F0502020204030204" pitchFamily="34" charset="0"/>
              <a:ea typeface="Fira Sans Extra Condensed SemiBold"/>
              <a:cs typeface="Calibri" panose="020F0502020204030204" pitchFamily="34" charset="0"/>
              <a:sym typeface="Fira Sans Extra Condensed SemiBold"/>
            </a:endParaRPr>
          </a:p>
        </p:txBody>
      </p:sp>
    </p:spTree>
    <p:extLst>
      <p:ext uri="{BB962C8B-B14F-4D97-AF65-F5344CB8AC3E}">
        <p14:creationId xmlns:p14="http://schemas.microsoft.com/office/powerpoint/2010/main" val="69783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1446220-4A16-4951-6160-B2F44C948D7A}"/>
              </a:ext>
            </a:extLst>
          </p:cNvPr>
          <p:cNvSpPr/>
          <p:nvPr/>
        </p:nvSpPr>
        <p:spPr>
          <a:xfrm>
            <a:off x="6096794" y="801494"/>
            <a:ext cx="5815118" cy="5827903"/>
          </a:xfrm>
          <a:prstGeom prst="rect">
            <a:avLst/>
          </a:prstGeom>
          <a:solidFill>
            <a:srgbClr val="A89865">
              <a:alpha val="12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3">
            <a:extLst>
              <a:ext uri="{FF2B5EF4-FFF2-40B4-BE49-F238E27FC236}">
                <a16:creationId xmlns:a16="http://schemas.microsoft.com/office/drawing/2014/main" id="{FDC1A764-A22F-167B-FD3F-4B1106489839}"/>
              </a:ext>
            </a:extLst>
          </p:cNvPr>
          <p:cNvSpPr txBox="1">
            <a:spLocks/>
          </p:cNvSpPr>
          <p:nvPr/>
        </p:nvSpPr>
        <p:spPr>
          <a:xfrm>
            <a:off x="6232679" y="954525"/>
            <a:ext cx="5679233" cy="3996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A89865"/>
                </a:solidFill>
                <a:latin typeface="Calibri" panose="020F0502020204030204" pitchFamily="34" charset="0"/>
                <a:cs typeface="Calibri" panose="020F0502020204030204" pitchFamily="34" charset="0"/>
              </a:rPr>
              <a:t>nZEB definition</a:t>
            </a:r>
            <a:endParaRPr lang="en-GB" sz="2000" b="1" dirty="0">
              <a:solidFill>
                <a:srgbClr val="A89865"/>
              </a:solidFill>
              <a:latin typeface="Calibri" panose="020F0502020204030204" pitchFamily="34" charset="0"/>
              <a:cs typeface="Calibri" panose="020F0502020204030204" pitchFamily="34" charset="0"/>
            </a:endParaRPr>
          </a:p>
        </p:txBody>
      </p:sp>
      <p:sp>
        <p:nvSpPr>
          <p:cNvPr id="3" name="Text Placeholder 4">
            <a:extLst>
              <a:ext uri="{FF2B5EF4-FFF2-40B4-BE49-F238E27FC236}">
                <a16:creationId xmlns:a16="http://schemas.microsoft.com/office/drawing/2014/main" id="{68ADF101-89E0-9028-0B1D-0063DD1EFC33}"/>
              </a:ext>
            </a:extLst>
          </p:cNvPr>
          <p:cNvSpPr txBox="1">
            <a:spLocks/>
          </p:cNvSpPr>
          <p:nvPr/>
        </p:nvSpPr>
        <p:spPr>
          <a:xfrm>
            <a:off x="6232679" y="3811773"/>
            <a:ext cx="5441712" cy="26888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A89865"/>
                </a:solidFill>
                <a:latin typeface="Calibri" panose="020F0502020204030204" pitchFamily="34" charset="0"/>
                <a:cs typeface="Calibri" panose="020F0502020204030204" pitchFamily="34" charset="0"/>
              </a:rPr>
              <a:t>nZEB retrofit challenges in Malaysia</a:t>
            </a:r>
          </a:p>
          <a:p>
            <a:pPr>
              <a:buFont typeface="Wingdings" panose="05000000000000000000" pitchFamily="2" charset="2"/>
              <a:buChar char="§"/>
            </a:pPr>
            <a:r>
              <a:rPr lang="en-MY" sz="1400" b="1" dirty="0">
                <a:solidFill>
                  <a:srgbClr val="A89865"/>
                </a:solidFill>
                <a:latin typeface="Calibri" panose="020F0502020204030204" pitchFamily="34" charset="0"/>
                <a:cs typeface="Calibri" panose="020F0502020204030204" pitchFamily="34" charset="0"/>
              </a:rPr>
              <a:t>Hot</a:t>
            </a:r>
            <a:r>
              <a:rPr lang="en-MY" sz="1400" dirty="0">
                <a:solidFill>
                  <a:srgbClr val="A89865"/>
                </a:solidFill>
                <a:latin typeface="Calibri" panose="020F0502020204030204" pitchFamily="34" charset="0"/>
                <a:cs typeface="Calibri" panose="020F0502020204030204" pitchFamily="34" charset="0"/>
              </a:rPr>
              <a:t> and </a:t>
            </a:r>
            <a:r>
              <a:rPr lang="en-MY" sz="1400" b="1" dirty="0">
                <a:solidFill>
                  <a:srgbClr val="A89865"/>
                </a:solidFill>
                <a:latin typeface="Calibri" panose="020F0502020204030204" pitchFamily="34" charset="0"/>
                <a:cs typeface="Calibri" panose="020F0502020204030204" pitchFamily="34" charset="0"/>
              </a:rPr>
              <a:t>humid</a:t>
            </a:r>
            <a:r>
              <a:rPr lang="en-MY" sz="1400" dirty="0">
                <a:solidFill>
                  <a:srgbClr val="A89865"/>
                </a:solidFill>
                <a:latin typeface="Calibri" panose="020F0502020204030204" pitchFamily="34" charset="0"/>
                <a:cs typeface="Calibri" panose="020F0502020204030204" pitchFamily="34" charset="0"/>
              </a:rPr>
              <a:t> conditions - as a </a:t>
            </a:r>
            <a:r>
              <a:rPr lang="en-MY" sz="1400" b="1" dirty="0">
                <a:solidFill>
                  <a:srgbClr val="A89865"/>
                </a:solidFill>
                <a:latin typeface="Calibri" panose="020F0502020204030204" pitchFamily="34" charset="0"/>
                <a:cs typeface="Calibri" panose="020F0502020204030204" pitchFamily="34" charset="0"/>
              </a:rPr>
              <a:t>norm</a:t>
            </a:r>
          </a:p>
          <a:p>
            <a:pPr>
              <a:buFont typeface="Wingdings" panose="05000000000000000000" pitchFamily="2" charset="2"/>
              <a:buChar char="§"/>
            </a:pPr>
            <a:r>
              <a:rPr lang="en-MY" sz="1400" dirty="0">
                <a:solidFill>
                  <a:srgbClr val="A89865"/>
                </a:solidFill>
                <a:latin typeface="Calibri" panose="020F0502020204030204" pitchFamily="34" charset="0"/>
                <a:cs typeface="Calibri" panose="020F0502020204030204" pitchFamily="34" charset="0"/>
              </a:rPr>
              <a:t>Lack of sufficient </a:t>
            </a:r>
            <a:r>
              <a:rPr lang="en-MY" sz="1400" b="1" dirty="0">
                <a:solidFill>
                  <a:srgbClr val="A89865"/>
                </a:solidFill>
                <a:latin typeface="Calibri" panose="020F0502020204030204" pitchFamily="34" charset="0"/>
                <a:cs typeface="Calibri" panose="020F0502020204030204" pitchFamily="34" charset="0"/>
              </a:rPr>
              <a:t>awareness</a:t>
            </a:r>
            <a:r>
              <a:rPr lang="en-MY" sz="1400" dirty="0">
                <a:solidFill>
                  <a:srgbClr val="A89865"/>
                </a:solidFill>
                <a:latin typeface="Calibri" panose="020F0502020204030204" pitchFamily="34" charset="0"/>
                <a:cs typeface="Calibri" panose="020F0502020204030204" pitchFamily="34" charset="0"/>
              </a:rPr>
              <a:t> among the local </a:t>
            </a:r>
            <a:r>
              <a:rPr lang="en-MY" sz="1400" b="1" dirty="0">
                <a:solidFill>
                  <a:srgbClr val="A89865"/>
                </a:solidFill>
                <a:latin typeface="Calibri" panose="020F0502020204030204" pitchFamily="34" charset="0"/>
                <a:cs typeface="Calibri" panose="020F0502020204030204" pitchFamily="34" charset="0"/>
              </a:rPr>
              <a:t>stakeholders</a:t>
            </a:r>
            <a:r>
              <a:rPr lang="en-MY" sz="1400" dirty="0">
                <a:solidFill>
                  <a:srgbClr val="A89865"/>
                </a:solidFill>
                <a:latin typeface="Calibri" panose="020F0502020204030204" pitchFamily="34" charset="0"/>
                <a:cs typeface="Calibri" panose="020F0502020204030204" pitchFamily="34" charset="0"/>
              </a:rPr>
              <a:t> - effective </a:t>
            </a:r>
            <a:r>
              <a:rPr lang="en-MY" sz="1400" b="1" dirty="0">
                <a:solidFill>
                  <a:srgbClr val="A89865"/>
                </a:solidFill>
                <a:latin typeface="Calibri" panose="020F0502020204030204" pitchFamily="34" charset="0"/>
                <a:cs typeface="Calibri" panose="020F0502020204030204" pitchFamily="34" charset="0"/>
              </a:rPr>
              <a:t>implementation</a:t>
            </a:r>
            <a:r>
              <a:rPr lang="en-MY" sz="1400" dirty="0">
                <a:solidFill>
                  <a:srgbClr val="A89865"/>
                </a:solidFill>
                <a:latin typeface="Calibri" panose="020F0502020204030204" pitchFamily="34" charset="0"/>
                <a:cs typeface="Calibri" panose="020F0502020204030204" pitchFamily="34" charset="0"/>
              </a:rPr>
              <a:t> and </a:t>
            </a:r>
            <a:r>
              <a:rPr lang="en-MY" sz="1400" b="1" dirty="0">
                <a:solidFill>
                  <a:srgbClr val="A89865"/>
                </a:solidFill>
                <a:latin typeface="Calibri" panose="020F0502020204030204" pitchFamily="34" charset="0"/>
                <a:cs typeface="Calibri" panose="020F0502020204030204" pitchFamily="34" charset="0"/>
              </a:rPr>
              <a:t>performance</a:t>
            </a:r>
            <a:r>
              <a:rPr lang="en-MY" sz="1400" dirty="0">
                <a:solidFill>
                  <a:srgbClr val="A89865"/>
                </a:solidFill>
                <a:latin typeface="Calibri" panose="020F0502020204030204" pitchFamily="34" charset="0"/>
                <a:cs typeface="Calibri" panose="020F0502020204030204" pitchFamily="34" charset="0"/>
              </a:rPr>
              <a:t>  </a:t>
            </a:r>
          </a:p>
          <a:p>
            <a:pPr>
              <a:buFont typeface="Wingdings" panose="05000000000000000000" pitchFamily="2" charset="2"/>
              <a:buChar char="§"/>
            </a:pPr>
            <a:r>
              <a:rPr lang="en-US" sz="1400" dirty="0">
                <a:solidFill>
                  <a:srgbClr val="A89865"/>
                </a:solidFill>
                <a:latin typeface="Calibri" panose="020F0502020204030204" pitchFamily="34" charset="0"/>
                <a:cs typeface="Calibri" panose="020F0502020204030204" pitchFamily="34" charset="0"/>
              </a:rPr>
              <a:t>Adoption of </a:t>
            </a:r>
            <a:r>
              <a:rPr lang="en-US" sz="1400" b="1" dirty="0">
                <a:solidFill>
                  <a:srgbClr val="A89865"/>
                </a:solidFill>
                <a:latin typeface="Calibri" panose="020F0502020204030204" pitchFamily="34" charset="0"/>
                <a:cs typeface="Calibri" panose="020F0502020204030204" pitchFamily="34" charset="0"/>
              </a:rPr>
              <a:t>RE</a:t>
            </a:r>
            <a:r>
              <a:rPr lang="en-US" sz="1400" dirty="0">
                <a:solidFill>
                  <a:srgbClr val="A89865"/>
                </a:solidFill>
                <a:latin typeface="Calibri" panose="020F0502020204030204" pitchFamily="34" charset="0"/>
                <a:cs typeface="Calibri" panose="020F0502020204030204" pitchFamily="34" charset="0"/>
              </a:rPr>
              <a:t> technology is </a:t>
            </a:r>
            <a:r>
              <a:rPr lang="en-US" sz="1400" b="1" dirty="0">
                <a:solidFill>
                  <a:srgbClr val="A89865"/>
                </a:solidFill>
                <a:latin typeface="Calibri" panose="020F0502020204030204" pitchFamily="34" charset="0"/>
                <a:cs typeface="Calibri" panose="020F0502020204030204" pitchFamily="34" charset="0"/>
              </a:rPr>
              <a:t>not</a:t>
            </a:r>
            <a:r>
              <a:rPr lang="en-US" sz="1400" dirty="0">
                <a:solidFill>
                  <a:srgbClr val="A89865"/>
                </a:solidFill>
                <a:latin typeface="Calibri" panose="020F0502020204030204" pitchFamily="34" charset="0"/>
                <a:cs typeface="Calibri" panose="020F0502020204030204" pitchFamily="34" charset="0"/>
              </a:rPr>
              <a:t> commercially </a:t>
            </a:r>
            <a:r>
              <a:rPr lang="en-US" sz="1400" b="1" dirty="0">
                <a:solidFill>
                  <a:srgbClr val="A89865"/>
                </a:solidFill>
                <a:latin typeface="Calibri" panose="020F0502020204030204" pitchFamily="34" charset="0"/>
                <a:cs typeface="Calibri" panose="020F0502020204030204" pitchFamily="34" charset="0"/>
              </a:rPr>
              <a:t>viable</a:t>
            </a:r>
            <a:r>
              <a:rPr lang="en-US" sz="1400" dirty="0">
                <a:solidFill>
                  <a:srgbClr val="A89865"/>
                </a:solidFill>
                <a:latin typeface="Calibri" panose="020F0502020204030204" pitchFamily="34" charset="0"/>
                <a:cs typeface="Calibri" panose="020F0502020204030204" pitchFamily="34" charset="0"/>
              </a:rPr>
              <a:t> yet - lack of experience and suitable support mechanisms in the </a:t>
            </a:r>
            <a:r>
              <a:rPr lang="en-US" sz="1400" b="1" dirty="0">
                <a:solidFill>
                  <a:srgbClr val="A89865"/>
                </a:solidFill>
                <a:latin typeface="Calibri" panose="020F0502020204030204" pitchFamily="34" charset="0"/>
                <a:cs typeface="Calibri" panose="020F0502020204030204" pitchFamily="34" charset="0"/>
              </a:rPr>
              <a:t>market environment</a:t>
            </a:r>
            <a:r>
              <a:rPr lang="en-US" sz="1400" dirty="0">
                <a:solidFill>
                  <a:srgbClr val="A89865"/>
                </a:solidFill>
                <a:latin typeface="Calibri" panose="020F0502020204030204" pitchFamily="34" charset="0"/>
                <a:cs typeface="Calibri" panose="020F0502020204030204" pitchFamily="34" charset="0"/>
              </a:rPr>
              <a:t> </a:t>
            </a:r>
          </a:p>
          <a:p>
            <a:pPr marL="0" indent="0">
              <a:buNone/>
            </a:pPr>
            <a:r>
              <a:rPr lang="en-US" sz="1600" dirty="0">
                <a:solidFill>
                  <a:srgbClr val="A89865"/>
                </a:solidFill>
                <a:latin typeface="Calibri" panose="020F0502020204030204" pitchFamily="34" charset="0"/>
                <a:cs typeface="Calibri" panose="020F0502020204030204" pitchFamily="34" charset="0"/>
              </a:rPr>
              <a:t>	EE investment has been regarded as </a:t>
            </a:r>
            <a:r>
              <a:rPr lang="en-US" sz="1600" b="1" dirty="0">
                <a:solidFill>
                  <a:srgbClr val="A89865"/>
                </a:solidFill>
                <a:latin typeface="Calibri" panose="020F0502020204030204" pitchFamily="34" charset="0"/>
                <a:cs typeface="Calibri" panose="020F0502020204030204" pitchFamily="34" charset="0"/>
              </a:rPr>
              <a:t>risky</a:t>
            </a:r>
            <a:r>
              <a:rPr lang="en-US" sz="1600" dirty="0">
                <a:solidFill>
                  <a:srgbClr val="A89865"/>
                </a:solidFill>
                <a:latin typeface="Calibri" panose="020F0502020204030204" pitchFamily="34" charset="0"/>
                <a:cs typeface="Calibri" panose="020F0502020204030204" pitchFamily="34" charset="0"/>
              </a:rPr>
              <a:t> and </a:t>
            </a:r>
            <a:r>
              <a:rPr lang="en-US" sz="1600" b="1" dirty="0">
                <a:solidFill>
                  <a:srgbClr val="A89865"/>
                </a:solidFill>
                <a:latin typeface="Calibri" panose="020F0502020204030204" pitchFamily="34" charset="0"/>
                <a:cs typeface="Calibri" panose="020F0502020204030204" pitchFamily="34" charset="0"/>
              </a:rPr>
              <a:t>costly</a:t>
            </a:r>
            <a:r>
              <a:rPr lang="en-US" sz="1600" dirty="0">
                <a:solidFill>
                  <a:srgbClr val="A89865"/>
                </a:solidFill>
                <a:latin typeface="Calibri" panose="020F0502020204030204" pitchFamily="34" charset="0"/>
                <a:cs typeface="Calibri" panose="020F0502020204030204" pitchFamily="34" charset="0"/>
              </a:rPr>
              <a:t> 	by </a:t>
            </a:r>
            <a:r>
              <a:rPr lang="en-US" sz="1600" b="1" dirty="0">
                <a:solidFill>
                  <a:srgbClr val="A89865"/>
                </a:solidFill>
                <a:latin typeface="Calibri" panose="020F0502020204030204" pitchFamily="34" charset="0"/>
                <a:cs typeface="Calibri" panose="020F0502020204030204" pitchFamily="34" charset="0"/>
              </a:rPr>
              <a:t>public</a:t>
            </a:r>
            <a:r>
              <a:rPr lang="en-US" sz="1600" dirty="0">
                <a:solidFill>
                  <a:srgbClr val="A89865"/>
                </a:solidFill>
                <a:latin typeface="Calibri" panose="020F0502020204030204" pitchFamily="34" charset="0"/>
                <a:cs typeface="Calibri" panose="020F0502020204030204" pitchFamily="34" charset="0"/>
              </a:rPr>
              <a:t> and </a:t>
            </a:r>
            <a:r>
              <a:rPr lang="en-US" sz="1600" b="1" dirty="0">
                <a:solidFill>
                  <a:srgbClr val="A89865"/>
                </a:solidFill>
                <a:latin typeface="Calibri" panose="020F0502020204030204" pitchFamily="34" charset="0"/>
                <a:cs typeface="Calibri" panose="020F0502020204030204" pitchFamily="34" charset="0"/>
              </a:rPr>
              <a:t>building owners</a:t>
            </a:r>
          </a:p>
          <a:p>
            <a:pPr marL="0" indent="0">
              <a:buNone/>
            </a:pPr>
            <a:endParaRPr lang="en-GB" sz="1400" dirty="0">
              <a:solidFill>
                <a:srgbClr val="A89865"/>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62639315-FF50-4C80-38B4-A0A070C7CFD6}"/>
              </a:ext>
            </a:extLst>
          </p:cNvPr>
          <p:cNvCxnSpPr>
            <a:cxnSpLocks/>
          </p:cNvCxnSpPr>
          <p:nvPr/>
        </p:nvCxnSpPr>
        <p:spPr>
          <a:xfrm>
            <a:off x="308919" y="682200"/>
            <a:ext cx="11602995" cy="0"/>
          </a:xfrm>
          <a:prstGeom prst="line">
            <a:avLst/>
          </a:prstGeom>
          <a:ln>
            <a:solidFill>
              <a:schemeClr val="accent6"/>
            </a:solidFill>
          </a:ln>
        </p:spPr>
        <p:style>
          <a:lnRef idx="3">
            <a:schemeClr val="lt1"/>
          </a:lnRef>
          <a:fillRef idx="1">
            <a:schemeClr val="accent6"/>
          </a:fillRef>
          <a:effectRef idx="1">
            <a:schemeClr val="accent6"/>
          </a:effectRef>
          <a:fontRef idx="minor">
            <a:schemeClr val="lt1"/>
          </a:fontRef>
        </p:style>
      </p:cxnSp>
      <p:sp>
        <p:nvSpPr>
          <p:cNvPr id="5" name="CustomShape 2">
            <a:extLst>
              <a:ext uri="{FF2B5EF4-FFF2-40B4-BE49-F238E27FC236}">
                <a16:creationId xmlns:a16="http://schemas.microsoft.com/office/drawing/2014/main" id="{D769B34B-18A8-74F5-D6F4-4526F509CC14}"/>
              </a:ext>
            </a:extLst>
          </p:cNvPr>
          <p:cNvSpPr/>
          <p:nvPr/>
        </p:nvSpPr>
        <p:spPr>
          <a:xfrm>
            <a:off x="807553" y="97772"/>
            <a:ext cx="2753794" cy="58442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3600" b="1" spc="-1" dirty="0">
                <a:solidFill>
                  <a:srgbClr val="000000"/>
                </a:solidFill>
                <a:latin typeface="Calibri Light" panose="020F0302020204030204" pitchFamily="34" charset="0"/>
                <a:cs typeface="Calibri Light" panose="020F0302020204030204" pitchFamily="34" charset="0"/>
              </a:rPr>
              <a:t>Introduction </a:t>
            </a:r>
          </a:p>
        </p:txBody>
      </p:sp>
      <p:sp>
        <p:nvSpPr>
          <p:cNvPr id="6" name="Rectangle 5">
            <a:extLst>
              <a:ext uri="{FF2B5EF4-FFF2-40B4-BE49-F238E27FC236}">
                <a16:creationId xmlns:a16="http://schemas.microsoft.com/office/drawing/2014/main" id="{158FC14F-4F0D-ECC2-CD2A-84BD9FF32A3C}"/>
              </a:ext>
            </a:extLst>
          </p:cNvPr>
          <p:cNvSpPr/>
          <p:nvPr/>
        </p:nvSpPr>
        <p:spPr>
          <a:xfrm>
            <a:off x="336501" y="217066"/>
            <a:ext cx="347386" cy="345841"/>
          </a:xfrm>
          <a:prstGeom prst="rect">
            <a:avLst/>
          </a:prstGeom>
          <a:solidFill>
            <a:srgbClr val="A898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0" name="Google Shape;1445;p35">
            <a:extLst>
              <a:ext uri="{FF2B5EF4-FFF2-40B4-BE49-F238E27FC236}">
                <a16:creationId xmlns:a16="http://schemas.microsoft.com/office/drawing/2014/main" id="{4474DCD9-6EE5-5612-7170-7D76DFF86500}"/>
              </a:ext>
            </a:extLst>
          </p:cNvPr>
          <p:cNvSpPr/>
          <p:nvPr/>
        </p:nvSpPr>
        <p:spPr>
          <a:xfrm>
            <a:off x="777398" y="1790293"/>
            <a:ext cx="1352607" cy="2705859"/>
          </a:xfrm>
          <a:custGeom>
            <a:avLst/>
            <a:gdLst/>
            <a:ahLst/>
            <a:cxnLst/>
            <a:rect l="l" t="t" r="r" b="b"/>
            <a:pathLst>
              <a:path w="48276" h="96575" extrusionOk="0">
                <a:moveTo>
                  <a:pt x="0" y="1"/>
                </a:moveTo>
                <a:lnTo>
                  <a:pt x="0" y="96574"/>
                </a:lnTo>
                <a:cubicBezTo>
                  <a:pt x="26615" y="96574"/>
                  <a:pt x="48276" y="74913"/>
                  <a:pt x="48276" y="48299"/>
                </a:cubicBezTo>
                <a:cubicBezTo>
                  <a:pt x="48276" y="21662"/>
                  <a:pt x="26615" y="1"/>
                  <a:pt x="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0" name="Google Shape;1455;p35">
            <a:extLst>
              <a:ext uri="{FF2B5EF4-FFF2-40B4-BE49-F238E27FC236}">
                <a16:creationId xmlns:a16="http://schemas.microsoft.com/office/drawing/2014/main" id="{476BA9B8-E289-A57C-E85C-5D45BAEC73C3}"/>
              </a:ext>
            </a:extLst>
          </p:cNvPr>
          <p:cNvSpPr/>
          <p:nvPr/>
        </p:nvSpPr>
        <p:spPr>
          <a:xfrm>
            <a:off x="779303" y="2951035"/>
            <a:ext cx="281415" cy="322349"/>
          </a:xfrm>
          <a:custGeom>
            <a:avLst/>
            <a:gdLst/>
            <a:ahLst/>
            <a:cxnLst/>
            <a:rect l="l" t="t" r="r" b="b"/>
            <a:pathLst>
              <a:path w="10044" h="11505" extrusionOk="0">
                <a:moveTo>
                  <a:pt x="5022" y="2192"/>
                </a:moveTo>
                <a:cubicBezTo>
                  <a:pt x="5730" y="2192"/>
                  <a:pt x="6232" y="2466"/>
                  <a:pt x="6552" y="3036"/>
                </a:cubicBezTo>
                <a:cubicBezTo>
                  <a:pt x="6871" y="3584"/>
                  <a:pt x="7031" y="4497"/>
                  <a:pt x="7031" y="5753"/>
                </a:cubicBezTo>
                <a:cubicBezTo>
                  <a:pt x="7031" y="7008"/>
                  <a:pt x="6871" y="7921"/>
                  <a:pt x="6552" y="8492"/>
                </a:cubicBezTo>
                <a:cubicBezTo>
                  <a:pt x="6232" y="9039"/>
                  <a:pt x="5730" y="9313"/>
                  <a:pt x="5022" y="9313"/>
                </a:cubicBezTo>
                <a:cubicBezTo>
                  <a:pt x="4338" y="9313"/>
                  <a:pt x="3813" y="9039"/>
                  <a:pt x="3516" y="8492"/>
                </a:cubicBezTo>
                <a:cubicBezTo>
                  <a:pt x="3196" y="7921"/>
                  <a:pt x="3036" y="7008"/>
                  <a:pt x="3036" y="5753"/>
                </a:cubicBezTo>
                <a:cubicBezTo>
                  <a:pt x="3036" y="4497"/>
                  <a:pt x="3196" y="3584"/>
                  <a:pt x="3516" y="3036"/>
                </a:cubicBezTo>
                <a:cubicBezTo>
                  <a:pt x="3813" y="2466"/>
                  <a:pt x="4338" y="2192"/>
                  <a:pt x="5022" y="2192"/>
                </a:cubicBezTo>
                <a:close/>
                <a:moveTo>
                  <a:pt x="5022" y="1"/>
                </a:moveTo>
                <a:cubicBezTo>
                  <a:pt x="3402" y="1"/>
                  <a:pt x="2169" y="503"/>
                  <a:pt x="1325" y="1484"/>
                </a:cubicBezTo>
                <a:cubicBezTo>
                  <a:pt x="434" y="2466"/>
                  <a:pt x="1" y="3904"/>
                  <a:pt x="1" y="5753"/>
                </a:cubicBezTo>
                <a:cubicBezTo>
                  <a:pt x="1" y="7601"/>
                  <a:pt x="434" y="9017"/>
                  <a:pt x="1325" y="10021"/>
                </a:cubicBezTo>
                <a:cubicBezTo>
                  <a:pt x="2169" y="11002"/>
                  <a:pt x="3402" y="11504"/>
                  <a:pt x="5022" y="11504"/>
                </a:cubicBezTo>
                <a:cubicBezTo>
                  <a:pt x="6643" y="11504"/>
                  <a:pt x="7898" y="11002"/>
                  <a:pt x="8743" y="10021"/>
                </a:cubicBezTo>
                <a:cubicBezTo>
                  <a:pt x="9610" y="9039"/>
                  <a:pt x="10044" y="7601"/>
                  <a:pt x="10044" y="5753"/>
                </a:cubicBezTo>
                <a:cubicBezTo>
                  <a:pt x="10044" y="3904"/>
                  <a:pt x="9610" y="2466"/>
                  <a:pt x="8743" y="1484"/>
                </a:cubicBezTo>
                <a:cubicBezTo>
                  <a:pt x="7898" y="503"/>
                  <a:pt x="6643" y="1"/>
                  <a:pt x="5022"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1" name="Google Shape;1456;p35">
            <a:extLst>
              <a:ext uri="{FF2B5EF4-FFF2-40B4-BE49-F238E27FC236}">
                <a16:creationId xmlns:a16="http://schemas.microsoft.com/office/drawing/2014/main" id="{EA909C06-2EEB-0B74-83C9-14C18F3392A5}"/>
              </a:ext>
            </a:extLst>
          </p:cNvPr>
          <p:cNvSpPr/>
          <p:nvPr/>
        </p:nvSpPr>
        <p:spPr>
          <a:xfrm>
            <a:off x="492787" y="2953585"/>
            <a:ext cx="260317" cy="317251"/>
          </a:xfrm>
          <a:custGeom>
            <a:avLst/>
            <a:gdLst/>
            <a:ahLst/>
            <a:cxnLst/>
            <a:rect l="l" t="t" r="r" b="b"/>
            <a:pathLst>
              <a:path w="9291" h="11323" extrusionOk="0">
                <a:moveTo>
                  <a:pt x="3128" y="1"/>
                </a:moveTo>
                <a:lnTo>
                  <a:pt x="6255" y="6620"/>
                </a:lnTo>
                <a:lnTo>
                  <a:pt x="4155" y="6620"/>
                </a:lnTo>
                <a:lnTo>
                  <a:pt x="4155" y="4246"/>
                </a:lnTo>
                <a:lnTo>
                  <a:pt x="1462" y="4246"/>
                </a:lnTo>
                <a:lnTo>
                  <a:pt x="1462" y="6620"/>
                </a:lnTo>
                <a:lnTo>
                  <a:pt x="1" y="6620"/>
                </a:lnTo>
                <a:lnTo>
                  <a:pt x="1" y="8880"/>
                </a:lnTo>
                <a:lnTo>
                  <a:pt x="1462" y="8880"/>
                </a:lnTo>
                <a:lnTo>
                  <a:pt x="1462" y="11322"/>
                </a:lnTo>
                <a:lnTo>
                  <a:pt x="4155" y="11322"/>
                </a:lnTo>
                <a:lnTo>
                  <a:pt x="4155" y="8880"/>
                </a:lnTo>
                <a:lnTo>
                  <a:pt x="9291" y="8880"/>
                </a:lnTo>
                <a:lnTo>
                  <a:pt x="9291" y="6871"/>
                </a:lnTo>
                <a:lnTo>
                  <a:pt x="5936"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2" name="Google Shape;1457;p35">
            <a:extLst>
              <a:ext uri="{FF2B5EF4-FFF2-40B4-BE49-F238E27FC236}">
                <a16:creationId xmlns:a16="http://schemas.microsoft.com/office/drawing/2014/main" id="{9BBE88CA-BC79-C001-1A9E-B06FB9055E94}"/>
              </a:ext>
            </a:extLst>
          </p:cNvPr>
          <p:cNvSpPr/>
          <p:nvPr/>
        </p:nvSpPr>
        <p:spPr>
          <a:xfrm>
            <a:off x="327310" y="2530229"/>
            <a:ext cx="1228571" cy="1229187"/>
          </a:xfrm>
          <a:custGeom>
            <a:avLst/>
            <a:gdLst/>
            <a:ahLst/>
            <a:cxnLst/>
            <a:rect l="l" t="t" r="r" b="b"/>
            <a:pathLst>
              <a:path w="43849" h="43871" extrusionOk="0">
                <a:moveTo>
                  <a:pt x="10204" y="1"/>
                </a:moveTo>
                <a:cubicBezTo>
                  <a:pt x="4566" y="1"/>
                  <a:pt x="1" y="4588"/>
                  <a:pt x="1" y="10226"/>
                </a:cubicBezTo>
                <a:lnTo>
                  <a:pt x="1" y="10226"/>
                </a:lnTo>
                <a:lnTo>
                  <a:pt x="1" y="33645"/>
                </a:lnTo>
                <a:cubicBezTo>
                  <a:pt x="1" y="39283"/>
                  <a:pt x="4566" y="43871"/>
                  <a:pt x="10204" y="43871"/>
                </a:cubicBezTo>
                <a:lnTo>
                  <a:pt x="10204" y="43871"/>
                </a:lnTo>
                <a:lnTo>
                  <a:pt x="33645" y="43871"/>
                </a:lnTo>
                <a:cubicBezTo>
                  <a:pt x="39283" y="43871"/>
                  <a:pt x="43848" y="39283"/>
                  <a:pt x="43848" y="33645"/>
                </a:cubicBezTo>
                <a:lnTo>
                  <a:pt x="43848" y="33645"/>
                </a:lnTo>
                <a:lnTo>
                  <a:pt x="43848" y="10226"/>
                </a:lnTo>
                <a:cubicBezTo>
                  <a:pt x="43848" y="4588"/>
                  <a:pt x="39283" y="1"/>
                  <a:pt x="33645" y="1"/>
                </a:cubicBezTo>
                <a:lnTo>
                  <a:pt x="33645" y="1"/>
                </a:lnTo>
                <a:close/>
              </a:path>
            </a:pathLst>
          </a:custGeom>
          <a:solidFill>
            <a:srgbClr val="A89865"/>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endParaRPr sz="2400"/>
          </a:p>
        </p:txBody>
      </p:sp>
      <p:sp>
        <p:nvSpPr>
          <p:cNvPr id="33" name="Google Shape;1458;p35">
            <a:extLst>
              <a:ext uri="{FF2B5EF4-FFF2-40B4-BE49-F238E27FC236}">
                <a16:creationId xmlns:a16="http://schemas.microsoft.com/office/drawing/2014/main" id="{4286E43C-6132-C04B-0E93-E0D094AA191A}"/>
              </a:ext>
            </a:extLst>
          </p:cNvPr>
          <p:cNvSpPr txBox="1"/>
          <p:nvPr/>
        </p:nvSpPr>
        <p:spPr>
          <a:xfrm>
            <a:off x="174617" y="2643615"/>
            <a:ext cx="1494633" cy="875031"/>
          </a:xfrm>
          <a:prstGeom prst="rect">
            <a:avLst/>
          </a:prstGeom>
          <a:noFill/>
          <a:ln>
            <a:noFill/>
          </a:ln>
        </p:spPr>
        <p:txBody>
          <a:bodyPr spcFirstLastPara="1" wrap="square" lIns="121900" tIns="121900" rIns="121900" bIns="121900" anchor="ctr" anchorCtr="0">
            <a:noAutofit/>
          </a:bodyPr>
          <a:lstStyle/>
          <a:p>
            <a:pPr algn="ctr"/>
            <a:r>
              <a:rPr lang="en-US" sz="2000" b="1" dirty="0">
                <a:solidFill>
                  <a:schemeClr val="bg1"/>
                </a:solidFill>
                <a:latin typeface="Calibri" panose="020F0502020204030204" pitchFamily="34" charset="0"/>
                <a:cs typeface="Calibri" panose="020F0502020204030204" pitchFamily="34" charset="0"/>
              </a:rPr>
              <a:t>nZEB Measures</a:t>
            </a:r>
          </a:p>
        </p:txBody>
      </p:sp>
      <p:grpSp>
        <p:nvGrpSpPr>
          <p:cNvPr id="9" name="Group 8"/>
          <p:cNvGrpSpPr/>
          <p:nvPr/>
        </p:nvGrpSpPr>
        <p:grpSpPr>
          <a:xfrm>
            <a:off x="1462476" y="3784329"/>
            <a:ext cx="3445855" cy="2360310"/>
            <a:chOff x="1462476" y="3784329"/>
            <a:chExt cx="3445855" cy="2360310"/>
          </a:xfrm>
        </p:grpSpPr>
        <p:sp>
          <p:nvSpPr>
            <p:cNvPr id="27" name="Google Shape;1452;p35">
              <a:extLst>
                <a:ext uri="{FF2B5EF4-FFF2-40B4-BE49-F238E27FC236}">
                  <a16:creationId xmlns:a16="http://schemas.microsoft.com/office/drawing/2014/main" id="{DE83D6D1-7354-87E4-F86C-E317C8553EB7}"/>
                </a:ext>
              </a:extLst>
            </p:cNvPr>
            <p:cNvSpPr/>
            <p:nvPr/>
          </p:nvSpPr>
          <p:spPr>
            <a:xfrm>
              <a:off x="1955406" y="4221778"/>
              <a:ext cx="165028" cy="165028"/>
            </a:xfrm>
            <a:custGeom>
              <a:avLst/>
              <a:gdLst/>
              <a:ahLst/>
              <a:cxnLst/>
              <a:rect l="l" t="t" r="r" b="b"/>
              <a:pathLst>
                <a:path w="5890" h="5890" extrusionOk="0">
                  <a:moveTo>
                    <a:pt x="274" y="0"/>
                  </a:moveTo>
                  <a:lnTo>
                    <a:pt x="0" y="274"/>
                  </a:lnTo>
                  <a:lnTo>
                    <a:pt x="5615" y="5889"/>
                  </a:lnTo>
                  <a:lnTo>
                    <a:pt x="5889" y="5615"/>
                  </a:lnTo>
                  <a:lnTo>
                    <a:pt x="274" y="0"/>
                  </a:lnTo>
                  <a:close/>
                </a:path>
              </a:pathLst>
            </a:custGeom>
            <a:solidFill>
              <a:srgbClr val="606060"/>
            </a:solidFill>
            <a:ln>
              <a:noFill/>
            </a:ln>
          </p:spPr>
          <p:txBody>
            <a:bodyPr spcFirstLastPara="1" wrap="square" lIns="121900" tIns="121900" rIns="121900" bIns="121900" anchor="ctr" anchorCtr="0">
              <a:noAutofit/>
            </a:bodyPr>
            <a:lstStyle/>
            <a:p>
              <a:endParaRPr sz="2400"/>
            </a:p>
          </p:txBody>
        </p:sp>
        <p:sp>
          <p:nvSpPr>
            <p:cNvPr id="28" name="Google Shape;1453;p35">
              <a:extLst>
                <a:ext uri="{FF2B5EF4-FFF2-40B4-BE49-F238E27FC236}">
                  <a16:creationId xmlns:a16="http://schemas.microsoft.com/office/drawing/2014/main" id="{06A126CE-DB56-5D92-DABD-90B0F285474A}"/>
                </a:ext>
              </a:extLst>
            </p:cNvPr>
            <p:cNvSpPr/>
            <p:nvPr/>
          </p:nvSpPr>
          <p:spPr>
            <a:xfrm>
              <a:off x="1519264" y="3784329"/>
              <a:ext cx="508446" cy="508446"/>
            </a:xfrm>
            <a:custGeom>
              <a:avLst/>
              <a:gdLst/>
              <a:ahLst/>
              <a:cxnLst/>
              <a:rect l="l" t="t" r="r" b="b"/>
              <a:pathLst>
                <a:path w="18147" h="18147" extrusionOk="0">
                  <a:moveTo>
                    <a:pt x="4748" y="1"/>
                  </a:moveTo>
                  <a:cubicBezTo>
                    <a:pt x="2123" y="1"/>
                    <a:pt x="1" y="2124"/>
                    <a:pt x="1" y="4749"/>
                  </a:cubicBezTo>
                  <a:lnTo>
                    <a:pt x="1" y="13399"/>
                  </a:lnTo>
                  <a:cubicBezTo>
                    <a:pt x="1" y="16024"/>
                    <a:pt x="2123" y="18147"/>
                    <a:pt x="4748" y="18147"/>
                  </a:cubicBezTo>
                  <a:lnTo>
                    <a:pt x="13399" y="18147"/>
                  </a:lnTo>
                  <a:cubicBezTo>
                    <a:pt x="16024" y="18147"/>
                    <a:pt x="18147" y="16024"/>
                    <a:pt x="18147" y="13399"/>
                  </a:cubicBezTo>
                  <a:lnTo>
                    <a:pt x="18147" y="4749"/>
                  </a:lnTo>
                  <a:cubicBezTo>
                    <a:pt x="18147" y="2124"/>
                    <a:pt x="16024" y="1"/>
                    <a:pt x="13399" y="1"/>
                  </a:cubicBezTo>
                  <a:close/>
                </a:path>
              </a:pathLst>
            </a:custGeom>
            <a:solidFill>
              <a:schemeClr val="lt2"/>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endParaRPr sz="2400"/>
            </a:p>
          </p:txBody>
        </p:sp>
        <p:sp>
          <p:nvSpPr>
            <p:cNvPr id="36" name="Google Shape;1465;p35">
              <a:extLst>
                <a:ext uri="{FF2B5EF4-FFF2-40B4-BE49-F238E27FC236}">
                  <a16:creationId xmlns:a16="http://schemas.microsoft.com/office/drawing/2014/main" id="{1F02EAA1-11E2-3D20-BFEE-52D084D5B3D8}"/>
                </a:ext>
              </a:extLst>
            </p:cNvPr>
            <p:cNvSpPr txBox="1"/>
            <p:nvPr/>
          </p:nvSpPr>
          <p:spPr>
            <a:xfrm>
              <a:off x="1462476" y="3830138"/>
              <a:ext cx="619200" cy="418800"/>
            </a:xfrm>
            <a:prstGeom prst="rect">
              <a:avLst/>
            </a:prstGeom>
            <a:noFill/>
            <a:ln>
              <a:noFill/>
            </a:ln>
          </p:spPr>
          <p:txBody>
            <a:bodyPr spcFirstLastPara="1" wrap="square" lIns="121900" tIns="121900" rIns="121900" bIns="121900" anchor="ctr" anchorCtr="0">
              <a:noAutofit/>
            </a:bodyPr>
            <a:lstStyle/>
            <a:p>
              <a:pPr algn="ctr"/>
              <a:r>
                <a:rPr lang="en" sz="2000" b="1" dirty="0">
                  <a:solidFill>
                    <a:srgbClr val="A89865"/>
                  </a:solidFill>
                  <a:latin typeface="Calibri" panose="020F0502020204030204" pitchFamily="34" charset="0"/>
                  <a:ea typeface="Fira Sans Extra Condensed SemiBold"/>
                  <a:cs typeface="Calibri" panose="020F0502020204030204" pitchFamily="34" charset="0"/>
                  <a:sym typeface="Fira Sans Extra Condensed SemiBold"/>
                </a:rPr>
                <a:t>03</a:t>
              </a:r>
              <a:endParaRPr sz="2000" b="1" dirty="0">
                <a:solidFill>
                  <a:srgbClr val="A89865"/>
                </a:solidFill>
                <a:latin typeface="Calibri" panose="020F0502020204030204" pitchFamily="34" charset="0"/>
                <a:ea typeface="Fira Sans Extra Condensed SemiBold"/>
                <a:cs typeface="Calibri" panose="020F0502020204030204" pitchFamily="34" charset="0"/>
                <a:sym typeface="Fira Sans Extra Condensed SemiBold"/>
              </a:endParaRPr>
            </a:p>
          </p:txBody>
        </p:sp>
        <p:sp>
          <p:nvSpPr>
            <p:cNvPr id="60" name="Google Shape;1448;p35">
              <a:extLst>
                <a:ext uri="{FF2B5EF4-FFF2-40B4-BE49-F238E27FC236}">
                  <a16:creationId xmlns:a16="http://schemas.microsoft.com/office/drawing/2014/main" id="{D7FD569A-4071-5B5C-39F1-B68AEA62B72C}"/>
                </a:ext>
              </a:extLst>
            </p:cNvPr>
            <p:cNvSpPr/>
            <p:nvPr/>
          </p:nvSpPr>
          <p:spPr>
            <a:xfrm>
              <a:off x="2064407" y="4238359"/>
              <a:ext cx="2843924" cy="1906280"/>
            </a:xfrm>
            <a:prstGeom prst="roundRect">
              <a:avLst/>
            </a:prstGeom>
            <a:solidFill>
              <a:srgbClr val="EFF5F6"/>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a:t>
              </a: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 </a:t>
              </a: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a:t>
              </a: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on-site </a:t>
              </a: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renewable</a:t>
              </a: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energy generation to supply and counter-balance the residual energy demand of the building</a:t>
              </a:r>
              <a:endParaRPr lang="en-GB" sz="1600" dirty="0">
                <a:latin typeface="Calibri" panose="020F0502020204030204" pitchFamily="34" charset="0"/>
                <a:cs typeface="Calibri" panose="020F0502020204030204" pitchFamily="34" charset="0"/>
              </a:endParaRPr>
            </a:p>
          </p:txBody>
        </p:sp>
      </p:grpSp>
      <p:grpSp>
        <p:nvGrpSpPr>
          <p:cNvPr id="7" name="Group 6"/>
          <p:cNvGrpSpPr/>
          <p:nvPr/>
        </p:nvGrpSpPr>
        <p:grpSpPr>
          <a:xfrm>
            <a:off x="1447424" y="1386096"/>
            <a:ext cx="4506494" cy="1221660"/>
            <a:chOff x="1447424" y="1386096"/>
            <a:chExt cx="4506494" cy="1221660"/>
          </a:xfrm>
        </p:grpSpPr>
        <p:sp>
          <p:nvSpPr>
            <p:cNvPr id="21" name="Google Shape;1446;p35">
              <a:extLst>
                <a:ext uri="{FF2B5EF4-FFF2-40B4-BE49-F238E27FC236}">
                  <a16:creationId xmlns:a16="http://schemas.microsoft.com/office/drawing/2014/main" id="{34A7075A-4084-6F2F-16B9-1E17EF38CE1B}"/>
                </a:ext>
              </a:extLst>
            </p:cNvPr>
            <p:cNvSpPr/>
            <p:nvPr/>
          </p:nvSpPr>
          <p:spPr>
            <a:xfrm>
              <a:off x="1955406" y="1886872"/>
              <a:ext cx="165028" cy="165028"/>
            </a:xfrm>
            <a:custGeom>
              <a:avLst/>
              <a:gdLst/>
              <a:ahLst/>
              <a:cxnLst/>
              <a:rect l="l" t="t" r="r" b="b"/>
              <a:pathLst>
                <a:path w="5890" h="5890" extrusionOk="0">
                  <a:moveTo>
                    <a:pt x="5615" y="0"/>
                  </a:moveTo>
                  <a:lnTo>
                    <a:pt x="0" y="5615"/>
                  </a:lnTo>
                  <a:lnTo>
                    <a:pt x="274" y="5889"/>
                  </a:lnTo>
                  <a:lnTo>
                    <a:pt x="5889" y="274"/>
                  </a:lnTo>
                  <a:lnTo>
                    <a:pt x="5615" y="0"/>
                  </a:lnTo>
                  <a:close/>
                </a:path>
              </a:pathLst>
            </a:custGeom>
            <a:solidFill>
              <a:srgbClr val="606060"/>
            </a:solidFill>
            <a:ln>
              <a:noFill/>
            </a:ln>
          </p:spPr>
          <p:txBody>
            <a:bodyPr spcFirstLastPara="1" wrap="square" lIns="121900" tIns="121900" rIns="121900" bIns="121900" anchor="ctr" anchorCtr="0">
              <a:noAutofit/>
            </a:bodyPr>
            <a:lstStyle/>
            <a:p>
              <a:endParaRPr sz="2400"/>
            </a:p>
          </p:txBody>
        </p:sp>
        <p:sp>
          <p:nvSpPr>
            <p:cNvPr id="22" name="Google Shape;1447;p35">
              <a:extLst>
                <a:ext uri="{FF2B5EF4-FFF2-40B4-BE49-F238E27FC236}">
                  <a16:creationId xmlns:a16="http://schemas.microsoft.com/office/drawing/2014/main" id="{EDF12A04-B15F-A51C-80B6-24D70E057826}"/>
                </a:ext>
              </a:extLst>
            </p:cNvPr>
            <p:cNvSpPr/>
            <p:nvPr/>
          </p:nvSpPr>
          <p:spPr>
            <a:xfrm>
              <a:off x="1507087" y="1968098"/>
              <a:ext cx="509091" cy="508446"/>
            </a:xfrm>
            <a:custGeom>
              <a:avLst/>
              <a:gdLst/>
              <a:ahLst/>
              <a:cxnLst/>
              <a:rect l="l" t="t" r="r" b="b"/>
              <a:pathLst>
                <a:path w="18170" h="18147" extrusionOk="0">
                  <a:moveTo>
                    <a:pt x="4749" y="0"/>
                  </a:moveTo>
                  <a:cubicBezTo>
                    <a:pt x="2124" y="0"/>
                    <a:pt x="1" y="2123"/>
                    <a:pt x="1" y="4748"/>
                  </a:cubicBezTo>
                  <a:lnTo>
                    <a:pt x="1" y="13399"/>
                  </a:lnTo>
                  <a:cubicBezTo>
                    <a:pt x="1" y="16023"/>
                    <a:pt x="2124" y="18146"/>
                    <a:pt x="4749" y="18146"/>
                  </a:cubicBezTo>
                  <a:lnTo>
                    <a:pt x="13399" y="18146"/>
                  </a:lnTo>
                  <a:cubicBezTo>
                    <a:pt x="16024" y="18146"/>
                    <a:pt x="18170" y="16023"/>
                    <a:pt x="18170" y="13399"/>
                  </a:cubicBezTo>
                  <a:lnTo>
                    <a:pt x="18170" y="4748"/>
                  </a:lnTo>
                  <a:cubicBezTo>
                    <a:pt x="18170" y="2123"/>
                    <a:pt x="16024" y="0"/>
                    <a:pt x="13399" y="0"/>
                  </a:cubicBezTo>
                  <a:close/>
                </a:path>
              </a:pathLst>
            </a:custGeom>
            <a:solidFill>
              <a:schemeClr val="lt2"/>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endParaRPr sz="2400"/>
            </a:p>
          </p:txBody>
        </p:sp>
        <p:sp>
          <p:nvSpPr>
            <p:cNvPr id="23" name="Google Shape;1448;p35">
              <a:extLst>
                <a:ext uri="{FF2B5EF4-FFF2-40B4-BE49-F238E27FC236}">
                  <a16:creationId xmlns:a16="http://schemas.microsoft.com/office/drawing/2014/main" id="{CEE026BE-5608-B715-5DDE-6814488837E4}"/>
                </a:ext>
              </a:extLst>
            </p:cNvPr>
            <p:cNvSpPr/>
            <p:nvPr/>
          </p:nvSpPr>
          <p:spPr>
            <a:xfrm>
              <a:off x="2069245" y="1386096"/>
              <a:ext cx="2843924" cy="582001"/>
            </a:xfrm>
            <a:prstGeom prst="roundRect">
              <a:avLst/>
            </a:prstGeom>
            <a:solidFill>
              <a:srgbClr val="EFF5F6"/>
            </a:solidFill>
            <a:ln>
              <a:noFill/>
            </a:ln>
          </p:spPr>
          <p:txBody>
            <a:bodyPr spcFirstLastPara="1" wrap="square" lIns="121900" tIns="121900" rIns="121900" bIns="121900" anchor="ctr" anchorCtr="0">
              <a:noAutofit/>
            </a:bodyPr>
            <a:lstStyle/>
            <a:p>
              <a:pPr algn="ctr"/>
              <a:r>
                <a:rPr lang="en-GB" sz="16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T</a:t>
              </a:r>
              <a:r>
                <a:rPr lang="en-GB"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 </a:t>
              </a: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optimize</a:t>
              </a:r>
              <a:r>
                <a:rPr lang="en-GB"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passive</a:t>
              </a:r>
              <a:r>
                <a:rPr lang="en-GB"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measures:</a:t>
              </a:r>
            </a:p>
          </p:txBody>
        </p:sp>
        <p:sp>
          <p:nvSpPr>
            <p:cNvPr id="34" name="Google Shape;1463;p35">
              <a:extLst>
                <a:ext uri="{FF2B5EF4-FFF2-40B4-BE49-F238E27FC236}">
                  <a16:creationId xmlns:a16="http://schemas.microsoft.com/office/drawing/2014/main" id="{660A39E2-D2A0-AF3E-0F8B-0C277DC4BD49}"/>
                </a:ext>
              </a:extLst>
            </p:cNvPr>
            <p:cNvSpPr txBox="1"/>
            <p:nvPr/>
          </p:nvSpPr>
          <p:spPr>
            <a:xfrm>
              <a:off x="1447424" y="2010855"/>
              <a:ext cx="619200" cy="418800"/>
            </a:xfrm>
            <a:prstGeom prst="rect">
              <a:avLst/>
            </a:prstGeom>
            <a:noFill/>
            <a:ln>
              <a:noFill/>
            </a:ln>
          </p:spPr>
          <p:txBody>
            <a:bodyPr spcFirstLastPara="1" wrap="square" lIns="121900" tIns="121900" rIns="121900" bIns="121900" anchor="ctr" anchorCtr="0">
              <a:noAutofit/>
            </a:bodyPr>
            <a:lstStyle/>
            <a:p>
              <a:pPr algn="ctr"/>
              <a:r>
                <a:rPr lang="en" sz="2000" b="1" dirty="0">
                  <a:solidFill>
                    <a:srgbClr val="A89865"/>
                  </a:solidFill>
                  <a:latin typeface="Calibri" panose="020F0502020204030204" pitchFamily="34" charset="0"/>
                  <a:ea typeface="Fira Sans Extra Condensed SemiBold"/>
                  <a:cs typeface="Calibri" panose="020F0502020204030204" pitchFamily="34" charset="0"/>
                  <a:sym typeface="Fira Sans Extra Condensed SemiBold"/>
                </a:rPr>
                <a:t>01</a:t>
              </a:r>
              <a:endParaRPr sz="2000" b="1" dirty="0">
                <a:solidFill>
                  <a:srgbClr val="A89865"/>
                </a:solidFill>
                <a:latin typeface="Calibri" panose="020F0502020204030204" pitchFamily="34" charset="0"/>
                <a:ea typeface="Fira Sans Extra Condensed SemiBold"/>
                <a:cs typeface="Calibri" panose="020F0502020204030204" pitchFamily="34" charset="0"/>
                <a:sym typeface="Fira Sans Extra Condensed SemiBold"/>
              </a:endParaRPr>
            </a:p>
          </p:txBody>
        </p:sp>
        <p:sp>
          <p:nvSpPr>
            <p:cNvPr id="62" name="TextBox 61">
              <a:extLst>
                <a:ext uri="{FF2B5EF4-FFF2-40B4-BE49-F238E27FC236}">
                  <a16:creationId xmlns:a16="http://schemas.microsoft.com/office/drawing/2014/main" id="{E1E5150C-4204-B70C-5715-644F30A03AF2}"/>
                </a:ext>
              </a:extLst>
            </p:cNvPr>
            <p:cNvSpPr txBox="1"/>
            <p:nvPr/>
          </p:nvSpPr>
          <p:spPr>
            <a:xfrm>
              <a:off x="2142696" y="2084536"/>
              <a:ext cx="381122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envelope insulation, solar heat gain, daylight harvesting, airtight envelope, natural ventilation </a:t>
              </a:r>
            </a:p>
          </p:txBody>
        </p:sp>
      </p:grpSp>
      <p:grpSp>
        <p:nvGrpSpPr>
          <p:cNvPr id="8" name="Group 7"/>
          <p:cNvGrpSpPr/>
          <p:nvPr/>
        </p:nvGrpSpPr>
        <p:grpSpPr>
          <a:xfrm>
            <a:off x="1839785" y="2821208"/>
            <a:ext cx="3761955" cy="1004338"/>
            <a:chOff x="1839785" y="2821208"/>
            <a:chExt cx="3761955" cy="1004338"/>
          </a:xfrm>
        </p:grpSpPr>
        <p:sp>
          <p:nvSpPr>
            <p:cNvPr id="24" name="Google Shape;1449;p35">
              <a:extLst>
                <a:ext uri="{FF2B5EF4-FFF2-40B4-BE49-F238E27FC236}">
                  <a16:creationId xmlns:a16="http://schemas.microsoft.com/office/drawing/2014/main" id="{1F03CBB5-1552-C408-5BDD-85D1A16A5167}"/>
                </a:ext>
              </a:extLst>
            </p:cNvPr>
            <p:cNvSpPr/>
            <p:nvPr/>
          </p:nvSpPr>
          <p:spPr>
            <a:xfrm>
              <a:off x="2353183" y="3140972"/>
              <a:ext cx="256478" cy="10899"/>
            </a:xfrm>
            <a:custGeom>
              <a:avLst/>
              <a:gdLst/>
              <a:ahLst/>
              <a:cxnLst/>
              <a:rect l="l" t="t" r="r" b="b"/>
              <a:pathLst>
                <a:path w="9154" h="389" extrusionOk="0">
                  <a:moveTo>
                    <a:pt x="1" y="1"/>
                  </a:moveTo>
                  <a:lnTo>
                    <a:pt x="1" y="389"/>
                  </a:lnTo>
                  <a:lnTo>
                    <a:pt x="9154" y="389"/>
                  </a:lnTo>
                  <a:lnTo>
                    <a:pt x="9154" y="1"/>
                  </a:lnTo>
                  <a:close/>
                </a:path>
              </a:pathLst>
            </a:custGeom>
            <a:solidFill>
              <a:srgbClr val="606060"/>
            </a:solidFill>
            <a:ln>
              <a:noFill/>
            </a:ln>
          </p:spPr>
          <p:txBody>
            <a:bodyPr spcFirstLastPara="1" wrap="square" lIns="121900" tIns="121900" rIns="121900" bIns="121900" anchor="ctr" anchorCtr="0">
              <a:noAutofit/>
            </a:bodyPr>
            <a:lstStyle/>
            <a:p>
              <a:endParaRPr sz="2400"/>
            </a:p>
          </p:txBody>
        </p:sp>
        <p:sp>
          <p:nvSpPr>
            <p:cNvPr id="25" name="Google Shape;1450;p35">
              <a:extLst>
                <a:ext uri="{FF2B5EF4-FFF2-40B4-BE49-F238E27FC236}">
                  <a16:creationId xmlns:a16="http://schemas.microsoft.com/office/drawing/2014/main" id="{5E5D857E-1A82-A04C-F2E3-BB56F208023D}"/>
                </a:ext>
              </a:extLst>
            </p:cNvPr>
            <p:cNvSpPr/>
            <p:nvPr/>
          </p:nvSpPr>
          <p:spPr>
            <a:xfrm>
              <a:off x="1892428" y="2890909"/>
              <a:ext cx="508446" cy="508475"/>
            </a:xfrm>
            <a:custGeom>
              <a:avLst/>
              <a:gdLst/>
              <a:ahLst/>
              <a:cxnLst/>
              <a:rect l="l" t="t" r="r" b="b"/>
              <a:pathLst>
                <a:path w="18147" h="18148" extrusionOk="0">
                  <a:moveTo>
                    <a:pt x="4748" y="1"/>
                  </a:moveTo>
                  <a:cubicBezTo>
                    <a:pt x="2123" y="1"/>
                    <a:pt x="1" y="2124"/>
                    <a:pt x="1" y="4749"/>
                  </a:cubicBezTo>
                  <a:lnTo>
                    <a:pt x="1" y="13399"/>
                  </a:lnTo>
                  <a:cubicBezTo>
                    <a:pt x="1" y="16024"/>
                    <a:pt x="2123" y="18147"/>
                    <a:pt x="4748" y="18147"/>
                  </a:cubicBezTo>
                  <a:lnTo>
                    <a:pt x="13399" y="18147"/>
                  </a:lnTo>
                  <a:cubicBezTo>
                    <a:pt x="16024" y="18147"/>
                    <a:pt x="18147" y="16024"/>
                    <a:pt x="18147" y="13399"/>
                  </a:cubicBezTo>
                  <a:lnTo>
                    <a:pt x="18147" y="4749"/>
                  </a:lnTo>
                  <a:cubicBezTo>
                    <a:pt x="18147" y="2124"/>
                    <a:pt x="16024" y="1"/>
                    <a:pt x="13399" y="1"/>
                  </a:cubicBezTo>
                  <a:close/>
                </a:path>
              </a:pathLst>
            </a:custGeom>
            <a:solidFill>
              <a:schemeClr val="lt2"/>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endParaRPr sz="2400"/>
            </a:p>
          </p:txBody>
        </p:sp>
        <p:sp>
          <p:nvSpPr>
            <p:cNvPr id="35" name="Google Shape;1464;p35">
              <a:extLst>
                <a:ext uri="{FF2B5EF4-FFF2-40B4-BE49-F238E27FC236}">
                  <a16:creationId xmlns:a16="http://schemas.microsoft.com/office/drawing/2014/main" id="{B73E232B-5D61-2A30-6425-5C240C92620C}"/>
                </a:ext>
              </a:extLst>
            </p:cNvPr>
            <p:cNvSpPr txBox="1"/>
            <p:nvPr/>
          </p:nvSpPr>
          <p:spPr>
            <a:xfrm>
              <a:off x="1839785" y="2916283"/>
              <a:ext cx="619200" cy="418800"/>
            </a:xfrm>
            <a:prstGeom prst="rect">
              <a:avLst/>
            </a:prstGeom>
            <a:noFill/>
            <a:ln>
              <a:noFill/>
            </a:ln>
          </p:spPr>
          <p:txBody>
            <a:bodyPr spcFirstLastPara="1" wrap="square" lIns="121900" tIns="121900" rIns="121900" bIns="121900" anchor="ctr" anchorCtr="0">
              <a:noAutofit/>
            </a:bodyPr>
            <a:lstStyle/>
            <a:p>
              <a:pPr algn="ctr"/>
              <a:r>
                <a:rPr lang="en" sz="2000" b="1" dirty="0">
                  <a:solidFill>
                    <a:srgbClr val="A89865"/>
                  </a:solidFill>
                  <a:latin typeface="Calibri" panose="020F0502020204030204" pitchFamily="34" charset="0"/>
                  <a:ea typeface="Fira Sans Extra Condensed SemiBold"/>
                  <a:cs typeface="Calibri" panose="020F0502020204030204" pitchFamily="34" charset="0"/>
                  <a:sym typeface="Fira Sans Extra Condensed SemiBold"/>
                </a:rPr>
                <a:t>02</a:t>
              </a:r>
              <a:endParaRPr sz="2000" b="1" dirty="0">
                <a:solidFill>
                  <a:srgbClr val="A89865"/>
                </a:solidFill>
                <a:latin typeface="Calibri" panose="020F0502020204030204" pitchFamily="34" charset="0"/>
                <a:ea typeface="Fira Sans Extra Condensed SemiBold"/>
                <a:cs typeface="Calibri" panose="020F0502020204030204" pitchFamily="34" charset="0"/>
                <a:sym typeface="Fira Sans Extra Condensed SemiBold"/>
              </a:endParaRPr>
            </a:p>
          </p:txBody>
        </p:sp>
        <p:sp>
          <p:nvSpPr>
            <p:cNvPr id="59" name="Google Shape;1448;p35">
              <a:extLst>
                <a:ext uri="{FF2B5EF4-FFF2-40B4-BE49-F238E27FC236}">
                  <a16:creationId xmlns:a16="http://schemas.microsoft.com/office/drawing/2014/main" id="{58EF162D-5AE5-8232-B106-55708CA9C34B}"/>
                </a:ext>
              </a:extLst>
            </p:cNvPr>
            <p:cNvSpPr/>
            <p:nvPr/>
          </p:nvSpPr>
          <p:spPr>
            <a:xfrm>
              <a:off x="2559697" y="2821208"/>
              <a:ext cx="2843924" cy="582001"/>
            </a:xfrm>
            <a:prstGeom prst="roundRect">
              <a:avLst/>
            </a:prstGeom>
            <a:solidFill>
              <a:srgbClr val="EFF5F6"/>
            </a:solidFill>
            <a:ln>
              <a:noFill/>
            </a:ln>
          </p:spPr>
          <p:txBody>
            <a:bodyPr spcFirstLastPara="1" wrap="square" lIns="121900" tIns="121900" rIns="121900" bIns="121900" anchor="ctr" anchorCtr="0">
              <a:noAutofit/>
            </a:bodyPr>
            <a:lstStyle/>
            <a:p>
              <a:pPr marL="0" indent="0" algn="ctr">
                <a:buFontTx/>
                <a:buNone/>
              </a:pPr>
              <a:r>
                <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a:t>
              </a: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 </a:t>
              </a: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minimize</a:t>
              </a: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active</a:t>
              </a: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measures: </a:t>
              </a:r>
            </a:p>
          </p:txBody>
        </p:sp>
        <p:sp>
          <p:nvSpPr>
            <p:cNvPr id="64" name="TextBox 63">
              <a:extLst>
                <a:ext uri="{FF2B5EF4-FFF2-40B4-BE49-F238E27FC236}">
                  <a16:creationId xmlns:a16="http://schemas.microsoft.com/office/drawing/2014/main" id="{F71BEE82-38B0-BDB0-C598-F6B3CE76C05E}"/>
                </a:ext>
              </a:extLst>
            </p:cNvPr>
            <p:cNvSpPr txBox="1"/>
            <p:nvPr/>
          </p:nvSpPr>
          <p:spPr>
            <a:xfrm>
              <a:off x="2606980" y="3517769"/>
              <a:ext cx="299476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HVAC, lighting, electrical appliances</a:t>
              </a:r>
            </a:p>
          </p:txBody>
        </p:sp>
      </p:grpSp>
      <p:sp>
        <p:nvSpPr>
          <p:cNvPr id="66" name="Rectangle 2">
            <a:extLst>
              <a:ext uri="{FF2B5EF4-FFF2-40B4-BE49-F238E27FC236}">
                <a16:creationId xmlns:a16="http://schemas.microsoft.com/office/drawing/2014/main" id="{436DDAB5-D1CB-4846-1DB1-C87774AD949E}"/>
              </a:ext>
            </a:extLst>
          </p:cNvPr>
          <p:cNvSpPr>
            <a:spLocks noChangeArrowheads="1"/>
          </p:cNvSpPr>
          <p:nvPr/>
        </p:nvSpPr>
        <p:spPr bwMode="auto">
          <a:xfrm>
            <a:off x="6169670" y="1652369"/>
            <a:ext cx="308863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400" b="0" i="0" u="none" strike="noStrike" cap="none" normalizeH="0" baseline="0" dirty="0">
                <a:ln>
                  <a:noFill/>
                </a:ln>
                <a:solidFill>
                  <a:srgbClr val="A89865"/>
                </a:solidFill>
                <a:effectLst/>
                <a:latin typeface="Calibri" panose="020F0502020204030204" pitchFamily="34" charset="0"/>
                <a:ea typeface="Times New Roman" panose="02020603050405020304" pitchFamily="18" charset="0"/>
                <a:cs typeface="Calibri" panose="020F0502020204030204" pitchFamily="34" charset="0"/>
              </a:rPr>
              <a:t>Malaysia adopted the Japanese definition of nZEB with minor changes </a:t>
            </a:r>
            <a:r>
              <a:rPr kumimoji="0" lang="en-GB" altLang="zh-CN" sz="1400" b="0" i="0" u="none" strike="noStrike" cap="none" normalizeH="0" baseline="0" dirty="0">
                <a:ln>
                  <a:noFill/>
                </a:ln>
                <a:solidFill>
                  <a:srgbClr val="A89865"/>
                </a:solidFill>
                <a:latin typeface="Calibri" panose="020F0502020204030204" pitchFamily="34" charset="0"/>
                <a:ea typeface="Times New Roman" panose="02020603050405020304" pitchFamily="18" charset="0"/>
                <a:cs typeface="Times New Roman" panose="02020603050405020304" pitchFamily="18" charset="0"/>
              </a:rPr>
              <a:t>b</a:t>
            </a:r>
            <a:r>
              <a:rPr lang="en-GB" sz="1400" dirty="0">
                <a:solidFill>
                  <a:srgbClr val="A89865"/>
                </a:solidFill>
                <a:effectLst/>
                <a:latin typeface="Calibri" panose="020F0502020204030204" pitchFamily="34" charset="0"/>
                <a:ea typeface="Calibri" panose="020F0502020204030204" pitchFamily="34" charset="0"/>
                <a:cs typeface="Times New Roman" panose="02020603050405020304" pitchFamily="18" charset="0"/>
              </a:rPr>
              <a:t>ased on the </a:t>
            </a:r>
            <a:r>
              <a:rPr lang="en-GB" sz="1400" b="1" dirty="0">
                <a:solidFill>
                  <a:srgbClr val="A89865"/>
                </a:solidFill>
                <a:effectLst/>
                <a:latin typeface="Calibri" panose="020F0502020204030204" pitchFamily="34" charset="0"/>
                <a:ea typeface="Calibri" panose="020F0502020204030204" pitchFamily="34" charset="0"/>
                <a:cs typeface="Times New Roman" panose="02020603050405020304" pitchFamily="18" charset="0"/>
              </a:rPr>
              <a:t>climate conditions </a:t>
            </a:r>
            <a:r>
              <a:rPr lang="en-GB" sz="1400" dirty="0">
                <a:solidFill>
                  <a:srgbClr val="A89865"/>
                </a:solidFill>
                <a:effectLst/>
                <a:latin typeface="Calibri" panose="020F0502020204030204" pitchFamily="34" charset="0"/>
                <a:ea typeface="Calibri" panose="020F0502020204030204" pitchFamily="34" charset="0"/>
                <a:cs typeface="Times New Roman" panose="02020603050405020304" pitchFamily="18" charset="0"/>
              </a:rPr>
              <a:t>and </a:t>
            </a:r>
            <a:r>
              <a:rPr lang="en-GB" sz="1400" b="1" dirty="0">
                <a:solidFill>
                  <a:srgbClr val="A89865"/>
                </a:solidFill>
                <a:effectLst/>
                <a:latin typeface="Calibri" panose="020F0502020204030204" pitchFamily="34" charset="0"/>
                <a:ea typeface="Calibri" panose="020F0502020204030204" pitchFamily="34" charset="0"/>
                <a:cs typeface="Times New Roman" panose="02020603050405020304" pitchFamily="18" charset="0"/>
              </a:rPr>
              <a:t>country building standards</a:t>
            </a:r>
            <a:r>
              <a:rPr lang="en-GB" sz="1400" dirty="0">
                <a:solidFill>
                  <a:srgbClr val="A89865"/>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zh-CN" sz="1400" b="0" i="0" u="none" strike="noStrike" cap="none" normalizeH="0" baseline="0" dirty="0">
                <a:ln>
                  <a:noFill/>
                </a:ln>
                <a:solidFill>
                  <a:srgbClr val="A89865"/>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GB" altLang="zh-CN" sz="1400" b="0" i="0" u="none" strike="noStrike" cap="none" normalizeH="0" baseline="0" dirty="0">
              <a:ln>
                <a:noFill/>
              </a:ln>
              <a:solidFill>
                <a:srgbClr val="A89865"/>
              </a:solidFill>
              <a:effectLst/>
              <a:latin typeface="Arial" panose="020B0604020202020204" pitchFamily="34" charset="0"/>
            </a:endParaRPr>
          </a:p>
        </p:txBody>
      </p:sp>
      <p:sp>
        <p:nvSpPr>
          <p:cNvPr id="70" name="TextBox 69">
            <a:extLst>
              <a:ext uri="{FF2B5EF4-FFF2-40B4-BE49-F238E27FC236}">
                <a16:creationId xmlns:a16="http://schemas.microsoft.com/office/drawing/2014/main" id="{DA7E016B-7C8B-6C99-7488-9F06214055DD}"/>
              </a:ext>
            </a:extLst>
          </p:cNvPr>
          <p:cNvSpPr txBox="1"/>
          <p:nvPr/>
        </p:nvSpPr>
        <p:spPr>
          <a:xfrm>
            <a:off x="6169670" y="2653599"/>
            <a:ext cx="6038683" cy="923330"/>
          </a:xfrm>
          <a:prstGeom prst="rect">
            <a:avLst/>
          </a:prstGeom>
          <a:solidFill>
            <a:srgbClr val="A89865"/>
          </a:solidFill>
          <a:effectLst>
            <a:outerShdw blurRad="50800" dist="38100" dir="2700000" algn="tl" rotWithShape="0">
              <a:prstClr val="black">
                <a:alpha val="40000"/>
              </a:prstClr>
            </a:outerShdw>
          </a:effectLst>
        </p:spPr>
        <p:txBody>
          <a:bodyPr wrap="square">
            <a:spAutoFit/>
          </a:bodyPr>
          <a:lstStyle/>
          <a:p>
            <a:r>
              <a:rPr lang="en-US" dirty="0">
                <a:solidFill>
                  <a:schemeClr val="bg1"/>
                </a:solidFill>
                <a:latin typeface="Calibri" panose="020F0502020204030204" pitchFamily="34" charset="0"/>
                <a:cs typeface="Calibri" panose="020F0502020204030204" pitchFamily="34" charset="0"/>
              </a:rPr>
              <a:t>Buildings that realize </a:t>
            </a:r>
            <a:r>
              <a:rPr lang="en-US" b="1" dirty="0">
                <a:solidFill>
                  <a:schemeClr val="bg1"/>
                </a:solidFill>
                <a:latin typeface="Calibri" panose="020F0502020204030204" pitchFamily="34" charset="0"/>
                <a:cs typeface="Calibri" panose="020F0502020204030204" pitchFamily="34" charset="0"/>
              </a:rPr>
              <a:t>reduction of primary </a:t>
            </a:r>
            <a:r>
              <a:rPr lang="en-US" dirty="0">
                <a:solidFill>
                  <a:schemeClr val="bg1"/>
                </a:solidFill>
                <a:latin typeface="Calibri" panose="020F0502020204030204" pitchFamily="34" charset="0"/>
                <a:cs typeface="Calibri" panose="020F0502020204030204" pitchFamily="34" charset="0"/>
              </a:rPr>
              <a:t>energy</a:t>
            </a:r>
            <a:r>
              <a:rPr lang="en-US" b="1" dirty="0">
                <a:solidFill>
                  <a:schemeClr val="bg1"/>
                </a:solidFill>
                <a:latin typeface="Calibri" panose="020F0502020204030204" pitchFamily="34" charset="0"/>
                <a:cs typeface="Calibri" panose="020F0502020204030204" pitchFamily="34" charset="0"/>
              </a:rPr>
              <a:t> </a:t>
            </a:r>
            <a:r>
              <a:rPr lang="en-US" dirty="0">
                <a:solidFill>
                  <a:schemeClr val="bg1"/>
                </a:solidFill>
                <a:latin typeface="Calibri" panose="020F0502020204030204" pitchFamily="34" charset="0"/>
                <a:cs typeface="Calibri" panose="020F0502020204030204" pitchFamily="34" charset="0"/>
              </a:rPr>
              <a:t>consumption by 75% with </a:t>
            </a:r>
            <a:r>
              <a:rPr lang="en-US" b="1" dirty="0">
                <a:solidFill>
                  <a:schemeClr val="bg1"/>
                </a:solidFill>
                <a:latin typeface="Calibri" panose="020F0502020204030204" pitchFamily="34" charset="0"/>
                <a:cs typeface="Calibri" panose="020F0502020204030204" pitchFamily="34" charset="0"/>
              </a:rPr>
              <a:t>energy saving </a:t>
            </a:r>
            <a:r>
              <a:rPr lang="en-US" dirty="0">
                <a:solidFill>
                  <a:schemeClr val="bg1"/>
                </a:solidFill>
                <a:latin typeface="Calibri" panose="020F0502020204030204" pitchFamily="34" charset="0"/>
                <a:cs typeface="Calibri" panose="020F0502020204030204" pitchFamily="34" charset="0"/>
              </a:rPr>
              <a:t>(</a:t>
            </a:r>
            <a:r>
              <a:rPr lang="en-US" b="1" dirty="0">
                <a:solidFill>
                  <a:schemeClr val="bg1"/>
                </a:solidFill>
                <a:latin typeface="Calibri" panose="020F0502020204030204" pitchFamily="34" charset="0"/>
                <a:cs typeface="Calibri" panose="020F0502020204030204" pitchFamily="34" charset="0"/>
              </a:rPr>
              <a:t>50%</a:t>
            </a:r>
            <a:r>
              <a:rPr lang="en-US" dirty="0">
                <a:solidFill>
                  <a:schemeClr val="bg1"/>
                </a:solidFill>
                <a:latin typeface="Calibri" panose="020F0502020204030204" pitchFamily="34" charset="0"/>
                <a:cs typeface="Calibri" panose="020F0502020204030204" pitchFamily="34" charset="0"/>
              </a:rPr>
              <a:t> or more) and energy creation (~ 25% residual)</a:t>
            </a:r>
            <a:endParaRPr lang="en-GB" dirty="0">
              <a:solidFill>
                <a:schemeClr val="bg1"/>
              </a:solidFill>
              <a:latin typeface="Calibri" panose="020F0502020204030204" pitchFamily="34" charset="0"/>
              <a:cs typeface="Calibri" panose="020F0502020204030204" pitchFamily="34" charset="0"/>
            </a:endParaRPr>
          </a:p>
        </p:txBody>
      </p:sp>
      <p:pic>
        <p:nvPicPr>
          <p:cNvPr id="72" name="Picture 2">
            <a:extLst>
              <a:ext uri="{FF2B5EF4-FFF2-40B4-BE49-F238E27FC236}">
                <a16:creationId xmlns:a16="http://schemas.microsoft.com/office/drawing/2014/main" id="{D2A1787A-B43D-2614-9997-E354AA2D48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251" t="19874" r="29523"/>
          <a:stretch/>
        </p:blipFill>
        <p:spPr bwMode="auto">
          <a:xfrm>
            <a:off x="10375945" y="1181994"/>
            <a:ext cx="1521325" cy="13990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3" name="Table 73">
            <a:extLst>
              <a:ext uri="{FF2B5EF4-FFF2-40B4-BE49-F238E27FC236}">
                <a16:creationId xmlns:a16="http://schemas.microsoft.com/office/drawing/2014/main" id="{13C091FB-3A85-A90E-0127-72D658EA601F}"/>
              </a:ext>
            </a:extLst>
          </p:cNvPr>
          <p:cNvGraphicFramePr>
            <a:graphicFrameLocks noGrp="1"/>
          </p:cNvGraphicFramePr>
          <p:nvPr>
            <p:extLst>
              <p:ext uri="{D42A27DB-BD31-4B8C-83A1-F6EECF244321}">
                <p14:modId xmlns:p14="http://schemas.microsoft.com/office/powerpoint/2010/main" val="3492583764"/>
              </p:ext>
            </p:extLst>
          </p:nvPr>
        </p:nvGraphicFramePr>
        <p:xfrm>
          <a:off x="9433026" y="2272417"/>
          <a:ext cx="1116000" cy="274320"/>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513438915"/>
                    </a:ext>
                  </a:extLst>
                </a:gridCol>
              </a:tblGrid>
              <a:tr h="252000">
                <a:tc>
                  <a:txBody>
                    <a:bodyPr/>
                    <a:lstStyle/>
                    <a:p>
                      <a:pPr algn="ctr"/>
                      <a:r>
                        <a:rPr lang="en-US" sz="1200" dirty="0">
                          <a:solidFill>
                            <a:schemeClr val="accent6"/>
                          </a:solidFill>
                          <a:latin typeface="Calibri" panose="020F0502020204030204" pitchFamily="34" charset="0"/>
                          <a:cs typeface="Calibri" panose="020F0502020204030204" pitchFamily="34" charset="0"/>
                        </a:rPr>
                        <a:t>Active measures</a:t>
                      </a:r>
                      <a:endParaRPr lang="en-GB" sz="1200" dirty="0">
                        <a:solidFill>
                          <a:schemeClr val="accent6"/>
                        </a:solidFill>
                        <a:latin typeface="Calibri" panose="020F0502020204030204" pitchFamily="34" charset="0"/>
                        <a:cs typeface="Calibri" panose="020F0502020204030204" pitchFamily="34" charset="0"/>
                      </a:endParaRPr>
                    </a:p>
                  </a:txBody>
                  <a:tcPr marL="45720" marR="4572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FF5F6"/>
                    </a:solidFill>
                  </a:tcPr>
                </a:tc>
                <a:extLst>
                  <a:ext uri="{0D108BD9-81ED-4DB2-BD59-A6C34878D82A}">
                    <a16:rowId xmlns:a16="http://schemas.microsoft.com/office/drawing/2014/main" val="407937391"/>
                  </a:ext>
                </a:extLst>
              </a:tr>
            </a:tbl>
          </a:graphicData>
        </a:graphic>
      </p:graphicFrame>
      <p:sp>
        <p:nvSpPr>
          <p:cNvPr id="75" name="Arrow: Down 74">
            <a:extLst>
              <a:ext uri="{FF2B5EF4-FFF2-40B4-BE49-F238E27FC236}">
                <a16:creationId xmlns:a16="http://schemas.microsoft.com/office/drawing/2014/main" id="{42A58E63-C8C4-C222-1779-082CAD217480}"/>
              </a:ext>
            </a:extLst>
          </p:cNvPr>
          <p:cNvSpPr/>
          <p:nvPr/>
        </p:nvSpPr>
        <p:spPr>
          <a:xfrm>
            <a:off x="9810505" y="1492237"/>
            <a:ext cx="304800" cy="706830"/>
          </a:xfrm>
          <a:prstGeom prst="downArrow">
            <a:avLst/>
          </a:prstGeom>
          <a:ln>
            <a:solidFill>
              <a:srgbClr val="93D2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a:extLst>
              <a:ext uri="{FF2B5EF4-FFF2-40B4-BE49-F238E27FC236}">
                <a16:creationId xmlns:a16="http://schemas.microsoft.com/office/drawing/2014/main" id="{50DE59AD-4504-BEEA-A809-74C5E27C3083}"/>
              </a:ext>
            </a:extLst>
          </p:cNvPr>
          <p:cNvSpPr txBox="1"/>
          <p:nvPr/>
        </p:nvSpPr>
        <p:spPr>
          <a:xfrm>
            <a:off x="9521807" y="1515132"/>
            <a:ext cx="916781" cy="523220"/>
          </a:xfrm>
          <a:prstGeom prst="rect">
            <a:avLst/>
          </a:prstGeom>
          <a:noFill/>
        </p:spPr>
        <p:txBody>
          <a:bodyPr wrap="square">
            <a:spAutoFit/>
          </a:bodyPr>
          <a:lstStyle/>
          <a:p>
            <a:pPr algn="ctr"/>
            <a:r>
              <a:rPr lang="en-US" sz="1400" b="1" dirty="0">
                <a:solidFill>
                  <a:schemeClr val="accent6"/>
                </a:solidFill>
                <a:latin typeface="Calibri" panose="020F0502020204030204" pitchFamily="34" charset="0"/>
                <a:cs typeface="Calibri" panose="020F0502020204030204" pitchFamily="34" charset="0"/>
              </a:rPr>
              <a:t>50% reduction</a:t>
            </a:r>
            <a:endParaRPr lang="en-GB" sz="1400" b="1" dirty="0">
              <a:solidFill>
                <a:schemeClr val="accent6"/>
              </a:solidFill>
              <a:latin typeface="Calibri" panose="020F0502020204030204" pitchFamily="34" charset="0"/>
              <a:cs typeface="Calibri" panose="020F0502020204030204" pitchFamily="34" charset="0"/>
            </a:endParaRPr>
          </a:p>
        </p:txBody>
      </p:sp>
      <p:sp>
        <p:nvSpPr>
          <p:cNvPr id="81" name="Arrow: Pentagon 80">
            <a:extLst>
              <a:ext uri="{FF2B5EF4-FFF2-40B4-BE49-F238E27FC236}">
                <a16:creationId xmlns:a16="http://schemas.microsoft.com/office/drawing/2014/main" id="{91903F0D-6976-ED1E-F03E-095E34756399}"/>
              </a:ext>
            </a:extLst>
          </p:cNvPr>
          <p:cNvSpPr/>
          <p:nvPr/>
        </p:nvSpPr>
        <p:spPr>
          <a:xfrm>
            <a:off x="5936032" y="1028711"/>
            <a:ext cx="281427" cy="237918"/>
          </a:xfrm>
          <a:prstGeom prst="homePlate">
            <a:avLst/>
          </a:prstGeom>
          <a:solidFill>
            <a:srgbClr val="A8986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Arrow: Pentagon 81">
            <a:extLst>
              <a:ext uri="{FF2B5EF4-FFF2-40B4-BE49-F238E27FC236}">
                <a16:creationId xmlns:a16="http://schemas.microsoft.com/office/drawing/2014/main" id="{1E8E8A0D-2BD2-D329-B53E-F85A06DDCD8D}"/>
              </a:ext>
            </a:extLst>
          </p:cNvPr>
          <p:cNvSpPr/>
          <p:nvPr/>
        </p:nvSpPr>
        <p:spPr>
          <a:xfrm>
            <a:off x="5936031" y="3897777"/>
            <a:ext cx="281427" cy="237918"/>
          </a:xfrm>
          <a:prstGeom prst="homePlate">
            <a:avLst/>
          </a:prstGeom>
          <a:solidFill>
            <a:srgbClr val="A8986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221E6E6A-2D51-E6D5-3CAA-A87E84852B77}"/>
              </a:ext>
            </a:extLst>
          </p:cNvPr>
          <p:cNvSpPr/>
          <p:nvPr/>
        </p:nvSpPr>
        <p:spPr>
          <a:xfrm>
            <a:off x="308919" y="6683082"/>
            <a:ext cx="11630237" cy="180380"/>
          </a:xfrm>
          <a:prstGeom prst="rect">
            <a:avLst/>
          </a:prstGeom>
          <a:solidFill>
            <a:srgbClr val="A8986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5" name="Straight Connector 84">
            <a:extLst>
              <a:ext uri="{FF2B5EF4-FFF2-40B4-BE49-F238E27FC236}">
                <a16:creationId xmlns:a16="http://schemas.microsoft.com/office/drawing/2014/main" id="{CC582FCB-CF96-FEC2-9907-D2A115E2A45A}"/>
              </a:ext>
            </a:extLst>
          </p:cNvPr>
          <p:cNvCxnSpPr>
            <a:cxnSpLocks/>
          </p:cNvCxnSpPr>
          <p:nvPr/>
        </p:nvCxnSpPr>
        <p:spPr>
          <a:xfrm>
            <a:off x="6362700" y="4339167"/>
            <a:ext cx="0" cy="1564308"/>
          </a:xfrm>
          <a:prstGeom prst="line">
            <a:avLst/>
          </a:prstGeom>
          <a:ln>
            <a:solidFill>
              <a:srgbClr val="A89865"/>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F237D1A-770B-785F-6B31-CED0938174E2}"/>
              </a:ext>
            </a:extLst>
          </p:cNvPr>
          <p:cNvCxnSpPr>
            <a:cxnSpLocks/>
          </p:cNvCxnSpPr>
          <p:nvPr/>
        </p:nvCxnSpPr>
        <p:spPr>
          <a:xfrm>
            <a:off x="6362700" y="5903475"/>
            <a:ext cx="700252" cy="0"/>
          </a:xfrm>
          <a:prstGeom prst="line">
            <a:avLst/>
          </a:prstGeom>
          <a:ln>
            <a:solidFill>
              <a:srgbClr val="A89865"/>
            </a:solidFill>
            <a:tailEnd type="triangle"/>
          </a:ln>
        </p:spPr>
        <p:style>
          <a:lnRef idx="1">
            <a:schemeClr val="accent1"/>
          </a:lnRef>
          <a:fillRef idx="0">
            <a:schemeClr val="accent1"/>
          </a:fillRef>
          <a:effectRef idx="0">
            <a:schemeClr val="accent1"/>
          </a:effectRef>
          <a:fontRef idx="minor">
            <a:schemeClr val="tx1"/>
          </a:fontRef>
        </p:style>
      </p:cxnSp>
      <p:sp>
        <p:nvSpPr>
          <p:cNvPr id="95" name="Google Shape;1463;p35">
            <a:extLst>
              <a:ext uri="{FF2B5EF4-FFF2-40B4-BE49-F238E27FC236}">
                <a16:creationId xmlns:a16="http://schemas.microsoft.com/office/drawing/2014/main" id="{9DAF0990-F0EA-2A9E-01F1-D46EEC134855}"/>
              </a:ext>
            </a:extLst>
          </p:cNvPr>
          <p:cNvSpPr txBox="1"/>
          <p:nvPr/>
        </p:nvSpPr>
        <p:spPr>
          <a:xfrm>
            <a:off x="11533292" y="190654"/>
            <a:ext cx="619200" cy="337079"/>
          </a:xfrm>
          <a:prstGeom prst="rect">
            <a:avLst/>
          </a:prstGeom>
          <a:noFill/>
          <a:ln>
            <a:noFill/>
          </a:ln>
        </p:spPr>
        <p:txBody>
          <a:bodyPr spcFirstLastPara="1" wrap="square" lIns="121900" tIns="121900" rIns="121900" bIns="121900" anchor="ctr" anchorCtr="0">
            <a:noAutofit/>
          </a:bodyPr>
          <a:lstStyle/>
          <a:p>
            <a:pPr algn="ctr"/>
            <a:r>
              <a:rPr lang="en" sz="1200" b="1" dirty="0">
                <a:solidFill>
                  <a:schemeClr val="accent6"/>
                </a:solidFill>
                <a:latin typeface="Calibri" panose="020F0502020204030204" pitchFamily="34" charset="0"/>
                <a:ea typeface="Fira Sans Extra Condensed SemiBold"/>
                <a:cs typeface="Calibri" panose="020F0502020204030204" pitchFamily="34" charset="0"/>
                <a:sym typeface="Fira Sans Extra Condensed SemiBold"/>
              </a:rPr>
              <a:t>04</a:t>
            </a:r>
            <a:endParaRPr sz="1200" b="1" dirty="0">
              <a:solidFill>
                <a:schemeClr val="accent6"/>
              </a:solidFill>
              <a:latin typeface="Calibri" panose="020F0502020204030204" pitchFamily="34" charset="0"/>
              <a:ea typeface="Fira Sans Extra Condensed SemiBold"/>
              <a:cs typeface="Calibri" panose="020F0502020204030204" pitchFamily="34" charset="0"/>
              <a:sym typeface="Fira Sans Extra Condensed SemiBold"/>
            </a:endParaRPr>
          </a:p>
        </p:txBody>
      </p:sp>
    </p:spTree>
    <p:extLst>
      <p:ext uri="{BB962C8B-B14F-4D97-AF65-F5344CB8AC3E}">
        <p14:creationId xmlns:p14="http://schemas.microsoft.com/office/powerpoint/2010/main" val="142348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wipe(up)">
                                      <p:cBhvr>
                                        <p:cTn id="22" dur="500"/>
                                        <p:tgtEl>
                                          <p:spTgt spid="71"/>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up)">
                                      <p:cBhvr>
                                        <p:cTn id="28" dur="500"/>
                                        <p:tgtEl>
                                          <p:spTgt spid="3"/>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up)">
                                      <p:cBhvr>
                                        <p:cTn id="31" dur="500"/>
                                        <p:tgtEl>
                                          <p:spTgt spid="66"/>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up)">
                                      <p:cBhvr>
                                        <p:cTn id="34" dur="500"/>
                                        <p:tgtEl>
                                          <p:spTgt spid="70"/>
                                        </p:tgtEl>
                                      </p:cBhvr>
                                    </p:animEffect>
                                  </p:childTnLst>
                                </p:cTn>
                              </p:par>
                              <p:par>
                                <p:cTn id="35" presetID="22" presetClass="entr" presetSubtype="1" fill="hold" nodeType="with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wipe(up)">
                                      <p:cBhvr>
                                        <p:cTn id="37" dur="500"/>
                                        <p:tgtEl>
                                          <p:spTgt spid="72"/>
                                        </p:tgtEl>
                                      </p:cBhvr>
                                    </p:animEffect>
                                  </p:childTnLst>
                                </p:cTn>
                              </p:par>
                              <p:par>
                                <p:cTn id="38" presetID="22" presetClass="entr" presetSubtype="1" fill="hold" nodeType="with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wipe(up)">
                                      <p:cBhvr>
                                        <p:cTn id="40" dur="500"/>
                                        <p:tgtEl>
                                          <p:spTgt spid="7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wipe(up)">
                                      <p:cBhvr>
                                        <p:cTn id="43" dur="500"/>
                                        <p:tgtEl>
                                          <p:spTgt spid="75"/>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wipe(up)">
                                      <p:cBhvr>
                                        <p:cTn id="46" dur="500"/>
                                        <p:tgtEl>
                                          <p:spTgt spid="77"/>
                                        </p:tgtEl>
                                      </p:cBhvr>
                                    </p:animEffect>
                                  </p:childTnLst>
                                </p:cTn>
                              </p:par>
                              <p:par>
                                <p:cTn id="47" presetID="22" presetClass="entr" presetSubtype="1" fill="hold" nodeType="with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wipe(up)">
                                      <p:cBhvr>
                                        <p:cTn id="49" dur="500"/>
                                        <p:tgtEl>
                                          <p:spTgt spid="85"/>
                                        </p:tgtEl>
                                      </p:cBhvr>
                                    </p:animEffect>
                                  </p:childTnLst>
                                </p:cTn>
                              </p:par>
                              <p:par>
                                <p:cTn id="50" presetID="22" presetClass="entr" presetSubtype="1" fill="hold" nodeType="with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wipe(up)">
                                      <p:cBhvr>
                                        <p:cTn id="52" dur="500"/>
                                        <p:tgtEl>
                                          <p:spTgt spid="87"/>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1"/>
                                        </p:tgtEl>
                                        <p:attrNameLst>
                                          <p:attrName>style.visibility</p:attrName>
                                        </p:attrNameLst>
                                      </p:cBhvr>
                                      <p:to>
                                        <p:strVal val="visible"/>
                                      </p:to>
                                    </p:set>
                                    <p:anim calcmode="lin" valueType="num">
                                      <p:cBhvr additive="base">
                                        <p:cTn id="57" dur="500" fill="hold"/>
                                        <p:tgtEl>
                                          <p:spTgt spid="81"/>
                                        </p:tgtEl>
                                        <p:attrNameLst>
                                          <p:attrName>ppt_x</p:attrName>
                                        </p:attrNameLst>
                                      </p:cBhvr>
                                      <p:tavLst>
                                        <p:tav tm="0">
                                          <p:val>
                                            <p:strVal val="#ppt_x"/>
                                          </p:val>
                                        </p:tav>
                                        <p:tav tm="100000">
                                          <p:val>
                                            <p:strVal val="#ppt_x"/>
                                          </p:val>
                                        </p:tav>
                                      </p:tavLst>
                                    </p:anim>
                                    <p:anim calcmode="lin" valueType="num">
                                      <p:cBhvr additive="base">
                                        <p:cTn id="58"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82"/>
                                        </p:tgtEl>
                                        <p:attrNameLst>
                                          <p:attrName>style.visibility</p:attrName>
                                        </p:attrNameLst>
                                      </p:cBhvr>
                                      <p:to>
                                        <p:strVal val="visible"/>
                                      </p:to>
                                    </p:set>
                                    <p:anim calcmode="lin" valueType="num">
                                      <p:cBhvr additive="base">
                                        <p:cTn id="63" dur="500" fill="hold"/>
                                        <p:tgtEl>
                                          <p:spTgt spid="82"/>
                                        </p:tgtEl>
                                        <p:attrNameLst>
                                          <p:attrName>ppt_x</p:attrName>
                                        </p:attrNameLst>
                                      </p:cBhvr>
                                      <p:tavLst>
                                        <p:tav tm="0">
                                          <p:val>
                                            <p:strVal val="#ppt_x"/>
                                          </p:val>
                                        </p:tav>
                                        <p:tav tm="100000">
                                          <p:val>
                                            <p:strVal val="#ppt_x"/>
                                          </p:val>
                                        </p:tav>
                                      </p:tavLst>
                                    </p:anim>
                                    <p:anim calcmode="lin" valueType="num">
                                      <p:cBhvr additive="base">
                                        <p:cTn id="64"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2" grpId="0"/>
      <p:bldP spid="3" grpId="0"/>
      <p:bldP spid="66" grpId="0"/>
      <p:bldP spid="70" grpId="0" animBg="1"/>
      <p:bldP spid="75" grpId="0" animBg="1"/>
      <p:bldP spid="77" grpId="0"/>
      <p:bldP spid="81" grpId="0" animBg="1"/>
      <p:bldP spid="8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D18F607C-8A25-AF44-2BDB-B167911F7BBE}"/>
              </a:ext>
            </a:extLst>
          </p:cNvPr>
          <p:cNvSpPr/>
          <p:nvPr/>
        </p:nvSpPr>
        <p:spPr>
          <a:xfrm>
            <a:off x="-11024" y="4205002"/>
            <a:ext cx="12204612" cy="2652997"/>
          </a:xfrm>
          <a:prstGeom prst="rect">
            <a:avLst/>
          </a:prstGeom>
          <a:solidFill>
            <a:srgbClr val="A89865"/>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8ADF648-B677-3BFC-F0AD-5B1B7532FE4B}"/>
              </a:ext>
            </a:extLst>
          </p:cNvPr>
          <p:cNvSpPr txBox="1"/>
          <p:nvPr/>
        </p:nvSpPr>
        <p:spPr>
          <a:xfrm>
            <a:off x="1522048" y="1646198"/>
            <a:ext cx="6760736" cy="646331"/>
          </a:xfrm>
          <a:prstGeom prst="rect">
            <a:avLst/>
          </a:prstGeom>
          <a:noFill/>
        </p:spPr>
        <p:txBody>
          <a:bodyPr wrap="square">
            <a:spAutoFit/>
          </a:bodyPr>
          <a:lstStyle/>
          <a:p>
            <a:pPr algn="ctr"/>
            <a:r>
              <a:rPr lang="en-GB" sz="1800" b="1" dirty="0">
                <a:solidFill>
                  <a:srgbClr val="A89865"/>
                </a:solidFill>
                <a:effectLst/>
                <a:latin typeface="Calibri" panose="020F0502020204030204" pitchFamily="34" charset="0"/>
                <a:ea typeface="Times New Roman" panose="02020603050405020304" pitchFamily="18" charset="0"/>
                <a:cs typeface="Times New Roman" panose="02020603050405020304" pitchFamily="18" charset="0"/>
              </a:rPr>
              <a:t>To address the gap</a:t>
            </a:r>
            <a:r>
              <a:rPr lang="en-GB" sz="18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 an existing preschool building (TADIKUM) at the campus of </a:t>
            </a:r>
            <a:r>
              <a:rPr lang="en-GB" sz="1800" dirty="0" err="1">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Universiti</a:t>
            </a:r>
            <a:r>
              <a:rPr lang="en-GB" sz="18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 Malaya was selected for nZEB refurbishment </a:t>
            </a:r>
            <a:endParaRPr lang="en-GB" dirty="0">
              <a:solidFill>
                <a:schemeClr val="accent6"/>
              </a:solidFill>
            </a:endParaRPr>
          </a:p>
        </p:txBody>
      </p:sp>
      <p:sp>
        <p:nvSpPr>
          <p:cNvPr id="7" name="TextBox 6">
            <a:extLst>
              <a:ext uri="{FF2B5EF4-FFF2-40B4-BE49-F238E27FC236}">
                <a16:creationId xmlns:a16="http://schemas.microsoft.com/office/drawing/2014/main" id="{26D053B1-24C9-52F9-E788-1418FEBF0F1D}"/>
              </a:ext>
            </a:extLst>
          </p:cNvPr>
          <p:cNvSpPr txBox="1"/>
          <p:nvPr/>
        </p:nvSpPr>
        <p:spPr>
          <a:xfrm>
            <a:off x="5348325" y="3028563"/>
            <a:ext cx="6535270" cy="1200329"/>
          </a:xfrm>
          <a:prstGeom prst="rect">
            <a:avLst/>
          </a:prstGeom>
          <a:noFill/>
        </p:spPr>
        <p:txBody>
          <a:bodyPr wrap="square">
            <a:spAutoFit/>
          </a:bodyPr>
          <a:lstStyle/>
          <a:p>
            <a:pPr algn="just"/>
            <a:r>
              <a:rPr lang="en-GB" sz="18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Aims</a:t>
            </a:r>
            <a:r>
              <a:rPr lang="en-GB" sz="18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 to </a:t>
            </a:r>
            <a:r>
              <a:rPr lang="en-GB" sz="18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facilitate</a:t>
            </a:r>
            <a:r>
              <a:rPr lang="en-GB" sz="18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 the widespread </a:t>
            </a:r>
            <a:r>
              <a:rPr lang="en-GB" sz="18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adoption of the nZEB retrofit </a:t>
            </a:r>
            <a:r>
              <a:rPr lang="en-GB" sz="18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strategies, for </a:t>
            </a:r>
            <a:r>
              <a:rPr lang="en-GB" sz="18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existing</a:t>
            </a:r>
            <a:r>
              <a:rPr lang="en-GB" sz="18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 school </a:t>
            </a:r>
            <a:r>
              <a:rPr lang="en-GB" sz="18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buildings</a:t>
            </a:r>
            <a:r>
              <a:rPr lang="en-GB" sz="18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 as a </a:t>
            </a:r>
            <a:r>
              <a:rPr lang="en-GB" sz="18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norm concept </a:t>
            </a:r>
            <a:r>
              <a:rPr lang="en-GB" sz="18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in </a:t>
            </a:r>
            <a:r>
              <a:rPr lang="en-GB" sz="18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tropical climate </a:t>
            </a:r>
            <a:r>
              <a:rPr lang="en-GB" sz="18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regions </a:t>
            </a:r>
            <a:r>
              <a:rPr lang="en-GB" sz="18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to reduce the impact </a:t>
            </a:r>
            <a:r>
              <a:rPr lang="en-GB" sz="18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that our buildings have on contributing to </a:t>
            </a:r>
            <a:r>
              <a:rPr lang="en-GB" sz="18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climate change </a:t>
            </a:r>
            <a:endParaRPr lang="en-GB" b="1" dirty="0">
              <a:solidFill>
                <a:schemeClr val="accent6"/>
              </a:solidFill>
            </a:endParaRPr>
          </a:p>
        </p:txBody>
      </p:sp>
      <p:cxnSp>
        <p:nvCxnSpPr>
          <p:cNvPr id="17" name="Straight Connector 16">
            <a:extLst>
              <a:ext uri="{FF2B5EF4-FFF2-40B4-BE49-F238E27FC236}">
                <a16:creationId xmlns:a16="http://schemas.microsoft.com/office/drawing/2014/main" id="{6BF08782-403A-F4CD-E10C-CE7E6C48F1F8}"/>
              </a:ext>
            </a:extLst>
          </p:cNvPr>
          <p:cNvCxnSpPr>
            <a:cxnSpLocks/>
          </p:cNvCxnSpPr>
          <p:nvPr/>
        </p:nvCxnSpPr>
        <p:spPr>
          <a:xfrm>
            <a:off x="308919" y="682200"/>
            <a:ext cx="11602995" cy="0"/>
          </a:xfrm>
          <a:prstGeom prst="line">
            <a:avLst/>
          </a:prstGeom>
          <a:ln>
            <a:solidFill>
              <a:schemeClr val="accent6"/>
            </a:solidFill>
          </a:ln>
        </p:spPr>
        <p:style>
          <a:lnRef idx="3">
            <a:schemeClr val="lt1"/>
          </a:lnRef>
          <a:fillRef idx="1">
            <a:schemeClr val="accent6"/>
          </a:fillRef>
          <a:effectRef idx="1">
            <a:schemeClr val="accent6"/>
          </a:effectRef>
          <a:fontRef idx="minor">
            <a:schemeClr val="lt1"/>
          </a:fontRef>
        </p:style>
      </p:cxnSp>
      <p:sp>
        <p:nvSpPr>
          <p:cNvPr id="18" name="CustomShape 2">
            <a:extLst>
              <a:ext uri="{FF2B5EF4-FFF2-40B4-BE49-F238E27FC236}">
                <a16:creationId xmlns:a16="http://schemas.microsoft.com/office/drawing/2014/main" id="{184E0381-0B29-550A-9E2D-CA05DD7EA85D}"/>
              </a:ext>
            </a:extLst>
          </p:cNvPr>
          <p:cNvSpPr/>
          <p:nvPr/>
        </p:nvSpPr>
        <p:spPr>
          <a:xfrm>
            <a:off x="807553" y="97772"/>
            <a:ext cx="2705668" cy="58442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3600" b="1" spc="-1" dirty="0">
                <a:solidFill>
                  <a:srgbClr val="000000"/>
                </a:solidFill>
                <a:latin typeface="Calibri Light" panose="020F0302020204030204" pitchFamily="34" charset="0"/>
                <a:cs typeface="Calibri Light" panose="020F0302020204030204" pitchFamily="34" charset="0"/>
              </a:rPr>
              <a:t>Introduction </a:t>
            </a:r>
          </a:p>
        </p:txBody>
      </p:sp>
      <p:sp>
        <p:nvSpPr>
          <p:cNvPr id="19" name="Rectangle 18">
            <a:extLst>
              <a:ext uri="{FF2B5EF4-FFF2-40B4-BE49-F238E27FC236}">
                <a16:creationId xmlns:a16="http://schemas.microsoft.com/office/drawing/2014/main" id="{8B3ACE1C-4B1E-B5B6-138E-A8EEB9A49B42}"/>
              </a:ext>
            </a:extLst>
          </p:cNvPr>
          <p:cNvSpPr/>
          <p:nvPr/>
        </p:nvSpPr>
        <p:spPr>
          <a:xfrm>
            <a:off x="336501" y="217066"/>
            <a:ext cx="347386" cy="345841"/>
          </a:xfrm>
          <a:prstGeom prst="rect">
            <a:avLst/>
          </a:prstGeom>
          <a:solidFill>
            <a:srgbClr val="A898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52" name="TextBox 51">
            <a:extLst>
              <a:ext uri="{FF2B5EF4-FFF2-40B4-BE49-F238E27FC236}">
                <a16:creationId xmlns:a16="http://schemas.microsoft.com/office/drawing/2014/main" id="{0E59976E-D6F9-17BB-E346-EC72C25B5B64}"/>
              </a:ext>
            </a:extLst>
          </p:cNvPr>
          <p:cNvSpPr txBox="1"/>
          <p:nvPr/>
        </p:nvSpPr>
        <p:spPr>
          <a:xfrm>
            <a:off x="6311080" y="5242532"/>
            <a:ext cx="5114238" cy="369332"/>
          </a:xfrm>
          <a:prstGeom prst="rect">
            <a:avLst/>
          </a:prstGeom>
          <a:noFill/>
        </p:spPr>
        <p:txBody>
          <a:bodyPr wrap="square">
            <a:spAutoFit/>
          </a:bodyPr>
          <a:lstStyle/>
          <a:p>
            <a:r>
              <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Easy-to-install</a:t>
            </a:r>
            <a:endParaRPr lang="en-GB" dirty="0">
              <a:solidFill>
                <a:schemeClr val="bg1"/>
              </a:solidFill>
            </a:endParaRPr>
          </a:p>
        </p:txBody>
      </p:sp>
      <p:sp>
        <p:nvSpPr>
          <p:cNvPr id="54" name="TextBox 53">
            <a:extLst>
              <a:ext uri="{FF2B5EF4-FFF2-40B4-BE49-F238E27FC236}">
                <a16:creationId xmlns:a16="http://schemas.microsoft.com/office/drawing/2014/main" id="{D6A8A983-4C1E-C783-233A-CF9E320036B2}"/>
              </a:ext>
            </a:extLst>
          </p:cNvPr>
          <p:cNvSpPr txBox="1"/>
          <p:nvPr/>
        </p:nvSpPr>
        <p:spPr>
          <a:xfrm>
            <a:off x="5391857" y="4360151"/>
            <a:ext cx="6801730" cy="400110"/>
          </a:xfrm>
          <a:prstGeom prst="rect">
            <a:avLst/>
          </a:prstGeom>
          <a:noFill/>
        </p:spPr>
        <p:txBody>
          <a:bodyPr wrap="square">
            <a:spAutoFit/>
          </a:bodyPr>
          <a:lstStyle/>
          <a:p>
            <a:pPr algn="ctr"/>
            <a:r>
              <a:rPr lang="en-GB" sz="2000" b="1" dirty="0">
                <a:solidFill>
                  <a:schemeClr val="bg1"/>
                </a:solidFill>
                <a:latin typeface="Calibri" panose="020F0502020204030204" pitchFamily="34" charset="0"/>
                <a:cs typeface="Calibri" panose="020F0502020204030204" pitchFamily="34" charset="0"/>
              </a:rPr>
              <a:t>EE design strategies’ considerations &amp; limitations</a:t>
            </a:r>
          </a:p>
        </p:txBody>
      </p:sp>
      <p:graphicFrame>
        <p:nvGraphicFramePr>
          <p:cNvPr id="57" name="Diagram 56">
            <a:extLst>
              <a:ext uri="{FF2B5EF4-FFF2-40B4-BE49-F238E27FC236}">
                <a16:creationId xmlns:a16="http://schemas.microsoft.com/office/drawing/2014/main" id="{93F6C704-C37E-CEA3-12C1-8EF9A98F9BC0}"/>
              </a:ext>
            </a:extLst>
          </p:cNvPr>
          <p:cNvGraphicFramePr/>
          <p:nvPr>
            <p:extLst>
              <p:ext uri="{D42A27DB-BD31-4B8C-83A1-F6EECF244321}">
                <p14:modId xmlns:p14="http://schemas.microsoft.com/office/powerpoint/2010/main" val="3463794950"/>
              </p:ext>
            </p:extLst>
          </p:nvPr>
        </p:nvGraphicFramePr>
        <p:xfrm>
          <a:off x="8696765" y="945800"/>
          <a:ext cx="3357785" cy="1740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9" name="TextBox 58">
            <a:extLst>
              <a:ext uri="{FF2B5EF4-FFF2-40B4-BE49-F238E27FC236}">
                <a16:creationId xmlns:a16="http://schemas.microsoft.com/office/drawing/2014/main" id="{EF884B25-B9CB-036C-A98A-8CCA898206BF}"/>
              </a:ext>
            </a:extLst>
          </p:cNvPr>
          <p:cNvSpPr txBox="1"/>
          <p:nvPr/>
        </p:nvSpPr>
        <p:spPr>
          <a:xfrm>
            <a:off x="9377115" y="2214080"/>
            <a:ext cx="890894" cy="338554"/>
          </a:xfrm>
          <a:prstGeom prst="rect">
            <a:avLst/>
          </a:prstGeom>
          <a:noFill/>
        </p:spPr>
        <p:txBody>
          <a:bodyPr wrap="square">
            <a:spAutoFit/>
          </a:bodyPr>
          <a:lstStyle/>
          <a:p>
            <a:r>
              <a:rPr lang="en-GB"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36,249</a:t>
            </a:r>
            <a:endParaRPr lang="en-GB" sz="1600" dirty="0">
              <a:solidFill>
                <a:schemeClr val="accent6"/>
              </a:solidFill>
            </a:endParaRPr>
          </a:p>
        </p:txBody>
      </p:sp>
      <p:sp>
        <p:nvSpPr>
          <p:cNvPr id="61" name="TextBox 60">
            <a:extLst>
              <a:ext uri="{FF2B5EF4-FFF2-40B4-BE49-F238E27FC236}">
                <a16:creationId xmlns:a16="http://schemas.microsoft.com/office/drawing/2014/main" id="{0FAD2664-F93D-97D3-96B0-DC47BC9B50F5}"/>
              </a:ext>
            </a:extLst>
          </p:cNvPr>
          <p:cNvSpPr txBox="1"/>
          <p:nvPr/>
        </p:nvSpPr>
        <p:spPr>
          <a:xfrm>
            <a:off x="9377115" y="1757464"/>
            <a:ext cx="890894" cy="338554"/>
          </a:xfrm>
          <a:prstGeom prst="rect">
            <a:avLst/>
          </a:prstGeom>
          <a:noFill/>
        </p:spPr>
        <p:txBody>
          <a:bodyPr wrap="square">
            <a:spAutoFit/>
          </a:bodyPr>
          <a:lstStyle/>
          <a:p>
            <a:r>
              <a:rPr lang="en-GB" sz="16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25,200</a:t>
            </a:r>
            <a:endParaRPr lang="en-GB" sz="1600" b="1" dirty="0">
              <a:solidFill>
                <a:schemeClr val="accent6"/>
              </a:solidFill>
            </a:endParaRPr>
          </a:p>
        </p:txBody>
      </p:sp>
      <p:grpSp>
        <p:nvGrpSpPr>
          <p:cNvPr id="85" name="Group 84">
            <a:extLst>
              <a:ext uri="{FF2B5EF4-FFF2-40B4-BE49-F238E27FC236}">
                <a16:creationId xmlns:a16="http://schemas.microsoft.com/office/drawing/2014/main" id="{C1BE6F0D-B663-A627-20CB-86D63D1D6502}"/>
              </a:ext>
            </a:extLst>
          </p:cNvPr>
          <p:cNvGrpSpPr/>
          <p:nvPr/>
        </p:nvGrpSpPr>
        <p:grpSpPr>
          <a:xfrm>
            <a:off x="5391857" y="4953075"/>
            <a:ext cx="704938" cy="1428475"/>
            <a:chOff x="5391856" y="5153100"/>
            <a:chExt cx="724265" cy="1467639"/>
          </a:xfrm>
          <a:solidFill>
            <a:schemeClr val="bg1">
              <a:lumMod val="65000"/>
            </a:schemeClr>
          </a:solidFill>
        </p:grpSpPr>
        <p:sp>
          <p:nvSpPr>
            <p:cNvPr id="64" name="Google Shape;64;p17">
              <a:extLst>
                <a:ext uri="{FF2B5EF4-FFF2-40B4-BE49-F238E27FC236}">
                  <a16:creationId xmlns:a16="http://schemas.microsoft.com/office/drawing/2014/main" id="{C6A8F250-B7B4-B8BD-3156-60628D17576E}"/>
                </a:ext>
              </a:extLst>
            </p:cNvPr>
            <p:cNvSpPr/>
            <p:nvPr/>
          </p:nvSpPr>
          <p:spPr>
            <a:xfrm rot="5400000">
              <a:off x="5297977" y="5803479"/>
              <a:ext cx="350749" cy="160076"/>
            </a:xfrm>
            <a:custGeom>
              <a:avLst/>
              <a:gdLst/>
              <a:ahLst/>
              <a:cxnLst/>
              <a:rect l="l" t="t" r="r" b="b"/>
              <a:pathLst>
                <a:path w="59643" h="27220" extrusionOk="0">
                  <a:moveTo>
                    <a:pt x="29821" y="0"/>
                  </a:moveTo>
                  <a:cubicBezTo>
                    <a:pt x="14244" y="0"/>
                    <a:pt x="1368" y="11975"/>
                    <a:pt x="0" y="27220"/>
                  </a:cubicBezTo>
                  <a:lnTo>
                    <a:pt x="3136" y="27220"/>
                  </a:lnTo>
                  <a:cubicBezTo>
                    <a:pt x="4503" y="13676"/>
                    <a:pt x="15945" y="3102"/>
                    <a:pt x="29821" y="3102"/>
                  </a:cubicBezTo>
                  <a:cubicBezTo>
                    <a:pt x="43698" y="3102"/>
                    <a:pt x="55139" y="13676"/>
                    <a:pt x="56540" y="27220"/>
                  </a:cubicBezTo>
                  <a:lnTo>
                    <a:pt x="59643" y="27220"/>
                  </a:lnTo>
                  <a:cubicBezTo>
                    <a:pt x="58275" y="11975"/>
                    <a:pt x="45432" y="0"/>
                    <a:pt x="29821" y="0"/>
                  </a:cubicBezTo>
                  <a:close/>
                </a:path>
              </a:pathLst>
            </a:custGeom>
            <a:grpFill/>
            <a:ln>
              <a:noFill/>
            </a:ln>
          </p:spPr>
          <p:txBody>
            <a:bodyPr spcFirstLastPara="1" wrap="square" lIns="121900" tIns="121900" rIns="121900" bIns="121900" anchor="ctr" anchorCtr="0">
              <a:noAutofit/>
            </a:bodyPr>
            <a:lstStyle/>
            <a:p>
              <a:endParaRPr sz="2400"/>
            </a:p>
          </p:txBody>
        </p:sp>
        <p:sp>
          <p:nvSpPr>
            <p:cNvPr id="67" name="Google Shape;67;p17">
              <a:extLst>
                <a:ext uri="{FF2B5EF4-FFF2-40B4-BE49-F238E27FC236}">
                  <a16:creationId xmlns:a16="http://schemas.microsoft.com/office/drawing/2014/main" id="{AFA38B8E-EE07-C4EA-2730-0FBF19399E3B}"/>
                </a:ext>
              </a:extLst>
            </p:cNvPr>
            <p:cNvSpPr/>
            <p:nvPr/>
          </p:nvSpPr>
          <p:spPr>
            <a:xfrm rot="5400000">
              <a:off x="5427559" y="5547255"/>
              <a:ext cx="115746" cy="187151"/>
            </a:xfrm>
            <a:custGeom>
              <a:avLst/>
              <a:gdLst/>
              <a:ahLst/>
              <a:cxnLst/>
              <a:rect l="l" t="t" r="r" b="b"/>
              <a:pathLst>
                <a:path w="19682" h="31824" extrusionOk="0">
                  <a:moveTo>
                    <a:pt x="13210" y="1"/>
                  </a:moveTo>
                  <a:cubicBezTo>
                    <a:pt x="5538" y="8540"/>
                    <a:pt x="635" y="19615"/>
                    <a:pt x="1" y="31824"/>
                  </a:cubicBezTo>
                  <a:lnTo>
                    <a:pt x="9174" y="31824"/>
                  </a:lnTo>
                  <a:cubicBezTo>
                    <a:pt x="9774" y="22150"/>
                    <a:pt x="13644" y="13344"/>
                    <a:pt x="19682" y="6472"/>
                  </a:cubicBezTo>
                  <a:lnTo>
                    <a:pt x="13210" y="1"/>
                  </a:lnTo>
                  <a:close/>
                </a:path>
              </a:pathLst>
            </a:custGeom>
            <a:grpFill/>
            <a:ln>
              <a:noFill/>
            </a:ln>
          </p:spPr>
          <p:txBody>
            <a:bodyPr spcFirstLastPara="1" wrap="square" lIns="121900" tIns="121900" rIns="121900" bIns="121900" anchor="ctr" anchorCtr="0">
              <a:noAutofit/>
            </a:bodyPr>
            <a:lstStyle/>
            <a:p>
              <a:endParaRPr sz="2400"/>
            </a:p>
          </p:txBody>
        </p:sp>
        <p:sp>
          <p:nvSpPr>
            <p:cNvPr id="68" name="Google Shape;68;p17">
              <a:extLst>
                <a:ext uri="{FF2B5EF4-FFF2-40B4-BE49-F238E27FC236}">
                  <a16:creationId xmlns:a16="http://schemas.microsoft.com/office/drawing/2014/main" id="{65800B74-FCB5-DF5D-74C4-ABD439952428}"/>
                </a:ext>
              </a:extLst>
            </p:cNvPr>
            <p:cNvSpPr/>
            <p:nvPr/>
          </p:nvSpPr>
          <p:spPr>
            <a:xfrm rot="5400000">
              <a:off x="5410970" y="5700879"/>
              <a:ext cx="55327" cy="55327"/>
            </a:xfrm>
            <a:custGeom>
              <a:avLst/>
              <a:gdLst/>
              <a:ahLst/>
              <a:cxnLst/>
              <a:rect l="l" t="t" r="r" b="b"/>
              <a:pathLst>
                <a:path w="9408" h="9408" extrusionOk="0">
                  <a:moveTo>
                    <a:pt x="4704" y="1"/>
                  </a:moveTo>
                  <a:cubicBezTo>
                    <a:pt x="2102" y="1"/>
                    <a:pt x="1" y="2102"/>
                    <a:pt x="1" y="4704"/>
                  </a:cubicBezTo>
                  <a:cubicBezTo>
                    <a:pt x="1" y="7306"/>
                    <a:pt x="2102" y="9407"/>
                    <a:pt x="4704" y="9407"/>
                  </a:cubicBezTo>
                  <a:cubicBezTo>
                    <a:pt x="7306" y="9407"/>
                    <a:pt x="9408" y="7306"/>
                    <a:pt x="9408" y="4704"/>
                  </a:cubicBezTo>
                  <a:cubicBezTo>
                    <a:pt x="9408" y="2102"/>
                    <a:pt x="7306" y="1"/>
                    <a:pt x="4704" y="1"/>
                  </a:cubicBezTo>
                  <a:close/>
                </a:path>
              </a:pathLst>
            </a:custGeom>
            <a:grpFill/>
            <a:ln>
              <a:noFill/>
            </a:ln>
          </p:spPr>
          <p:txBody>
            <a:bodyPr spcFirstLastPara="1" wrap="square" lIns="97533" tIns="121900" rIns="121900" bIns="121900" anchor="ctr" anchorCtr="0">
              <a:noAutofit/>
            </a:bodyPr>
            <a:lstStyle/>
            <a:p>
              <a:pPr algn="ctr"/>
              <a:endParaRPr sz="2400" b="1">
                <a:solidFill>
                  <a:srgbClr val="FFFFFF"/>
                </a:solidFill>
                <a:latin typeface="Roboto"/>
                <a:ea typeface="Roboto"/>
                <a:cs typeface="Roboto"/>
                <a:sym typeface="Roboto"/>
              </a:endParaRPr>
            </a:p>
          </p:txBody>
        </p:sp>
        <p:sp>
          <p:nvSpPr>
            <p:cNvPr id="71" name="Google Shape;71;p17">
              <a:extLst>
                <a:ext uri="{FF2B5EF4-FFF2-40B4-BE49-F238E27FC236}">
                  <a16:creationId xmlns:a16="http://schemas.microsoft.com/office/drawing/2014/main" id="{1D451A4E-4307-E765-69ED-49BAA5CABEF6}"/>
                </a:ext>
              </a:extLst>
            </p:cNvPr>
            <p:cNvSpPr/>
            <p:nvPr/>
          </p:nvSpPr>
          <p:spPr>
            <a:xfrm rot="5400000">
              <a:off x="5529353" y="5716088"/>
              <a:ext cx="187151" cy="115546"/>
            </a:xfrm>
            <a:custGeom>
              <a:avLst/>
              <a:gdLst/>
              <a:ahLst/>
              <a:cxnLst/>
              <a:rect l="l" t="t" r="r" b="b"/>
              <a:pathLst>
                <a:path w="31824" h="19648" extrusionOk="0">
                  <a:moveTo>
                    <a:pt x="31823" y="0"/>
                  </a:moveTo>
                  <a:cubicBezTo>
                    <a:pt x="19614" y="634"/>
                    <a:pt x="8540" y="5504"/>
                    <a:pt x="0" y="13176"/>
                  </a:cubicBezTo>
                  <a:lnTo>
                    <a:pt x="6505" y="19648"/>
                  </a:lnTo>
                  <a:cubicBezTo>
                    <a:pt x="13343" y="13643"/>
                    <a:pt x="22149" y="9774"/>
                    <a:pt x="31823" y="9140"/>
                  </a:cubicBezTo>
                  <a:lnTo>
                    <a:pt x="31823" y="0"/>
                  </a:lnTo>
                  <a:close/>
                </a:path>
              </a:pathLst>
            </a:custGeom>
            <a:grpFill/>
            <a:ln>
              <a:noFill/>
            </a:ln>
          </p:spPr>
          <p:txBody>
            <a:bodyPr spcFirstLastPara="1" wrap="square" lIns="121900" tIns="121900" rIns="121900" bIns="121900" anchor="ctr" anchorCtr="0">
              <a:noAutofit/>
            </a:bodyPr>
            <a:lstStyle/>
            <a:p>
              <a:endParaRPr sz="2400"/>
            </a:p>
          </p:txBody>
        </p:sp>
        <p:sp>
          <p:nvSpPr>
            <p:cNvPr id="72" name="Google Shape;72;p17">
              <a:extLst>
                <a:ext uri="{FF2B5EF4-FFF2-40B4-BE49-F238E27FC236}">
                  <a16:creationId xmlns:a16="http://schemas.microsoft.com/office/drawing/2014/main" id="{B00E97DD-067F-AFD9-AC10-459C8D7528A0}"/>
                </a:ext>
              </a:extLst>
            </p:cNvPr>
            <p:cNvSpPr/>
            <p:nvPr/>
          </p:nvSpPr>
          <p:spPr>
            <a:xfrm rot="5400000">
              <a:off x="5502288" y="5793373"/>
              <a:ext cx="55321" cy="55127"/>
            </a:xfrm>
            <a:custGeom>
              <a:avLst/>
              <a:gdLst/>
              <a:ahLst/>
              <a:cxnLst/>
              <a:rect l="l" t="t" r="r" b="b"/>
              <a:pathLst>
                <a:path w="9407" h="9374" extrusionOk="0">
                  <a:moveTo>
                    <a:pt x="4703" y="1"/>
                  </a:moveTo>
                  <a:cubicBezTo>
                    <a:pt x="2102" y="1"/>
                    <a:pt x="0" y="2102"/>
                    <a:pt x="0" y="4704"/>
                  </a:cubicBezTo>
                  <a:cubicBezTo>
                    <a:pt x="0" y="7272"/>
                    <a:pt x="2102" y="9374"/>
                    <a:pt x="4703" y="9374"/>
                  </a:cubicBezTo>
                  <a:cubicBezTo>
                    <a:pt x="7305" y="9374"/>
                    <a:pt x="9407" y="7272"/>
                    <a:pt x="9407" y="4704"/>
                  </a:cubicBezTo>
                  <a:cubicBezTo>
                    <a:pt x="9407" y="2102"/>
                    <a:pt x="7305" y="1"/>
                    <a:pt x="4703" y="1"/>
                  </a:cubicBezTo>
                  <a:close/>
                </a:path>
              </a:pathLst>
            </a:custGeom>
            <a:grpFill/>
            <a:ln>
              <a:noFill/>
            </a:ln>
          </p:spPr>
          <p:txBody>
            <a:bodyPr spcFirstLastPara="1" wrap="square" lIns="97533" tIns="121900" rIns="121900" bIns="121900" anchor="ctr" anchorCtr="0">
              <a:noAutofit/>
            </a:bodyPr>
            <a:lstStyle/>
            <a:p>
              <a:pPr algn="ctr"/>
              <a:endParaRPr sz="2400" b="1">
                <a:solidFill>
                  <a:srgbClr val="FFFFFF"/>
                </a:solidFill>
                <a:latin typeface="Roboto"/>
                <a:ea typeface="Roboto"/>
                <a:cs typeface="Roboto"/>
                <a:sym typeface="Roboto"/>
              </a:endParaRPr>
            </a:p>
          </p:txBody>
        </p:sp>
        <p:sp>
          <p:nvSpPr>
            <p:cNvPr id="75" name="Google Shape;75;p17">
              <a:extLst>
                <a:ext uri="{FF2B5EF4-FFF2-40B4-BE49-F238E27FC236}">
                  <a16:creationId xmlns:a16="http://schemas.microsoft.com/office/drawing/2014/main" id="{E86B6225-D195-B43B-5D03-22B357BFD028}"/>
                </a:ext>
              </a:extLst>
            </p:cNvPr>
            <p:cNvSpPr/>
            <p:nvPr/>
          </p:nvSpPr>
          <p:spPr>
            <a:xfrm rot="5400000">
              <a:off x="5529353" y="5935396"/>
              <a:ext cx="187151" cy="115546"/>
            </a:xfrm>
            <a:custGeom>
              <a:avLst/>
              <a:gdLst/>
              <a:ahLst/>
              <a:cxnLst/>
              <a:rect l="l" t="t" r="r" b="b"/>
              <a:pathLst>
                <a:path w="31824" h="19648" extrusionOk="0">
                  <a:moveTo>
                    <a:pt x="1" y="0"/>
                  </a:moveTo>
                  <a:lnTo>
                    <a:pt x="1" y="9140"/>
                  </a:lnTo>
                  <a:cubicBezTo>
                    <a:pt x="9674" y="9774"/>
                    <a:pt x="18480" y="13643"/>
                    <a:pt x="25319" y="19648"/>
                  </a:cubicBezTo>
                  <a:lnTo>
                    <a:pt x="31823" y="13176"/>
                  </a:lnTo>
                  <a:cubicBezTo>
                    <a:pt x="23284" y="5504"/>
                    <a:pt x="12209" y="634"/>
                    <a:pt x="1" y="0"/>
                  </a:cubicBezTo>
                  <a:close/>
                </a:path>
              </a:pathLst>
            </a:custGeom>
            <a:grpFill/>
            <a:ln>
              <a:noFill/>
            </a:ln>
          </p:spPr>
          <p:txBody>
            <a:bodyPr spcFirstLastPara="1" wrap="square" lIns="121900" tIns="121900" rIns="121900" bIns="121900" anchor="ctr" anchorCtr="0">
              <a:noAutofit/>
            </a:bodyPr>
            <a:lstStyle/>
            <a:p>
              <a:endParaRPr sz="2400"/>
            </a:p>
          </p:txBody>
        </p:sp>
        <p:sp>
          <p:nvSpPr>
            <p:cNvPr id="76" name="Google Shape;76;p17">
              <a:extLst>
                <a:ext uri="{FF2B5EF4-FFF2-40B4-BE49-F238E27FC236}">
                  <a16:creationId xmlns:a16="http://schemas.microsoft.com/office/drawing/2014/main" id="{AF7ED4C5-1EBE-78AC-D2BA-7FE9C59B8AED}"/>
                </a:ext>
              </a:extLst>
            </p:cNvPr>
            <p:cNvSpPr/>
            <p:nvPr/>
          </p:nvSpPr>
          <p:spPr>
            <a:xfrm rot="5400000">
              <a:off x="5502385" y="5919799"/>
              <a:ext cx="55127" cy="55127"/>
            </a:xfrm>
            <a:custGeom>
              <a:avLst/>
              <a:gdLst/>
              <a:ahLst/>
              <a:cxnLst/>
              <a:rect l="l" t="t" r="r" b="b"/>
              <a:pathLst>
                <a:path w="9374" h="9374" extrusionOk="0">
                  <a:moveTo>
                    <a:pt x="4670" y="1"/>
                  </a:moveTo>
                  <a:cubicBezTo>
                    <a:pt x="2102" y="1"/>
                    <a:pt x="0" y="2102"/>
                    <a:pt x="0" y="4704"/>
                  </a:cubicBezTo>
                  <a:cubicBezTo>
                    <a:pt x="0" y="7272"/>
                    <a:pt x="2102" y="9374"/>
                    <a:pt x="4670" y="9374"/>
                  </a:cubicBezTo>
                  <a:cubicBezTo>
                    <a:pt x="7272" y="9374"/>
                    <a:pt x="9374" y="7272"/>
                    <a:pt x="9374" y="4704"/>
                  </a:cubicBezTo>
                  <a:cubicBezTo>
                    <a:pt x="9374" y="2102"/>
                    <a:pt x="7272" y="1"/>
                    <a:pt x="4670" y="1"/>
                  </a:cubicBezTo>
                  <a:close/>
                </a:path>
              </a:pathLst>
            </a:custGeom>
            <a:grpFill/>
            <a:ln>
              <a:noFill/>
            </a:ln>
          </p:spPr>
          <p:txBody>
            <a:bodyPr spcFirstLastPara="1" wrap="square" lIns="97533" tIns="121900" rIns="121900" bIns="121900" anchor="ctr" anchorCtr="0">
              <a:noAutofit/>
            </a:bodyPr>
            <a:lstStyle/>
            <a:p>
              <a:pPr algn="ctr"/>
              <a:endParaRPr sz="2400" b="1">
                <a:solidFill>
                  <a:srgbClr val="FFFFFF"/>
                </a:solidFill>
                <a:latin typeface="Roboto"/>
                <a:ea typeface="Roboto"/>
                <a:cs typeface="Roboto"/>
                <a:sym typeface="Roboto"/>
              </a:endParaRPr>
            </a:p>
          </p:txBody>
        </p:sp>
        <p:sp>
          <p:nvSpPr>
            <p:cNvPr id="79" name="Google Shape;79;p17">
              <a:extLst>
                <a:ext uri="{FF2B5EF4-FFF2-40B4-BE49-F238E27FC236}">
                  <a16:creationId xmlns:a16="http://schemas.microsoft.com/office/drawing/2014/main" id="{2EB556F4-579A-E505-5BC9-CC1D55BF8A03}"/>
                </a:ext>
              </a:extLst>
            </p:cNvPr>
            <p:cNvSpPr/>
            <p:nvPr/>
          </p:nvSpPr>
          <p:spPr>
            <a:xfrm rot="5400000">
              <a:off x="5427562" y="6034077"/>
              <a:ext cx="115741" cy="187151"/>
            </a:xfrm>
            <a:custGeom>
              <a:avLst/>
              <a:gdLst/>
              <a:ahLst/>
              <a:cxnLst/>
              <a:rect l="l" t="t" r="r" b="b"/>
              <a:pathLst>
                <a:path w="19681" h="31824" extrusionOk="0">
                  <a:moveTo>
                    <a:pt x="6471" y="1"/>
                  </a:moveTo>
                  <a:lnTo>
                    <a:pt x="0" y="6472"/>
                  </a:lnTo>
                  <a:cubicBezTo>
                    <a:pt x="6038" y="13344"/>
                    <a:pt x="9907" y="22150"/>
                    <a:pt x="10541" y="31824"/>
                  </a:cubicBezTo>
                  <a:lnTo>
                    <a:pt x="19681" y="31824"/>
                  </a:lnTo>
                  <a:cubicBezTo>
                    <a:pt x="19047" y="19615"/>
                    <a:pt x="14177" y="8540"/>
                    <a:pt x="6471" y="1"/>
                  </a:cubicBezTo>
                  <a:close/>
                </a:path>
              </a:pathLst>
            </a:custGeom>
            <a:grpFill/>
            <a:ln>
              <a:noFill/>
            </a:ln>
          </p:spPr>
          <p:txBody>
            <a:bodyPr spcFirstLastPara="1" wrap="square" lIns="121900" tIns="121900" rIns="121900" bIns="121900" anchor="ctr" anchorCtr="0">
              <a:noAutofit/>
            </a:bodyPr>
            <a:lstStyle/>
            <a:p>
              <a:endParaRPr sz="2400"/>
            </a:p>
          </p:txBody>
        </p:sp>
        <p:sp>
          <p:nvSpPr>
            <p:cNvPr id="80" name="Google Shape;80;p17">
              <a:extLst>
                <a:ext uri="{FF2B5EF4-FFF2-40B4-BE49-F238E27FC236}">
                  <a16:creationId xmlns:a16="http://schemas.microsoft.com/office/drawing/2014/main" id="{63E7CA36-04C5-3991-C0A6-6BEA6C3AAD26}"/>
                </a:ext>
              </a:extLst>
            </p:cNvPr>
            <p:cNvSpPr/>
            <p:nvPr/>
          </p:nvSpPr>
          <p:spPr>
            <a:xfrm rot="5400000">
              <a:off x="5410970" y="6008462"/>
              <a:ext cx="55327" cy="55327"/>
            </a:xfrm>
            <a:custGeom>
              <a:avLst/>
              <a:gdLst/>
              <a:ahLst/>
              <a:cxnLst/>
              <a:rect l="l" t="t" r="r" b="b"/>
              <a:pathLst>
                <a:path w="9408" h="9408" extrusionOk="0">
                  <a:moveTo>
                    <a:pt x="4704" y="1"/>
                  </a:moveTo>
                  <a:cubicBezTo>
                    <a:pt x="2102" y="1"/>
                    <a:pt x="1" y="2102"/>
                    <a:pt x="1" y="4704"/>
                  </a:cubicBezTo>
                  <a:cubicBezTo>
                    <a:pt x="1" y="7306"/>
                    <a:pt x="2102" y="9407"/>
                    <a:pt x="4704" y="9407"/>
                  </a:cubicBezTo>
                  <a:cubicBezTo>
                    <a:pt x="7306" y="9407"/>
                    <a:pt x="9408" y="7306"/>
                    <a:pt x="9408" y="4704"/>
                  </a:cubicBezTo>
                  <a:cubicBezTo>
                    <a:pt x="9408" y="2102"/>
                    <a:pt x="7306" y="1"/>
                    <a:pt x="4704" y="1"/>
                  </a:cubicBezTo>
                  <a:close/>
                </a:path>
              </a:pathLst>
            </a:custGeom>
            <a:grpFill/>
            <a:ln>
              <a:noFill/>
            </a:ln>
          </p:spPr>
          <p:txBody>
            <a:bodyPr spcFirstLastPara="1" wrap="square" lIns="97533" tIns="121900" rIns="121900" bIns="121900" anchor="ctr" anchorCtr="0">
              <a:noAutofit/>
            </a:bodyPr>
            <a:lstStyle/>
            <a:p>
              <a:pPr algn="ctr"/>
              <a:endParaRPr sz="2400" b="1">
                <a:solidFill>
                  <a:srgbClr val="FFFFFF"/>
                </a:solidFill>
                <a:latin typeface="Roboto"/>
                <a:ea typeface="Roboto"/>
                <a:cs typeface="Roboto"/>
                <a:sym typeface="Roboto"/>
              </a:endParaRPr>
            </a:p>
          </p:txBody>
        </p:sp>
        <p:sp>
          <p:nvSpPr>
            <p:cNvPr id="81" name="Google Shape;81;p17">
              <a:extLst>
                <a:ext uri="{FF2B5EF4-FFF2-40B4-BE49-F238E27FC236}">
                  <a16:creationId xmlns:a16="http://schemas.microsoft.com/office/drawing/2014/main" id="{93BC7289-4B6B-7AFD-6C78-66495448B5B0}"/>
                </a:ext>
              </a:extLst>
            </p:cNvPr>
            <p:cNvSpPr/>
            <p:nvPr/>
          </p:nvSpPr>
          <p:spPr>
            <a:xfrm>
              <a:off x="5890876" y="5516102"/>
              <a:ext cx="225245" cy="225246"/>
            </a:xfrm>
            <a:prstGeom prst="ellipse">
              <a:avLst/>
            </a:prstGeom>
            <a:grpFill/>
            <a:ln>
              <a:noFill/>
            </a:ln>
          </p:spPr>
          <p:txBody>
            <a:bodyPr spcFirstLastPara="1" wrap="square" lIns="121900" tIns="121900" rIns="121900" bIns="121900" anchor="ctr" anchorCtr="0">
              <a:noAutofit/>
            </a:bodyPr>
            <a:lstStyle/>
            <a:p>
              <a:endParaRPr sz="2400"/>
            </a:p>
          </p:txBody>
        </p:sp>
        <p:sp>
          <p:nvSpPr>
            <p:cNvPr id="82" name="Google Shape;82;p17">
              <a:extLst>
                <a:ext uri="{FF2B5EF4-FFF2-40B4-BE49-F238E27FC236}">
                  <a16:creationId xmlns:a16="http://schemas.microsoft.com/office/drawing/2014/main" id="{108DD919-9D91-A8FE-D28B-5C801F6ADEFA}"/>
                </a:ext>
              </a:extLst>
            </p:cNvPr>
            <p:cNvSpPr/>
            <p:nvPr/>
          </p:nvSpPr>
          <p:spPr>
            <a:xfrm>
              <a:off x="5890876" y="6033700"/>
              <a:ext cx="225245" cy="225246"/>
            </a:xfrm>
            <a:prstGeom prst="ellipse">
              <a:avLst/>
            </a:prstGeom>
            <a:grpFill/>
            <a:ln>
              <a:noFill/>
            </a:ln>
          </p:spPr>
          <p:txBody>
            <a:bodyPr spcFirstLastPara="1" wrap="square" lIns="121900" tIns="121900" rIns="121900" bIns="121900" anchor="ctr" anchorCtr="0">
              <a:noAutofit/>
            </a:bodyPr>
            <a:lstStyle/>
            <a:p>
              <a:endParaRPr sz="2400"/>
            </a:p>
          </p:txBody>
        </p:sp>
        <p:sp>
          <p:nvSpPr>
            <p:cNvPr id="83" name="Google Shape;81;p17">
              <a:extLst>
                <a:ext uri="{FF2B5EF4-FFF2-40B4-BE49-F238E27FC236}">
                  <a16:creationId xmlns:a16="http://schemas.microsoft.com/office/drawing/2014/main" id="{703F6183-DA68-B917-5F39-20942ADB164C}"/>
                </a:ext>
              </a:extLst>
            </p:cNvPr>
            <p:cNvSpPr/>
            <p:nvPr/>
          </p:nvSpPr>
          <p:spPr>
            <a:xfrm>
              <a:off x="5528151" y="5153100"/>
              <a:ext cx="225245" cy="225246"/>
            </a:xfrm>
            <a:prstGeom prst="ellipse">
              <a:avLst/>
            </a:prstGeom>
            <a:grpFill/>
            <a:ln>
              <a:noFill/>
            </a:ln>
          </p:spPr>
          <p:txBody>
            <a:bodyPr spcFirstLastPara="1" wrap="square" lIns="121900" tIns="121900" rIns="121900" bIns="121900" anchor="ctr" anchorCtr="0">
              <a:noAutofit/>
            </a:bodyPr>
            <a:lstStyle/>
            <a:p>
              <a:endParaRPr sz="2400"/>
            </a:p>
          </p:txBody>
        </p:sp>
        <p:sp>
          <p:nvSpPr>
            <p:cNvPr id="84" name="Google Shape;82;p17">
              <a:extLst>
                <a:ext uri="{FF2B5EF4-FFF2-40B4-BE49-F238E27FC236}">
                  <a16:creationId xmlns:a16="http://schemas.microsoft.com/office/drawing/2014/main" id="{69E45304-9092-D882-7AF1-D09FAE61663F}"/>
                </a:ext>
              </a:extLst>
            </p:cNvPr>
            <p:cNvSpPr/>
            <p:nvPr/>
          </p:nvSpPr>
          <p:spPr>
            <a:xfrm>
              <a:off x="5526018" y="6395493"/>
              <a:ext cx="225245" cy="225246"/>
            </a:xfrm>
            <a:prstGeom prst="ellipse">
              <a:avLst/>
            </a:prstGeom>
            <a:grpFill/>
            <a:ln>
              <a:noFill/>
            </a:ln>
          </p:spPr>
          <p:txBody>
            <a:bodyPr spcFirstLastPara="1" wrap="square" lIns="121900" tIns="121900" rIns="121900" bIns="121900" anchor="ctr" anchorCtr="0">
              <a:noAutofit/>
            </a:bodyPr>
            <a:lstStyle/>
            <a:p>
              <a:endParaRPr sz="2400"/>
            </a:p>
          </p:txBody>
        </p:sp>
      </p:grpSp>
      <p:sp>
        <p:nvSpPr>
          <p:cNvPr id="86" name="TextBox 85">
            <a:extLst>
              <a:ext uri="{FF2B5EF4-FFF2-40B4-BE49-F238E27FC236}">
                <a16:creationId xmlns:a16="http://schemas.microsoft.com/office/drawing/2014/main" id="{F94F2CA1-3815-EE2A-418F-DED7916BC3A7}"/>
              </a:ext>
            </a:extLst>
          </p:cNvPr>
          <p:cNvSpPr txBox="1"/>
          <p:nvPr/>
        </p:nvSpPr>
        <p:spPr>
          <a:xfrm>
            <a:off x="6160082" y="4849832"/>
            <a:ext cx="5114238" cy="369332"/>
          </a:xfrm>
          <a:prstGeom prst="rect">
            <a:avLst/>
          </a:prstGeom>
          <a:noFill/>
        </p:spPr>
        <p:txBody>
          <a:bodyPr wrap="square">
            <a:spAutoFit/>
          </a:bodyPr>
          <a:lstStyle/>
          <a:p>
            <a:r>
              <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Simple</a:t>
            </a:r>
            <a:endParaRPr lang="en-GB" dirty="0">
              <a:solidFill>
                <a:schemeClr val="bg1"/>
              </a:solidFill>
            </a:endParaRPr>
          </a:p>
        </p:txBody>
      </p:sp>
      <p:sp>
        <p:nvSpPr>
          <p:cNvPr id="87" name="TextBox 86">
            <a:extLst>
              <a:ext uri="{FF2B5EF4-FFF2-40B4-BE49-F238E27FC236}">
                <a16:creationId xmlns:a16="http://schemas.microsoft.com/office/drawing/2014/main" id="{19EDDCB0-AD22-3F45-4DAF-E838F874B963}"/>
              </a:ext>
            </a:extLst>
          </p:cNvPr>
          <p:cNvSpPr txBox="1"/>
          <p:nvPr/>
        </p:nvSpPr>
        <p:spPr>
          <a:xfrm>
            <a:off x="6110416" y="6126383"/>
            <a:ext cx="5114238" cy="369332"/>
          </a:xfrm>
          <a:prstGeom prst="rect">
            <a:avLst/>
          </a:prstGeom>
          <a:noFill/>
        </p:spPr>
        <p:txBody>
          <a:bodyPr wrap="square">
            <a:spAutoFit/>
          </a:bodyPr>
          <a:lstStyle/>
          <a:p>
            <a:r>
              <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Do not affect the daily activities in the school</a:t>
            </a:r>
            <a:endParaRPr lang="en-GB" dirty="0">
              <a:solidFill>
                <a:schemeClr val="bg1"/>
              </a:solidFill>
            </a:endParaRPr>
          </a:p>
        </p:txBody>
      </p:sp>
      <p:sp>
        <p:nvSpPr>
          <p:cNvPr id="88" name="TextBox 87">
            <a:extLst>
              <a:ext uri="{FF2B5EF4-FFF2-40B4-BE49-F238E27FC236}">
                <a16:creationId xmlns:a16="http://schemas.microsoft.com/office/drawing/2014/main" id="{E9D932A3-2C52-1A78-42A0-72AD80DFBB3D}"/>
              </a:ext>
            </a:extLst>
          </p:cNvPr>
          <p:cNvSpPr txBox="1"/>
          <p:nvPr/>
        </p:nvSpPr>
        <p:spPr>
          <a:xfrm>
            <a:off x="6311080" y="5697077"/>
            <a:ext cx="5114238" cy="369332"/>
          </a:xfrm>
          <a:prstGeom prst="rect">
            <a:avLst/>
          </a:prstGeom>
          <a:noFill/>
        </p:spPr>
        <p:txBody>
          <a:bodyPr wrap="square">
            <a:spAutoFit/>
          </a:bodyPr>
          <a:lstStyle/>
          <a:p>
            <a:r>
              <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Working with the budget </a:t>
            </a:r>
          </a:p>
        </p:txBody>
      </p:sp>
      <p:cxnSp>
        <p:nvCxnSpPr>
          <p:cNvPr id="89" name="Straight Connector 88">
            <a:extLst>
              <a:ext uri="{FF2B5EF4-FFF2-40B4-BE49-F238E27FC236}">
                <a16:creationId xmlns:a16="http://schemas.microsoft.com/office/drawing/2014/main" id="{4B999F18-B3B2-841C-7529-377658DA2F86}"/>
              </a:ext>
            </a:extLst>
          </p:cNvPr>
          <p:cNvCxnSpPr>
            <a:cxnSpLocks/>
          </p:cNvCxnSpPr>
          <p:nvPr/>
        </p:nvCxnSpPr>
        <p:spPr>
          <a:xfrm>
            <a:off x="5235973" y="4318111"/>
            <a:ext cx="6966537" cy="0"/>
          </a:xfrm>
          <a:prstGeom prst="line">
            <a:avLst/>
          </a:prstGeom>
          <a:ln>
            <a:solidFill>
              <a:srgbClr val="A89865"/>
            </a:solidFill>
          </a:ln>
        </p:spPr>
        <p:style>
          <a:lnRef idx="3">
            <a:schemeClr val="lt1"/>
          </a:lnRef>
          <a:fillRef idx="1">
            <a:schemeClr val="accent6"/>
          </a:fillRef>
          <a:effectRef idx="1">
            <a:schemeClr val="accent6"/>
          </a:effectRef>
          <a:fontRef idx="minor">
            <a:schemeClr val="lt1"/>
          </a:fontRef>
        </p:style>
      </p:cxnSp>
      <p:cxnSp>
        <p:nvCxnSpPr>
          <p:cNvPr id="92" name="Straight Connector 91">
            <a:extLst>
              <a:ext uri="{FF2B5EF4-FFF2-40B4-BE49-F238E27FC236}">
                <a16:creationId xmlns:a16="http://schemas.microsoft.com/office/drawing/2014/main" id="{C545530D-24BB-E75C-24A0-BE7013CCBAF8}"/>
              </a:ext>
            </a:extLst>
          </p:cNvPr>
          <p:cNvCxnSpPr>
            <a:cxnSpLocks/>
          </p:cNvCxnSpPr>
          <p:nvPr/>
        </p:nvCxnSpPr>
        <p:spPr>
          <a:xfrm>
            <a:off x="5410461" y="4761696"/>
            <a:ext cx="6501453" cy="0"/>
          </a:xfrm>
          <a:prstGeom prst="line">
            <a:avLst/>
          </a:prstGeom>
          <a:ln w="12700">
            <a:solidFill>
              <a:srgbClr val="A89865"/>
            </a:solidFill>
          </a:ln>
        </p:spPr>
        <p:style>
          <a:lnRef idx="3">
            <a:schemeClr val="lt1"/>
          </a:lnRef>
          <a:fillRef idx="1">
            <a:schemeClr val="accent6"/>
          </a:fillRef>
          <a:effectRef idx="1">
            <a:schemeClr val="accent6"/>
          </a:effectRef>
          <a:fontRef idx="minor">
            <a:schemeClr val="lt1"/>
          </a:fontRef>
        </p:style>
      </p:cxnSp>
      <p:cxnSp>
        <p:nvCxnSpPr>
          <p:cNvPr id="96" name="Straight Connector 95">
            <a:extLst>
              <a:ext uri="{FF2B5EF4-FFF2-40B4-BE49-F238E27FC236}">
                <a16:creationId xmlns:a16="http://schemas.microsoft.com/office/drawing/2014/main" id="{5DF821A2-EE85-60AC-2914-9E6C45CBA79E}"/>
              </a:ext>
            </a:extLst>
          </p:cNvPr>
          <p:cNvCxnSpPr>
            <a:cxnSpLocks/>
          </p:cNvCxnSpPr>
          <p:nvPr/>
        </p:nvCxnSpPr>
        <p:spPr>
          <a:xfrm>
            <a:off x="1475956" y="2594674"/>
            <a:ext cx="6852920" cy="0"/>
          </a:xfrm>
          <a:prstGeom prst="line">
            <a:avLst/>
          </a:prstGeom>
          <a:ln w="12700">
            <a:solidFill>
              <a:schemeClr val="bg1">
                <a:lumMod val="65000"/>
              </a:schemeClr>
            </a:solidFill>
          </a:ln>
        </p:spPr>
        <p:style>
          <a:lnRef idx="3">
            <a:schemeClr val="lt1"/>
          </a:lnRef>
          <a:fillRef idx="1">
            <a:schemeClr val="accent6"/>
          </a:fillRef>
          <a:effectRef idx="1">
            <a:schemeClr val="accent6"/>
          </a:effectRef>
          <a:fontRef idx="minor">
            <a:schemeClr val="lt1"/>
          </a:fontRef>
        </p:style>
      </p:cxnSp>
      <p:grpSp>
        <p:nvGrpSpPr>
          <p:cNvPr id="51" name="Group 50">
            <a:extLst>
              <a:ext uri="{FF2B5EF4-FFF2-40B4-BE49-F238E27FC236}">
                <a16:creationId xmlns:a16="http://schemas.microsoft.com/office/drawing/2014/main" id="{ADE9D330-D58D-C50E-FDB9-087E9CA8F7B6}"/>
              </a:ext>
            </a:extLst>
          </p:cNvPr>
          <p:cNvGrpSpPr/>
          <p:nvPr/>
        </p:nvGrpSpPr>
        <p:grpSpPr>
          <a:xfrm>
            <a:off x="175950" y="3717389"/>
            <a:ext cx="5073381" cy="2228691"/>
            <a:chOff x="404710" y="3501895"/>
            <a:chExt cx="5817496" cy="2555577"/>
          </a:xfrm>
        </p:grpSpPr>
        <p:grpSp>
          <p:nvGrpSpPr>
            <p:cNvPr id="43" name="Group 42">
              <a:extLst>
                <a:ext uri="{FF2B5EF4-FFF2-40B4-BE49-F238E27FC236}">
                  <a16:creationId xmlns:a16="http://schemas.microsoft.com/office/drawing/2014/main" id="{0990517C-4886-2540-9EB8-39B9BC5E320C}"/>
                </a:ext>
              </a:extLst>
            </p:cNvPr>
            <p:cNvGrpSpPr/>
            <p:nvPr/>
          </p:nvGrpSpPr>
          <p:grpSpPr>
            <a:xfrm>
              <a:off x="404710" y="3501895"/>
              <a:ext cx="5817496" cy="2555577"/>
              <a:chOff x="1901269" y="1377414"/>
              <a:chExt cx="5435947" cy="2387968"/>
            </a:xfrm>
          </p:grpSpPr>
          <p:grpSp>
            <p:nvGrpSpPr>
              <p:cNvPr id="44" name="Group 43">
                <a:extLst>
                  <a:ext uri="{FF2B5EF4-FFF2-40B4-BE49-F238E27FC236}">
                    <a16:creationId xmlns:a16="http://schemas.microsoft.com/office/drawing/2014/main" id="{A4277DAC-C6BB-A1E2-73EC-5CC712EB35CE}"/>
                  </a:ext>
                </a:extLst>
              </p:cNvPr>
              <p:cNvGrpSpPr/>
              <p:nvPr/>
            </p:nvGrpSpPr>
            <p:grpSpPr>
              <a:xfrm>
                <a:off x="4706585" y="1377414"/>
                <a:ext cx="2630631" cy="2245879"/>
                <a:chOff x="3137652" y="1579144"/>
                <a:chExt cx="3733800" cy="3187700"/>
              </a:xfrm>
            </p:grpSpPr>
            <p:pic>
              <p:nvPicPr>
                <p:cNvPr id="48" name="Picture 2" descr="Location">
                  <a:extLst>
                    <a:ext uri="{FF2B5EF4-FFF2-40B4-BE49-F238E27FC236}">
                      <a16:creationId xmlns:a16="http://schemas.microsoft.com/office/drawing/2014/main" id="{AD17BD14-29ED-A828-1B0F-5101D0CD65E2}"/>
                    </a:ext>
                  </a:extLst>
                </p:cNvPr>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3137652" y="1579144"/>
                  <a:ext cx="3733800" cy="31877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49" name="Picture 2" descr="Location">
                  <a:extLst>
                    <a:ext uri="{FF2B5EF4-FFF2-40B4-BE49-F238E27FC236}">
                      <a16:creationId xmlns:a16="http://schemas.microsoft.com/office/drawing/2014/main" id="{7488FD71-E8A9-542F-1C4E-79D29289CA25}"/>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l="20219" t="29346" r="42705" b="24638"/>
                <a:stretch/>
              </p:blipFill>
              <p:spPr bwMode="auto">
                <a:xfrm>
                  <a:off x="3886200" y="2514600"/>
                  <a:ext cx="1384300" cy="1466850"/>
                </a:xfrm>
                <a:prstGeom prst="rect">
                  <a:avLst/>
                </a:prstGeom>
                <a:noFill/>
                <a:ln w="9525">
                  <a:solidFill>
                    <a:schemeClr val="bg1">
                      <a:lumMod val="85000"/>
                    </a:schemeClr>
                  </a:solidFill>
                  <a:prstDash val="dash"/>
                  <a:miter lim="800000"/>
                  <a:headEnd/>
                  <a:tailEnd/>
                </a:ln>
                <a:extLst>
                  <a:ext uri="{909E8E84-426E-40DD-AFC4-6F175D3DCCD1}">
                    <a14:hiddenFill xmlns:a14="http://schemas.microsoft.com/office/drawing/2010/main">
                      <a:solidFill>
                        <a:srgbClr val="FFFFFF"/>
                      </a:solidFill>
                    </a14:hiddenFill>
                  </a:ext>
                </a:extLst>
              </p:spPr>
            </p:pic>
          </p:grpSp>
          <p:grpSp>
            <p:nvGrpSpPr>
              <p:cNvPr id="45" name="Group 44">
                <a:extLst>
                  <a:ext uri="{FF2B5EF4-FFF2-40B4-BE49-F238E27FC236}">
                    <a16:creationId xmlns:a16="http://schemas.microsoft.com/office/drawing/2014/main" id="{F51E81AB-5CE8-51E1-1AC4-112F36471B0B}"/>
                  </a:ext>
                </a:extLst>
              </p:cNvPr>
              <p:cNvGrpSpPr/>
              <p:nvPr/>
            </p:nvGrpSpPr>
            <p:grpSpPr>
              <a:xfrm>
                <a:off x="1901269" y="1377414"/>
                <a:ext cx="2716127" cy="2387968"/>
                <a:chOff x="1901269" y="1377414"/>
                <a:chExt cx="2716127" cy="2387968"/>
              </a:xfrm>
            </p:grpSpPr>
            <p:pic>
              <p:nvPicPr>
                <p:cNvPr id="46" name="Picture 45">
                  <a:extLst>
                    <a:ext uri="{FF2B5EF4-FFF2-40B4-BE49-F238E27FC236}">
                      <a16:creationId xmlns:a16="http://schemas.microsoft.com/office/drawing/2014/main" id="{5A8C3F09-E1E4-1390-E7C1-22C82748ADA6}"/>
                    </a:ext>
                  </a:extLst>
                </p:cNvPr>
                <p:cNvPicPr/>
                <p:nvPr/>
              </p:nvPicPr>
              <p:blipFill rotWithShape="1">
                <a:blip r:embed="rId10"/>
                <a:srcRect l="1514" t="1930" r="28370" b="1855"/>
                <a:stretch/>
              </p:blipFill>
              <p:spPr bwMode="auto">
                <a:xfrm>
                  <a:off x="2044891" y="1377414"/>
                  <a:ext cx="2572505" cy="2243668"/>
                </a:xfrm>
                <a:prstGeom prst="rect">
                  <a:avLst/>
                </a:prstGeom>
                <a:ln>
                  <a:noFill/>
                </a:ln>
                <a:extLst>
                  <a:ext uri="{53640926-AAD7-44D8-BBD7-CCE9431645EC}">
                    <a14:shadowObscured xmlns:a14="http://schemas.microsoft.com/office/drawing/2010/main"/>
                  </a:ext>
                </a:extLst>
              </p:spPr>
            </p:pic>
            <p:sp>
              <p:nvSpPr>
                <p:cNvPr id="47" name="TextBox 46">
                  <a:extLst>
                    <a:ext uri="{FF2B5EF4-FFF2-40B4-BE49-F238E27FC236}">
                      <a16:creationId xmlns:a16="http://schemas.microsoft.com/office/drawing/2014/main" id="{9330FF32-C816-84AB-BBD6-7163ADF7DFAD}"/>
                    </a:ext>
                  </a:extLst>
                </p:cNvPr>
                <p:cNvSpPr txBox="1">
                  <a:spLocks/>
                </p:cNvSpPr>
                <p:nvPr/>
              </p:nvSpPr>
              <p:spPr>
                <a:xfrm>
                  <a:off x="1901269" y="3397080"/>
                  <a:ext cx="920765" cy="368302"/>
                </a:xfrm>
                <a:prstGeom prst="rect">
                  <a:avLst/>
                </a:prstGeom>
                <a:ln w="12700"/>
              </p:spPr>
              <p:style>
                <a:lnRef idx="2">
                  <a:schemeClr val="accent6"/>
                </a:lnRef>
                <a:fillRef idx="1">
                  <a:schemeClr val="lt1"/>
                </a:fillRef>
                <a:effectRef idx="0">
                  <a:schemeClr val="accent6"/>
                </a:effectRef>
                <a:fontRef idx="minor">
                  <a:schemeClr val="dk1"/>
                </a:fontRef>
              </p:style>
              <p:txBody>
                <a:bodyPr wrap="square" rtlCol="0" anchor="ctr" anchorCtr="1">
                  <a:spAutoFit/>
                </a:bodyPr>
                <a:lstStyle/>
                <a:p>
                  <a:pPr algn="ctr"/>
                  <a:r>
                    <a:rPr lang="en-MY" sz="1000" b="1" dirty="0">
                      <a:solidFill>
                        <a:schemeClr val="accent6"/>
                      </a:solidFill>
                      <a:latin typeface="Calibri" panose="020F0502020204030204" pitchFamily="34" charset="0"/>
                      <a:cs typeface="Calibri" panose="020F0502020204030204" pitchFamily="34" charset="0"/>
                    </a:rPr>
                    <a:t>TADIKUM BUILDING </a:t>
                  </a:r>
                </a:p>
              </p:txBody>
            </p:sp>
          </p:grpSp>
        </p:grpSp>
        <p:sp>
          <p:nvSpPr>
            <p:cNvPr id="50" name="Arrow: Curved Down 49">
              <a:extLst>
                <a:ext uri="{FF2B5EF4-FFF2-40B4-BE49-F238E27FC236}">
                  <a16:creationId xmlns:a16="http://schemas.microsoft.com/office/drawing/2014/main" id="{7CE2D57C-D3A4-C89B-5B1A-64BCA2BD0003}"/>
                </a:ext>
              </a:extLst>
            </p:cNvPr>
            <p:cNvSpPr/>
            <p:nvPr/>
          </p:nvSpPr>
          <p:spPr>
            <a:xfrm>
              <a:off x="1379868" y="4196546"/>
              <a:ext cx="3339568" cy="553001"/>
            </a:xfrm>
            <a:prstGeom prst="curvedDownArrow">
              <a:avLst/>
            </a:prstGeom>
            <a:solidFill>
              <a:srgbClr val="A8986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55" name="TextBox 54">
            <a:extLst>
              <a:ext uri="{FF2B5EF4-FFF2-40B4-BE49-F238E27FC236}">
                <a16:creationId xmlns:a16="http://schemas.microsoft.com/office/drawing/2014/main" id="{0146D7AE-A209-83C9-27DA-2B863BBA032E}"/>
              </a:ext>
            </a:extLst>
          </p:cNvPr>
          <p:cNvSpPr txBox="1"/>
          <p:nvPr/>
        </p:nvSpPr>
        <p:spPr>
          <a:xfrm>
            <a:off x="336501" y="5971232"/>
            <a:ext cx="4912830" cy="461665"/>
          </a:xfrm>
          <a:prstGeom prst="rect">
            <a:avLst/>
          </a:prstGeom>
          <a:noFill/>
        </p:spPr>
        <p:txBody>
          <a:bodyPr wrap="square">
            <a:spAutoFit/>
          </a:bodyPr>
          <a:lstStyle/>
          <a:p>
            <a:pPr algn="ctr"/>
            <a:r>
              <a:rPr lang="en-GB"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TADIKUM was constructed </a:t>
            </a:r>
            <a:r>
              <a:rPr lang="en-GB" sz="12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in </a:t>
            </a:r>
            <a:r>
              <a:rPr lang="en-GB"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1984</a:t>
            </a:r>
            <a:r>
              <a:rPr lang="en-GB" sz="12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as a double-storey residential building;</a:t>
            </a:r>
            <a:r>
              <a:rPr lang="en-GB"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 </a:t>
            </a:r>
            <a:r>
              <a:rPr lang="en-GB" sz="12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change</a:t>
            </a:r>
            <a:r>
              <a:rPr lang="en-GB"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of use to educational in 2014</a:t>
            </a:r>
            <a:endParaRPr lang="en-GB" sz="1200" dirty="0">
              <a:solidFill>
                <a:schemeClr val="bg1"/>
              </a:solidFill>
            </a:endParaRPr>
          </a:p>
        </p:txBody>
      </p:sp>
      <p:cxnSp>
        <p:nvCxnSpPr>
          <p:cNvPr id="58" name="Straight Connector 57">
            <a:extLst>
              <a:ext uri="{FF2B5EF4-FFF2-40B4-BE49-F238E27FC236}">
                <a16:creationId xmlns:a16="http://schemas.microsoft.com/office/drawing/2014/main" id="{849BF214-2EA2-DD52-4036-DC503232904F}"/>
              </a:ext>
            </a:extLst>
          </p:cNvPr>
          <p:cNvCxnSpPr>
            <a:cxnSpLocks/>
          </p:cNvCxnSpPr>
          <p:nvPr/>
        </p:nvCxnSpPr>
        <p:spPr>
          <a:xfrm>
            <a:off x="175950" y="5948423"/>
            <a:ext cx="5109201" cy="0"/>
          </a:xfrm>
          <a:prstGeom prst="line">
            <a:avLst/>
          </a:prstGeom>
          <a:ln w="38100">
            <a:solidFill>
              <a:schemeClr val="bg1">
                <a:lumMod val="65000"/>
              </a:schemeClr>
            </a:solidFill>
          </a:ln>
        </p:spPr>
        <p:style>
          <a:lnRef idx="3">
            <a:schemeClr val="lt1"/>
          </a:lnRef>
          <a:fillRef idx="1">
            <a:schemeClr val="accent6"/>
          </a:fillRef>
          <a:effectRef idx="1">
            <a:schemeClr val="accent6"/>
          </a:effectRef>
          <a:fontRef idx="minor">
            <a:schemeClr val="lt1"/>
          </a:fontRef>
        </p:style>
      </p:cxnSp>
      <p:sp>
        <p:nvSpPr>
          <p:cNvPr id="70" name="Google Shape;1463;p35">
            <a:extLst>
              <a:ext uri="{FF2B5EF4-FFF2-40B4-BE49-F238E27FC236}">
                <a16:creationId xmlns:a16="http://schemas.microsoft.com/office/drawing/2014/main" id="{1BC6B0AE-0643-78E5-D431-C1BDF94DD77B}"/>
              </a:ext>
            </a:extLst>
          </p:cNvPr>
          <p:cNvSpPr txBox="1"/>
          <p:nvPr/>
        </p:nvSpPr>
        <p:spPr>
          <a:xfrm>
            <a:off x="11533292" y="190654"/>
            <a:ext cx="619200" cy="337079"/>
          </a:xfrm>
          <a:prstGeom prst="rect">
            <a:avLst/>
          </a:prstGeom>
          <a:noFill/>
          <a:ln>
            <a:noFill/>
          </a:ln>
        </p:spPr>
        <p:txBody>
          <a:bodyPr spcFirstLastPara="1" wrap="square" lIns="121900" tIns="121900" rIns="121900" bIns="121900" anchor="ctr" anchorCtr="0">
            <a:noAutofit/>
          </a:bodyPr>
          <a:lstStyle/>
          <a:p>
            <a:pPr algn="ctr"/>
            <a:r>
              <a:rPr lang="en" sz="1200" b="1" dirty="0">
                <a:solidFill>
                  <a:schemeClr val="accent6"/>
                </a:solidFill>
                <a:latin typeface="Calibri" panose="020F0502020204030204" pitchFamily="34" charset="0"/>
                <a:ea typeface="Fira Sans Extra Condensed SemiBold"/>
                <a:cs typeface="Calibri" panose="020F0502020204030204" pitchFamily="34" charset="0"/>
                <a:sym typeface="Fira Sans Extra Condensed SemiBold"/>
              </a:rPr>
              <a:t>05</a:t>
            </a:r>
            <a:endParaRPr sz="1200" b="1" dirty="0">
              <a:solidFill>
                <a:schemeClr val="accent6"/>
              </a:solidFill>
              <a:latin typeface="Calibri" panose="020F0502020204030204" pitchFamily="34" charset="0"/>
              <a:ea typeface="Fira Sans Extra Condensed SemiBold"/>
              <a:cs typeface="Calibri" panose="020F0502020204030204" pitchFamily="34" charset="0"/>
              <a:sym typeface="Fira Sans Extra Condensed SemiBold"/>
            </a:endParaRPr>
          </a:p>
        </p:txBody>
      </p:sp>
    </p:spTree>
    <p:extLst>
      <p:ext uri="{BB962C8B-B14F-4D97-AF65-F5344CB8AC3E}">
        <p14:creationId xmlns:p14="http://schemas.microsoft.com/office/powerpoint/2010/main" val="248554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wipe(up)">
                                      <p:cBhvr>
                                        <p:cTn id="15" dur="500"/>
                                        <p:tgtEl>
                                          <p:spTgt spid="8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wipe(up)">
                                      <p:cBhvr>
                                        <p:cTn id="20" dur="1000"/>
                                        <p:tgtEl>
                                          <p:spTgt spid="52"/>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wipe(up)">
                                      <p:cBhvr>
                                        <p:cTn id="23" dur="1000"/>
                                        <p:tgtEl>
                                          <p:spTgt spid="8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wipe(up)">
                                      <p:cBhvr>
                                        <p:cTn id="26" dur="1000"/>
                                        <p:tgtEl>
                                          <p:spTgt spid="88"/>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Effect transition="in" filter="wipe(up)">
                                      <p:cBhvr>
                                        <p:cTn id="29"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p:bldP spid="86" grpId="0"/>
      <p:bldP spid="87"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292" name="Rectangle 291">
            <a:extLst>
              <a:ext uri="{FF2B5EF4-FFF2-40B4-BE49-F238E27FC236}">
                <a16:creationId xmlns:a16="http://schemas.microsoft.com/office/drawing/2014/main" id="{FB079736-65C7-9F3E-A897-DCB85D904DE7}"/>
              </a:ext>
            </a:extLst>
          </p:cNvPr>
          <p:cNvSpPr/>
          <p:nvPr/>
        </p:nvSpPr>
        <p:spPr>
          <a:xfrm>
            <a:off x="-4063" y="762221"/>
            <a:ext cx="5622841" cy="5840840"/>
          </a:xfrm>
          <a:prstGeom prst="rect">
            <a:avLst/>
          </a:prstGeom>
          <a:solidFill>
            <a:srgbClr val="F2F2F2"/>
          </a:solidFill>
          <a:ln w="12700">
            <a:noFill/>
            <a:prstDash val="sysDo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Rectangle 254">
            <a:extLst>
              <a:ext uri="{FF2B5EF4-FFF2-40B4-BE49-F238E27FC236}">
                <a16:creationId xmlns:a16="http://schemas.microsoft.com/office/drawing/2014/main" id="{FC0F24B7-33CA-955D-97FC-228C0AF61315}"/>
              </a:ext>
            </a:extLst>
          </p:cNvPr>
          <p:cNvSpPr/>
          <p:nvPr/>
        </p:nvSpPr>
        <p:spPr>
          <a:xfrm>
            <a:off x="5790741" y="1216815"/>
            <a:ext cx="6116818" cy="4731722"/>
          </a:xfrm>
          <a:prstGeom prst="rect">
            <a:avLst/>
          </a:prstGeom>
          <a:noFill/>
          <a:ln w="1905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C17227EE-F606-4C6C-5669-699E9BBFC1E8}"/>
              </a:ext>
            </a:extLst>
          </p:cNvPr>
          <p:cNvGrpSpPr/>
          <p:nvPr/>
        </p:nvGrpSpPr>
        <p:grpSpPr>
          <a:xfrm>
            <a:off x="280457" y="1530338"/>
            <a:ext cx="3797716" cy="3672094"/>
            <a:chOff x="1628464" y="1437644"/>
            <a:chExt cx="4900249" cy="4738156"/>
          </a:xfrm>
        </p:grpSpPr>
        <p:grpSp>
          <p:nvGrpSpPr>
            <p:cNvPr id="135" name="Google Shape;135;p18"/>
            <p:cNvGrpSpPr/>
            <p:nvPr/>
          </p:nvGrpSpPr>
          <p:grpSpPr>
            <a:xfrm>
              <a:off x="1628464" y="1437644"/>
              <a:ext cx="4900249" cy="4738156"/>
              <a:chOff x="2816075" y="1199275"/>
              <a:chExt cx="3675187" cy="3553617"/>
            </a:xfrm>
          </p:grpSpPr>
          <p:sp>
            <p:nvSpPr>
              <p:cNvPr id="136" name="Google Shape;136;p18"/>
              <p:cNvSpPr/>
              <p:nvPr/>
            </p:nvSpPr>
            <p:spPr>
              <a:xfrm>
                <a:off x="2816075" y="1321950"/>
                <a:ext cx="1716703" cy="2571722"/>
              </a:xfrm>
              <a:custGeom>
                <a:avLst/>
                <a:gdLst/>
                <a:ahLst/>
                <a:cxnLst/>
                <a:rect l="l" t="t" r="r" b="b"/>
                <a:pathLst>
                  <a:path w="13910" h="20838" extrusionOk="0">
                    <a:moveTo>
                      <a:pt x="13909" y="0"/>
                    </a:moveTo>
                    <a:cubicBezTo>
                      <a:pt x="6234" y="0"/>
                      <a:pt x="1" y="6233"/>
                      <a:pt x="1" y="13933"/>
                    </a:cubicBezTo>
                    <a:cubicBezTo>
                      <a:pt x="1" y="16442"/>
                      <a:pt x="646" y="18801"/>
                      <a:pt x="1813" y="20837"/>
                    </a:cubicBezTo>
                    <a:lnTo>
                      <a:pt x="1888" y="20837"/>
                    </a:lnTo>
                    <a:lnTo>
                      <a:pt x="13909" y="13883"/>
                    </a:lnTo>
                    <a:lnTo>
                      <a:pt x="13909" y="0"/>
                    </a:lnTo>
                    <a:close/>
                  </a:path>
                </a:pathLst>
              </a:custGeom>
              <a:solidFill>
                <a:schemeClr val="accent2"/>
              </a:solidFill>
              <a:ln>
                <a:noFill/>
              </a:ln>
            </p:spPr>
            <p:txBody>
              <a:bodyPr spcFirstLastPara="1" wrap="square" lIns="121900" tIns="121900" rIns="121900" bIns="121900" anchor="ctr" anchorCtr="0">
                <a:noAutofit/>
              </a:bodyPr>
              <a:lstStyle/>
              <a:p>
                <a:endParaRPr>
                  <a:latin typeface="Calibri" panose="020F0502020204030204" pitchFamily="34" charset="0"/>
                  <a:cs typeface="Calibri" panose="020F0502020204030204" pitchFamily="34" charset="0"/>
                </a:endParaRPr>
              </a:p>
            </p:txBody>
          </p:sp>
          <p:sp>
            <p:nvSpPr>
              <p:cNvPr id="137" name="Google Shape;137;p18"/>
              <p:cNvSpPr/>
              <p:nvPr/>
            </p:nvSpPr>
            <p:spPr>
              <a:xfrm>
                <a:off x="3049084" y="3035325"/>
                <a:ext cx="2973314" cy="1717567"/>
              </a:xfrm>
              <a:custGeom>
                <a:avLst/>
                <a:gdLst/>
                <a:ahLst/>
                <a:cxnLst/>
                <a:rect l="l" t="t" r="r" b="b"/>
                <a:pathLst>
                  <a:path w="24092" h="13917" extrusionOk="0">
                    <a:moveTo>
                      <a:pt x="12021" y="0"/>
                    </a:moveTo>
                    <a:lnTo>
                      <a:pt x="0" y="6954"/>
                    </a:lnTo>
                    <a:cubicBezTo>
                      <a:pt x="2581" y="11418"/>
                      <a:pt x="7252" y="13916"/>
                      <a:pt x="12065" y="13916"/>
                    </a:cubicBezTo>
                    <a:cubicBezTo>
                      <a:pt x="14428" y="13916"/>
                      <a:pt x="16825" y="13314"/>
                      <a:pt x="19025" y="12047"/>
                    </a:cubicBezTo>
                    <a:cubicBezTo>
                      <a:pt x="21185" y="10779"/>
                      <a:pt x="22900" y="9041"/>
                      <a:pt x="24092" y="7004"/>
                    </a:cubicBezTo>
                    <a:lnTo>
                      <a:pt x="24042" y="6954"/>
                    </a:lnTo>
                    <a:lnTo>
                      <a:pt x="12021" y="0"/>
                    </a:lnTo>
                    <a:close/>
                  </a:path>
                </a:pathLst>
              </a:custGeom>
              <a:solidFill>
                <a:schemeClr val="accent4"/>
              </a:solidFill>
              <a:ln>
                <a:noFill/>
              </a:ln>
            </p:spPr>
            <p:txBody>
              <a:bodyPr spcFirstLastPara="1" wrap="square" lIns="121900" tIns="121900" rIns="121900" bIns="121900" anchor="ctr" anchorCtr="0">
                <a:noAutofit/>
              </a:bodyPr>
              <a:lstStyle/>
              <a:p>
                <a:endParaRPr>
                  <a:latin typeface="Calibri" panose="020F0502020204030204" pitchFamily="34" charset="0"/>
                  <a:cs typeface="Calibri" panose="020F0502020204030204" pitchFamily="34" charset="0"/>
                </a:endParaRPr>
              </a:p>
            </p:txBody>
          </p:sp>
          <p:sp>
            <p:nvSpPr>
              <p:cNvPr id="138" name="Google Shape;138;p18"/>
              <p:cNvSpPr/>
              <p:nvPr/>
            </p:nvSpPr>
            <p:spPr>
              <a:xfrm>
                <a:off x="4532666" y="1315779"/>
                <a:ext cx="1958596" cy="2577893"/>
              </a:xfrm>
              <a:custGeom>
                <a:avLst/>
                <a:gdLst/>
                <a:ahLst/>
                <a:cxnLst/>
                <a:rect l="l" t="t" r="r" b="b"/>
                <a:pathLst>
                  <a:path w="15870" h="20888" extrusionOk="0">
                    <a:moveTo>
                      <a:pt x="24" y="1"/>
                    </a:moveTo>
                    <a:lnTo>
                      <a:pt x="0" y="50"/>
                    </a:lnTo>
                    <a:lnTo>
                      <a:pt x="0" y="13933"/>
                    </a:lnTo>
                    <a:lnTo>
                      <a:pt x="12021" y="20887"/>
                    </a:lnTo>
                    <a:cubicBezTo>
                      <a:pt x="15870" y="14231"/>
                      <a:pt x="13585" y="5713"/>
                      <a:pt x="6929" y="1862"/>
                    </a:cubicBezTo>
                    <a:cubicBezTo>
                      <a:pt x="4769" y="597"/>
                      <a:pt x="2385" y="1"/>
                      <a:pt x="24" y="1"/>
                    </a:cubicBezTo>
                    <a:close/>
                  </a:path>
                </a:pathLst>
              </a:custGeom>
              <a:solidFill>
                <a:srgbClr val="7396AA"/>
              </a:solidFill>
              <a:ln>
                <a:noFill/>
              </a:ln>
            </p:spPr>
            <p:txBody>
              <a:bodyPr spcFirstLastPara="1" wrap="square" lIns="121900" tIns="121900" rIns="121900" bIns="121900" anchor="ctr" anchorCtr="0">
                <a:noAutofit/>
              </a:bodyPr>
              <a:lstStyle/>
              <a:p>
                <a:endParaRPr dirty="0">
                  <a:latin typeface="Calibri" panose="020F0502020204030204" pitchFamily="34" charset="0"/>
                  <a:cs typeface="Calibri" panose="020F0502020204030204" pitchFamily="34" charset="0"/>
                </a:endParaRPr>
              </a:p>
            </p:txBody>
          </p:sp>
          <p:sp>
            <p:nvSpPr>
              <p:cNvPr id="139" name="Google Shape;139;p18"/>
              <p:cNvSpPr/>
              <p:nvPr/>
            </p:nvSpPr>
            <p:spPr>
              <a:xfrm>
                <a:off x="4179943" y="1199275"/>
                <a:ext cx="711364" cy="907470"/>
              </a:xfrm>
              <a:custGeom>
                <a:avLst/>
                <a:gdLst/>
                <a:ahLst/>
                <a:cxnLst/>
                <a:rect l="l" t="t" r="r" b="b"/>
                <a:pathLst>
                  <a:path w="5764" h="7353" extrusionOk="0">
                    <a:moveTo>
                      <a:pt x="1219" y="1"/>
                    </a:moveTo>
                    <a:cubicBezTo>
                      <a:pt x="772" y="1"/>
                      <a:pt x="375" y="349"/>
                      <a:pt x="349" y="770"/>
                    </a:cubicBezTo>
                    <a:lnTo>
                      <a:pt x="349" y="5489"/>
                    </a:lnTo>
                    <a:lnTo>
                      <a:pt x="1" y="5489"/>
                    </a:lnTo>
                    <a:lnTo>
                      <a:pt x="2858" y="7353"/>
                    </a:lnTo>
                    <a:lnTo>
                      <a:pt x="5713" y="5489"/>
                    </a:lnTo>
                    <a:lnTo>
                      <a:pt x="5366" y="5489"/>
                    </a:lnTo>
                    <a:lnTo>
                      <a:pt x="5366" y="796"/>
                    </a:lnTo>
                    <a:cubicBezTo>
                      <a:pt x="5491" y="820"/>
                      <a:pt x="5640" y="845"/>
                      <a:pt x="5763" y="869"/>
                    </a:cubicBezTo>
                    <a:lnTo>
                      <a:pt x="5763" y="845"/>
                    </a:lnTo>
                    <a:cubicBezTo>
                      <a:pt x="5763" y="372"/>
                      <a:pt x="5342" y="1"/>
                      <a:pt x="4845" y="1"/>
                    </a:cubicBez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a:latin typeface="Calibri" panose="020F0502020204030204" pitchFamily="34" charset="0"/>
                  <a:cs typeface="Calibri" panose="020F0502020204030204" pitchFamily="34" charset="0"/>
                </a:endParaRPr>
              </a:p>
            </p:txBody>
          </p:sp>
          <p:sp>
            <p:nvSpPr>
              <p:cNvPr id="140" name="Google Shape;140;p18"/>
              <p:cNvSpPr/>
              <p:nvPr/>
            </p:nvSpPr>
            <p:spPr>
              <a:xfrm>
                <a:off x="2825208" y="3286599"/>
                <a:ext cx="938077" cy="872914"/>
              </a:xfrm>
              <a:custGeom>
                <a:avLst/>
                <a:gdLst/>
                <a:ahLst/>
                <a:cxnLst/>
                <a:rect l="l" t="t" r="r" b="b"/>
                <a:pathLst>
                  <a:path w="7601" h="7073" extrusionOk="0">
                    <a:moveTo>
                      <a:pt x="4570" y="1"/>
                    </a:moveTo>
                    <a:lnTo>
                      <a:pt x="4719" y="275"/>
                    </a:lnTo>
                    <a:lnTo>
                      <a:pt x="672" y="2633"/>
                    </a:lnTo>
                    <a:cubicBezTo>
                      <a:pt x="646" y="2510"/>
                      <a:pt x="596" y="2385"/>
                      <a:pt x="547" y="2262"/>
                    </a:cubicBezTo>
                    <a:lnTo>
                      <a:pt x="523" y="2286"/>
                    </a:lnTo>
                    <a:cubicBezTo>
                      <a:pt x="125" y="2510"/>
                      <a:pt x="0" y="3031"/>
                      <a:pt x="248" y="3478"/>
                    </a:cubicBezTo>
                    <a:lnTo>
                      <a:pt x="2063" y="6607"/>
                    </a:lnTo>
                    <a:cubicBezTo>
                      <a:pt x="2246" y="6900"/>
                      <a:pt x="2550" y="7072"/>
                      <a:pt x="2856" y="7072"/>
                    </a:cubicBezTo>
                    <a:cubicBezTo>
                      <a:pt x="2966" y="7072"/>
                      <a:pt x="3075" y="7050"/>
                      <a:pt x="3179" y="7005"/>
                    </a:cubicBezTo>
                    <a:lnTo>
                      <a:pt x="7252" y="4646"/>
                    </a:lnTo>
                    <a:lnTo>
                      <a:pt x="7427" y="4944"/>
                    </a:lnTo>
                    <a:lnTo>
                      <a:pt x="7600" y="1540"/>
                    </a:lnTo>
                    <a:lnTo>
                      <a:pt x="457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a:latin typeface="Calibri" panose="020F0502020204030204" pitchFamily="34" charset="0"/>
                  <a:cs typeface="Calibri" panose="020F0502020204030204" pitchFamily="34" charset="0"/>
                </a:endParaRPr>
              </a:p>
            </p:txBody>
          </p:sp>
          <p:sp>
            <p:nvSpPr>
              <p:cNvPr id="141" name="Google Shape;141;p18"/>
              <p:cNvSpPr/>
              <p:nvPr/>
            </p:nvSpPr>
            <p:spPr>
              <a:xfrm>
                <a:off x="5289575" y="3286599"/>
                <a:ext cx="913641" cy="913394"/>
              </a:xfrm>
              <a:custGeom>
                <a:avLst/>
                <a:gdLst/>
                <a:ahLst/>
                <a:cxnLst/>
                <a:rect l="l" t="t" r="r" b="b"/>
                <a:pathLst>
                  <a:path w="7403" h="7401" extrusionOk="0">
                    <a:moveTo>
                      <a:pt x="3031" y="1"/>
                    </a:moveTo>
                    <a:lnTo>
                      <a:pt x="1" y="1540"/>
                    </a:lnTo>
                    <a:lnTo>
                      <a:pt x="176" y="4944"/>
                    </a:lnTo>
                    <a:lnTo>
                      <a:pt x="349" y="4646"/>
                    </a:lnTo>
                    <a:lnTo>
                      <a:pt x="4398" y="6981"/>
                    </a:lnTo>
                    <a:cubicBezTo>
                      <a:pt x="4322" y="7080"/>
                      <a:pt x="4249" y="7179"/>
                      <a:pt x="4150" y="7279"/>
                    </a:cubicBezTo>
                    <a:lnTo>
                      <a:pt x="4173" y="7303"/>
                    </a:lnTo>
                    <a:cubicBezTo>
                      <a:pt x="4292" y="7369"/>
                      <a:pt x="4422" y="7401"/>
                      <a:pt x="4552" y="7401"/>
                    </a:cubicBezTo>
                    <a:cubicBezTo>
                      <a:pt x="4858" y="7401"/>
                      <a:pt x="5167" y="7227"/>
                      <a:pt x="5342" y="6931"/>
                    </a:cubicBezTo>
                    <a:lnTo>
                      <a:pt x="7154" y="3802"/>
                    </a:lnTo>
                    <a:cubicBezTo>
                      <a:pt x="7402" y="3378"/>
                      <a:pt x="7303" y="2882"/>
                      <a:pt x="6955" y="2633"/>
                    </a:cubicBezTo>
                    <a:lnTo>
                      <a:pt x="2858" y="275"/>
                    </a:lnTo>
                    <a:lnTo>
                      <a:pt x="303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a:latin typeface="Calibri" panose="020F0502020204030204" pitchFamily="34" charset="0"/>
                  <a:cs typeface="Calibri" panose="020F0502020204030204" pitchFamily="34" charset="0"/>
                </a:endParaRPr>
              </a:p>
            </p:txBody>
          </p:sp>
        </p:grpSp>
        <p:sp>
          <p:nvSpPr>
            <p:cNvPr id="143" name="Google Shape;143;p18"/>
            <p:cNvSpPr txBox="1"/>
            <p:nvPr/>
          </p:nvSpPr>
          <p:spPr>
            <a:xfrm>
              <a:off x="1698053" y="2243828"/>
              <a:ext cx="2296822" cy="1759573"/>
            </a:xfrm>
            <a:prstGeom prst="rect">
              <a:avLst/>
            </a:prstGeom>
            <a:noFill/>
            <a:ln>
              <a:noFill/>
            </a:ln>
          </p:spPr>
          <p:txBody>
            <a:bodyPr spcFirstLastPara="1" wrap="square" lIns="121900" tIns="121900" rIns="121900" bIns="121900" anchor="ctr" anchorCtr="0">
              <a:noAutofit/>
            </a:bodyPr>
            <a:lstStyle/>
            <a:p>
              <a:pPr algn="ctr"/>
              <a:r>
                <a:rPr lang="en-GB" b="1" dirty="0">
                  <a:solidFill>
                    <a:schemeClr val="lt1"/>
                  </a:solidFill>
                  <a:latin typeface="Calibri" panose="020F0502020204030204" pitchFamily="34" charset="0"/>
                  <a:ea typeface="Roboto"/>
                  <a:cs typeface="Calibri" panose="020F0502020204030204" pitchFamily="34" charset="0"/>
                  <a:sym typeface="Roboto"/>
                </a:rPr>
                <a:t>Retrofit alternatives implementation &amp; potential energy savings</a:t>
              </a:r>
            </a:p>
          </p:txBody>
        </p:sp>
        <p:sp>
          <p:nvSpPr>
            <p:cNvPr id="145" name="Google Shape;145;p18"/>
            <p:cNvSpPr txBox="1"/>
            <p:nvPr/>
          </p:nvSpPr>
          <p:spPr>
            <a:xfrm>
              <a:off x="4022541" y="2543105"/>
              <a:ext cx="1986717" cy="1385934"/>
            </a:xfrm>
            <a:prstGeom prst="rect">
              <a:avLst/>
            </a:prstGeom>
            <a:noFill/>
            <a:ln>
              <a:noFill/>
            </a:ln>
          </p:spPr>
          <p:txBody>
            <a:bodyPr spcFirstLastPara="1" wrap="square" lIns="121900" tIns="121900" rIns="121900" bIns="121900" anchor="ctr" anchorCtr="0">
              <a:noAutofit/>
            </a:bodyPr>
            <a:lstStyle/>
            <a:p>
              <a:pPr algn="ctr"/>
              <a:r>
                <a:rPr lang="en-US" b="1" dirty="0">
                  <a:solidFill>
                    <a:schemeClr val="lt1"/>
                  </a:solidFill>
                  <a:latin typeface="Calibri" panose="020F0502020204030204" pitchFamily="34" charset="0"/>
                  <a:ea typeface="Roboto"/>
                  <a:cs typeface="Calibri" panose="020F0502020204030204" pitchFamily="34" charset="0"/>
                  <a:sym typeface="Roboto"/>
                </a:rPr>
                <a:t>Energy performance audit &amp; monitoring </a:t>
              </a:r>
            </a:p>
          </p:txBody>
        </p:sp>
        <p:sp>
          <p:nvSpPr>
            <p:cNvPr id="147" name="Google Shape;147;p18"/>
            <p:cNvSpPr txBox="1"/>
            <p:nvPr/>
          </p:nvSpPr>
          <p:spPr>
            <a:xfrm>
              <a:off x="2802315" y="4386291"/>
              <a:ext cx="2249558" cy="1377037"/>
            </a:xfrm>
            <a:prstGeom prst="rect">
              <a:avLst/>
            </a:prstGeom>
            <a:noFill/>
            <a:ln>
              <a:noFill/>
            </a:ln>
          </p:spPr>
          <p:txBody>
            <a:bodyPr spcFirstLastPara="1" wrap="square" lIns="121900" tIns="121900" rIns="121900" bIns="121900" anchor="ctr" anchorCtr="0">
              <a:noAutofit/>
            </a:bodyPr>
            <a:lstStyle/>
            <a:p>
              <a:pPr algn="ctr"/>
              <a:r>
                <a:rPr lang="en-GB" b="1" dirty="0">
                  <a:solidFill>
                    <a:schemeClr val="lt1"/>
                  </a:solidFill>
                  <a:latin typeface="Calibri" panose="020F0502020204030204" pitchFamily="34" charset="0"/>
                  <a:ea typeface="Roboto"/>
                  <a:cs typeface="Calibri" panose="020F0502020204030204" pitchFamily="34" charset="0"/>
                  <a:sym typeface="Roboto"/>
                </a:rPr>
                <a:t>Energy performance simulation - EE assessment</a:t>
              </a:r>
            </a:p>
          </p:txBody>
        </p:sp>
        <p:sp>
          <p:nvSpPr>
            <p:cNvPr id="148" name="Google Shape;148;p18"/>
            <p:cNvSpPr txBox="1"/>
            <p:nvPr/>
          </p:nvSpPr>
          <p:spPr>
            <a:xfrm>
              <a:off x="3608687" y="1873161"/>
              <a:ext cx="684506" cy="340400"/>
            </a:xfrm>
            <a:prstGeom prst="rect">
              <a:avLst/>
            </a:prstGeom>
            <a:noFill/>
            <a:ln>
              <a:noFill/>
            </a:ln>
          </p:spPr>
          <p:txBody>
            <a:bodyPr spcFirstLastPara="1" wrap="square" lIns="121900" tIns="121900" rIns="121900" bIns="121900" anchor="ctr" anchorCtr="0">
              <a:noAutofit/>
            </a:bodyPr>
            <a:lstStyle/>
            <a:p>
              <a:pPr algn="ctr"/>
              <a:r>
                <a:rPr lang="en" b="1" dirty="0">
                  <a:solidFill>
                    <a:srgbClr val="7396AA"/>
                  </a:solidFill>
                  <a:latin typeface="Calibri" panose="020F0502020204030204" pitchFamily="34" charset="0"/>
                  <a:ea typeface="Roboto"/>
                  <a:cs typeface="Calibri" panose="020F0502020204030204" pitchFamily="34" charset="0"/>
                  <a:sym typeface="Roboto"/>
                </a:rPr>
                <a:t>01</a:t>
              </a:r>
              <a:endParaRPr b="1" dirty="0">
                <a:solidFill>
                  <a:srgbClr val="7396AA"/>
                </a:solidFill>
                <a:latin typeface="Calibri" panose="020F0502020204030204" pitchFamily="34" charset="0"/>
                <a:ea typeface="Roboto"/>
                <a:cs typeface="Calibri" panose="020F0502020204030204" pitchFamily="34" charset="0"/>
                <a:sym typeface="Roboto"/>
              </a:endParaRPr>
            </a:p>
          </p:txBody>
        </p:sp>
        <p:sp>
          <p:nvSpPr>
            <p:cNvPr id="149" name="Google Shape;149;p18"/>
            <p:cNvSpPr txBox="1"/>
            <p:nvPr/>
          </p:nvSpPr>
          <p:spPr>
            <a:xfrm>
              <a:off x="5082222" y="4597243"/>
              <a:ext cx="790989" cy="340400"/>
            </a:xfrm>
            <a:prstGeom prst="rect">
              <a:avLst/>
            </a:prstGeom>
            <a:noFill/>
            <a:ln>
              <a:noFill/>
            </a:ln>
          </p:spPr>
          <p:txBody>
            <a:bodyPr spcFirstLastPara="1" wrap="square" lIns="121900" tIns="121900" rIns="121900" bIns="121900" anchor="ctr" anchorCtr="0">
              <a:noAutofit/>
            </a:bodyPr>
            <a:lstStyle/>
            <a:p>
              <a:pPr algn="ctr"/>
              <a:r>
                <a:rPr lang="en" b="1" dirty="0">
                  <a:solidFill>
                    <a:schemeClr val="dk1"/>
                  </a:solidFill>
                  <a:latin typeface="Calibri" panose="020F0502020204030204" pitchFamily="34" charset="0"/>
                  <a:ea typeface="Roboto"/>
                  <a:cs typeface="Calibri" panose="020F0502020204030204" pitchFamily="34" charset="0"/>
                  <a:sym typeface="Roboto"/>
                </a:rPr>
                <a:t>02</a:t>
              </a:r>
              <a:endParaRPr b="1" dirty="0">
                <a:solidFill>
                  <a:schemeClr val="dk1"/>
                </a:solidFill>
                <a:latin typeface="Calibri" panose="020F0502020204030204" pitchFamily="34" charset="0"/>
                <a:ea typeface="Roboto"/>
                <a:cs typeface="Calibri" panose="020F0502020204030204" pitchFamily="34" charset="0"/>
                <a:sym typeface="Roboto"/>
              </a:endParaRPr>
            </a:p>
          </p:txBody>
        </p:sp>
        <p:sp>
          <p:nvSpPr>
            <p:cNvPr id="150" name="Google Shape;150;p18"/>
            <p:cNvSpPr txBox="1"/>
            <p:nvPr/>
          </p:nvSpPr>
          <p:spPr>
            <a:xfrm>
              <a:off x="2008703" y="4632485"/>
              <a:ext cx="685924" cy="340400"/>
            </a:xfrm>
            <a:prstGeom prst="rect">
              <a:avLst/>
            </a:prstGeom>
            <a:noFill/>
            <a:ln>
              <a:noFill/>
            </a:ln>
          </p:spPr>
          <p:txBody>
            <a:bodyPr spcFirstLastPara="1" wrap="square" lIns="121900" tIns="121900" rIns="121900" bIns="121900" anchor="ctr" anchorCtr="0">
              <a:noAutofit/>
            </a:bodyPr>
            <a:lstStyle/>
            <a:p>
              <a:pPr algn="ctr"/>
              <a:r>
                <a:rPr lang="en" b="1" dirty="0">
                  <a:solidFill>
                    <a:srgbClr val="93D2BA"/>
                  </a:solidFill>
                  <a:latin typeface="Calibri" panose="020F0502020204030204" pitchFamily="34" charset="0"/>
                  <a:ea typeface="Roboto"/>
                  <a:cs typeface="Calibri" panose="020F0502020204030204" pitchFamily="34" charset="0"/>
                  <a:sym typeface="Roboto"/>
                </a:rPr>
                <a:t>03</a:t>
              </a:r>
              <a:endParaRPr b="1" dirty="0">
                <a:solidFill>
                  <a:srgbClr val="93D2BA"/>
                </a:solidFill>
                <a:latin typeface="Calibri" panose="020F0502020204030204" pitchFamily="34" charset="0"/>
                <a:ea typeface="Roboto"/>
                <a:cs typeface="Calibri" panose="020F0502020204030204" pitchFamily="34" charset="0"/>
                <a:sym typeface="Roboto"/>
              </a:endParaRPr>
            </a:p>
          </p:txBody>
        </p:sp>
      </p:grpSp>
      <p:cxnSp>
        <p:nvCxnSpPr>
          <p:cNvPr id="5" name="Straight Connector 4">
            <a:extLst>
              <a:ext uri="{FF2B5EF4-FFF2-40B4-BE49-F238E27FC236}">
                <a16:creationId xmlns:a16="http://schemas.microsoft.com/office/drawing/2014/main" id="{FF3243DC-45D5-AD1D-2B2A-3E1D8F7FDF9E}"/>
              </a:ext>
            </a:extLst>
          </p:cNvPr>
          <p:cNvCxnSpPr>
            <a:cxnSpLocks/>
          </p:cNvCxnSpPr>
          <p:nvPr/>
        </p:nvCxnSpPr>
        <p:spPr>
          <a:xfrm>
            <a:off x="308919" y="682200"/>
            <a:ext cx="11602995" cy="0"/>
          </a:xfrm>
          <a:prstGeom prst="line">
            <a:avLst/>
          </a:prstGeom>
          <a:ln>
            <a:solidFill>
              <a:schemeClr val="accent6"/>
            </a:solidFill>
          </a:ln>
        </p:spPr>
        <p:style>
          <a:lnRef idx="3">
            <a:schemeClr val="lt1"/>
          </a:lnRef>
          <a:fillRef idx="1">
            <a:schemeClr val="accent6"/>
          </a:fillRef>
          <a:effectRef idx="1">
            <a:schemeClr val="accent6"/>
          </a:effectRef>
          <a:fontRef idx="minor">
            <a:schemeClr val="lt1"/>
          </a:fontRef>
        </p:style>
      </p:cxnSp>
      <p:sp>
        <p:nvSpPr>
          <p:cNvPr id="6" name="CustomShape 2">
            <a:extLst>
              <a:ext uri="{FF2B5EF4-FFF2-40B4-BE49-F238E27FC236}">
                <a16:creationId xmlns:a16="http://schemas.microsoft.com/office/drawing/2014/main" id="{907A54C5-D256-A714-977A-101A8CD264A7}"/>
              </a:ext>
            </a:extLst>
          </p:cNvPr>
          <p:cNvSpPr/>
          <p:nvPr/>
        </p:nvSpPr>
        <p:spPr>
          <a:xfrm>
            <a:off x="807553" y="97772"/>
            <a:ext cx="2413149" cy="58442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3600" b="1" spc="-1" dirty="0">
                <a:solidFill>
                  <a:srgbClr val="000000"/>
                </a:solidFill>
                <a:latin typeface="Calibri Light" panose="020F0302020204030204" pitchFamily="34" charset="0"/>
                <a:cs typeface="Calibri Light" panose="020F0302020204030204" pitchFamily="34" charset="0"/>
              </a:rPr>
              <a:t>Method</a:t>
            </a:r>
          </a:p>
        </p:txBody>
      </p:sp>
      <p:sp>
        <p:nvSpPr>
          <p:cNvPr id="7" name="Rectangle 6">
            <a:extLst>
              <a:ext uri="{FF2B5EF4-FFF2-40B4-BE49-F238E27FC236}">
                <a16:creationId xmlns:a16="http://schemas.microsoft.com/office/drawing/2014/main" id="{29FE0789-B959-FABB-3446-F449569005DA}"/>
              </a:ext>
            </a:extLst>
          </p:cNvPr>
          <p:cNvSpPr/>
          <p:nvPr/>
        </p:nvSpPr>
        <p:spPr>
          <a:xfrm>
            <a:off x="336501" y="217066"/>
            <a:ext cx="347386" cy="345841"/>
          </a:xfrm>
          <a:prstGeom prst="rect">
            <a:avLst/>
          </a:prstGeom>
          <a:solidFill>
            <a:srgbClr val="4A69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6" name="Rounded Rectangle 4">
            <a:extLst>
              <a:ext uri="{FF2B5EF4-FFF2-40B4-BE49-F238E27FC236}">
                <a16:creationId xmlns:a16="http://schemas.microsoft.com/office/drawing/2014/main" id="{31AF7FB2-C238-4B7A-6B77-F9D7A240E633}"/>
              </a:ext>
            </a:extLst>
          </p:cNvPr>
          <p:cNvSpPr/>
          <p:nvPr/>
        </p:nvSpPr>
        <p:spPr>
          <a:xfrm>
            <a:off x="5790741" y="1217177"/>
            <a:ext cx="6121173" cy="3786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7727">
              <a:lnSpc>
                <a:spcPct val="90000"/>
              </a:lnSpc>
              <a:spcBef>
                <a:spcPct val="0"/>
              </a:spcBef>
              <a:spcAft>
                <a:spcPct val="35000"/>
              </a:spcAft>
            </a:pPr>
            <a:r>
              <a:rPr lang="en-GB" sz="2000" b="1" dirty="0">
                <a:solidFill>
                  <a:schemeClr val="bg1"/>
                </a:solidFill>
                <a:latin typeface="Calibri" panose="020F0502020204030204"/>
                <a:cs typeface="Arial" panose="020B0604020202020204" pitchFamily="34" charset="0"/>
              </a:rPr>
              <a:t>Onion model approach in implementing EE strategies </a:t>
            </a:r>
            <a:endParaRPr lang="en-MY" sz="2000" b="1" dirty="0">
              <a:solidFill>
                <a:schemeClr val="bg1"/>
              </a:solidFill>
              <a:latin typeface="Calibri" panose="020F0502020204030204"/>
              <a:cs typeface="Arial" panose="020B0604020202020204" pitchFamily="34" charset="0"/>
            </a:endParaRPr>
          </a:p>
        </p:txBody>
      </p:sp>
      <p:cxnSp>
        <p:nvCxnSpPr>
          <p:cNvPr id="55" name="Connector: Elbow 54">
            <a:extLst>
              <a:ext uri="{FF2B5EF4-FFF2-40B4-BE49-F238E27FC236}">
                <a16:creationId xmlns:a16="http://schemas.microsoft.com/office/drawing/2014/main" id="{606510B1-36BE-F2ED-B191-9F54EECEAC39}"/>
              </a:ext>
            </a:extLst>
          </p:cNvPr>
          <p:cNvCxnSpPr>
            <a:cxnSpLocks/>
          </p:cNvCxnSpPr>
          <p:nvPr/>
        </p:nvCxnSpPr>
        <p:spPr>
          <a:xfrm flipV="1">
            <a:off x="2073230" y="1317435"/>
            <a:ext cx="1234893" cy="412613"/>
          </a:xfrm>
          <a:prstGeom prst="bentConnector3">
            <a:avLst>
              <a:gd name="adj1" fmla="val 154"/>
            </a:avLst>
          </a:prstGeom>
          <a:ln w="12700">
            <a:solidFill>
              <a:schemeClr val="accent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292E2F91-5EE3-5241-DDD5-9250BBFEB932}"/>
              </a:ext>
            </a:extLst>
          </p:cNvPr>
          <p:cNvCxnSpPr>
            <a:cxnSpLocks/>
          </p:cNvCxnSpPr>
          <p:nvPr/>
        </p:nvCxnSpPr>
        <p:spPr>
          <a:xfrm rot="16200000" flipH="1">
            <a:off x="3068329" y="4557732"/>
            <a:ext cx="585647" cy="260490"/>
          </a:xfrm>
          <a:prstGeom prst="bentConnector2">
            <a:avLst/>
          </a:prstGeom>
          <a:ln w="12700">
            <a:solidFill>
              <a:schemeClr val="accent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FFB8B7DB-8A92-1F43-57A5-E9DC23E7EAD4}"/>
              </a:ext>
            </a:extLst>
          </p:cNvPr>
          <p:cNvSpPr txBox="1"/>
          <p:nvPr/>
        </p:nvSpPr>
        <p:spPr>
          <a:xfrm>
            <a:off x="431755" y="5270666"/>
            <a:ext cx="2846268" cy="1082336"/>
          </a:xfrm>
          <a:prstGeom prst="rect">
            <a:avLst/>
          </a:prstGeom>
          <a:noFill/>
          <a:ln>
            <a:noFill/>
          </a:ln>
          <a:effectLst/>
        </p:spPr>
        <p:txBody>
          <a:bodyPr spcFirstLastPara="1" wrap="square" lIns="121900" tIns="121900" rIns="121900" bIns="121900" anchor="ctr" anchorCtr="0">
            <a:noAutofit/>
          </a:bodyPr>
          <a:lstStyle>
            <a:defPPr>
              <a:defRPr lang="en-US"/>
            </a:defPPr>
            <a:lvl1pPr marL="285750" indent="-285750">
              <a:buFont typeface="Arial" panose="020B0604020202020204" pitchFamily="34" charset="0"/>
              <a:buChar char="•"/>
              <a:defRPr sz="1600">
                <a:solidFill>
                  <a:schemeClr val="accent6"/>
                </a:solidFill>
                <a:latin typeface="Calibri" panose="020F0502020204030204" pitchFamily="34" charset="0"/>
                <a:cs typeface="Calibri" panose="020F0502020204030204" pitchFamily="34" charset="0"/>
              </a:defRPr>
            </a:lvl1pPr>
          </a:lstStyle>
          <a:p>
            <a:pPr marL="0" indent="0">
              <a:buNone/>
            </a:pPr>
            <a:r>
              <a:rPr lang="en-US" sz="1400" dirty="0">
                <a:solidFill>
                  <a:schemeClr val="accent6">
                    <a:lumMod val="50000"/>
                  </a:schemeClr>
                </a:solidFill>
              </a:rPr>
              <a:t>Electricity consumption (kWh) of: </a:t>
            </a:r>
          </a:p>
          <a:p>
            <a:r>
              <a:rPr lang="en-US" sz="1400" dirty="0">
                <a:solidFill>
                  <a:schemeClr val="accent6">
                    <a:lumMod val="50000"/>
                  </a:schemeClr>
                </a:solidFill>
              </a:rPr>
              <a:t>AC 	</a:t>
            </a:r>
          </a:p>
          <a:p>
            <a:r>
              <a:rPr lang="en-US" sz="1400" dirty="0">
                <a:solidFill>
                  <a:schemeClr val="accent6">
                    <a:lumMod val="50000"/>
                  </a:schemeClr>
                </a:solidFill>
              </a:rPr>
              <a:t>Lighting 	</a:t>
            </a:r>
          </a:p>
          <a:p>
            <a:r>
              <a:rPr lang="en-US" sz="1400" dirty="0">
                <a:solidFill>
                  <a:schemeClr val="accent6">
                    <a:lumMod val="50000"/>
                  </a:schemeClr>
                </a:solidFill>
              </a:rPr>
              <a:t>Plug Load - Appliances</a:t>
            </a:r>
          </a:p>
        </p:txBody>
      </p:sp>
      <p:sp>
        <p:nvSpPr>
          <p:cNvPr id="158" name="TextBox 157">
            <a:extLst>
              <a:ext uri="{FF2B5EF4-FFF2-40B4-BE49-F238E27FC236}">
                <a16:creationId xmlns:a16="http://schemas.microsoft.com/office/drawing/2014/main" id="{D076C713-B19B-8C37-BAED-FAF10FA26156}"/>
              </a:ext>
            </a:extLst>
          </p:cNvPr>
          <p:cNvSpPr txBox="1"/>
          <p:nvPr/>
        </p:nvSpPr>
        <p:spPr>
          <a:xfrm>
            <a:off x="3298184" y="1104697"/>
            <a:ext cx="2121583" cy="1339918"/>
          </a:xfrm>
          <a:prstGeom prst="rect">
            <a:avLst/>
          </a:prstGeom>
          <a:noFill/>
          <a:ln>
            <a:noFill/>
          </a:ln>
          <a:effectLst/>
        </p:spPr>
        <p:txBody>
          <a:bodyPr spcFirstLastPara="1" wrap="square" lIns="121900" tIns="121900" rIns="121900" bIns="121900" anchor="ctr" anchorCtr="0">
            <a:noAutofit/>
          </a:bodyPr>
          <a:lstStyle>
            <a:defPPr>
              <a:defRPr lang="en-US"/>
            </a:defPPr>
            <a:lvl1pPr marL="285750" indent="-285750">
              <a:buFont typeface="Arial" panose="020B0604020202020204" pitchFamily="34" charset="0"/>
              <a:buChar char="•"/>
              <a:defRPr sz="1600">
                <a:solidFill>
                  <a:schemeClr val="accent6"/>
                </a:solidFill>
                <a:latin typeface="Calibri" panose="020F0502020204030204" pitchFamily="34" charset="0"/>
                <a:cs typeface="Calibri" panose="020F0502020204030204" pitchFamily="34" charset="0"/>
              </a:defRPr>
            </a:lvl1pPr>
          </a:lstStyle>
          <a:p>
            <a:r>
              <a:rPr lang="en-MY" sz="1400" dirty="0">
                <a:solidFill>
                  <a:schemeClr val="accent6">
                    <a:lumMod val="50000"/>
                  </a:schemeClr>
                </a:solidFill>
              </a:rPr>
              <a:t>Location / orientation </a:t>
            </a:r>
          </a:p>
          <a:p>
            <a:r>
              <a:rPr lang="en-MY" sz="1400" dirty="0">
                <a:solidFill>
                  <a:schemeClr val="accent6">
                    <a:lumMod val="50000"/>
                  </a:schemeClr>
                </a:solidFill>
              </a:rPr>
              <a:t>Building envelope</a:t>
            </a:r>
          </a:p>
          <a:p>
            <a:r>
              <a:rPr lang="en-MY" sz="1400" dirty="0">
                <a:solidFill>
                  <a:schemeClr val="accent6">
                    <a:lumMod val="50000"/>
                  </a:schemeClr>
                </a:solidFill>
              </a:rPr>
              <a:t>Electricity bills </a:t>
            </a:r>
            <a:r>
              <a:rPr lang="en-US" sz="1400" dirty="0">
                <a:solidFill>
                  <a:schemeClr val="accent6">
                    <a:lumMod val="50000"/>
                  </a:schemeClr>
                </a:solidFill>
              </a:rPr>
              <a:t> </a:t>
            </a:r>
          </a:p>
          <a:p>
            <a:r>
              <a:rPr lang="en-US" sz="1400" dirty="0">
                <a:solidFill>
                  <a:schemeClr val="accent6">
                    <a:lumMod val="50000"/>
                  </a:schemeClr>
                </a:solidFill>
              </a:rPr>
              <a:t>AC system</a:t>
            </a:r>
          </a:p>
          <a:p>
            <a:r>
              <a:rPr lang="en-US" sz="1400" dirty="0">
                <a:solidFill>
                  <a:schemeClr val="accent6">
                    <a:lumMod val="50000"/>
                  </a:schemeClr>
                </a:solidFill>
              </a:rPr>
              <a:t>Lighting fixtures</a:t>
            </a:r>
            <a:endParaRPr lang="en-MY" sz="1400" dirty="0">
              <a:solidFill>
                <a:schemeClr val="accent6">
                  <a:lumMod val="50000"/>
                </a:schemeClr>
              </a:solidFill>
            </a:endParaRPr>
          </a:p>
        </p:txBody>
      </p:sp>
      <p:sp>
        <p:nvSpPr>
          <p:cNvPr id="160" name="TextBox 159">
            <a:extLst>
              <a:ext uri="{FF2B5EF4-FFF2-40B4-BE49-F238E27FC236}">
                <a16:creationId xmlns:a16="http://schemas.microsoft.com/office/drawing/2014/main" id="{E1875E50-D038-DD48-E4FC-F87EF96A0A0D}"/>
              </a:ext>
            </a:extLst>
          </p:cNvPr>
          <p:cNvSpPr txBox="1"/>
          <p:nvPr/>
        </p:nvSpPr>
        <p:spPr>
          <a:xfrm>
            <a:off x="3411886" y="4790124"/>
            <a:ext cx="1882528" cy="619890"/>
          </a:xfrm>
          <a:prstGeom prst="rect">
            <a:avLst/>
          </a:prstGeom>
          <a:noFill/>
          <a:ln>
            <a:noFill/>
          </a:ln>
          <a:effectLst/>
        </p:spPr>
        <p:txBody>
          <a:bodyPr spcFirstLastPara="1" wrap="square" lIns="121900" tIns="121900" rIns="121900" bIns="121900" anchor="ctr" anchorCtr="0">
            <a:noAutofit/>
          </a:bodyPr>
          <a:lstStyle>
            <a:defPPr>
              <a:defRPr lang="en-US"/>
            </a:defPPr>
            <a:lvl1pPr>
              <a:defRPr>
                <a:latin typeface="Calibri" panose="020F0502020204030204" pitchFamily="34" charset="0"/>
                <a:cs typeface="Calibri" panose="020F0502020204030204" pitchFamily="34" charset="0"/>
              </a:defRPr>
            </a:lvl1pPr>
          </a:lstStyle>
          <a:p>
            <a:pPr marL="285750" indent="-285750">
              <a:buFont typeface="Arial" panose="020B0604020202020204" pitchFamily="34" charset="0"/>
              <a:buChar char="•"/>
            </a:pPr>
            <a:r>
              <a:rPr lang="en-MY" sz="1400" dirty="0">
                <a:solidFill>
                  <a:schemeClr val="accent6">
                    <a:lumMod val="50000"/>
                  </a:schemeClr>
                </a:solidFill>
              </a:rPr>
              <a:t>Model calibration</a:t>
            </a:r>
          </a:p>
          <a:p>
            <a:pPr marL="285750" indent="-285750">
              <a:buFont typeface="Arial" panose="020B0604020202020204" pitchFamily="34" charset="0"/>
              <a:buChar char="•"/>
            </a:pPr>
            <a:r>
              <a:rPr lang="en-MY" sz="1400" dirty="0">
                <a:solidFill>
                  <a:schemeClr val="accent6">
                    <a:lumMod val="50000"/>
                  </a:schemeClr>
                </a:solidFill>
              </a:rPr>
              <a:t>EE initiatives</a:t>
            </a:r>
          </a:p>
        </p:txBody>
      </p:sp>
      <p:grpSp>
        <p:nvGrpSpPr>
          <p:cNvPr id="177" name="Group 176">
            <a:extLst>
              <a:ext uri="{FF2B5EF4-FFF2-40B4-BE49-F238E27FC236}">
                <a16:creationId xmlns:a16="http://schemas.microsoft.com/office/drawing/2014/main" id="{AA4513E0-2EF7-7524-A1C5-BC59035E1EE8}"/>
              </a:ext>
            </a:extLst>
          </p:cNvPr>
          <p:cNvGrpSpPr/>
          <p:nvPr/>
        </p:nvGrpSpPr>
        <p:grpSpPr>
          <a:xfrm flipH="1">
            <a:off x="5861079" y="2882025"/>
            <a:ext cx="2939182" cy="1978242"/>
            <a:chOff x="2074998" y="2808077"/>
            <a:chExt cx="2939182" cy="1978242"/>
          </a:xfrm>
        </p:grpSpPr>
        <p:grpSp>
          <p:nvGrpSpPr>
            <p:cNvPr id="165" name="Group 164">
              <a:extLst>
                <a:ext uri="{FF2B5EF4-FFF2-40B4-BE49-F238E27FC236}">
                  <a16:creationId xmlns:a16="http://schemas.microsoft.com/office/drawing/2014/main" id="{ECED9B3B-FB6F-31E5-F8C6-40398EB621F1}"/>
                </a:ext>
              </a:extLst>
            </p:cNvPr>
            <p:cNvGrpSpPr/>
            <p:nvPr/>
          </p:nvGrpSpPr>
          <p:grpSpPr>
            <a:xfrm rot="16200000">
              <a:off x="2631697" y="2403836"/>
              <a:ext cx="1978242" cy="2786724"/>
              <a:chOff x="1359307" y="428017"/>
              <a:chExt cx="4642659" cy="4642661"/>
            </a:xfrm>
          </p:grpSpPr>
          <p:sp>
            <p:nvSpPr>
              <p:cNvPr id="166" name="Freeform 14">
                <a:extLst>
                  <a:ext uri="{FF2B5EF4-FFF2-40B4-BE49-F238E27FC236}">
                    <a16:creationId xmlns:a16="http://schemas.microsoft.com/office/drawing/2014/main" id="{35BBB7F9-A097-A271-2F3E-48503CFE2BED}"/>
                  </a:ext>
                </a:extLst>
              </p:cNvPr>
              <p:cNvSpPr/>
              <p:nvPr/>
            </p:nvSpPr>
            <p:spPr>
              <a:xfrm>
                <a:off x="1359307" y="428017"/>
                <a:ext cx="4642659" cy="4642659"/>
              </a:xfrm>
              <a:custGeom>
                <a:avLst/>
                <a:gdLst>
                  <a:gd name="connsiteX0" fmla="*/ 0 w 3144601"/>
                  <a:gd name="connsiteY0" fmla="*/ 1572301 h 3144601"/>
                  <a:gd name="connsiteX1" fmla="*/ 1572301 w 3144601"/>
                  <a:gd name="connsiteY1" fmla="*/ 0 h 3144601"/>
                  <a:gd name="connsiteX2" fmla="*/ 3144602 w 3144601"/>
                  <a:gd name="connsiteY2" fmla="*/ 1572301 h 3144601"/>
                  <a:gd name="connsiteX3" fmla="*/ 1572301 w 3144601"/>
                  <a:gd name="connsiteY3" fmla="*/ 3144602 h 3144601"/>
                  <a:gd name="connsiteX4" fmla="*/ 0 w 3144601"/>
                  <a:gd name="connsiteY4" fmla="*/ 1572301 h 3144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4601" h="3144601">
                    <a:moveTo>
                      <a:pt x="0" y="1572301"/>
                    </a:moveTo>
                    <a:cubicBezTo>
                      <a:pt x="0" y="703943"/>
                      <a:pt x="703943" y="0"/>
                      <a:pt x="1572301" y="0"/>
                    </a:cubicBezTo>
                    <a:cubicBezTo>
                      <a:pt x="2440659" y="0"/>
                      <a:pt x="3144602" y="703943"/>
                      <a:pt x="3144602" y="1572301"/>
                    </a:cubicBezTo>
                    <a:cubicBezTo>
                      <a:pt x="3144602" y="2440659"/>
                      <a:pt x="2440659" y="3144602"/>
                      <a:pt x="1572301" y="3144602"/>
                    </a:cubicBezTo>
                    <a:cubicBezTo>
                      <a:pt x="703943" y="3144602"/>
                      <a:pt x="0" y="2440659"/>
                      <a:pt x="0" y="1572301"/>
                    </a:cubicBezTo>
                    <a:close/>
                  </a:path>
                </a:pathLst>
              </a:custGeom>
              <a:solidFill>
                <a:srgbClr val="6DC8B7"/>
              </a:solidFill>
              <a:ln w="38100">
                <a:solidFill>
                  <a:schemeClr val="bg1">
                    <a:lumMod val="95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05076" tIns="304467" rIns="1405079" bIns="3658708" numCol="1" spcCol="1270" anchor="ctr" anchorCtr="0">
                <a:noAutofit/>
              </a:bodyPr>
              <a:lstStyle/>
              <a:p>
                <a:pPr algn="ctr" defTabSz="592652">
                  <a:lnSpc>
                    <a:spcPct val="90000"/>
                  </a:lnSpc>
                  <a:spcBef>
                    <a:spcPct val="0"/>
                  </a:spcBef>
                  <a:spcAft>
                    <a:spcPct val="35000"/>
                  </a:spcAft>
                </a:pPr>
                <a:endParaRPr lang="en-US" sz="1333"/>
              </a:p>
            </p:txBody>
          </p:sp>
          <p:sp>
            <p:nvSpPr>
              <p:cNvPr id="167" name="Freeform 13">
                <a:extLst>
                  <a:ext uri="{FF2B5EF4-FFF2-40B4-BE49-F238E27FC236}">
                    <a16:creationId xmlns:a16="http://schemas.microsoft.com/office/drawing/2014/main" id="{B38ECEB5-D7FF-B6C1-3295-0FF835E16903}"/>
                  </a:ext>
                </a:extLst>
              </p:cNvPr>
              <p:cNvSpPr/>
              <p:nvPr/>
            </p:nvSpPr>
            <p:spPr>
              <a:xfrm>
                <a:off x="1602499" y="924128"/>
                <a:ext cx="4146548" cy="4146548"/>
              </a:xfrm>
              <a:custGeom>
                <a:avLst/>
                <a:gdLst>
                  <a:gd name="connsiteX0" fmla="*/ 0 w 3144601"/>
                  <a:gd name="connsiteY0" fmla="*/ 1572301 h 3144601"/>
                  <a:gd name="connsiteX1" fmla="*/ 1572301 w 3144601"/>
                  <a:gd name="connsiteY1" fmla="*/ 0 h 3144601"/>
                  <a:gd name="connsiteX2" fmla="*/ 3144602 w 3144601"/>
                  <a:gd name="connsiteY2" fmla="*/ 1572301 h 3144601"/>
                  <a:gd name="connsiteX3" fmla="*/ 1572301 w 3144601"/>
                  <a:gd name="connsiteY3" fmla="*/ 3144602 h 3144601"/>
                  <a:gd name="connsiteX4" fmla="*/ 0 w 3144601"/>
                  <a:gd name="connsiteY4" fmla="*/ 1572301 h 3144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4601" h="3144601">
                    <a:moveTo>
                      <a:pt x="0" y="1572301"/>
                    </a:moveTo>
                    <a:cubicBezTo>
                      <a:pt x="0" y="703943"/>
                      <a:pt x="703943" y="0"/>
                      <a:pt x="1572301" y="0"/>
                    </a:cubicBezTo>
                    <a:cubicBezTo>
                      <a:pt x="2440659" y="0"/>
                      <a:pt x="3144602" y="703943"/>
                      <a:pt x="3144602" y="1572301"/>
                    </a:cubicBezTo>
                    <a:cubicBezTo>
                      <a:pt x="3144602" y="2440659"/>
                      <a:pt x="2440659" y="3144602"/>
                      <a:pt x="1572301" y="3144602"/>
                    </a:cubicBezTo>
                    <a:cubicBezTo>
                      <a:pt x="703943" y="3144602"/>
                      <a:pt x="0" y="2440659"/>
                      <a:pt x="0" y="1572301"/>
                    </a:cubicBezTo>
                    <a:close/>
                  </a:path>
                </a:pathLst>
              </a:custGeom>
              <a:solidFill>
                <a:srgbClr val="9AD9CD"/>
              </a:solidFill>
              <a:ln w="38100">
                <a:solidFill>
                  <a:schemeClr val="bg1">
                    <a:lumMod val="95000"/>
                  </a:schemeClr>
                </a:solidFill>
                <a:prstDash val="dash"/>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05076" tIns="304467" rIns="1405079" bIns="3658708" numCol="1" spcCol="1270" anchor="ctr" anchorCtr="0">
                <a:noAutofit/>
              </a:bodyPr>
              <a:lstStyle/>
              <a:p>
                <a:pPr algn="ctr" defTabSz="592652">
                  <a:lnSpc>
                    <a:spcPct val="90000"/>
                  </a:lnSpc>
                  <a:spcBef>
                    <a:spcPct val="0"/>
                  </a:spcBef>
                  <a:spcAft>
                    <a:spcPct val="35000"/>
                  </a:spcAft>
                </a:pPr>
                <a:endParaRPr lang="en-US" sz="1333"/>
              </a:p>
            </p:txBody>
          </p:sp>
          <p:sp>
            <p:nvSpPr>
              <p:cNvPr id="168" name="Freeform 10">
                <a:extLst>
                  <a:ext uri="{FF2B5EF4-FFF2-40B4-BE49-F238E27FC236}">
                    <a16:creationId xmlns:a16="http://schemas.microsoft.com/office/drawing/2014/main" id="{83889449-7FC1-56E2-9839-F15DCE774E02}"/>
                  </a:ext>
                </a:extLst>
              </p:cNvPr>
              <p:cNvSpPr/>
              <p:nvPr/>
            </p:nvSpPr>
            <p:spPr>
              <a:xfrm>
                <a:off x="1877438" y="1422805"/>
                <a:ext cx="3647873" cy="3647873"/>
              </a:xfrm>
              <a:custGeom>
                <a:avLst/>
                <a:gdLst>
                  <a:gd name="connsiteX0" fmla="*/ 0 w 3144601"/>
                  <a:gd name="connsiteY0" fmla="*/ 1572301 h 3144601"/>
                  <a:gd name="connsiteX1" fmla="*/ 1572301 w 3144601"/>
                  <a:gd name="connsiteY1" fmla="*/ 0 h 3144601"/>
                  <a:gd name="connsiteX2" fmla="*/ 3144602 w 3144601"/>
                  <a:gd name="connsiteY2" fmla="*/ 1572301 h 3144601"/>
                  <a:gd name="connsiteX3" fmla="*/ 1572301 w 3144601"/>
                  <a:gd name="connsiteY3" fmla="*/ 3144602 h 3144601"/>
                  <a:gd name="connsiteX4" fmla="*/ 0 w 3144601"/>
                  <a:gd name="connsiteY4" fmla="*/ 1572301 h 3144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4601" h="3144601">
                    <a:moveTo>
                      <a:pt x="0" y="1572301"/>
                    </a:moveTo>
                    <a:cubicBezTo>
                      <a:pt x="0" y="703943"/>
                      <a:pt x="703943" y="0"/>
                      <a:pt x="1572301" y="0"/>
                    </a:cubicBezTo>
                    <a:cubicBezTo>
                      <a:pt x="2440659" y="0"/>
                      <a:pt x="3144602" y="703943"/>
                      <a:pt x="3144602" y="1572301"/>
                    </a:cubicBezTo>
                    <a:cubicBezTo>
                      <a:pt x="3144602" y="2440659"/>
                      <a:pt x="2440659" y="3144602"/>
                      <a:pt x="1572301" y="3144602"/>
                    </a:cubicBezTo>
                    <a:cubicBezTo>
                      <a:pt x="703943" y="3144602"/>
                      <a:pt x="0" y="2440659"/>
                      <a:pt x="0" y="1572301"/>
                    </a:cubicBezTo>
                    <a:close/>
                  </a:path>
                </a:pathLst>
              </a:custGeom>
              <a:solidFill>
                <a:srgbClr val="BEE4D6"/>
              </a:solidFill>
              <a:ln w="38100">
                <a:solidFill>
                  <a:schemeClr val="bg1">
                    <a:lumMod val="95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05076" tIns="304467" rIns="1405079" bIns="3658708" numCol="1" spcCol="1270" anchor="ctr" anchorCtr="0">
                <a:noAutofit/>
              </a:bodyPr>
              <a:lstStyle/>
              <a:p>
                <a:pPr algn="ctr" defTabSz="592652">
                  <a:lnSpc>
                    <a:spcPct val="90000"/>
                  </a:lnSpc>
                  <a:spcBef>
                    <a:spcPct val="0"/>
                  </a:spcBef>
                  <a:spcAft>
                    <a:spcPct val="35000"/>
                  </a:spcAft>
                </a:pPr>
                <a:endParaRPr lang="en-US" sz="1333"/>
              </a:p>
            </p:txBody>
          </p:sp>
          <p:sp>
            <p:nvSpPr>
              <p:cNvPr id="169" name="Freeform 3">
                <a:extLst>
                  <a:ext uri="{FF2B5EF4-FFF2-40B4-BE49-F238E27FC236}">
                    <a16:creationId xmlns:a16="http://schemas.microsoft.com/office/drawing/2014/main" id="{94D4CE5D-4B7F-E2A0-F072-87C1A087313A}"/>
                  </a:ext>
                </a:extLst>
              </p:cNvPr>
              <p:cNvSpPr/>
              <p:nvPr/>
            </p:nvSpPr>
            <p:spPr>
              <a:xfrm>
                <a:off x="2101735" y="1926077"/>
                <a:ext cx="3144601" cy="3144601"/>
              </a:xfrm>
              <a:custGeom>
                <a:avLst/>
                <a:gdLst>
                  <a:gd name="connsiteX0" fmla="*/ 0 w 3144601"/>
                  <a:gd name="connsiteY0" fmla="*/ 1572301 h 3144601"/>
                  <a:gd name="connsiteX1" fmla="*/ 1572301 w 3144601"/>
                  <a:gd name="connsiteY1" fmla="*/ 0 h 3144601"/>
                  <a:gd name="connsiteX2" fmla="*/ 3144602 w 3144601"/>
                  <a:gd name="connsiteY2" fmla="*/ 1572301 h 3144601"/>
                  <a:gd name="connsiteX3" fmla="*/ 1572301 w 3144601"/>
                  <a:gd name="connsiteY3" fmla="*/ 3144602 h 3144601"/>
                  <a:gd name="connsiteX4" fmla="*/ 0 w 3144601"/>
                  <a:gd name="connsiteY4" fmla="*/ 1572301 h 3144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4601" h="3144601">
                    <a:moveTo>
                      <a:pt x="0" y="1572301"/>
                    </a:moveTo>
                    <a:cubicBezTo>
                      <a:pt x="0" y="703943"/>
                      <a:pt x="703943" y="0"/>
                      <a:pt x="1572301" y="0"/>
                    </a:cubicBezTo>
                    <a:cubicBezTo>
                      <a:pt x="2440659" y="0"/>
                      <a:pt x="3144602" y="703943"/>
                      <a:pt x="3144602" y="1572301"/>
                    </a:cubicBezTo>
                    <a:cubicBezTo>
                      <a:pt x="3144602" y="2440659"/>
                      <a:pt x="2440659" y="3144602"/>
                      <a:pt x="1572301" y="3144602"/>
                    </a:cubicBezTo>
                    <a:cubicBezTo>
                      <a:pt x="703943" y="3144602"/>
                      <a:pt x="0" y="2440659"/>
                      <a:pt x="0" y="1572301"/>
                    </a:cubicBezTo>
                    <a:close/>
                  </a:path>
                </a:pathLst>
              </a:custGeom>
              <a:solidFill>
                <a:srgbClr val="D4EDE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05076" tIns="304467" rIns="1405079" bIns="3658708" numCol="1" spcCol="1270" anchor="ctr" anchorCtr="0">
                <a:noAutofit/>
              </a:bodyPr>
              <a:lstStyle/>
              <a:p>
                <a:pPr algn="ctr" defTabSz="592652">
                  <a:lnSpc>
                    <a:spcPct val="90000"/>
                  </a:lnSpc>
                  <a:spcBef>
                    <a:spcPct val="0"/>
                  </a:spcBef>
                  <a:spcAft>
                    <a:spcPct val="35000"/>
                  </a:spcAft>
                </a:pPr>
                <a:endParaRPr lang="en-US" sz="1333"/>
              </a:p>
            </p:txBody>
          </p:sp>
          <p:sp>
            <p:nvSpPr>
              <p:cNvPr id="170" name="Freeform 4">
                <a:extLst>
                  <a:ext uri="{FF2B5EF4-FFF2-40B4-BE49-F238E27FC236}">
                    <a16:creationId xmlns:a16="http://schemas.microsoft.com/office/drawing/2014/main" id="{D6603A52-83BF-903A-9C99-C4BC1825AD26}"/>
                  </a:ext>
                </a:extLst>
              </p:cNvPr>
              <p:cNvSpPr/>
              <p:nvPr/>
            </p:nvSpPr>
            <p:spPr>
              <a:xfrm>
                <a:off x="2337580" y="2397767"/>
                <a:ext cx="2672910" cy="2672910"/>
              </a:xfrm>
              <a:custGeom>
                <a:avLst/>
                <a:gdLst>
                  <a:gd name="connsiteX0" fmla="*/ 0 w 2672910"/>
                  <a:gd name="connsiteY0" fmla="*/ 1336455 h 2672910"/>
                  <a:gd name="connsiteX1" fmla="*/ 1336455 w 2672910"/>
                  <a:gd name="connsiteY1" fmla="*/ 0 h 2672910"/>
                  <a:gd name="connsiteX2" fmla="*/ 2672910 w 2672910"/>
                  <a:gd name="connsiteY2" fmla="*/ 1336455 h 2672910"/>
                  <a:gd name="connsiteX3" fmla="*/ 1336455 w 2672910"/>
                  <a:gd name="connsiteY3" fmla="*/ 2672910 h 2672910"/>
                  <a:gd name="connsiteX4" fmla="*/ 0 w 2672910"/>
                  <a:gd name="connsiteY4" fmla="*/ 1336455 h 267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2910" h="2672910">
                    <a:moveTo>
                      <a:pt x="0" y="1336455"/>
                    </a:moveTo>
                    <a:cubicBezTo>
                      <a:pt x="0" y="598351"/>
                      <a:pt x="598351" y="0"/>
                      <a:pt x="1336455" y="0"/>
                    </a:cubicBezTo>
                    <a:cubicBezTo>
                      <a:pt x="2074559" y="0"/>
                      <a:pt x="2672910" y="598351"/>
                      <a:pt x="2672910" y="1336455"/>
                    </a:cubicBezTo>
                    <a:cubicBezTo>
                      <a:pt x="2672910" y="2074559"/>
                      <a:pt x="2074559" y="2672910"/>
                      <a:pt x="1336455" y="2672910"/>
                    </a:cubicBezTo>
                    <a:cubicBezTo>
                      <a:pt x="598351" y="2672910"/>
                      <a:pt x="0" y="2074559"/>
                      <a:pt x="0" y="1336455"/>
                    </a:cubicBezTo>
                    <a:close/>
                  </a:path>
                </a:pathLst>
              </a:custGeom>
              <a:solidFill>
                <a:srgbClr val="D8E3E4"/>
              </a:solidFill>
            </p:spPr>
            <p:style>
              <a:lnRef idx="2">
                <a:schemeClr val="lt1">
                  <a:hueOff val="0"/>
                  <a:satOff val="0"/>
                  <a:lumOff val="0"/>
                  <a:alphaOff val="0"/>
                </a:schemeClr>
              </a:lnRef>
              <a:fillRef idx="1">
                <a:schemeClr val="accent2">
                  <a:hueOff val="-714282"/>
                  <a:satOff val="1144"/>
                  <a:lumOff val="-1667"/>
                  <a:alphaOff val="0"/>
                </a:schemeClr>
              </a:fillRef>
              <a:effectRef idx="0">
                <a:schemeClr val="accent2">
                  <a:hueOff val="-714282"/>
                  <a:satOff val="1144"/>
                  <a:lumOff val="-1667"/>
                  <a:alphaOff val="0"/>
                </a:schemeClr>
              </a:effectRef>
              <a:fontRef idx="minor">
                <a:schemeClr val="lt1"/>
              </a:fontRef>
            </p:style>
            <p:txBody>
              <a:bodyPr spcFirstLastPara="0" vert="horz" wrap="square" lIns="1108305" tIns="299749" rIns="1108305" bIns="3043939" numCol="1" spcCol="1270" anchor="ctr" anchorCtr="0">
                <a:noAutofit/>
              </a:bodyPr>
              <a:lstStyle/>
              <a:p>
                <a:pPr algn="ctr" defTabSz="592652">
                  <a:lnSpc>
                    <a:spcPct val="90000"/>
                  </a:lnSpc>
                  <a:spcBef>
                    <a:spcPct val="0"/>
                  </a:spcBef>
                  <a:spcAft>
                    <a:spcPct val="35000"/>
                  </a:spcAft>
                </a:pPr>
                <a:endParaRPr lang="en-US" sz="1333"/>
              </a:p>
            </p:txBody>
          </p:sp>
          <p:sp>
            <p:nvSpPr>
              <p:cNvPr id="171" name="Freeform 5">
                <a:extLst>
                  <a:ext uri="{FF2B5EF4-FFF2-40B4-BE49-F238E27FC236}">
                    <a16:creationId xmlns:a16="http://schemas.microsoft.com/office/drawing/2014/main" id="{BCDFFB66-5FEC-59EF-A060-315EF7848D68}"/>
                  </a:ext>
                </a:extLst>
              </p:cNvPr>
              <p:cNvSpPr/>
              <p:nvPr/>
            </p:nvSpPr>
            <p:spPr>
              <a:xfrm>
                <a:off x="2573425" y="2869457"/>
                <a:ext cx="2201220" cy="2201220"/>
              </a:xfrm>
              <a:custGeom>
                <a:avLst/>
                <a:gdLst>
                  <a:gd name="connsiteX0" fmla="*/ 0 w 2201220"/>
                  <a:gd name="connsiteY0" fmla="*/ 1100610 h 2201220"/>
                  <a:gd name="connsiteX1" fmla="*/ 1100610 w 2201220"/>
                  <a:gd name="connsiteY1" fmla="*/ 0 h 2201220"/>
                  <a:gd name="connsiteX2" fmla="*/ 2201220 w 2201220"/>
                  <a:gd name="connsiteY2" fmla="*/ 1100610 h 2201220"/>
                  <a:gd name="connsiteX3" fmla="*/ 1100610 w 2201220"/>
                  <a:gd name="connsiteY3" fmla="*/ 2201220 h 2201220"/>
                  <a:gd name="connsiteX4" fmla="*/ 0 w 2201220"/>
                  <a:gd name="connsiteY4" fmla="*/ 1100610 h 220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1220" h="2201220">
                    <a:moveTo>
                      <a:pt x="0" y="1100610"/>
                    </a:moveTo>
                    <a:cubicBezTo>
                      <a:pt x="0" y="492760"/>
                      <a:pt x="492760" y="0"/>
                      <a:pt x="1100610" y="0"/>
                    </a:cubicBezTo>
                    <a:cubicBezTo>
                      <a:pt x="1708460" y="0"/>
                      <a:pt x="2201220" y="492760"/>
                      <a:pt x="2201220" y="1100610"/>
                    </a:cubicBezTo>
                    <a:cubicBezTo>
                      <a:pt x="2201220" y="1708460"/>
                      <a:pt x="1708460" y="2201220"/>
                      <a:pt x="1100610" y="2201220"/>
                    </a:cubicBezTo>
                    <a:cubicBezTo>
                      <a:pt x="492760" y="2201220"/>
                      <a:pt x="0" y="1708460"/>
                      <a:pt x="0" y="1100610"/>
                    </a:cubicBezTo>
                    <a:close/>
                  </a:path>
                </a:pathLst>
              </a:custGeom>
              <a:solidFill>
                <a:srgbClr val="ACBEC4"/>
              </a:solidFill>
            </p:spPr>
            <p:style>
              <a:lnRef idx="2">
                <a:schemeClr val="lt1">
                  <a:hueOff val="0"/>
                  <a:satOff val="0"/>
                  <a:lumOff val="0"/>
                  <a:alphaOff val="0"/>
                </a:schemeClr>
              </a:lnRef>
              <a:fillRef idx="1">
                <a:schemeClr val="accent2">
                  <a:hueOff val="-1428565"/>
                  <a:satOff val="2287"/>
                  <a:lumOff val="-3333"/>
                  <a:alphaOff val="0"/>
                </a:schemeClr>
              </a:fillRef>
              <a:effectRef idx="0">
                <a:schemeClr val="accent2">
                  <a:hueOff val="-1428565"/>
                  <a:satOff val="2287"/>
                  <a:lumOff val="-3333"/>
                  <a:alphaOff val="0"/>
                </a:schemeClr>
              </a:effectRef>
              <a:fontRef idx="minor">
                <a:schemeClr val="lt1"/>
              </a:fontRef>
            </p:style>
            <p:txBody>
              <a:bodyPr spcFirstLastPara="0" vert="horz" wrap="square" lIns="802885" tIns="297339" rIns="802887" bIns="2422251" numCol="1" spcCol="1270" anchor="ctr" anchorCtr="0">
                <a:noAutofit/>
              </a:bodyPr>
              <a:lstStyle/>
              <a:p>
                <a:pPr algn="ctr" defTabSz="592652">
                  <a:lnSpc>
                    <a:spcPct val="90000"/>
                  </a:lnSpc>
                  <a:spcBef>
                    <a:spcPct val="0"/>
                  </a:spcBef>
                  <a:spcAft>
                    <a:spcPct val="35000"/>
                  </a:spcAft>
                </a:pPr>
                <a:endParaRPr lang="en-US" sz="1333"/>
              </a:p>
            </p:txBody>
          </p:sp>
          <p:sp>
            <p:nvSpPr>
              <p:cNvPr id="172" name="Freeform 6">
                <a:extLst>
                  <a:ext uri="{FF2B5EF4-FFF2-40B4-BE49-F238E27FC236}">
                    <a16:creationId xmlns:a16="http://schemas.microsoft.com/office/drawing/2014/main" id="{38A3F89B-C9C4-B4F6-D502-DAE38D5B9BDA}"/>
                  </a:ext>
                </a:extLst>
              </p:cNvPr>
              <p:cNvSpPr/>
              <p:nvPr/>
            </p:nvSpPr>
            <p:spPr>
              <a:xfrm>
                <a:off x="2809270" y="3341147"/>
                <a:ext cx="1729530" cy="1729530"/>
              </a:xfrm>
              <a:custGeom>
                <a:avLst/>
                <a:gdLst>
                  <a:gd name="connsiteX0" fmla="*/ 0 w 1729530"/>
                  <a:gd name="connsiteY0" fmla="*/ 864765 h 1729530"/>
                  <a:gd name="connsiteX1" fmla="*/ 864765 w 1729530"/>
                  <a:gd name="connsiteY1" fmla="*/ 0 h 1729530"/>
                  <a:gd name="connsiteX2" fmla="*/ 1729530 w 1729530"/>
                  <a:gd name="connsiteY2" fmla="*/ 864765 h 1729530"/>
                  <a:gd name="connsiteX3" fmla="*/ 864765 w 1729530"/>
                  <a:gd name="connsiteY3" fmla="*/ 1729530 h 1729530"/>
                  <a:gd name="connsiteX4" fmla="*/ 0 w 1729530"/>
                  <a:gd name="connsiteY4" fmla="*/ 864765 h 172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530" h="1729530">
                    <a:moveTo>
                      <a:pt x="0" y="864765"/>
                    </a:moveTo>
                    <a:cubicBezTo>
                      <a:pt x="0" y="387168"/>
                      <a:pt x="387168" y="0"/>
                      <a:pt x="864765" y="0"/>
                    </a:cubicBezTo>
                    <a:cubicBezTo>
                      <a:pt x="1342362" y="0"/>
                      <a:pt x="1729530" y="387168"/>
                      <a:pt x="1729530" y="864765"/>
                    </a:cubicBezTo>
                    <a:cubicBezTo>
                      <a:pt x="1729530" y="1342362"/>
                      <a:pt x="1342362" y="1729530"/>
                      <a:pt x="864765" y="1729530"/>
                    </a:cubicBezTo>
                    <a:cubicBezTo>
                      <a:pt x="387168" y="1729530"/>
                      <a:pt x="0" y="1342362"/>
                      <a:pt x="0" y="864765"/>
                    </a:cubicBezTo>
                    <a:close/>
                  </a:path>
                </a:pathLst>
              </a:custGeom>
              <a:solidFill>
                <a:srgbClr val="B1C7CA"/>
              </a:solidFill>
            </p:spPr>
            <p:style>
              <a:lnRef idx="2">
                <a:schemeClr val="lt1">
                  <a:hueOff val="0"/>
                  <a:satOff val="0"/>
                  <a:lumOff val="0"/>
                  <a:alphaOff val="0"/>
                </a:schemeClr>
              </a:lnRef>
              <a:fillRef idx="1">
                <a:schemeClr val="accent2">
                  <a:hueOff val="-2142847"/>
                  <a:satOff val="3431"/>
                  <a:lumOff val="-5000"/>
                  <a:alphaOff val="0"/>
                </a:schemeClr>
              </a:fillRef>
              <a:effectRef idx="0">
                <a:schemeClr val="accent2">
                  <a:hueOff val="-2142847"/>
                  <a:satOff val="3431"/>
                  <a:lumOff val="-5000"/>
                  <a:alphaOff val="0"/>
                </a:schemeClr>
              </a:effectRef>
              <a:fontRef idx="minor">
                <a:schemeClr val="lt1"/>
              </a:fontRef>
            </p:style>
            <p:txBody>
              <a:bodyPr spcFirstLastPara="0" vert="horz" wrap="square" lIns="625216" tIns="302371" rIns="625216" bIns="1778236" numCol="1" spcCol="1270" anchor="ctr" anchorCtr="0">
                <a:noAutofit/>
              </a:bodyPr>
              <a:lstStyle/>
              <a:p>
                <a:pPr algn="ctr" defTabSz="592652">
                  <a:lnSpc>
                    <a:spcPct val="90000"/>
                  </a:lnSpc>
                  <a:spcBef>
                    <a:spcPct val="0"/>
                  </a:spcBef>
                  <a:spcAft>
                    <a:spcPct val="35000"/>
                  </a:spcAft>
                </a:pPr>
                <a:endParaRPr lang="en-US" sz="1333"/>
              </a:p>
            </p:txBody>
          </p:sp>
          <p:sp>
            <p:nvSpPr>
              <p:cNvPr id="173" name="Freeform 7">
                <a:extLst>
                  <a:ext uri="{FF2B5EF4-FFF2-40B4-BE49-F238E27FC236}">
                    <a16:creationId xmlns:a16="http://schemas.microsoft.com/office/drawing/2014/main" id="{969F9A64-F785-AC0C-B25F-2BC4E1ED0B91}"/>
                  </a:ext>
                </a:extLst>
              </p:cNvPr>
              <p:cNvSpPr/>
              <p:nvPr/>
            </p:nvSpPr>
            <p:spPr>
              <a:xfrm>
                <a:off x="3045115" y="3812837"/>
                <a:ext cx="1257840" cy="1257840"/>
              </a:xfrm>
              <a:custGeom>
                <a:avLst/>
                <a:gdLst>
                  <a:gd name="connsiteX0" fmla="*/ 0 w 1257840"/>
                  <a:gd name="connsiteY0" fmla="*/ 628920 h 1257840"/>
                  <a:gd name="connsiteX1" fmla="*/ 628920 w 1257840"/>
                  <a:gd name="connsiteY1" fmla="*/ 0 h 1257840"/>
                  <a:gd name="connsiteX2" fmla="*/ 1257840 w 1257840"/>
                  <a:gd name="connsiteY2" fmla="*/ 628920 h 1257840"/>
                  <a:gd name="connsiteX3" fmla="*/ 628920 w 1257840"/>
                  <a:gd name="connsiteY3" fmla="*/ 1257840 h 1257840"/>
                  <a:gd name="connsiteX4" fmla="*/ 0 w 1257840"/>
                  <a:gd name="connsiteY4" fmla="*/ 628920 h 125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840" h="1257840">
                    <a:moveTo>
                      <a:pt x="0" y="628920"/>
                    </a:moveTo>
                    <a:cubicBezTo>
                      <a:pt x="0" y="281577"/>
                      <a:pt x="281577" y="0"/>
                      <a:pt x="628920" y="0"/>
                    </a:cubicBezTo>
                    <a:cubicBezTo>
                      <a:pt x="976263" y="0"/>
                      <a:pt x="1257840" y="281577"/>
                      <a:pt x="1257840" y="628920"/>
                    </a:cubicBezTo>
                    <a:cubicBezTo>
                      <a:pt x="1257840" y="976263"/>
                      <a:pt x="976263" y="1257840"/>
                      <a:pt x="628920" y="1257840"/>
                    </a:cubicBezTo>
                    <a:cubicBezTo>
                      <a:pt x="281577" y="1257840"/>
                      <a:pt x="0" y="976263"/>
                      <a:pt x="0" y="628920"/>
                    </a:cubicBezTo>
                    <a:close/>
                  </a:path>
                </a:pathLst>
              </a:custGeom>
              <a:solidFill>
                <a:srgbClr val="B3B3B3"/>
              </a:solidFill>
            </p:spPr>
            <p:style>
              <a:lnRef idx="2">
                <a:schemeClr val="lt1">
                  <a:hueOff val="0"/>
                  <a:satOff val="0"/>
                  <a:lumOff val="0"/>
                  <a:alphaOff val="0"/>
                </a:schemeClr>
              </a:lnRef>
              <a:fillRef idx="1">
                <a:schemeClr val="accent2">
                  <a:hueOff val="-2857129"/>
                  <a:satOff val="4575"/>
                  <a:lumOff val="-6667"/>
                  <a:alphaOff val="0"/>
                </a:schemeClr>
              </a:fillRef>
              <a:effectRef idx="0">
                <a:schemeClr val="accent2">
                  <a:hueOff val="-2857129"/>
                  <a:satOff val="4575"/>
                  <a:lumOff val="-6667"/>
                  <a:alphaOff val="0"/>
                </a:schemeClr>
              </a:effectRef>
              <a:fontRef idx="minor">
                <a:schemeClr val="lt1"/>
              </a:fontRef>
            </p:style>
            <p:txBody>
              <a:bodyPr spcFirstLastPara="0" vert="horz" wrap="square" lIns="388323" tIns="304467" rIns="388323" bIns="1143027" numCol="1" spcCol="1270" anchor="ctr" anchorCtr="0">
                <a:noAutofit/>
              </a:bodyPr>
              <a:lstStyle/>
              <a:p>
                <a:pPr algn="ctr" defTabSz="592652">
                  <a:lnSpc>
                    <a:spcPct val="90000"/>
                  </a:lnSpc>
                  <a:spcBef>
                    <a:spcPct val="0"/>
                  </a:spcBef>
                  <a:spcAft>
                    <a:spcPct val="35000"/>
                  </a:spcAft>
                </a:pPr>
                <a:endParaRPr lang="en-US" sz="1333"/>
              </a:p>
            </p:txBody>
          </p:sp>
          <p:sp>
            <p:nvSpPr>
              <p:cNvPr id="174" name="Freeform 8">
                <a:extLst>
                  <a:ext uri="{FF2B5EF4-FFF2-40B4-BE49-F238E27FC236}">
                    <a16:creationId xmlns:a16="http://schemas.microsoft.com/office/drawing/2014/main" id="{95A7B3EF-559F-5EFB-B9B4-0A3AA72CF378}"/>
                  </a:ext>
                </a:extLst>
              </p:cNvPr>
              <p:cNvSpPr/>
              <p:nvPr/>
            </p:nvSpPr>
            <p:spPr>
              <a:xfrm>
                <a:off x="3280960" y="4284527"/>
                <a:ext cx="786150" cy="786150"/>
              </a:xfrm>
              <a:custGeom>
                <a:avLst/>
                <a:gdLst>
                  <a:gd name="connsiteX0" fmla="*/ 0 w 786150"/>
                  <a:gd name="connsiteY0" fmla="*/ 393075 h 786150"/>
                  <a:gd name="connsiteX1" fmla="*/ 393075 w 786150"/>
                  <a:gd name="connsiteY1" fmla="*/ 0 h 786150"/>
                  <a:gd name="connsiteX2" fmla="*/ 786150 w 786150"/>
                  <a:gd name="connsiteY2" fmla="*/ 393075 h 786150"/>
                  <a:gd name="connsiteX3" fmla="*/ 393075 w 786150"/>
                  <a:gd name="connsiteY3" fmla="*/ 786150 h 786150"/>
                  <a:gd name="connsiteX4" fmla="*/ 0 w 786150"/>
                  <a:gd name="connsiteY4" fmla="*/ 393075 h 786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150" h="786150">
                    <a:moveTo>
                      <a:pt x="0" y="393075"/>
                    </a:moveTo>
                    <a:cubicBezTo>
                      <a:pt x="0" y="175986"/>
                      <a:pt x="175986" y="0"/>
                      <a:pt x="393075" y="0"/>
                    </a:cubicBezTo>
                    <a:cubicBezTo>
                      <a:pt x="610164" y="0"/>
                      <a:pt x="786150" y="175986"/>
                      <a:pt x="786150" y="393075"/>
                    </a:cubicBezTo>
                    <a:cubicBezTo>
                      <a:pt x="786150" y="610164"/>
                      <a:pt x="610164" y="786150"/>
                      <a:pt x="393075" y="786150"/>
                    </a:cubicBezTo>
                    <a:cubicBezTo>
                      <a:pt x="175986" y="786150"/>
                      <a:pt x="0" y="610164"/>
                      <a:pt x="0" y="393075"/>
                    </a:cubicBezTo>
                    <a:close/>
                  </a:path>
                </a:pathLst>
              </a:custGeom>
              <a:solidFill>
                <a:srgbClr val="839DA7"/>
              </a:solidFill>
            </p:spPr>
            <p:style>
              <a:lnRef idx="2">
                <a:schemeClr val="lt1">
                  <a:hueOff val="0"/>
                  <a:satOff val="0"/>
                  <a:lumOff val="0"/>
                  <a:alphaOff val="0"/>
                </a:schemeClr>
              </a:lnRef>
              <a:fillRef idx="1">
                <a:schemeClr val="accent2">
                  <a:hueOff val="-3571412"/>
                  <a:satOff val="5718"/>
                  <a:lumOff val="-8333"/>
                  <a:alphaOff val="0"/>
                </a:schemeClr>
              </a:fillRef>
              <a:effectRef idx="0">
                <a:schemeClr val="accent2">
                  <a:hueOff val="-3571412"/>
                  <a:satOff val="5718"/>
                  <a:lumOff val="-8333"/>
                  <a:alphaOff val="0"/>
                </a:schemeClr>
              </a:effectRef>
              <a:fontRef idx="minor">
                <a:schemeClr val="lt1"/>
              </a:fontRef>
            </p:style>
            <p:txBody>
              <a:bodyPr spcFirstLastPara="0" vert="horz" wrap="square" lIns="262539" tIns="251533" rIns="262539" bIns="733704" numCol="1" spcCol="1270" anchor="ctr" anchorCtr="0">
                <a:noAutofit/>
              </a:bodyPr>
              <a:lstStyle/>
              <a:p>
                <a:pPr algn="ctr" defTabSz="592652">
                  <a:lnSpc>
                    <a:spcPct val="90000"/>
                  </a:lnSpc>
                  <a:spcBef>
                    <a:spcPct val="0"/>
                  </a:spcBef>
                  <a:spcAft>
                    <a:spcPct val="35000"/>
                  </a:spcAft>
                </a:pPr>
                <a:endParaRPr lang="en-US" sz="1333" dirty="0"/>
              </a:p>
            </p:txBody>
          </p:sp>
        </p:grpSp>
        <p:sp>
          <p:nvSpPr>
            <p:cNvPr id="176" name="TextBox 175">
              <a:extLst>
                <a:ext uri="{FF2B5EF4-FFF2-40B4-BE49-F238E27FC236}">
                  <a16:creationId xmlns:a16="http://schemas.microsoft.com/office/drawing/2014/main" id="{E8EAED42-81BD-C913-155A-121655714693}"/>
                </a:ext>
              </a:extLst>
            </p:cNvPr>
            <p:cNvSpPr txBox="1"/>
            <p:nvPr/>
          </p:nvSpPr>
          <p:spPr>
            <a:xfrm>
              <a:off x="2074998" y="3628814"/>
              <a:ext cx="2813921" cy="338554"/>
            </a:xfrm>
            <a:prstGeom prst="rect">
              <a:avLst/>
            </a:prstGeom>
            <a:noFill/>
          </p:spPr>
          <p:txBody>
            <a:bodyPr wrap="square">
              <a:spAutoFit/>
            </a:bodyPr>
            <a:lstStyle/>
            <a:p>
              <a:r>
                <a:rPr lang="en-US" sz="1600" b="1" spc="600" dirty="0">
                  <a:solidFill>
                    <a:schemeClr val="accent6"/>
                  </a:solidFill>
                  <a:latin typeface="Calibri" panose="020F0502020204030204" pitchFamily="34" charset="0"/>
                  <a:cs typeface="Calibri" panose="020F0502020204030204" pitchFamily="34" charset="0"/>
                </a:rPr>
                <a:t>1 2 3 4 5 6 7 8 9</a:t>
              </a:r>
              <a:endParaRPr lang="en-GB" sz="1600" b="1" spc="600" dirty="0">
                <a:solidFill>
                  <a:schemeClr val="accent6"/>
                </a:solidFill>
              </a:endParaRPr>
            </a:p>
          </p:txBody>
        </p:sp>
      </p:grpSp>
      <p:sp>
        <p:nvSpPr>
          <p:cNvPr id="189" name="Callout: Bent Line with Border and Accent Bar 188">
            <a:extLst>
              <a:ext uri="{FF2B5EF4-FFF2-40B4-BE49-F238E27FC236}">
                <a16:creationId xmlns:a16="http://schemas.microsoft.com/office/drawing/2014/main" id="{CB27CF7E-8B19-A8D9-71F1-1105C6E45D60}"/>
              </a:ext>
            </a:extLst>
          </p:cNvPr>
          <p:cNvSpPr/>
          <p:nvPr/>
        </p:nvSpPr>
        <p:spPr>
          <a:xfrm>
            <a:off x="8634351" y="2309040"/>
            <a:ext cx="3154715" cy="301226"/>
          </a:xfrm>
          <a:prstGeom prst="accentBorderCallout2">
            <a:avLst>
              <a:gd name="adj1" fmla="val 18750"/>
              <a:gd name="adj2" fmla="val -3666"/>
              <a:gd name="adj3" fmla="val 18750"/>
              <a:gd name="adj4" fmla="val -16667"/>
              <a:gd name="adj5" fmla="val 467968"/>
              <a:gd name="adj6" fmla="val -71068"/>
            </a:avLst>
          </a:prstGeom>
          <a:solidFill>
            <a:srgbClr val="B3B3B3"/>
          </a:solid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accent6">
                    <a:lumMod val="50000"/>
                  </a:schemeClr>
                </a:solidFill>
                <a:latin typeface="Calibri" panose="020F0502020204030204" pitchFamily="34" charset="0"/>
                <a:cs typeface="Calibri" panose="020F0502020204030204" pitchFamily="34" charset="0"/>
              </a:rPr>
              <a:t>Add roof insulation</a:t>
            </a:r>
          </a:p>
        </p:txBody>
      </p:sp>
      <p:sp>
        <p:nvSpPr>
          <p:cNvPr id="190" name="Callout: Bent Line with Border and Accent Bar 189">
            <a:extLst>
              <a:ext uri="{FF2B5EF4-FFF2-40B4-BE49-F238E27FC236}">
                <a16:creationId xmlns:a16="http://schemas.microsoft.com/office/drawing/2014/main" id="{E5963A9B-A61D-E622-F878-67BC7C6C1878}"/>
              </a:ext>
            </a:extLst>
          </p:cNvPr>
          <p:cNvSpPr/>
          <p:nvPr/>
        </p:nvSpPr>
        <p:spPr>
          <a:xfrm>
            <a:off x="8634350" y="2763078"/>
            <a:ext cx="3154716" cy="301226"/>
          </a:xfrm>
          <a:prstGeom prst="accentBorderCallout2">
            <a:avLst>
              <a:gd name="adj1" fmla="val 14858"/>
              <a:gd name="adj2" fmla="val -3307"/>
              <a:gd name="adj3" fmla="val 18750"/>
              <a:gd name="adj4" fmla="val -16667"/>
              <a:gd name="adj5" fmla="val 312964"/>
              <a:gd name="adj6" fmla="val -61915"/>
            </a:avLst>
          </a:prstGeom>
          <a:solidFill>
            <a:srgbClr val="B1C7CA"/>
          </a:solid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accent6">
                    <a:lumMod val="50000"/>
                  </a:schemeClr>
                </a:solidFill>
                <a:latin typeface="Calibri" panose="020F0502020204030204" pitchFamily="34" charset="0"/>
                <a:cs typeface="Calibri" panose="020F0502020204030204" pitchFamily="34" charset="0"/>
              </a:rPr>
              <a:t>Seal air vent louvered windows</a:t>
            </a:r>
          </a:p>
        </p:txBody>
      </p:sp>
      <p:sp>
        <p:nvSpPr>
          <p:cNvPr id="191" name="Callout: Bent Line with Border and Accent Bar 190">
            <a:extLst>
              <a:ext uri="{FF2B5EF4-FFF2-40B4-BE49-F238E27FC236}">
                <a16:creationId xmlns:a16="http://schemas.microsoft.com/office/drawing/2014/main" id="{8EE655BF-AD5B-1704-B278-A827BA23C79F}"/>
              </a:ext>
            </a:extLst>
          </p:cNvPr>
          <p:cNvSpPr/>
          <p:nvPr/>
        </p:nvSpPr>
        <p:spPr>
          <a:xfrm>
            <a:off x="9484176" y="3219483"/>
            <a:ext cx="2307184" cy="301226"/>
          </a:xfrm>
          <a:prstGeom prst="accentBorderCallout2">
            <a:avLst>
              <a:gd name="adj1" fmla="val 14858"/>
              <a:gd name="adj2" fmla="val -4939"/>
              <a:gd name="adj3" fmla="val 18750"/>
              <a:gd name="adj4" fmla="val -16667"/>
              <a:gd name="adj5" fmla="val 156190"/>
              <a:gd name="adj6" fmla="val -106861"/>
            </a:avLst>
          </a:prstGeom>
          <a:solidFill>
            <a:srgbClr val="ACBEC4"/>
          </a:solid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400" b="0" dirty="0">
                <a:solidFill>
                  <a:schemeClr val="accent6">
                    <a:lumMod val="50000"/>
                  </a:schemeClr>
                </a:solidFill>
                <a:effectLst/>
                <a:latin typeface="Calibri" panose="020F0502020204030204" pitchFamily="34" charset="0"/>
                <a:cs typeface="Calibri" panose="020F0502020204030204" pitchFamily="34" charset="0"/>
              </a:rPr>
              <a:t>Daylight harvesting </a:t>
            </a:r>
            <a:endParaRPr lang="en-MY" sz="1400" b="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92" name="Callout: Bent Line with Border and Accent Bar 191">
            <a:extLst>
              <a:ext uri="{FF2B5EF4-FFF2-40B4-BE49-F238E27FC236}">
                <a16:creationId xmlns:a16="http://schemas.microsoft.com/office/drawing/2014/main" id="{447E07EE-B43E-4BC8-A4E3-8F7C66B79C51}"/>
              </a:ext>
            </a:extLst>
          </p:cNvPr>
          <p:cNvSpPr/>
          <p:nvPr/>
        </p:nvSpPr>
        <p:spPr>
          <a:xfrm>
            <a:off x="9481884" y="3677798"/>
            <a:ext cx="2307184" cy="301226"/>
          </a:xfrm>
          <a:prstGeom prst="accentBorderCallout2">
            <a:avLst>
              <a:gd name="adj1" fmla="val 65452"/>
              <a:gd name="adj2" fmla="val -4939"/>
              <a:gd name="adj3" fmla="val 18750"/>
              <a:gd name="adj4" fmla="val -16667"/>
              <a:gd name="adj5" fmla="val 22043"/>
              <a:gd name="adj6" fmla="val -91517"/>
            </a:avLst>
          </a:prstGeom>
          <a:solidFill>
            <a:srgbClr val="D8E3E4"/>
          </a:solid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sz="1400" b="0" dirty="0">
                <a:solidFill>
                  <a:schemeClr val="accent6">
                    <a:lumMod val="50000"/>
                  </a:schemeClr>
                </a:solidFill>
                <a:effectLst/>
                <a:latin typeface="Calibri" panose="020F0502020204030204" pitchFamily="34" charset="0"/>
                <a:cs typeface="Calibri" panose="020F0502020204030204" pitchFamily="34" charset="0"/>
              </a:rPr>
              <a:t>Energy Efficient lights </a:t>
            </a:r>
            <a:endParaRPr lang="en-MY" sz="1400" b="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93" name="Callout: Bent Line with Border and Accent Bar 192">
            <a:extLst>
              <a:ext uri="{FF2B5EF4-FFF2-40B4-BE49-F238E27FC236}">
                <a16:creationId xmlns:a16="http://schemas.microsoft.com/office/drawing/2014/main" id="{C47A9410-4F1E-9A34-7732-83D9CBA04017}"/>
              </a:ext>
            </a:extLst>
          </p:cNvPr>
          <p:cNvSpPr/>
          <p:nvPr/>
        </p:nvSpPr>
        <p:spPr>
          <a:xfrm>
            <a:off x="9481883" y="4131836"/>
            <a:ext cx="2307184" cy="301226"/>
          </a:xfrm>
          <a:prstGeom prst="accentBorderCallout2">
            <a:avLst>
              <a:gd name="adj1" fmla="val 77127"/>
              <a:gd name="adj2" fmla="val -4454"/>
              <a:gd name="adj3" fmla="val 77127"/>
              <a:gd name="adj4" fmla="val -15697"/>
              <a:gd name="adj5" fmla="val -40158"/>
              <a:gd name="adj6" fmla="val -81724"/>
            </a:avLst>
          </a:prstGeom>
          <a:solidFill>
            <a:srgbClr val="D4EDE3"/>
          </a:solid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sz="1400" b="0" dirty="0">
                <a:solidFill>
                  <a:schemeClr val="accent6">
                    <a:lumMod val="50000"/>
                  </a:schemeClr>
                </a:solidFill>
                <a:effectLst/>
                <a:latin typeface="Calibri" panose="020F0502020204030204" pitchFamily="34" charset="0"/>
                <a:cs typeface="Calibri" panose="020F0502020204030204" pitchFamily="34" charset="0"/>
              </a:rPr>
              <a:t>Small Power improvements </a:t>
            </a:r>
            <a:endParaRPr lang="en-MY" sz="1400" b="0" dirty="0">
              <a:solidFill>
                <a:schemeClr val="accent6">
                  <a:lumMod val="50000"/>
                </a:schemeClr>
              </a:solidFill>
              <a:effectLst/>
              <a:latin typeface="Calibri" panose="020F0502020204030204" pitchFamily="34" charset="0"/>
              <a:cs typeface="Calibri" panose="020F0502020204030204" pitchFamily="34" charset="0"/>
            </a:endParaRPr>
          </a:p>
        </p:txBody>
      </p:sp>
      <p:sp>
        <p:nvSpPr>
          <p:cNvPr id="195" name="Callout: Bent Line with Border and Accent Bar 194">
            <a:extLst>
              <a:ext uri="{FF2B5EF4-FFF2-40B4-BE49-F238E27FC236}">
                <a16:creationId xmlns:a16="http://schemas.microsoft.com/office/drawing/2014/main" id="{6B6DF5C1-FAE1-2E54-08AD-DE622848C902}"/>
              </a:ext>
            </a:extLst>
          </p:cNvPr>
          <p:cNvSpPr/>
          <p:nvPr/>
        </p:nvSpPr>
        <p:spPr>
          <a:xfrm>
            <a:off x="8634350" y="1858927"/>
            <a:ext cx="3154715" cy="301226"/>
          </a:xfrm>
          <a:prstGeom prst="accentBorderCallout2">
            <a:avLst>
              <a:gd name="adj1" fmla="val 18750"/>
              <a:gd name="adj2" fmla="val -4025"/>
              <a:gd name="adj3" fmla="val 18750"/>
              <a:gd name="adj4" fmla="val -16667"/>
              <a:gd name="adj5" fmla="val 632575"/>
              <a:gd name="adj6" fmla="val -80221"/>
            </a:avLst>
          </a:prstGeom>
          <a:solidFill>
            <a:srgbClr val="839DA7"/>
          </a:solid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sz="1400" b="0" dirty="0">
                <a:solidFill>
                  <a:srgbClr val="000000"/>
                </a:solidFill>
                <a:effectLst/>
                <a:latin typeface="Calibri" panose="020F0502020204030204" pitchFamily="34" charset="0"/>
                <a:cs typeface="Calibri" panose="020F0502020204030204" pitchFamily="34" charset="0"/>
              </a:rPr>
              <a:t>Solar film on all windows </a:t>
            </a:r>
            <a:endParaRPr lang="en-MY" sz="1400" b="0" dirty="0">
              <a:solidFill>
                <a:srgbClr val="000000"/>
              </a:solidFill>
              <a:effectLst/>
              <a:latin typeface="Calibri" panose="020F0502020204030204" pitchFamily="34" charset="0"/>
              <a:cs typeface="Calibri" panose="020F0502020204030204" pitchFamily="34" charset="0"/>
            </a:endParaRPr>
          </a:p>
        </p:txBody>
      </p:sp>
      <p:sp>
        <p:nvSpPr>
          <p:cNvPr id="196" name="Callout: Bent Line with Border and Accent Bar 195">
            <a:extLst>
              <a:ext uri="{FF2B5EF4-FFF2-40B4-BE49-F238E27FC236}">
                <a16:creationId xmlns:a16="http://schemas.microsoft.com/office/drawing/2014/main" id="{BC7D9F43-A877-33E8-2006-F3CD7F4F4983}"/>
              </a:ext>
            </a:extLst>
          </p:cNvPr>
          <p:cNvSpPr/>
          <p:nvPr/>
        </p:nvSpPr>
        <p:spPr>
          <a:xfrm>
            <a:off x="8634351" y="5035427"/>
            <a:ext cx="3154716" cy="301226"/>
          </a:xfrm>
          <a:prstGeom prst="accentBorderCallout2">
            <a:avLst>
              <a:gd name="adj1" fmla="val 77127"/>
              <a:gd name="adj2" fmla="val -3307"/>
              <a:gd name="adj3" fmla="val 77127"/>
              <a:gd name="adj4" fmla="val -15949"/>
              <a:gd name="adj5" fmla="val -171867"/>
              <a:gd name="adj6" fmla="val -27669"/>
            </a:avLst>
          </a:prstGeom>
          <a:solidFill>
            <a:srgbClr val="9AD9CD"/>
          </a:solid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sz="1400" b="0" dirty="0">
                <a:solidFill>
                  <a:schemeClr val="accent6">
                    <a:lumMod val="50000"/>
                  </a:schemeClr>
                </a:solidFill>
                <a:effectLst/>
                <a:latin typeface="Calibri" panose="020F0502020204030204" pitchFamily="34" charset="0"/>
                <a:cs typeface="Calibri" panose="020F0502020204030204" pitchFamily="34" charset="0"/>
              </a:rPr>
              <a:t>Replacing AC with high COP </a:t>
            </a:r>
            <a:endParaRPr lang="en-MY" sz="1400" b="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97" name="Callout: Bent Line with Border and Accent Bar 196">
            <a:extLst>
              <a:ext uri="{FF2B5EF4-FFF2-40B4-BE49-F238E27FC236}">
                <a16:creationId xmlns:a16="http://schemas.microsoft.com/office/drawing/2014/main" id="{86C50FF7-5B83-B184-A932-0EFC5526E401}"/>
              </a:ext>
            </a:extLst>
          </p:cNvPr>
          <p:cNvSpPr/>
          <p:nvPr/>
        </p:nvSpPr>
        <p:spPr>
          <a:xfrm>
            <a:off x="8634350" y="5489465"/>
            <a:ext cx="3154716" cy="301226"/>
          </a:xfrm>
          <a:prstGeom prst="accentBorderCallout2">
            <a:avLst>
              <a:gd name="adj1" fmla="val 69343"/>
              <a:gd name="adj2" fmla="val -2948"/>
              <a:gd name="adj3" fmla="val 69344"/>
              <a:gd name="adj4" fmla="val -16667"/>
              <a:gd name="adj5" fmla="val -251771"/>
              <a:gd name="adj6" fmla="val -29536"/>
            </a:avLst>
          </a:prstGeom>
          <a:solidFill>
            <a:srgbClr val="6DC8B7"/>
          </a:solid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sz="1400" b="0" dirty="0">
                <a:solidFill>
                  <a:schemeClr val="accent6">
                    <a:lumMod val="50000"/>
                  </a:schemeClr>
                </a:solidFill>
                <a:effectLst/>
                <a:latin typeface="Calibri" panose="020F0502020204030204" pitchFamily="34" charset="0"/>
                <a:cs typeface="Calibri" panose="020F0502020204030204" pitchFamily="34" charset="0"/>
              </a:rPr>
              <a:t>Replacing AC with highest COP</a:t>
            </a:r>
            <a:endParaRPr lang="en-MY" sz="1400" b="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98" name="Callout: Bent Line with Border and Accent Bar 197">
            <a:extLst>
              <a:ext uri="{FF2B5EF4-FFF2-40B4-BE49-F238E27FC236}">
                <a16:creationId xmlns:a16="http://schemas.microsoft.com/office/drawing/2014/main" id="{03F1B1BF-4405-DD74-C40F-51EA5F022B66}"/>
              </a:ext>
            </a:extLst>
          </p:cNvPr>
          <p:cNvSpPr/>
          <p:nvPr/>
        </p:nvSpPr>
        <p:spPr>
          <a:xfrm>
            <a:off x="8634350" y="4585314"/>
            <a:ext cx="3154717" cy="301226"/>
          </a:xfrm>
          <a:prstGeom prst="accentBorderCallout2">
            <a:avLst>
              <a:gd name="adj1" fmla="val 81019"/>
              <a:gd name="adj2" fmla="val -3307"/>
              <a:gd name="adj3" fmla="val 81019"/>
              <a:gd name="adj4" fmla="val -15231"/>
              <a:gd name="adj5" fmla="val -127466"/>
              <a:gd name="adj6" fmla="val -25982"/>
            </a:avLst>
          </a:prstGeom>
          <a:solidFill>
            <a:srgbClr val="BEE4D6"/>
          </a:solid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sz="1400" b="0" dirty="0">
                <a:solidFill>
                  <a:schemeClr val="accent6">
                    <a:lumMod val="50000"/>
                  </a:schemeClr>
                </a:solidFill>
                <a:effectLst/>
                <a:latin typeface="Calibri" panose="020F0502020204030204" pitchFamily="34" charset="0"/>
                <a:cs typeface="Calibri" panose="020F0502020204030204" pitchFamily="34" charset="0"/>
              </a:rPr>
              <a:t>Heat Recovery Wheel for fresh air intake</a:t>
            </a:r>
            <a:endParaRPr lang="en-MY" sz="1400" b="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260" name="Straight Arrow Connector 259">
            <a:extLst>
              <a:ext uri="{FF2B5EF4-FFF2-40B4-BE49-F238E27FC236}">
                <a16:creationId xmlns:a16="http://schemas.microsoft.com/office/drawing/2014/main" id="{E243FC69-7A5A-2172-94A4-64F12A6386C1}"/>
              </a:ext>
            </a:extLst>
          </p:cNvPr>
          <p:cNvCxnSpPr>
            <a:cxnSpLocks/>
          </p:cNvCxnSpPr>
          <p:nvPr/>
        </p:nvCxnSpPr>
        <p:spPr>
          <a:xfrm>
            <a:off x="580679" y="4407011"/>
            <a:ext cx="0" cy="914178"/>
          </a:xfrm>
          <a:prstGeom prst="straightConnector1">
            <a:avLst/>
          </a:prstGeom>
          <a:ln w="12700">
            <a:solidFill>
              <a:schemeClr val="accent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7" name="Connector: Elbow 266">
            <a:extLst>
              <a:ext uri="{FF2B5EF4-FFF2-40B4-BE49-F238E27FC236}">
                <a16:creationId xmlns:a16="http://schemas.microsoft.com/office/drawing/2014/main" id="{37B61877-E66C-F641-9797-F7640E35551D}"/>
              </a:ext>
            </a:extLst>
          </p:cNvPr>
          <p:cNvCxnSpPr>
            <a:cxnSpLocks/>
            <a:stCxn id="149" idx="3"/>
          </p:cNvCxnSpPr>
          <p:nvPr/>
        </p:nvCxnSpPr>
        <p:spPr>
          <a:xfrm flipV="1">
            <a:off x="3570156" y="2739240"/>
            <a:ext cx="2567006" cy="1371709"/>
          </a:xfrm>
          <a:prstGeom prst="bentConnector3">
            <a:avLst/>
          </a:prstGeom>
          <a:ln w="28575">
            <a:solidFill>
              <a:schemeClr val="accent5"/>
            </a:solidFill>
            <a:prstDash val="dash"/>
            <a:headEnd type="diamo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69" name="Connector: Elbow 268">
            <a:extLst>
              <a:ext uri="{FF2B5EF4-FFF2-40B4-BE49-F238E27FC236}">
                <a16:creationId xmlns:a16="http://schemas.microsoft.com/office/drawing/2014/main" id="{F46B24C6-78EA-7A65-75ED-2E38B13E78F6}"/>
              </a:ext>
            </a:extLst>
          </p:cNvPr>
          <p:cNvCxnSpPr>
            <a:cxnSpLocks/>
            <a:stCxn id="326" idx="2"/>
          </p:cNvCxnSpPr>
          <p:nvPr/>
        </p:nvCxnSpPr>
        <p:spPr>
          <a:xfrm rot="5400000" flipH="1">
            <a:off x="2669774" y="2030160"/>
            <a:ext cx="1450883" cy="5756673"/>
          </a:xfrm>
          <a:prstGeom prst="bentConnector4">
            <a:avLst>
              <a:gd name="adj1" fmla="val -56858"/>
              <a:gd name="adj2" fmla="val 104550"/>
            </a:avLst>
          </a:prstGeom>
          <a:ln w="28575">
            <a:solidFill>
              <a:schemeClr val="accent5"/>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87" name="TextBox 286">
            <a:extLst>
              <a:ext uri="{FF2B5EF4-FFF2-40B4-BE49-F238E27FC236}">
                <a16:creationId xmlns:a16="http://schemas.microsoft.com/office/drawing/2014/main" id="{DCD5C8F8-4428-8098-0F86-F97C6D2237C9}"/>
              </a:ext>
            </a:extLst>
          </p:cNvPr>
          <p:cNvSpPr txBox="1"/>
          <p:nvPr/>
        </p:nvSpPr>
        <p:spPr>
          <a:xfrm>
            <a:off x="7182347" y="6117804"/>
            <a:ext cx="2812679" cy="485258"/>
          </a:xfrm>
          <a:prstGeom prst="rect">
            <a:avLst/>
          </a:prstGeom>
          <a:solidFill>
            <a:srgbClr val="9AD9CD"/>
          </a:solidFill>
          <a:ln w="38100">
            <a:solidFill>
              <a:schemeClr val="accent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algn="ctr" defTabSz="307727">
              <a:lnSpc>
                <a:spcPct val="90000"/>
              </a:lnSpc>
              <a:spcBef>
                <a:spcPct val="0"/>
              </a:spcBef>
              <a:spcAft>
                <a:spcPct val="35000"/>
              </a:spcAft>
              <a:defRPr sz="2000" b="1">
                <a:solidFill>
                  <a:schemeClr val="bg1"/>
                </a:solidFill>
                <a:latin typeface="Calibri" panose="020F0502020204030204"/>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MY" dirty="0"/>
              <a:t>Optimized nZEB</a:t>
            </a:r>
          </a:p>
        </p:txBody>
      </p:sp>
      <p:sp>
        <p:nvSpPr>
          <p:cNvPr id="291" name="Rectangle 290">
            <a:extLst>
              <a:ext uri="{FF2B5EF4-FFF2-40B4-BE49-F238E27FC236}">
                <a16:creationId xmlns:a16="http://schemas.microsoft.com/office/drawing/2014/main" id="{4A63C5E3-FC3D-96AF-F359-7A7C57406982}"/>
              </a:ext>
            </a:extLst>
          </p:cNvPr>
          <p:cNvSpPr/>
          <p:nvPr/>
        </p:nvSpPr>
        <p:spPr>
          <a:xfrm>
            <a:off x="308919" y="6689570"/>
            <a:ext cx="11598640" cy="180380"/>
          </a:xfrm>
          <a:prstGeom prst="rect">
            <a:avLst/>
          </a:prstGeom>
          <a:solidFill>
            <a:srgbClr val="4A696C"/>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Rectangle 292">
            <a:extLst>
              <a:ext uri="{FF2B5EF4-FFF2-40B4-BE49-F238E27FC236}">
                <a16:creationId xmlns:a16="http://schemas.microsoft.com/office/drawing/2014/main" id="{FB3F9877-7B01-FFD9-31C9-660266FB893F}"/>
              </a:ext>
            </a:extLst>
          </p:cNvPr>
          <p:cNvSpPr/>
          <p:nvPr/>
        </p:nvSpPr>
        <p:spPr>
          <a:xfrm>
            <a:off x="-5191" y="933644"/>
            <a:ext cx="171587" cy="5920860"/>
          </a:xfrm>
          <a:prstGeom prst="rect">
            <a:avLst/>
          </a:prstGeom>
          <a:solidFill>
            <a:srgbClr val="4A696C"/>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TextBox 309">
            <a:extLst>
              <a:ext uri="{FF2B5EF4-FFF2-40B4-BE49-F238E27FC236}">
                <a16:creationId xmlns:a16="http://schemas.microsoft.com/office/drawing/2014/main" id="{1284EC02-D218-C528-ED4D-7EBE73D0B889}"/>
              </a:ext>
            </a:extLst>
          </p:cNvPr>
          <p:cNvSpPr txBox="1"/>
          <p:nvPr/>
        </p:nvSpPr>
        <p:spPr>
          <a:xfrm>
            <a:off x="245737" y="834057"/>
            <a:ext cx="4934891" cy="400110"/>
          </a:xfrm>
          <a:prstGeom prst="rect">
            <a:avLst/>
          </a:prstGeom>
          <a:noFill/>
        </p:spPr>
        <p:txBody>
          <a:bodyPr wrap="square">
            <a:spAutoFit/>
          </a:bodyPr>
          <a:lstStyle/>
          <a:p>
            <a:r>
              <a:rPr lang="en-GB" sz="2000" b="1" dirty="0">
                <a:solidFill>
                  <a:schemeClr val="accent6"/>
                </a:solidFill>
                <a:latin typeface="Calibri" panose="020F0502020204030204"/>
                <a:cs typeface="Arial" panose="020B0604020202020204" pitchFamily="34" charset="0"/>
              </a:rPr>
              <a:t>Research method diagram</a:t>
            </a:r>
            <a:endParaRPr lang="en-GB" sz="2000" dirty="0">
              <a:solidFill>
                <a:schemeClr val="accent6"/>
              </a:solidFill>
            </a:endParaRPr>
          </a:p>
        </p:txBody>
      </p:sp>
      <p:sp>
        <p:nvSpPr>
          <p:cNvPr id="326" name="Rectangle 325">
            <a:extLst>
              <a:ext uri="{FF2B5EF4-FFF2-40B4-BE49-F238E27FC236}">
                <a16:creationId xmlns:a16="http://schemas.microsoft.com/office/drawing/2014/main" id="{961F9E08-2948-2282-4C8D-0F8C0C16450C}"/>
              </a:ext>
            </a:extLst>
          </p:cNvPr>
          <p:cNvSpPr/>
          <p:nvPr/>
        </p:nvSpPr>
        <p:spPr>
          <a:xfrm>
            <a:off x="6036035" y="5410014"/>
            <a:ext cx="475034" cy="2239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Google Shape;1463;p35">
            <a:extLst>
              <a:ext uri="{FF2B5EF4-FFF2-40B4-BE49-F238E27FC236}">
                <a16:creationId xmlns:a16="http://schemas.microsoft.com/office/drawing/2014/main" id="{95712FD9-28FD-5DE1-C7ED-32599B538508}"/>
              </a:ext>
            </a:extLst>
          </p:cNvPr>
          <p:cNvSpPr txBox="1"/>
          <p:nvPr/>
        </p:nvSpPr>
        <p:spPr>
          <a:xfrm>
            <a:off x="11533292" y="190654"/>
            <a:ext cx="619200" cy="337079"/>
          </a:xfrm>
          <a:prstGeom prst="rect">
            <a:avLst/>
          </a:prstGeom>
          <a:noFill/>
          <a:ln>
            <a:noFill/>
          </a:ln>
        </p:spPr>
        <p:txBody>
          <a:bodyPr spcFirstLastPara="1" wrap="square" lIns="121900" tIns="121900" rIns="121900" bIns="121900" anchor="ctr" anchorCtr="0">
            <a:noAutofit/>
          </a:bodyPr>
          <a:lstStyle/>
          <a:p>
            <a:pPr algn="ctr"/>
            <a:r>
              <a:rPr lang="en" sz="1200" b="1" dirty="0">
                <a:solidFill>
                  <a:schemeClr val="accent6"/>
                </a:solidFill>
                <a:latin typeface="Calibri" panose="020F0502020204030204" pitchFamily="34" charset="0"/>
                <a:ea typeface="Fira Sans Extra Condensed SemiBold"/>
                <a:cs typeface="Calibri" panose="020F0502020204030204" pitchFamily="34" charset="0"/>
                <a:sym typeface="Fira Sans Extra Condensed SemiBold"/>
              </a:rPr>
              <a:t>06</a:t>
            </a:r>
            <a:endParaRPr sz="1200" b="1" dirty="0">
              <a:solidFill>
                <a:schemeClr val="accent6"/>
              </a:solidFill>
              <a:latin typeface="Calibri" panose="020F0502020204030204" pitchFamily="34" charset="0"/>
              <a:ea typeface="Fira Sans Extra Condensed SemiBold"/>
              <a:cs typeface="Calibri" panose="020F0502020204030204" pitchFamily="34" charset="0"/>
              <a:sym typeface="Fira Sans Extra Condensed SemiBold"/>
            </a:endParaRPr>
          </a:p>
        </p:txBody>
      </p:sp>
      <p:cxnSp>
        <p:nvCxnSpPr>
          <p:cNvPr id="379" name="Straight Connector 378">
            <a:extLst>
              <a:ext uri="{FF2B5EF4-FFF2-40B4-BE49-F238E27FC236}">
                <a16:creationId xmlns:a16="http://schemas.microsoft.com/office/drawing/2014/main" id="{9880436D-50A8-F4BB-1B81-163E25D02BB0}"/>
              </a:ext>
            </a:extLst>
          </p:cNvPr>
          <p:cNvCxnSpPr>
            <a:cxnSpLocks/>
          </p:cNvCxnSpPr>
          <p:nvPr/>
        </p:nvCxnSpPr>
        <p:spPr>
          <a:xfrm>
            <a:off x="314941" y="1216815"/>
            <a:ext cx="5197585"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381" name="Arrow: Pentagon 380">
            <a:extLst>
              <a:ext uri="{FF2B5EF4-FFF2-40B4-BE49-F238E27FC236}">
                <a16:creationId xmlns:a16="http://schemas.microsoft.com/office/drawing/2014/main" id="{E850833C-E970-FDCA-6F63-008F8F452C7F}"/>
              </a:ext>
            </a:extLst>
          </p:cNvPr>
          <p:cNvSpPr/>
          <p:nvPr/>
        </p:nvSpPr>
        <p:spPr>
          <a:xfrm rot="5400000">
            <a:off x="8433207" y="5928389"/>
            <a:ext cx="336123" cy="237918"/>
          </a:xfrm>
          <a:prstGeom prst="homePlate">
            <a:avLst/>
          </a:prstGeom>
          <a:solidFill>
            <a:srgbClr val="4A696C"/>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anim calcmode="lin" valueType="num">
                                      <p:cBhvr>
                                        <p:cTn id="13" dur="1000" fill="hold"/>
                                        <p:tgtEl>
                                          <p:spTgt spid="55"/>
                                        </p:tgtEl>
                                        <p:attrNameLst>
                                          <p:attrName>ppt_x</p:attrName>
                                        </p:attrNameLst>
                                      </p:cBhvr>
                                      <p:tavLst>
                                        <p:tav tm="0">
                                          <p:val>
                                            <p:strVal val="#ppt_x"/>
                                          </p:val>
                                        </p:tav>
                                        <p:tav tm="100000">
                                          <p:val>
                                            <p:strVal val="#ppt_x"/>
                                          </p:val>
                                        </p:tav>
                                      </p:tavLst>
                                    </p:anim>
                                    <p:anim calcmode="lin" valueType="num">
                                      <p:cBhvr>
                                        <p:cTn id="14" dur="1000" fill="hold"/>
                                        <p:tgtEl>
                                          <p:spTgt spid="5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1000"/>
                                        <p:tgtEl>
                                          <p:spTgt spid="60"/>
                                        </p:tgtEl>
                                      </p:cBhvr>
                                    </p:animEffect>
                                    <p:anim calcmode="lin" valueType="num">
                                      <p:cBhvr>
                                        <p:cTn id="18" dur="1000" fill="hold"/>
                                        <p:tgtEl>
                                          <p:spTgt spid="60"/>
                                        </p:tgtEl>
                                        <p:attrNameLst>
                                          <p:attrName>ppt_x</p:attrName>
                                        </p:attrNameLst>
                                      </p:cBhvr>
                                      <p:tavLst>
                                        <p:tav tm="0">
                                          <p:val>
                                            <p:strVal val="#ppt_x"/>
                                          </p:val>
                                        </p:tav>
                                        <p:tav tm="100000">
                                          <p:val>
                                            <p:strVal val="#ppt_x"/>
                                          </p:val>
                                        </p:tav>
                                      </p:tavLst>
                                    </p:anim>
                                    <p:anim calcmode="lin" valueType="num">
                                      <p:cBhvr>
                                        <p:cTn id="19" dur="1000" fill="hold"/>
                                        <p:tgtEl>
                                          <p:spTgt spid="6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60"/>
                                        </p:tgtEl>
                                        <p:attrNameLst>
                                          <p:attrName>style.visibility</p:attrName>
                                        </p:attrNameLst>
                                      </p:cBhvr>
                                      <p:to>
                                        <p:strVal val="visible"/>
                                      </p:to>
                                    </p:set>
                                    <p:animEffect transition="in" filter="fade">
                                      <p:cBhvr>
                                        <p:cTn id="22" dur="1000"/>
                                        <p:tgtEl>
                                          <p:spTgt spid="260"/>
                                        </p:tgtEl>
                                      </p:cBhvr>
                                    </p:animEffect>
                                    <p:anim calcmode="lin" valueType="num">
                                      <p:cBhvr>
                                        <p:cTn id="23" dur="1000" fill="hold"/>
                                        <p:tgtEl>
                                          <p:spTgt spid="260"/>
                                        </p:tgtEl>
                                        <p:attrNameLst>
                                          <p:attrName>ppt_x</p:attrName>
                                        </p:attrNameLst>
                                      </p:cBhvr>
                                      <p:tavLst>
                                        <p:tav tm="0">
                                          <p:val>
                                            <p:strVal val="#ppt_x"/>
                                          </p:val>
                                        </p:tav>
                                        <p:tav tm="100000">
                                          <p:val>
                                            <p:strVal val="#ppt_x"/>
                                          </p:val>
                                        </p:tav>
                                      </p:tavLst>
                                    </p:anim>
                                    <p:anim calcmode="lin" valueType="num">
                                      <p:cBhvr>
                                        <p:cTn id="24" dur="1000" fill="hold"/>
                                        <p:tgtEl>
                                          <p:spTgt spid="26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10"/>
                                        </p:tgtEl>
                                        <p:attrNameLst>
                                          <p:attrName>style.visibility</p:attrName>
                                        </p:attrNameLst>
                                      </p:cBhvr>
                                      <p:to>
                                        <p:strVal val="visible"/>
                                      </p:to>
                                    </p:set>
                                    <p:animEffect transition="in" filter="fade">
                                      <p:cBhvr>
                                        <p:cTn id="27" dur="1000"/>
                                        <p:tgtEl>
                                          <p:spTgt spid="310"/>
                                        </p:tgtEl>
                                      </p:cBhvr>
                                    </p:animEffect>
                                    <p:anim calcmode="lin" valueType="num">
                                      <p:cBhvr>
                                        <p:cTn id="28" dur="1000" fill="hold"/>
                                        <p:tgtEl>
                                          <p:spTgt spid="310"/>
                                        </p:tgtEl>
                                        <p:attrNameLst>
                                          <p:attrName>ppt_x</p:attrName>
                                        </p:attrNameLst>
                                      </p:cBhvr>
                                      <p:tavLst>
                                        <p:tav tm="0">
                                          <p:val>
                                            <p:strVal val="#ppt_x"/>
                                          </p:val>
                                        </p:tav>
                                        <p:tav tm="100000">
                                          <p:val>
                                            <p:strVal val="#ppt_x"/>
                                          </p:val>
                                        </p:tav>
                                      </p:tavLst>
                                    </p:anim>
                                    <p:anim calcmode="lin" valueType="num">
                                      <p:cBhvr>
                                        <p:cTn id="29" dur="1000" fill="hold"/>
                                        <p:tgtEl>
                                          <p:spTgt spid="310"/>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79"/>
                                        </p:tgtEl>
                                        <p:attrNameLst>
                                          <p:attrName>style.visibility</p:attrName>
                                        </p:attrNameLst>
                                      </p:cBhvr>
                                      <p:to>
                                        <p:strVal val="visible"/>
                                      </p:to>
                                    </p:set>
                                    <p:animEffect transition="in" filter="fade">
                                      <p:cBhvr>
                                        <p:cTn id="32" dur="1000"/>
                                        <p:tgtEl>
                                          <p:spTgt spid="379"/>
                                        </p:tgtEl>
                                      </p:cBhvr>
                                    </p:animEffect>
                                    <p:anim calcmode="lin" valueType="num">
                                      <p:cBhvr>
                                        <p:cTn id="33" dur="1000" fill="hold"/>
                                        <p:tgtEl>
                                          <p:spTgt spid="379"/>
                                        </p:tgtEl>
                                        <p:attrNameLst>
                                          <p:attrName>ppt_x</p:attrName>
                                        </p:attrNameLst>
                                      </p:cBhvr>
                                      <p:tavLst>
                                        <p:tav tm="0">
                                          <p:val>
                                            <p:strVal val="#ppt_x"/>
                                          </p:val>
                                        </p:tav>
                                        <p:tav tm="100000">
                                          <p:val>
                                            <p:strVal val="#ppt_x"/>
                                          </p:val>
                                        </p:tav>
                                      </p:tavLst>
                                    </p:anim>
                                    <p:anim calcmode="lin" valueType="num">
                                      <p:cBhvr>
                                        <p:cTn id="34" dur="1000" fill="hold"/>
                                        <p:tgtEl>
                                          <p:spTgt spid="37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58"/>
                                        </p:tgtEl>
                                        <p:attrNameLst>
                                          <p:attrName>style.visibility</p:attrName>
                                        </p:attrNameLst>
                                      </p:cBhvr>
                                      <p:to>
                                        <p:strVal val="visible"/>
                                      </p:to>
                                    </p:set>
                                    <p:animEffect transition="in" filter="fade">
                                      <p:cBhvr>
                                        <p:cTn id="39" dur="1000"/>
                                        <p:tgtEl>
                                          <p:spTgt spid="158"/>
                                        </p:tgtEl>
                                      </p:cBhvr>
                                    </p:animEffect>
                                    <p:anim calcmode="lin" valueType="num">
                                      <p:cBhvr>
                                        <p:cTn id="40" dur="1000" fill="hold"/>
                                        <p:tgtEl>
                                          <p:spTgt spid="158"/>
                                        </p:tgtEl>
                                        <p:attrNameLst>
                                          <p:attrName>ppt_x</p:attrName>
                                        </p:attrNameLst>
                                      </p:cBhvr>
                                      <p:tavLst>
                                        <p:tav tm="0">
                                          <p:val>
                                            <p:strVal val="#ppt_x"/>
                                          </p:val>
                                        </p:tav>
                                        <p:tav tm="100000">
                                          <p:val>
                                            <p:strVal val="#ppt_x"/>
                                          </p:val>
                                        </p:tav>
                                      </p:tavLst>
                                    </p:anim>
                                    <p:anim calcmode="lin" valueType="num">
                                      <p:cBhvr>
                                        <p:cTn id="41"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60"/>
                                        </p:tgtEl>
                                        <p:attrNameLst>
                                          <p:attrName>style.visibility</p:attrName>
                                        </p:attrNameLst>
                                      </p:cBhvr>
                                      <p:to>
                                        <p:strVal val="visible"/>
                                      </p:to>
                                    </p:set>
                                    <p:animEffect transition="in" filter="fade">
                                      <p:cBhvr>
                                        <p:cTn id="46" dur="1000"/>
                                        <p:tgtEl>
                                          <p:spTgt spid="160"/>
                                        </p:tgtEl>
                                      </p:cBhvr>
                                    </p:animEffect>
                                    <p:anim calcmode="lin" valueType="num">
                                      <p:cBhvr>
                                        <p:cTn id="47" dur="1000" fill="hold"/>
                                        <p:tgtEl>
                                          <p:spTgt spid="160"/>
                                        </p:tgtEl>
                                        <p:attrNameLst>
                                          <p:attrName>ppt_x</p:attrName>
                                        </p:attrNameLst>
                                      </p:cBhvr>
                                      <p:tavLst>
                                        <p:tav tm="0">
                                          <p:val>
                                            <p:strVal val="#ppt_x"/>
                                          </p:val>
                                        </p:tav>
                                        <p:tav tm="100000">
                                          <p:val>
                                            <p:strVal val="#ppt_x"/>
                                          </p:val>
                                        </p:tav>
                                      </p:tavLst>
                                    </p:anim>
                                    <p:anim calcmode="lin" valueType="num">
                                      <p:cBhvr>
                                        <p:cTn id="48"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56"/>
                                        </p:tgtEl>
                                        <p:attrNameLst>
                                          <p:attrName>style.visibility</p:attrName>
                                        </p:attrNameLst>
                                      </p:cBhvr>
                                      <p:to>
                                        <p:strVal val="visible"/>
                                      </p:to>
                                    </p:set>
                                    <p:animEffect transition="in" filter="fade">
                                      <p:cBhvr>
                                        <p:cTn id="53" dur="1000"/>
                                        <p:tgtEl>
                                          <p:spTgt spid="156"/>
                                        </p:tgtEl>
                                      </p:cBhvr>
                                    </p:animEffect>
                                    <p:anim calcmode="lin" valueType="num">
                                      <p:cBhvr>
                                        <p:cTn id="54" dur="1000" fill="hold"/>
                                        <p:tgtEl>
                                          <p:spTgt spid="156"/>
                                        </p:tgtEl>
                                        <p:attrNameLst>
                                          <p:attrName>ppt_x</p:attrName>
                                        </p:attrNameLst>
                                      </p:cBhvr>
                                      <p:tavLst>
                                        <p:tav tm="0">
                                          <p:val>
                                            <p:strVal val="#ppt_x"/>
                                          </p:val>
                                        </p:tav>
                                        <p:tav tm="100000">
                                          <p:val>
                                            <p:strVal val="#ppt_x"/>
                                          </p:val>
                                        </p:tav>
                                      </p:tavLst>
                                    </p:anim>
                                    <p:anim calcmode="lin" valueType="num">
                                      <p:cBhvr>
                                        <p:cTn id="55" dur="1000" fill="hold"/>
                                        <p:tgtEl>
                                          <p:spTgt spid="15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55"/>
                                        </p:tgtEl>
                                        <p:attrNameLst>
                                          <p:attrName>style.visibility</p:attrName>
                                        </p:attrNameLst>
                                      </p:cBhvr>
                                      <p:to>
                                        <p:strVal val="visible"/>
                                      </p:to>
                                    </p:set>
                                    <p:animEffect transition="in" filter="fade">
                                      <p:cBhvr>
                                        <p:cTn id="60" dur="500"/>
                                        <p:tgtEl>
                                          <p:spTgt spid="25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0" presetClass="entr" presetSubtype="0" fill="hold" nodeType="withEffect">
                                  <p:stCondLst>
                                    <p:cond delay="0"/>
                                  </p:stCondLst>
                                  <p:childTnLst>
                                    <p:set>
                                      <p:cBhvr>
                                        <p:cTn id="65" dur="1" fill="hold">
                                          <p:stCondLst>
                                            <p:cond delay="0"/>
                                          </p:stCondLst>
                                        </p:cTn>
                                        <p:tgtEl>
                                          <p:spTgt spid="177"/>
                                        </p:tgtEl>
                                        <p:attrNameLst>
                                          <p:attrName>style.visibility</p:attrName>
                                        </p:attrNameLst>
                                      </p:cBhvr>
                                      <p:to>
                                        <p:strVal val="visible"/>
                                      </p:to>
                                    </p:set>
                                    <p:animEffect transition="in" filter="fade">
                                      <p:cBhvr>
                                        <p:cTn id="66" dur="500"/>
                                        <p:tgtEl>
                                          <p:spTgt spid="17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9"/>
                                        </p:tgtEl>
                                        <p:attrNameLst>
                                          <p:attrName>style.visibility</p:attrName>
                                        </p:attrNameLst>
                                      </p:cBhvr>
                                      <p:to>
                                        <p:strVal val="visible"/>
                                      </p:to>
                                    </p:set>
                                    <p:animEffect transition="in" filter="fade">
                                      <p:cBhvr>
                                        <p:cTn id="69" dur="500"/>
                                        <p:tgtEl>
                                          <p:spTgt spid="18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0"/>
                                        </p:tgtEl>
                                        <p:attrNameLst>
                                          <p:attrName>style.visibility</p:attrName>
                                        </p:attrNameLst>
                                      </p:cBhvr>
                                      <p:to>
                                        <p:strVal val="visible"/>
                                      </p:to>
                                    </p:set>
                                    <p:animEffect transition="in" filter="fade">
                                      <p:cBhvr>
                                        <p:cTn id="72" dur="500"/>
                                        <p:tgtEl>
                                          <p:spTgt spid="19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91"/>
                                        </p:tgtEl>
                                        <p:attrNameLst>
                                          <p:attrName>style.visibility</p:attrName>
                                        </p:attrNameLst>
                                      </p:cBhvr>
                                      <p:to>
                                        <p:strVal val="visible"/>
                                      </p:to>
                                    </p:set>
                                    <p:animEffect transition="in" filter="fade">
                                      <p:cBhvr>
                                        <p:cTn id="75" dur="500"/>
                                        <p:tgtEl>
                                          <p:spTgt spid="19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92"/>
                                        </p:tgtEl>
                                        <p:attrNameLst>
                                          <p:attrName>style.visibility</p:attrName>
                                        </p:attrNameLst>
                                      </p:cBhvr>
                                      <p:to>
                                        <p:strVal val="visible"/>
                                      </p:to>
                                    </p:set>
                                    <p:animEffect transition="in" filter="fade">
                                      <p:cBhvr>
                                        <p:cTn id="78" dur="500"/>
                                        <p:tgtEl>
                                          <p:spTgt spid="19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93"/>
                                        </p:tgtEl>
                                        <p:attrNameLst>
                                          <p:attrName>style.visibility</p:attrName>
                                        </p:attrNameLst>
                                      </p:cBhvr>
                                      <p:to>
                                        <p:strVal val="visible"/>
                                      </p:to>
                                    </p:set>
                                    <p:animEffect transition="in" filter="fade">
                                      <p:cBhvr>
                                        <p:cTn id="81" dur="500"/>
                                        <p:tgtEl>
                                          <p:spTgt spid="19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95"/>
                                        </p:tgtEl>
                                        <p:attrNameLst>
                                          <p:attrName>style.visibility</p:attrName>
                                        </p:attrNameLst>
                                      </p:cBhvr>
                                      <p:to>
                                        <p:strVal val="visible"/>
                                      </p:to>
                                    </p:set>
                                    <p:animEffect transition="in" filter="fade">
                                      <p:cBhvr>
                                        <p:cTn id="84" dur="500"/>
                                        <p:tgtEl>
                                          <p:spTgt spid="19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96"/>
                                        </p:tgtEl>
                                        <p:attrNameLst>
                                          <p:attrName>style.visibility</p:attrName>
                                        </p:attrNameLst>
                                      </p:cBhvr>
                                      <p:to>
                                        <p:strVal val="visible"/>
                                      </p:to>
                                    </p:set>
                                    <p:animEffect transition="in" filter="fade">
                                      <p:cBhvr>
                                        <p:cTn id="87" dur="500"/>
                                        <p:tgtEl>
                                          <p:spTgt spid="19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97"/>
                                        </p:tgtEl>
                                        <p:attrNameLst>
                                          <p:attrName>style.visibility</p:attrName>
                                        </p:attrNameLst>
                                      </p:cBhvr>
                                      <p:to>
                                        <p:strVal val="visible"/>
                                      </p:to>
                                    </p:set>
                                    <p:animEffect transition="in" filter="fade">
                                      <p:cBhvr>
                                        <p:cTn id="90" dur="500"/>
                                        <p:tgtEl>
                                          <p:spTgt spid="19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98"/>
                                        </p:tgtEl>
                                        <p:attrNameLst>
                                          <p:attrName>style.visibility</p:attrName>
                                        </p:attrNameLst>
                                      </p:cBhvr>
                                      <p:to>
                                        <p:strVal val="visible"/>
                                      </p:to>
                                    </p:set>
                                    <p:animEffect transition="in" filter="fade">
                                      <p:cBhvr>
                                        <p:cTn id="93" dur="500"/>
                                        <p:tgtEl>
                                          <p:spTgt spid="19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26"/>
                                        </p:tgtEl>
                                        <p:attrNameLst>
                                          <p:attrName>style.visibility</p:attrName>
                                        </p:attrNameLst>
                                      </p:cBhvr>
                                      <p:to>
                                        <p:strVal val="visible"/>
                                      </p:to>
                                    </p:set>
                                    <p:animEffect transition="in" filter="fade">
                                      <p:cBhvr>
                                        <p:cTn id="96" dur="500"/>
                                        <p:tgtEl>
                                          <p:spTgt spid="326"/>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267"/>
                                        </p:tgtEl>
                                        <p:attrNameLst>
                                          <p:attrName>style.visibility</p:attrName>
                                        </p:attrNameLst>
                                      </p:cBhvr>
                                      <p:to>
                                        <p:strVal val="visible"/>
                                      </p:to>
                                    </p:set>
                                    <p:animEffect transition="in" filter="wipe(down)">
                                      <p:cBhvr>
                                        <p:cTn id="101" dur="500"/>
                                        <p:tgtEl>
                                          <p:spTgt spid="267"/>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269"/>
                                        </p:tgtEl>
                                        <p:attrNameLst>
                                          <p:attrName>style.visibility</p:attrName>
                                        </p:attrNameLst>
                                      </p:cBhvr>
                                      <p:to>
                                        <p:strVal val="visible"/>
                                      </p:to>
                                    </p:set>
                                    <p:animEffect transition="in" filter="wipe(down)">
                                      <p:cBhvr>
                                        <p:cTn id="106" dur="500"/>
                                        <p:tgtEl>
                                          <p:spTgt spid="269"/>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grpId="0" nodeType="clickEffect">
                                  <p:stCondLst>
                                    <p:cond delay="0"/>
                                  </p:stCondLst>
                                  <p:childTnLst>
                                    <p:set>
                                      <p:cBhvr>
                                        <p:cTn id="110" dur="1" fill="hold">
                                          <p:stCondLst>
                                            <p:cond delay="0"/>
                                          </p:stCondLst>
                                        </p:cTn>
                                        <p:tgtEl>
                                          <p:spTgt spid="287"/>
                                        </p:tgtEl>
                                        <p:attrNameLst>
                                          <p:attrName>style.visibility</p:attrName>
                                        </p:attrNameLst>
                                      </p:cBhvr>
                                      <p:to>
                                        <p:strVal val="visible"/>
                                      </p:to>
                                    </p:set>
                                    <p:animEffect transition="in" filter="wipe(up)">
                                      <p:cBhvr>
                                        <p:cTn id="111" dur="500"/>
                                        <p:tgtEl>
                                          <p:spTgt spid="287"/>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381"/>
                                        </p:tgtEl>
                                        <p:attrNameLst>
                                          <p:attrName>style.visibility</p:attrName>
                                        </p:attrNameLst>
                                      </p:cBhvr>
                                      <p:to>
                                        <p:strVal val="visible"/>
                                      </p:to>
                                    </p:set>
                                    <p:animEffect transition="in" filter="wipe(up)">
                                      <p:cBhvr>
                                        <p:cTn id="114" dur="5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0" animBg="1"/>
      <p:bldP spid="16" grpId="0" animBg="1"/>
      <p:bldP spid="156" grpId="0"/>
      <p:bldP spid="158" grpId="0"/>
      <p:bldP spid="160" grpId="0"/>
      <p:bldP spid="189" grpId="0" animBg="1"/>
      <p:bldP spid="190" grpId="0" animBg="1"/>
      <p:bldP spid="191" grpId="0" animBg="1"/>
      <p:bldP spid="192" grpId="0" animBg="1"/>
      <p:bldP spid="193" grpId="0" animBg="1"/>
      <p:bldP spid="195" grpId="0" animBg="1"/>
      <p:bldP spid="196" grpId="0" animBg="1"/>
      <p:bldP spid="197" grpId="0" animBg="1"/>
      <p:bldP spid="198" grpId="0" animBg="1"/>
      <p:bldP spid="287" grpId="0" animBg="1"/>
      <p:bldP spid="310" grpId="0"/>
      <p:bldP spid="326" grpId="0" animBg="1"/>
      <p:bldP spid="38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40" name="Group 39">
            <a:extLst>
              <a:ext uri="{FF2B5EF4-FFF2-40B4-BE49-F238E27FC236}">
                <a16:creationId xmlns:a16="http://schemas.microsoft.com/office/drawing/2014/main" id="{3DA4DE5D-7147-1167-3D70-56B25CCB9309}"/>
              </a:ext>
            </a:extLst>
          </p:cNvPr>
          <p:cNvGrpSpPr/>
          <p:nvPr/>
        </p:nvGrpSpPr>
        <p:grpSpPr>
          <a:xfrm>
            <a:off x="5772149" y="824916"/>
            <a:ext cx="4223947" cy="2740576"/>
            <a:chOff x="1035914" y="3503171"/>
            <a:chExt cx="4469130" cy="2899656"/>
          </a:xfrm>
        </p:grpSpPr>
        <p:pic>
          <p:nvPicPr>
            <p:cNvPr id="41" name="Picture 40" descr="A house with a lawn and trees&#10;&#10;Description automatically generated">
              <a:extLst>
                <a:ext uri="{FF2B5EF4-FFF2-40B4-BE49-F238E27FC236}">
                  <a16:creationId xmlns:a16="http://schemas.microsoft.com/office/drawing/2014/main" id="{DD45A6ED-BF11-5D39-AA3C-EC78EEFE94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413" t="357" r="14388" b="30976"/>
            <a:stretch/>
          </p:blipFill>
          <p:spPr>
            <a:xfrm>
              <a:off x="1035914" y="3503171"/>
              <a:ext cx="4469130" cy="2899656"/>
            </a:xfrm>
            <a:prstGeom prst="rect">
              <a:avLst/>
            </a:prstGeom>
          </p:spPr>
        </p:pic>
        <p:sp>
          <p:nvSpPr>
            <p:cNvPr id="42" name="Arc 41">
              <a:extLst>
                <a:ext uri="{FF2B5EF4-FFF2-40B4-BE49-F238E27FC236}">
                  <a16:creationId xmlns:a16="http://schemas.microsoft.com/office/drawing/2014/main" id="{8FD2C672-483F-233C-A7BD-4DAFDF3B7E1E}"/>
                </a:ext>
              </a:extLst>
            </p:cNvPr>
            <p:cNvSpPr/>
            <p:nvPr/>
          </p:nvSpPr>
          <p:spPr>
            <a:xfrm rot="16868003">
              <a:off x="1585013" y="3849654"/>
              <a:ext cx="2017028" cy="2315885"/>
            </a:xfrm>
            <a:prstGeom prst="arc">
              <a:avLst>
                <a:gd name="adj1" fmla="val 16200000"/>
                <a:gd name="adj2" fmla="val 21470829"/>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Oval 42">
              <a:extLst>
                <a:ext uri="{FF2B5EF4-FFF2-40B4-BE49-F238E27FC236}">
                  <a16:creationId xmlns:a16="http://schemas.microsoft.com/office/drawing/2014/main" id="{898D58FE-3C65-90C2-022D-56F77FD69220}"/>
                </a:ext>
              </a:extLst>
            </p:cNvPr>
            <p:cNvSpPr/>
            <p:nvPr/>
          </p:nvSpPr>
          <p:spPr>
            <a:xfrm>
              <a:off x="2320290" y="3693648"/>
              <a:ext cx="550139" cy="546181"/>
            </a:xfrm>
            <a:prstGeom prst="ellipse">
              <a:avLst/>
            </a:prstGeom>
            <a:solidFill>
              <a:srgbClr val="00B0F0"/>
            </a:solidFill>
            <a:ln w="28575">
              <a:solidFill>
                <a:srgbClr val="00B0F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BA3C3F63-E8AB-902E-9002-3A6C1692003F}"/>
                </a:ext>
              </a:extLst>
            </p:cNvPr>
            <p:cNvSpPr/>
            <p:nvPr/>
          </p:nvSpPr>
          <p:spPr>
            <a:xfrm>
              <a:off x="1608381" y="3893636"/>
              <a:ext cx="550139" cy="546181"/>
            </a:xfrm>
            <a:prstGeom prst="ellipse">
              <a:avLst/>
            </a:prstGeom>
            <a:solidFill>
              <a:srgbClr val="FFFF00"/>
            </a:solidFill>
            <a:ln w="28575">
              <a:solidFill>
                <a:srgbClr val="FFFF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BAAB1137-E6FF-D4F5-6A7D-FA176D1A6A8C}"/>
                </a:ext>
              </a:extLst>
            </p:cNvPr>
            <p:cNvSpPr/>
            <p:nvPr/>
          </p:nvSpPr>
          <p:spPr>
            <a:xfrm>
              <a:off x="1150724" y="4507135"/>
              <a:ext cx="550139" cy="546181"/>
            </a:xfrm>
            <a:prstGeom prst="ellipse">
              <a:avLst/>
            </a:prstGeom>
            <a:solidFill>
              <a:srgbClr val="FFC000"/>
            </a:solidFill>
            <a:ln w="28575">
              <a:solidFill>
                <a:srgbClr val="FFC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 descr="eco green electric plug with leaves icon vector save energy with electric  plug ecology concept for graphic design, logo, web site, social media,  mobile app, ui illustration 21620225 Vector Art at Vecteezy">
              <a:extLst>
                <a:ext uri="{FF2B5EF4-FFF2-40B4-BE49-F238E27FC236}">
                  <a16:creationId xmlns:a16="http://schemas.microsoft.com/office/drawing/2014/main" id="{DA90632C-2416-30C0-001A-52D8646790C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27604" y1="79010" x2="27604" y2="79010"/>
                          <a14:foregroundMark x1="83802" y1="70469" x2="83802" y2="70469"/>
                          <a14:foregroundMark x1="82031" y1="25625" x2="82031" y2="25625"/>
                        </a14:backgroundRemoval>
                      </a14:imgEffect>
                    </a14:imgLayer>
                  </a14:imgProps>
                </a:ext>
                <a:ext uri="{28A0092B-C50C-407E-A947-70E740481C1C}">
                  <a14:useLocalDpi xmlns:a14="http://schemas.microsoft.com/office/drawing/2010/main" val="0"/>
                </a:ext>
              </a:extLst>
            </a:blip>
            <a:srcRect/>
            <a:stretch>
              <a:fillRect/>
            </a:stretch>
          </p:blipFill>
          <p:spPr bwMode="auto">
            <a:xfrm>
              <a:off x="1150724" y="4501054"/>
              <a:ext cx="558342" cy="55834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Premium Vector | Save energy symbol light bulb with a energy icon and green  leaf">
              <a:extLst>
                <a:ext uri="{FF2B5EF4-FFF2-40B4-BE49-F238E27FC236}">
                  <a16:creationId xmlns:a16="http://schemas.microsoft.com/office/drawing/2014/main" id="{58F70646-BFD1-0931-F4B7-3FC964706CC9}"/>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49521" y1="45763" x2="49521" y2="45763"/>
                          <a14:foregroundMark x1="50958" y1="73390" x2="50958" y2="73390"/>
                          <a14:foregroundMark x1="50958" y1="80339" x2="50958" y2="80339"/>
                          <a14:foregroundMark x1="49201" y1="86441" x2="49201" y2="86441"/>
                          <a14:foregroundMark x1="31949" y1="28983" x2="31949" y2="28983"/>
                          <a14:foregroundMark x1="33706" y1="25763" x2="33706" y2="25763"/>
                          <a14:foregroundMark x1="35623" y1="23220" x2="35623" y2="23220"/>
                          <a14:foregroundMark x1="37380" y1="21525" x2="37380" y2="21525"/>
                          <a14:foregroundMark x1="38978" y1="20508" x2="38978" y2="20508"/>
                          <a14:foregroundMark x1="38339" y1="20508" x2="38339" y2="20508"/>
                          <a14:foregroundMark x1="36581" y1="22203" x2="36581" y2="22203"/>
                        </a14:backgroundRemoval>
                      </a14:imgEffect>
                    </a14:imgLayer>
                  </a14:imgProps>
                </a:ext>
                <a:ext uri="{28A0092B-C50C-407E-A947-70E740481C1C}">
                  <a14:useLocalDpi xmlns:a14="http://schemas.microsoft.com/office/drawing/2010/main" val="0"/>
                </a:ext>
              </a:extLst>
            </a:blip>
            <a:srcRect/>
            <a:stretch>
              <a:fillRect/>
            </a:stretch>
          </p:blipFill>
          <p:spPr bwMode="auto">
            <a:xfrm>
              <a:off x="1532118" y="3844880"/>
              <a:ext cx="702664" cy="66225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Nhs Airconditioner Icon - Energy Saving Air Conditioner Icon, HD Png  Download - 600x600(#6436901) - PngFind">
              <a:extLst>
                <a:ext uri="{FF2B5EF4-FFF2-40B4-BE49-F238E27FC236}">
                  <a16:creationId xmlns:a16="http://schemas.microsoft.com/office/drawing/2014/main" id="{B53F8050-76E2-D140-1EA4-89F88821B7E7}"/>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8235" b="91324" l="10000" r="90000">
                          <a14:foregroundMark x1="49167" y1="8382" x2="49167" y2="8382"/>
                          <a14:foregroundMark x1="51190" y1="91324" x2="51190" y2="91324"/>
                        </a14:backgroundRemoval>
                      </a14:imgEffect>
                    </a14:imgLayer>
                  </a14:imgProps>
                </a:ext>
                <a:ext uri="{28A0092B-C50C-407E-A947-70E740481C1C}">
                  <a14:useLocalDpi xmlns:a14="http://schemas.microsoft.com/office/drawing/2010/main" val="0"/>
                </a:ext>
              </a:extLst>
            </a:blip>
            <a:srcRect/>
            <a:stretch>
              <a:fillRect/>
            </a:stretch>
          </p:blipFill>
          <p:spPr bwMode="auto">
            <a:xfrm>
              <a:off x="2242633" y="3686996"/>
              <a:ext cx="697230" cy="564401"/>
            </a:xfrm>
            <a:prstGeom prst="rect">
              <a:avLst/>
            </a:prstGeom>
            <a:noFill/>
            <a:extLst>
              <a:ext uri="{909E8E84-426E-40DD-AFC4-6F175D3DCCD1}">
                <a14:hiddenFill xmlns:a14="http://schemas.microsoft.com/office/drawing/2010/main">
                  <a:solidFill>
                    <a:srgbClr val="FFFFFF"/>
                  </a:solidFill>
                </a14:hiddenFill>
              </a:ext>
            </a:extLst>
          </p:spPr>
        </p:pic>
      </p:grpSp>
      <p:sp>
        <p:nvSpPr>
          <p:cNvPr id="163" name="Rectangle 162">
            <a:extLst>
              <a:ext uri="{FF2B5EF4-FFF2-40B4-BE49-F238E27FC236}">
                <a16:creationId xmlns:a16="http://schemas.microsoft.com/office/drawing/2014/main" id="{7E1A8F6D-22C9-E95D-1D09-7F31974DA310}"/>
              </a:ext>
            </a:extLst>
          </p:cNvPr>
          <p:cNvSpPr/>
          <p:nvPr/>
        </p:nvSpPr>
        <p:spPr>
          <a:xfrm>
            <a:off x="9425887" y="825816"/>
            <a:ext cx="2486026" cy="5851783"/>
          </a:xfrm>
          <a:prstGeom prst="rect">
            <a:avLst/>
          </a:prstGeom>
          <a:solidFill>
            <a:srgbClr val="528E75">
              <a:alpha val="17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FF3243DC-45D5-AD1D-2B2A-3E1D8F7FDF9E}"/>
              </a:ext>
            </a:extLst>
          </p:cNvPr>
          <p:cNvCxnSpPr>
            <a:cxnSpLocks/>
          </p:cNvCxnSpPr>
          <p:nvPr/>
        </p:nvCxnSpPr>
        <p:spPr>
          <a:xfrm>
            <a:off x="308919" y="682200"/>
            <a:ext cx="11602995" cy="0"/>
          </a:xfrm>
          <a:prstGeom prst="line">
            <a:avLst/>
          </a:prstGeom>
          <a:ln>
            <a:solidFill>
              <a:schemeClr val="accent6"/>
            </a:solidFill>
          </a:ln>
        </p:spPr>
        <p:style>
          <a:lnRef idx="3">
            <a:schemeClr val="lt1"/>
          </a:lnRef>
          <a:fillRef idx="1">
            <a:schemeClr val="accent6"/>
          </a:fillRef>
          <a:effectRef idx="1">
            <a:schemeClr val="accent6"/>
          </a:effectRef>
          <a:fontRef idx="minor">
            <a:schemeClr val="lt1"/>
          </a:fontRef>
        </p:style>
      </p:cxnSp>
      <p:sp>
        <p:nvSpPr>
          <p:cNvPr id="6" name="CustomShape 2">
            <a:extLst>
              <a:ext uri="{FF2B5EF4-FFF2-40B4-BE49-F238E27FC236}">
                <a16:creationId xmlns:a16="http://schemas.microsoft.com/office/drawing/2014/main" id="{907A54C5-D256-A714-977A-101A8CD264A7}"/>
              </a:ext>
            </a:extLst>
          </p:cNvPr>
          <p:cNvSpPr/>
          <p:nvPr/>
        </p:nvSpPr>
        <p:spPr>
          <a:xfrm>
            <a:off x="807553" y="97772"/>
            <a:ext cx="2413149" cy="58442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US" sz="3600" b="1" spc="-1" dirty="0">
                <a:solidFill>
                  <a:srgbClr val="000000"/>
                </a:solidFill>
                <a:latin typeface="Calibri Light" panose="020F0302020204030204" pitchFamily="34" charset="0"/>
                <a:cs typeface="Calibri Light" panose="020F0302020204030204" pitchFamily="34" charset="0"/>
              </a:rPr>
              <a:t>Results</a:t>
            </a:r>
            <a:endParaRPr lang="en-GB" sz="3600" b="1" spc="-1" dirty="0">
              <a:solidFill>
                <a:srgbClr val="000000"/>
              </a:solidFill>
              <a:latin typeface="Calibri Light" panose="020F0302020204030204" pitchFamily="34" charset="0"/>
              <a:cs typeface="Calibri Light" panose="020F0302020204030204" pitchFamily="34" charset="0"/>
            </a:endParaRPr>
          </a:p>
        </p:txBody>
      </p:sp>
      <p:sp>
        <p:nvSpPr>
          <p:cNvPr id="7" name="Rectangle 6">
            <a:extLst>
              <a:ext uri="{FF2B5EF4-FFF2-40B4-BE49-F238E27FC236}">
                <a16:creationId xmlns:a16="http://schemas.microsoft.com/office/drawing/2014/main" id="{29FE0789-B959-FABB-3446-F449569005DA}"/>
              </a:ext>
            </a:extLst>
          </p:cNvPr>
          <p:cNvSpPr/>
          <p:nvPr/>
        </p:nvSpPr>
        <p:spPr>
          <a:xfrm>
            <a:off x="336501" y="217066"/>
            <a:ext cx="347386" cy="345841"/>
          </a:xfrm>
          <a:prstGeom prst="rect">
            <a:avLst/>
          </a:prstGeom>
          <a:solidFill>
            <a:srgbClr val="528E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pic>
        <p:nvPicPr>
          <p:cNvPr id="38" name="Picture 37">
            <a:extLst>
              <a:ext uri="{FF2B5EF4-FFF2-40B4-BE49-F238E27FC236}">
                <a16:creationId xmlns:a16="http://schemas.microsoft.com/office/drawing/2014/main" id="{1BDEEDC8-EACF-A5AA-8208-5D9F5B0FC69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22142" y="2195176"/>
            <a:ext cx="1789771" cy="1369756"/>
          </a:xfrm>
          <a:prstGeom prst="rect">
            <a:avLst/>
          </a:prstGeom>
        </p:spPr>
      </p:pic>
      <p:pic>
        <p:nvPicPr>
          <p:cNvPr id="39" name="Picture 38">
            <a:extLst>
              <a:ext uri="{FF2B5EF4-FFF2-40B4-BE49-F238E27FC236}">
                <a16:creationId xmlns:a16="http://schemas.microsoft.com/office/drawing/2014/main" id="{0D3C3745-CAE1-EF5F-2664-9CDA1E065956}"/>
              </a:ext>
            </a:extLst>
          </p:cNvPr>
          <p:cNvPicPr>
            <a:picLocks noChangeAspect="1"/>
          </p:cNvPicPr>
          <p:nvPr/>
        </p:nvPicPr>
        <p:blipFill>
          <a:blip r:embed="rId11"/>
          <a:stretch>
            <a:fillRect/>
          </a:stretch>
        </p:blipFill>
        <p:spPr>
          <a:xfrm>
            <a:off x="10122142" y="824916"/>
            <a:ext cx="1789771" cy="1229182"/>
          </a:xfrm>
          <a:prstGeom prst="rect">
            <a:avLst/>
          </a:prstGeom>
        </p:spPr>
      </p:pic>
      <p:graphicFrame>
        <p:nvGraphicFramePr>
          <p:cNvPr id="51" name="Table 31">
            <a:extLst>
              <a:ext uri="{FF2B5EF4-FFF2-40B4-BE49-F238E27FC236}">
                <a16:creationId xmlns:a16="http://schemas.microsoft.com/office/drawing/2014/main" id="{3AD24E87-4C20-44D3-EA98-339208DCB62F}"/>
              </a:ext>
            </a:extLst>
          </p:cNvPr>
          <p:cNvGraphicFramePr>
            <a:graphicFrameLocks noGrp="1"/>
          </p:cNvGraphicFramePr>
          <p:nvPr>
            <p:extLst>
              <p:ext uri="{D42A27DB-BD31-4B8C-83A1-F6EECF244321}">
                <p14:modId xmlns:p14="http://schemas.microsoft.com/office/powerpoint/2010/main" val="732390671"/>
              </p:ext>
            </p:extLst>
          </p:nvPr>
        </p:nvGraphicFramePr>
        <p:xfrm>
          <a:off x="9459556" y="4124454"/>
          <a:ext cx="2409825" cy="2133600"/>
        </p:xfrm>
        <a:graphic>
          <a:graphicData uri="http://schemas.openxmlformats.org/drawingml/2006/table">
            <a:tbl>
              <a:tblPr firstRow="1" bandRow="1">
                <a:tableStyleId>{5C22544A-7EE6-4342-B048-85BDC9FD1C3A}</a:tableStyleId>
              </a:tblPr>
              <a:tblGrid>
                <a:gridCol w="2184076">
                  <a:extLst>
                    <a:ext uri="{9D8B030D-6E8A-4147-A177-3AD203B41FA5}">
                      <a16:colId xmlns:a16="http://schemas.microsoft.com/office/drawing/2014/main" val="462756430"/>
                    </a:ext>
                  </a:extLst>
                </a:gridCol>
                <a:gridCol w="225749">
                  <a:extLst>
                    <a:ext uri="{9D8B030D-6E8A-4147-A177-3AD203B41FA5}">
                      <a16:colId xmlns:a16="http://schemas.microsoft.com/office/drawing/2014/main" val="1781785951"/>
                    </a:ext>
                  </a:extLst>
                </a:gridCol>
              </a:tblGrid>
              <a:tr h="144000">
                <a:tc>
                  <a:txBody>
                    <a:bodyPr/>
                    <a:lstStyle/>
                    <a:p>
                      <a:pPr algn="l">
                        <a:lnSpc>
                          <a:spcPct val="100000"/>
                        </a:lnSpc>
                        <a:spcAft>
                          <a:spcPts val="800"/>
                        </a:spcAft>
                      </a:pPr>
                      <a:r>
                        <a:rPr lang="en-US" sz="1000" b="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Lighting (Fluorescent T8 - 36W)</a:t>
                      </a:r>
                    </a:p>
                  </a:txBody>
                  <a:tcPr marL="45720" marR="45720" marT="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gn="ctr">
                        <a:lnSpc>
                          <a:spcPct val="100000"/>
                        </a:lnSpc>
                      </a:pPr>
                      <a:r>
                        <a:rPr lang="en-US" sz="1000" b="0" dirty="0">
                          <a:solidFill>
                            <a:schemeClr val="accent6">
                              <a:lumMod val="50000"/>
                            </a:schemeClr>
                          </a:solidFill>
                          <a:latin typeface="Calibri" panose="020F0502020204030204" pitchFamily="34" charset="0"/>
                          <a:cs typeface="Calibri" panose="020F0502020204030204" pitchFamily="34" charset="0"/>
                        </a:rPr>
                        <a:t>42</a:t>
                      </a:r>
                      <a:endParaRPr lang="en-GB" sz="1000" b="0" dirty="0">
                        <a:solidFill>
                          <a:schemeClr val="accent6">
                            <a:lumMod val="50000"/>
                          </a:schemeClr>
                        </a:solidFill>
                        <a:latin typeface="Calibri" panose="020F0502020204030204" pitchFamily="34" charset="0"/>
                        <a:cs typeface="Calibri" panose="020F0502020204030204" pitchFamily="34" charset="0"/>
                      </a:endParaRPr>
                    </a:p>
                  </a:txBody>
                  <a:tcPr marL="45720" marR="45720" marT="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355273796"/>
                  </a:ext>
                </a:extLst>
              </a:tr>
              <a:tr h="14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000" b="0" dirty="0">
                          <a:solidFill>
                            <a:schemeClr val="accent6">
                              <a:lumMod val="50000"/>
                            </a:schemeClr>
                          </a:solidFill>
                          <a:effectLst/>
                          <a:latin typeface="Calibri" panose="020F0502020204030204" pitchFamily="34" charset="0"/>
                          <a:cs typeface="Calibri" panose="020F0502020204030204" pitchFamily="34" charset="0"/>
                        </a:rPr>
                        <a:t>Air conditioner (1 HP - 9,500 Btu/h)</a:t>
                      </a:r>
                      <a:endParaRPr lang="en-GB" sz="1000" b="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marT="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gn="ctr">
                        <a:lnSpc>
                          <a:spcPct val="100000"/>
                        </a:lnSpc>
                      </a:pPr>
                      <a:r>
                        <a:rPr lang="en-US" sz="1000" b="0" dirty="0">
                          <a:solidFill>
                            <a:schemeClr val="accent6">
                              <a:lumMod val="50000"/>
                            </a:schemeClr>
                          </a:solidFill>
                          <a:latin typeface="Calibri" panose="020F0502020204030204" pitchFamily="34" charset="0"/>
                          <a:cs typeface="Calibri" panose="020F0502020204030204" pitchFamily="34" charset="0"/>
                        </a:rPr>
                        <a:t>5</a:t>
                      </a:r>
                      <a:endParaRPr lang="en-GB" sz="1000" b="0" dirty="0">
                        <a:solidFill>
                          <a:schemeClr val="accent6">
                            <a:lumMod val="50000"/>
                          </a:schemeClr>
                        </a:solidFill>
                        <a:latin typeface="Calibri" panose="020F0502020204030204" pitchFamily="34" charset="0"/>
                        <a:cs typeface="Calibri" panose="020F0502020204030204" pitchFamily="34" charset="0"/>
                      </a:endParaRPr>
                    </a:p>
                  </a:txBody>
                  <a:tcPr marL="45720" marR="45720" marT="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31213369"/>
                  </a:ext>
                </a:extLst>
              </a:tr>
              <a:tr h="14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000" b="0" dirty="0">
                          <a:solidFill>
                            <a:schemeClr val="accent6">
                              <a:lumMod val="50000"/>
                            </a:schemeClr>
                          </a:solidFill>
                          <a:effectLst/>
                          <a:latin typeface="Calibri" panose="020F0502020204030204" pitchFamily="34" charset="0"/>
                          <a:cs typeface="Calibri" panose="020F0502020204030204" pitchFamily="34" charset="0"/>
                        </a:rPr>
                        <a:t>Air conditioner (2.5 HP - 21,000 Btu/h)</a:t>
                      </a:r>
                      <a:endParaRPr lang="en-GB" sz="1000" b="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marT="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gn="ctr">
                        <a:lnSpc>
                          <a:spcPct val="100000"/>
                        </a:lnSpc>
                      </a:pPr>
                      <a:r>
                        <a:rPr lang="en-US" sz="1000" b="0" dirty="0">
                          <a:solidFill>
                            <a:schemeClr val="accent6">
                              <a:lumMod val="50000"/>
                            </a:schemeClr>
                          </a:solidFill>
                          <a:latin typeface="Calibri" panose="020F0502020204030204" pitchFamily="34" charset="0"/>
                          <a:cs typeface="Calibri" panose="020F0502020204030204" pitchFamily="34" charset="0"/>
                        </a:rPr>
                        <a:t>4</a:t>
                      </a:r>
                      <a:endParaRPr lang="en-GB" sz="1000" b="0" dirty="0">
                        <a:solidFill>
                          <a:schemeClr val="accent6">
                            <a:lumMod val="50000"/>
                          </a:schemeClr>
                        </a:solidFill>
                        <a:latin typeface="Calibri" panose="020F0502020204030204" pitchFamily="34" charset="0"/>
                        <a:cs typeface="Calibri" panose="020F0502020204030204" pitchFamily="34" charset="0"/>
                      </a:endParaRPr>
                    </a:p>
                  </a:txBody>
                  <a:tcPr marL="45720" marR="45720" marT="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264927437"/>
                  </a:ext>
                </a:extLst>
              </a:tr>
              <a:tr h="14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000" b="0" dirty="0">
                          <a:solidFill>
                            <a:schemeClr val="accent6">
                              <a:lumMod val="50000"/>
                            </a:schemeClr>
                          </a:solidFill>
                          <a:effectLst/>
                          <a:latin typeface="Calibri" panose="020F0502020204030204" pitchFamily="34" charset="0"/>
                          <a:cs typeface="Calibri" panose="020F0502020204030204" pitchFamily="34" charset="0"/>
                        </a:rPr>
                        <a:t>Ceiling Fan</a:t>
                      </a:r>
                      <a:endParaRPr lang="en-GB" sz="1000" b="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marT="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gn="ctr">
                        <a:lnSpc>
                          <a:spcPct val="100000"/>
                        </a:lnSpc>
                      </a:pPr>
                      <a:r>
                        <a:rPr lang="en-US" sz="1000" b="0" dirty="0">
                          <a:solidFill>
                            <a:schemeClr val="accent6">
                              <a:lumMod val="50000"/>
                            </a:schemeClr>
                          </a:solidFill>
                          <a:latin typeface="Calibri" panose="020F0502020204030204" pitchFamily="34" charset="0"/>
                          <a:cs typeface="Calibri" panose="020F0502020204030204" pitchFamily="34" charset="0"/>
                        </a:rPr>
                        <a:t>10</a:t>
                      </a:r>
                      <a:endParaRPr lang="en-GB" sz="1000" b="0" dirty="0">
                        <a:solidFill>
                          <a:schemeClr val="accent6">
                            <a:lumMod val="50000"/>
                          </a:schemeClr>
                        </a:solidFill>
                        <a:latin typeface="Calibri" panose="020F0502020204030204" pitchFamily="34" charset="0"/>
                        <a:cs typeface="Calibri" panose="020F0502020204030204" pitchFamily="34" charset="0"/>
                      </a:endParaRPr>
                    </a:p>
                  </a:txBody>
                  <a:tcPr marL="45720" marR="45720" marT="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19829061"/>
                  </a:ext>
                </a:extLst>
              </a:tr>
              <a:tr h="14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000" b="0" dirty="0">
                          <a:solidFill>
                            <a:schemeClr val="accent6">
                              <a:lumMod val="50000"/>
                            </a:schemeClr>
                          </a:solidFill>
                          <a:effectLst/>
                          <a:latin typeface="Calibri" panose="020F0502020204030204" pitchFamily="34" charset="0"/>
                          <a:cs typeface="Calibri" panose="020F0502020204030204" pitchFamily="34" charset="0"/>
                        </a:rPr>
                        <a:t>Air Purifier</a:t>
                      </a:r>
                      <a:endParaRPr lang="en-GB" sz="1000" b="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marT="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gn="ctr">
                        <a:lnSpc>
                          <a:spcPct val="100000"/>
                        </a:lnSpc>
                      </a:pPr>
                      <a:r>
                        <a:rPr lang="en-US" sz="1000" b="0" dirty="0">
                          <a:solidFill>
                            <a:schemeClr val="accent6">
                              <a:lumMod val="50000"/>
                            </a:schemeClr>
                          </a:solidFill>
                          <a:latin typeface="Calibri" panose="020F0502020204030204" pitchFamily="34" charset="0"/>
                          <a:cs typeface="Calibri" panose="020F0502020204030204" pitchFamily="34" charset="0"/>
                        </a:rPr>
                        <a:t>9</a:t>
                      </a:r>
                      <a:endParaRPr lang="en-GB" sz="1000" b="0" dirty="0">
                        <a:solidFill>
                          <a:schemeClr val="accent6">
                            <a:lumMod val="50000"/>
                          </a:schemeClr>
                        </a:solidFill>
                        <a:latin typeface="Calibri" panose="020F0502020204030204" pitchFamily="34" charset="0"/>
                        <a:cs typeface="Calibri" panose="020F0502020204030204" pitchFamily="34" charset="0"/>
                      </a:endParaRPr>
                    </a:p>
                  </a:txBody>
                  <a:tcPr marL="45720" marR="45720" marT="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92183833"/>
                  </a:ext>
                </a:extLst>
              </a:tr>
              <a:tr h="14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000" b="0" dirty="0">
                          <a:solidFill>
                            <a:schemeClr val="accent6">
                              <a:lumMod val="50000"/>
                            </a:schemeClr>
                          </a:solidFill>
                          <a:effectLst/>
                          <a:latin typeface="Calibri" panose="020F0502020204030204" pitchFamily="34" charset="0"/>
                          <a:cs typeface="Calibri" panose="020F0502020204030204" pitchFamily="34" charset="0"/>
                        </a:rPr>
                        <a:t>Computer</a:t>
                      </a:r>
                      <a:endParaRPr lang="en-GB" sz="1000" b="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marT="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gn="ctr">
                        <a:lnSpc>
                          <a:spcPct val="100000"/>
                        </a:lnSpc>
                      </a:pPr>
                      <a:r>
                        <a:rPr lang="en-US" sz="1000" b="0" dirty="0">
                          <a:solidFill>
                            <a:schemeClr val="accent6">
                              <a:lumMod val="50000"/>
                            </a:schemeClr>
                          </a:solidFill>
                          <a:latin typeface="Calibri" panose="020F0502020204030204" pitchFamily="34" charset="0"/>
                          <a:cs typeface="Calibri" panose="020F0502020204030204" pitchFamily="34" charset="0"/>
                        </a:rPr>
                        <a:t>7</a:t>
                      </a:r>
                      <a:endParaRPr lang="en-GB" sz="1000" b="0" dirty="0">
                        <a:solidFill>
                          <a:schemeClr val="accent6">
                            <a:lumMod val="50000"/>
                          </a:schemeClr>
                        </a:solidFill>
                        <a:latin typeface="Calibri" panose="020F0502020204030204" pitchFamily="34" charset="0"/>
                        <a:cs typeface="Calibri" panose="020F0502020204030204" pitchFamily="34" charset="0"/>
                      </a:endParaRPr>
                    </a:p>
                  </a:txBody>
                  <a:tcPr marL="45720" marR="45720" marT="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733448777"/>
                  </a:ext>
                </a:extLst>
              </a:tr>
              <a:tr h="14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000" b="0" dirty="0">
                          <a:solidFill>
                            <a:schemeClr val="accent6">
                              <a:lumMod val="50000"/>
                            </a:schemeClr>
                          </a:solidFill>
                          <a:effectLst/>
                          <a:latin typeface="Calibri" panose="020F0502020204030204" pitchFamily="34" charset="0"/>
                          <a:cs typeface="Calibri" panose="020F0502020204030204" pitchFamily="34" charset="0"/>
                        </a:rPr>
                        <a:t>Projector &amp; TV</a:t>
                      </a:r>
                      <a:endParaRPr lang="en-GB" sz="1000" b="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marT="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gn="ctr">
                        <a:lnSpc>
                          <a:spcPct val="100000"/>
                        </a:lnSpc>
                      </a:pPr>
                      <a:r>
                        <a:rPr lang="en-US" sz="1000" b="0" dirty="0">
                          <a:solidFill>
                            <a:schemeClr val="accent6">
                              <a:lumMod val="50000"/>
                            </a:schemeClr>
                          </a:solidFill>
                          <a:latin typeface="Calibri" panose="020F0502020204030204" pitchFamily="34" charset="0"/>
                          <a:cs typeface="Calibri" panose="020F0502020204030204" pitchFamily="34" charset="0"/>
                        </a:rPr>
                        <a:t>1</a:t>
                      </a:r>
                      <a:endParaRPr lang="en-GB" sz="1000" b="0" dirty="0">
                        <a:solidFill>
                          <a:schemeClr val="accent6">
                            <a:lumMod val="50000"/>
                          </a:schemeClr>
                        </a:solidFill>
                        <a:latin typeface="Calibri" panose="020F0502020204030204" pitchFamily="34" charset="0"/>
                        <a:cs typeface="Calibri" panose="020F0502020204030204" pitchFamily="34" charset="0"/>
                      </a:endParaRPr>
                    </a:p>
                  </a:txBody>
                  <a:tcPr marL="45720" marR="45720" marT="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70803834"/>
                  </a:ext>
                </a:extLst>
              </a:tr>
              <a:tr h="14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000" b="0" dirty="0">
                          <a:solidFill>
                            <a:schemeClr val="accent6">
                              <a:lumMod val="50000"/>
                            </a:schemeClr>
                          </a:solidFill>
                          <a:effectLst/>
                          <a:latin typeface="Calibri" panose="020F0502020204030204" pitchFamily="34" charset="0"/>
                          <a:cs typeface="Calibri" panose="020F0502020204030204" pitchFamily="34" charset="0"/>
                        </a:rPr>
                        <a:t>Fridge</a:t>
                      </a:r>
                      <a:endParaRPr lang="en-GB" sz="1000" b="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marT="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gn="ctr">
                        <a:lnSpc>
                          <a:spcPct val="100000"/>
                        </a:lnSpc>
                      </a:pPr>
                      <a:r>
                        <a:rPr lang="en-US" sz="1000" b="0" dirty="0">
                          <a:solidFill>
                            <a:schemeClr val="accent6">
                              <a:lumMod val="50000"/>
                            </a:schemeClr>
                          </a:solidFill>
                          <a:latin typeface="Calibri" panose="020F0502020204030204" pitchFamily="34" charset="0"/>
                          <a:cs typeface="Calibri" panose="020F0502020204030204" pitchFamily="34" charset="0"/>
                        </a:rPr>
                        <a:t>1</a:t>
                      </a:r>
                      <a:endParaRPr lang="en-GB" sz="1000" b="0" dirty="0">
                        <a:solidFill>
                          <a:schemeClr val="accent6">
                            <a:lumMod val="50000"/>
                          </a:schemeClr>
                        </a:solidFill>
                        <a:latin typeface="Calibri" panose="020F0502020204030204" pitchFamily="34" charset="0"/>
                        <a:cs typeface="Calibri" panose="020F0502020204030204" pitchFamily="34" charset="0"/>
                      </a:endParaRPr>
                    </a:p>
                  </a:txBody>
                  <a:tcPr marL="45720" marR="45720" marT="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25682779"/>
                  </a:ext>
                </a:extLst>
              </a:tr>
              <a:tr h="14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000" b="0" dirty="0">
                          <a:solidFill>
                            <a:schemeClr val="accent6">
                              <a:lumMod val="50000"/>
                            </a:schemeClr>
                          </a:solidFill>
                          <a:effectLst/>
                          <a:latin typeface="Calibri" panose="020F0502020204030204" pitchFamily="34" charset="0"/>
                          <a:cs typeface="Calibri" panose="020F0502020204030204" pitchFamily="34" charset="0"/>
                        </a:rPr>
                        <a:t>Freezer</a:t>
                      </a:r>
                      <a:endParaRPr lang="en-GB" sz="1000" b="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marT="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gn="ctr">
                        <a:lnSpc>
                          <a:spcPct val="100000"/>
                        </a:lnSpc>
                      </a:pPr>
                      <a:r>
                        <a:rPr lang="en-US" sz="1000" b="0" dirty="0">
                          <a:solidFill>
                            <a:schemeClr val="accent6">
                              <a:lumMod val="50000"/>
                            </a:schemeClr>
                          </a:solidFill>
                          <a:latin typeface="Calibri" panose="020F0502020204030204" pitchFamily="34" charset="0"/>
                          <a:cs typeface="Calibri" panose="020F0502020204030204" pitchFamily="34" charset="0"/>
                        </a:rPr>
                        <a:t>1</a:t>
                      </a:r>
                      <a:endParaRPr lang="en-GB" sz="1000" b="0" dirty="0">
                        <a:solidFill>
                          <a:schemeClr val="accent6">
                            <a:lumMod val="50000"/>
                          </a:schemeClr>
                        </a:solidFill>
                        <a:latin typeface="Calibri" panose="020F0502020204030204" pitchFamily="34" charset="0"/>
                        <a:cs typeface="Calibri" panose="020F0502020204030204" pitchFamily="34" charset="0"/>
                      </a:endParaRPr>
                    </a:p>
                  </a:txBody>
                  <a:tcPr marL="45720" marR="45720" marT="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073017086"/>
                  </a:ext>
                </a:extLst>
              </a:tr>
              <a:tr h="14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000" b="0" dirty="0">
                          <a:solidFill>
                            <a:schemeClr val="accent6">
                              <a:lumMod val="50000"/>
                            </a:schemeClr>
                          </a:solidFill>
                          <a:effectLst/>
                          <a:latin typeface="Calibri" panose="020F0502020204030204" pitchFamily="34" charset="0"/>
                          <a:cs typeface="Calibri" panose="020F0502020204030204" pitchFamily="34" charset="0"/>
                        </a:rPr>
                        <a:t>Hot/Cold Water Dispenser</a:t>
                      </a:r>
                      <a:endParaRPr lang="en-GB" sz="1000" b="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marT="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gn="ctr">
                        <a:lnSpc>
                          <a:spcPct val="100000"/>
                        </a:lnSpc>
                      </a:pPr>
                      <a:r>
                        <a:rPr lang="en-US" sz="1000" b="0" dirty="0">
                          <a:solidFill>
                            <a:schemeClr val="accent6">
                              <a:lumMod val="50000"/>
                            </a:schemeClr>
                          </a:solidFill>
                          <a:latin typeface="Calibri" panose="020F0502020204030204" pitchFamily="34" charset="0"/>
                          <a:cs typeface="Calibri" panose="020F0502020204030204" pitchFamily="34" charset="0"/>
                        </a:rPr>
                        <a:t>1</a:t>
                      </a:r>
                      <a:endParaRPr lang="en-GB" sz="1000" b="0" dirty="0">
                        <a:solidFill>
                          <a:schemeClr val="accent6">
                            <a:lumMod val="50000"/>
                          </a:schemeClr>
                        </a:solidFill>
                        <a:latin typeface="Calibri" panose="020F0502020204030204" pitchFamily="34" charset="0"/>
                        <a:cs typeface="Calibri" panose="020F0502020204030204" pitchFamily="34" charset="0"/>
                      </a:endParaRPr>
                    </a:p>
                  </a:txBody>
                  <a:tcPr marL="45720" marR="45720" marT="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911158043"/>
                  </a:ext>
                </a:extLst>
              </a:tr>
              <a:tr h="14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000" b="0" dirty="0">
                          <a:solidFill>
                            <a:schemeClr val="accent6">
                              <a:lumMod val="50000"/>
                            </a:schemeClr>
                          </a:solidFill>
                          <a:effectLst/>
                          <a:latin typeface="Calibri" panose="020F0502020204030204" pitchFamily="34" charset="0"/>
                          <a:cs typeface="Calibri" panose="020F0502020204030204" pitchFamily="34" charset="0"/>
                        </a:rPr>
                        <a:t>Rice Cooker</a:t>
                      </a:r>
                      <a:endParaRPr lang="en-GB" sz="1000" b="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marT="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gn="ctr">
                        <a:lnSpc>
                          <a:spcPct val="100000"/>
                        </a:lnSpc>
                      </a:pPr>
                      <a:r>
                        <a:rPr lang="en-US" sz="1000" b="0" dirty="0">
                          <a:solidFill>
                            <a:schemeClr val="accent6">
                              <a:lumMod val="50000"/>
                            </a:schemeClr>
                          </a:solidFill>
                          <a:latin typeface="Calibri" panose="020F0502020204030204" pitchFamily="34" charset="0"/>
                          <a:cs typeface="Calibri" panose="020F0502020204030204" pitchFamily="34" charset="0"/>
                        </a:rPr>
                        <a:t>2</a:t>
                      </a:r>
                      <a:endParaRPr lang="en-GB" sz="1000" b="0" dirty="0">
                        <a:solidFill>
                          <a:schemeClr val="accent6">
                            <a:lumMod val="50000"/>
                          </a:schemeClr>
                        </a:solidFill>
                        <a:latin typeface="Calibri" panose="020F0502020204030204" pitchFamily="34" charset="0"/>
                        <a:cs typeface="Calibri" panose="020F0502020204030204" pitchFamily="34" charset="0"/>
                      </a:endParaRPr>
                    </a:p>
                  </a:txBody>
                  <a:tcPr marL="45720" marR="45720" marT="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704114646"/>
                  </a:ext>
                </a:extLst>
              </a:tr>
              <a:tr h="14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000" b="0" dirty="0">
                          <a:solidFill>
                            <a:schemeClr val="accent6">
                              <a:lumMod val="50000"/>
                            </a:schemeClr>
                          </a:solidFill>
                          <a:effectLst/>
                          <a:latin typeface="Calibri" panose="020F0502020204030204" pitchFamily="34" charset="0"/>
                          <a:cs typeface="Calibri" panose="020F0502020204030204" pitchFamily="34" charset="0"/>
                        </a:rPr>
                        <a:t>Printer/Copy/Scanner</a:t>
                      </a:r>
                      <a:endParaRPr lang="en-GB" sz="1000" b="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marT="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gn="ctr">
                        <a:lnSpc>
                          <a:spcPct val="100000"/>
                        </a:lnSpc>
                      </a:pPr>
                      <a:r>
                        <a:rPr lang="en-US" sz="1000" b="0" dirty="0">
                          <a:solidFill>
                            <a:schemeClr val="accent6">
                              <a:lumMod val="50000"/>
                            </a:schemeClr>
                          </a:solidFill>
                          <a:latin typeface="Calibri" panose="020F0502020204030204" pitchFamily="34" charset="0"/>
                          <a:cs typeface="Calibri" panose="020F0502020204030204" pitchFamily="34" charset="0"/>
                        </a:rPr>
                        <a:t>1</a:t>
                      </a:r>
                      <a:endParaRPr lang="en-GB" sz="1000" b="0" dirty="0">
                        <a:solidFill>
                          <a:schemeClr val="accent6">
                            <a:lumMod val="50000"/>
                          </a:schemeClr>
                        </a:solidFill>
                        <a:latin typeface="Calibri" panose="020F0502020204030204" pitchFamily="34" charset="0"/>
                        <a:cs typeface="Calibri" panose="020F0502020204030204" pitchFamily="34" charset="0"/>
                      </a:endParaRPr>
                    </a:p>
                  </a:txBody>
                  <a:tcPr marL="45720" marR="45720" marT="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577700157"/>
                  </a:ext>
                </a:extLst>
              </a:tr>
              <a:tr h="14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000" b="0" dirty="0">
                          <a:solidFill>
                            <a:schemeClr val="accent6">
                              <a:lumMod val="50000"/>
                            </a:schemeClr>
                          </a:solidFill>
                          <a:effectLst/>
                          <a:latin typeface="Calibri" panose="020F0502020204030204" pitchFamily="34" charset="0"/>
                          <a:cs typeface="Calibri" panose="020F0502020204030204" pitchFamily="34" charset="0"/>
                        </a:rPr>
                        <a:t>Water Heater</a:t>
                      </a:r>
                      <a:endParaRPr lang="en-GB" sz="1000" b="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marT="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gn="ctr">
                        <a:lnSpc>
                          <a:spcPct val="100000"/>
                        </a:lnSpc>
                      </a:pPr>
                      <a:r>
                        <a:rPr lang="en-US" sz="1000" b="0" dirty="0">
                          <a:solidFill>
                            <a:schemeClr val="accent6">
                              <a:lumMod val="50000"/>
                            </a:schemeClr>
                          </a:solidFill>
                          <a:latin typeface="Calibri" panose="020F0502020204030204" pitchFamily="34" charset="0"/>
                          <a:cs typeface="Calibri" panose="020F0502020204030204" pitchFamily="34" charset="0"/>
                        </a:rPr>
                        <a:t>4</a:t>
                      </a:r>
                      <a:endParaRPr lang="en-GB" sz="1000" b="0" dirty="0">
                        <a:solidFill>
                          <a:schemeClr val="accent6">
                            <a:lumMod val="50000"/>
                          </a:schemeClr>
                        </a:solidFill>
                        <a:latin typeface="Calibri" panose="020F0502020204030204" pitchFamily="34" charset="0"/>
                        <a:cs typeface="Calibri" panose="020F0502020204030204" pitchFamily="34" charset="0"/>
                      </a:endParaRPr>
                    </a:p>
                  </a:txBody>
                  <a:tcPr marL="45720" marR="45720" marT="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573992249"/>
                  </a:ext>
                </a:extLst>
              </a:tr>
              <a:tr h="14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000" b="0" dirty="0">
                          <a:solidFill>
                            <a:schemeClr val="accent6">
                              <a:lumMod val="50000"/>
                            </a:schemeClr>
                          </a:solidFill>
                          <a:effectLst/>
                          <a:latin typeface="Calibri" panose="020F0502020204030204" pitchFamily="34" charset="0"/>
                          <a:cs typeface="Calibri" panose="020F0502020204030204" pitchFamily="34" charset="0"/>
                        </a:rPr>
                        <a:t>Occupancy</a:t>
                      </a:r>
                      <a:endParaRPr lang="en-GB" sz="1000" b="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marT="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a:lnSpc>
                          <a:spcPct val="100000"/>
                        </a:lnSpc>
                      </a:pPr>
                      <a:r>
                        <a:rPr lang="en-US" sz="1000" b="0" dirty="0">
                          <a:solidFill>
                            <a:schemeClr val="accent6">
                              <a:lumMod val="50000"/>
                            </a:schemeClr>
                          </a:solidFill>
                          <a:latin typeface="Calibri" panose="020F0502020204030204" pitchFamily="34" charset="0"/>
                          <a:cs typeface="Calibri" panose="020F0502020204030204" pitchFamily="34" charset="0"/>
                        </a:rPr>
                        <a:t>88</a:t>
                      </a:r>
                      <a:endParaRPr lang="en-GB" sz="1000" b="0" dirty="0">
                        <a:solidFill>
                          <a:schemeClr val="accent6">
                            <a:lumMod val="50000"/>
                          </a:schemeClr>
                        </a:solidFill>
                        <a:latin typeface="Calibri" panose="020F0502020204030204" pitchFamily="34" charset="0"/>
                        <a:cs typeface="Calibri" panose="020F0502020204030204" pitchFamily="34" charset="0"/>
                      </a:endParaRPr>
                    </a:p>
                  </a:txBody>
                  <a:tcPr marL="45720" marR="45720" marT="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1919953593"/>
                  </a:ext>
                </a:extLst>
              </a:tr>
            </a:tbl>
          </a:graphicData>
        </a:graphic>
      </p:graphicFrame>
      <p:sp>
        <p:nvSpPr>
          <p:cNvPr id="52" name="Rectangle 51">
            <a:extLst>
              <a:ext uri="{FF2B5EF4-FFF2-40B4-BE49-F238E27FC236}">
                <a16:creationId xmlns:a16="http://schemas.microsoft.com/office/drawing/2014/main" id="{2C81E77D-CA89-A00D-414F-8DF74BABC8B1}"/>
              </a:ext>
            </a:extLst>
          </p:cNvPr>
          <p:cNvSpPr/>
          <p:nvPr/>
        </p:nvSpPr>
        <p:spPr>
          <a:xfrm>
            <a:off x="0" y="6677620"/>
            <a:ext cx="11911913" cy="180380"/>
          </a:xfrm>
          <a:prstGeom prst="rect">
            <a:avLst/>
          </a:prstGeom>
          <a:solidFill>
            <a:srgbClr val="528E7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69E161F3-9279-A019-B4B8-4634BB227DD0}"/>
              </a:ext>
            </a:extLst>
          </p:cNvPr>
          <p:cNvSpPr txBox="1"/>
          <p:nvPr/>
        </p:nvSpPr>
        <p:spPr>
          <a:xfrm>
            <a:off x="5772150" y="3580387"/>
            <a:ext cx="3648550" cy="276999"/>
          </a:xfrm>
          <a:prstGeom prst="rect">
            <a:avLst/>
          </a:prstGeom>
          <a:noFill/>
        </p:spPr>
        <p:txBody>
          <a:bodyPr wrap="square">
            <a:spAutoFit/>
          </a:bodyPr>
          <a:lstStyle/>
          <a:p>
            <a:pPr algn="ctr"/>
            <a:r>
              <a:rPr lang="en-US" sz="1200" dirty="0">
                <a:solidFill>
                  <a:schemeClr val="accent6">
                    <a:lumMod val="50000"/>
                  </a:schemeClr>
                </a:solidFill>
                <a:latin typeface="Calibri" panose="020F0502020204030204" pitchFamily="34" charset="0"/>
                <a:cs typeface="Calibri" panose="020F0502020204030204" pitchFamily="34" charset="0"/>
              </a:rPr>
              <a:t>TADIKUM East-North view </a:t>
            </a:r>
            <a:endParaRPr lang="en-GB" sz="1200" dirty="0">
              <a:solidFill>
                <a:schemeClr val="accent6">
                  <a:lumMod val="50000"/>
                </a:schemeClr>
              </a:solidFill>
            </a:endParaRPr>
          </a:p>
        </p:txBody>
      </p:sp>
      <p:sp>
        <p:nvSpPr>
          <p:cNvPr id="58" name="TextBox 57">
            <a:extLst>
              <a:ext uri="{FF2B5EF4-FFF2-40B4-BE49-F238E27FC236}">
                <a16:creationId xmlns:a16="http://schemas.microsoft.com/office/drawing/2014/main" id="{C7FC85FC-9FD9-4768-6416-40F92AAE0709}"/>
              </a:ext>
            </a:extLst>
          </p:cNvPr>
          <p:cNvSpPr txBox="1"/>
          <p:nvPr/>
        </p:nvSpPr>
        <p:spPr>
          <a:xfrm>
            <a:off x="9372346" y="6328416"/>
            <a:ext cx="2623237" cy="246221"/>
          </a:xfrm>
          <a:prstGeom prst="rect">
            <a:avLst/>
          </a:prstGeom>
          <a:noFill/>
        </p:spPr>
        <p:txBody>
          <a:bodyPr wrap="square">
            <a:spAutoFit/>
          </a:bodyPr>
          <a:lstStyle/>
          <a:p>
            <a:pPr algn="ctr"/>
            <a:r>
              <a:rPr lang="en-US" sz="1000" dirty="0">
                <a:solidFill>
                  <a:schemeClr val="accent6">
                    <a:lumMod val="50000"/>
                  </a:schemeClr>
                </a:solidFill>
                <a:latin typeface="Calibri" panose="020F0502020204030204" pitchFamily="34" charset="0"/>
                <a:cs typeface="Calibri" panose="020F0502020204030204" pitchFamily="34" charset="0"/>
              </a:rPr>
              <a:t>Daily operating hours: 10.00 a.m. to 4.30 p.m. </a:t>
            </a:r>
            <a:endParaRPr lang="en-GB" sz="1000" dirty="0">
              <a:solidFill>
                <a:schemeClr val="accent6">
                  <a:lumMod val="50000"/>
                </a:schemeClr>
              </a:solidFill>
            </a:endParaRPr>
          </a:p>
        </p:txBody>
      </p:sp>
      <p:sp>
        <p:nvSpPr>
          <p:cNvPr id="130" name="Rounded Rectangle 4">
            <a:extLst>
              <a:ext uri="{FF2B5EF4-FFF2-40B4-BE49-F238E27FC236}">
                <a16:creationId xmlns:a16="http://schemas.microsoft.com/office/drawing/2014/main" id="{9735E6F5-BE2F-FEDA-808A-6445D31525B9}"/>
              </a:ext>
            </a:extLst>
          </p:cNvPr>
          <p:cNvSpPr/>
          <p:nvPr/>
        </p:nvSpPr>
        <p:spPr>
          <a:xfrm>
            <a:off x="683887" y="920588"/>
            <a:ext cx="4780478" cy="428101"/>
          </a:xfrm>
          <a:prstGeom prst="rect">
            <a:avLst/>
          </a:prstGeom>
          <a:solidFill>
            <a:srgbClr val="739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7727">
              <a:lnSpc>
                <a:spcPct val="90000"/>
              </a:lnSpc>
              <a:spcBef>
                <a:spcPct val="0"/>
              </a:spcBef>
              <a:spcAft>
                <a:spcPct val="35000"/>
              </a:spcAft>
            </a:pPr>
            <a:r>
              <a:rPr lang="en-GB" sz="2000" b="1" dirty="0">
                <a:solidFill>
                  <a:schemeClr val="bg1"/>
                </a:solidFill>
                <a:latin typeface="Calibri" panose="020F0502020204030204"/>
                <a:cs typeface="Arial" panose="020B0604020202020204" pitchFamily="34" charset="0"/>
              </a:rPr>
              <a:t>1. Energy performance audit &amp; monitoring </a:t>
            </a:r>
          </a:p>
        </p:txBody>
      </p:sp>
      <p:graphicFrame>
        <p:nvGraphicFramePr>
          <p:cNvPr id="153" name="Diagram 152">
            <a:extLst>
              <a:ext uri="{FF2B5EF4-FFF2-40B4-BE49-F238E27FC236}">
                <a16:creationId xmlns:a16="http://schemas.microsoft.com/office/drawing/2014/main" id="{114C10BB-0385-7B7B-9963-3C56A03BC139}"/>
              </a:ext>
            </a:extLst>
          </p:cNvPr>
          <p:cNvGraphicFramePr/>
          <p:nvPr>
            <p:extLst>
              <p:ext uri="{D42A27DB-BD31-4B8C-83A1-F6EECF244321}">
                <p14:modId xmlns:p14="http://schemas.microsoft.com/office/powerpoint/2010/main" val="3346426240"/>
              </p:ext>
            </p:extLst>
          </p:nvPr>
        </p:nvGraphicFramePr>
        <p:xfrm>
          <a:off x="62856" y="1686706"/>
          <a:ext cx="5637215" cy="161551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54" name="Diagram 153">
            <a:extLst>
              <a:ext uri="{FF2B5EF4-FFF2-40B4-BE49-F238E27FC236}">
                <a16:creationId xmlns:a16="http://schemas.microsoft.com/office/drawing/2014/main" id="{984BF4AB-4040-426E-7B63-407C582393E0}"/>
              </a:ext>
            </a:extLst>
          </p:cNvPr>
          <p:cNvGraphicFramePr/>
          <p:nvPr>
            <p:extLst>
              <p:ext uri="{D42A27DB-BD31-4B8C-83A1-F6EECF244321}">
                <p14:modId xmlns:p14="http://schemas.microsoft.com/office/powerpoint/2010/main" val="3718688496"/>
              </p:ext>
            </p:extLst>
          </p:nvPr>
        </p:nvGraphicFramePr>
        <p:xfrm>
          <a:off x="189760" y="3376861"/>
          <a:ext cx="5306101" cy="70598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57" name="Diagram 156">
            <a:extLst>
              <a:ext uri="{FF2B5EF4-FFF2-40B4-BE49-F238E27FC236}">
                <a16:creationId xmlns:a16="http://schemas.microsoft.com/office/drawing/2014/main" id="{A0511E41-B358-1BED-8B3D-DCA33E3061D7}"/>
              </a:ext>
            </a:extLst>
          </p:cNvPr>
          <p:cNvGraphicFramePr/>
          <p:nvPr>
            <p:extLst>
              <p:ext uri="{D42A27DB-BD31-4B8C-83A1-F6EECF244321}">
                <p14:modId xmlns:p14="http://schemas.microsoft.com/office/powerpoint/2010/main" val="2836617963"/>
              </p:ext>
            </p:extLst>
          </p:nvPr>
        </p:nvGraphicFramePr>
        <p:xfrm>
          <a:off x="141682" y="4157482"/>
          <a:ext cx="5402255" cy="705983"/>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60" name="Diagram 159">
            <a:extLst>
              <a:ext uri="{FF2B5EF4-FFF2-40B4-BE49-F238E27FC236}">
                <a16:creationId xmlns:a16="http://schemas.microsoft.com/office/drawing/2014/main" id="{E90ED6B7-9A8C-C6A2-04EF-6E7B21C64A49}"/>
              </a:ext>
            </a:extLst>
          </p:cNvPr>
          <p:cNvGraphicFramePr/>
          <p:nvPr>
            <p:extLst>
              <p:ext uri="{D42A27DB-BD31-4B8C-83A1-F6EECF244321}">
                <p14:modId xmlns:p14="http://schemas.microsoft.com/office/powerpoint/2010/main" val="3025167231"/>
              </p:ext>
            </p:extLst>
          </p:nvPr>
        </p:nvGraphicFramePr>
        <p:xfrm>
          <a:off x="159421" y="4939156"/>
          <a:ext cx="5396332" cy="705983"/>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161" name="Diagram 160">
            <a:extLst>
              <a:ext uri="{FF2B5EF4-FFF2-40B4-BE49-F238E27FC236}">
                <a16:creationId xmlns:a16="http://schemas.microsoft.com/office/drawing/2014/main" id="{69E0647C-A136-6088-CB59-186EBF91A465}"/>
              </a:ext>
            </a:extLst>
          </p:cNvPr>
          <p:cNvGraphicFramePr/>
          <p:nvPr>
            <p:extLst>
              <p:ext uri="{D42A27DB-BD31-4B8C-83A1-F6EECF244321}">
                <p14:modId xmlns:p14="http://schemas.microsoft.com/office/powerpoint/2010/main" val="2371414010"/>
              </p:ext>
            </p:extLst>
          </p:nvPr>
        </p:nvGraphicFramePr>
        <p:xfrm>
          <a:off x="308919" y="5730144"/>
          <a:ext cx="5105832" cy="718058"/>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sp>
        <p:nvSpPr>
          <p:cNvPr id="162" name="TextBox 161">
            <a:extLst>
              <a:ext uri="{FF2B5EF4-FFF2-40B4-BE49-F238E27FC236}">
                <a16:creationId xmlns:a16="http://schemas.microsoft.com/office/drawing/2014/main" id="{507E13C0-D128-2197-FF27-5300B7CB72EB}"/>
              </a:ext>
            </a:extLst>
          </p:cNvPr>
          <p:cNvSpPr txBox="1"/>
          <p:nvPr/>
        </p:nvSpPr>
        <p:spPr>
          <a:xfrm>
            <a:off x="9996097" y="3794321"/>
            <a:ext cx="1252126" cy="276999"/>
          </a:xfrm>
          <a:prstGeom prst="rect">
            <a:avLst/>
          </a:prstGeom>
          <a:noFill/>
        </p:spPr>
        <p:txBody>
          <a:bodyPr wrap="square">
            <a:spAutoFit/>
          </a:bodyPr>
          <a:lstStyle/>
          <a:p>
            <a:pPr algn="ctr"/>
            <a:r>
              <a:rPr lang="en-US" sz="1200" b="1" dirty="0">
                <a:solidFill>
                  <a:schemeClr val="accent6">
                    <a:lumMod val="50000"/>
                  </a:schemeClr>
                </a:solidFill>
                <a:latin typeface="Calibri" panose="020F0502020204030204" pitchFamily="34" charset="0"/>
                <a:cs typeface="Calibri" panose="020F0502020204030204" pitchFamily="34" charset="0"/>
              </a:rPr>
              <a:t>Appliances</a:t>
            </a:r>
            <a:endParaRPr lang="en-GB" sz="1200" b="1" dirty="0">
              <a:solidFill>
                <a:schemeClr val="accent6">
                  <a:lumMod val="50000"/>
                </a:schemeClr>
              </a:solidFill>
            </a:endParaRPr>
          </a:p>
        </p:txBody>
      </p:sp>
      <p:cxnSp>
        <p:nvCxnSpPr>
          <p:cNvPr id="164" name="Straight Connector 163">
            <a:extLst>
              <a:ext uri="{FF2B5EF4-FFF2-40B4-BE49-F238E27FC236}">
                <a16:creationId xmlns:a16="http://schemas.microsoft.com/office/drawing/2014/main" id="{BCDAC7F8-7B26-2700-92E4-862EFBAD3094}"/>
              </a:ext>
            </a:extLst>
          </p:cNvPr>
          <p:cNvCxnSpPr>
            <a:cxnSpLocks/>
          </p:cNvCxnSpPr>
          <p:nvPr/>
        </p:nvCxnSpPr>
        <p:spPr>
          <a:xfrm>
            <a:off x="171359" y="1120216"/>
            <a:ext cx="0" cy="5454421"/>
          </a:xfrm>
          <a:prstGeom prst="line">
            <a:avLst/>
          </a:prstGeom>
        </p:spPr>
        <p:style>
          <a:lnRef idx="1">
            <a:schemeClr val="accent6"/>
          </a:lnRef>
          <a:fillRef idx="0">
            <a:schemeClr val="accent6"/>
          </a:fillRef>
          <a:effectRef idx="0">
            <a:schemeClr val="accent6"/>
          </a:effectRef>
          <a:fontRef idx="minor">
            <a:schemeClr val="tx1"/>
          </a:fontRef>
        </p:style>
      </p:cxnSp>
      <p:sp>
        <p:nvSpPr>
          <p:cNvPr id="165" name="Rectangle 164">
            <a:extLst>
              <a:ext uri="{FF2B5EF4-FFF2-40B4-BE49-F238E27FC236}">
                <a16:creationId xmlns:a16="http://schemas.microsoft.com/office/drawing/2014/main" id="{1A57CAA4-B4CA-C7DF-1136-E1869AA707B8}"/>
              </a:ext>
            </a:extLst>
          </p:cNvPr>
          <p:cNvSpPr/>
          <p:nvPr/>
        </p:nvSpPr>
        <p:spPr>
          <a:xfrm>
            <a:off x="87343" y="3382120"/>
            <a:ext cx="179353" cy="178555"/>
          </a:xfrm>
          <a:prstGeom prst="rect">
            <a:avLst/>
          </a:prstGeom>
          <a:solidFill>
            <a:srgbClr val="7396AA"/>
          </a:solidFill>
          <a:ln w="9525">
            <a:solidFill>
              <a:srgbClr val="3F52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66" name="Rectangle 165">
            <a:extLst>
              <a:ext uri="{FF2B5EF4-FFF2-40B4-BE49-F238E27FC236}">
                <a16:creationId xmlns:a16="http://schemas.microsoft.com/office/drawing/2014/main" id="{C337E2E8-C41C-9A30-93A3-67C64A2A6F66}"/>
              </a:ext>
            </a:extLst>
          </p:cNvPr>
          <p:cNvSpPr/>
          <p:nvPr/>
        </p:nvSpPr>
        <p:spPr>
          <a:xfrm>
            <a:off x="87343" y="4154906"/>
            <a:ext cx="179353" cy="178555"/>
          </a:xfrm>
          <a:prstGeom prst="rect">
            <a:avLst/>
          </a:prstGeom>
          <a:solidFill>
            <a:srgbClr val="7396AA"/>
          </a:solidFill>
          <a:ln w="9525">
            <a:solidFill>
              <a:srgbClr val="3F52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67" name="Rectangle 166">
            <a:extLst>
              <a:ext uri="{FF2B5EF4-FFF2-40B4-BE49-F238E27FC236}">
                <a16:creationId xmlns:a16="http://schemas.microsoft.com/office/drawing/2014/main" id="{21F8F7E3-4302-C655-EEC9-B54843C89BFC}"/>
              </a:ext>
            </a:extLst>
          </p:cNvPr>
          <p:cNvSpPr/>
          <p:nvPr/>
        </p:nvSpPr>
        <p:spPr>
          <a:xfrm>
            <a:off x="87343" y="1702514"/>
            <a:ext cx="179353" cy="178555"/>
          </a:xfrm>
          <a:prstGeom prst="rect">
            <a:avLst/>
          </a:prstGeom>
          <a:solidFill>
            <a:srgbClr val="7396AA"/>
          </a:solidFill>
          <a:ln w="9525">
            <a:solidFill>
              <a:srgbClr val="3F52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68" name="Rectangle 167">
            <a:extLst>
              <a:ext uri="{FF2B5EF4-FFF2-40B4-BE49-F238E27FC236}">
                <a16:creationId xmlns:a16="http://schemas.microsoft.com/office/drawing/2014/main" id="{A38604B7-3511-9C35-5243-50EF5CA54D89}"/>
              </a:ext>
            </a:extLst>
          </p:cNvPr>
          <p:cNvSpPr/>
          <p:nvPr/>
        </p:nvSpPr>
        <p:spPr>
          <a:xfrm>
            <a:off x="81683" y="4946714"/>
            <a:ext cx="179353" cy="178555"/>
          </a:xfrm>
          <a:prstGeom prst="rect">
            <a:avLst/>
          </a:prstGeom>
          <a:solidFill>
            <a:srgbClr val="7396AA"/>
          </a:solidFill>
          <a:ln w="9525">
            <a:solidFill>
              <a:srgbClr val="3F52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71" name="Rectangle 170">
            <a:extLst>
              <a:ext uri="{FF2B5EF4-FFF2-40B4-BE49-F238E27FC236}">
                <a16:creationId xmlns:a16="http://schemas.microsoft.com/office/drawing/2014/main" id="{5EC2FDB7-F85E-8A0E-0B54-869F94D85CC4}"/>
              </a:ext>
            </a:extLst>
          </p:cNvPr>
          <p:cNvSpPr/>
          <p:nvPr/>
        </p:nvSpPr>
        <p:spPr>
          <a:xfrm>
            <a:off x="81682" y="5757338"/>
            <a:ext cx="179353" cy="178555"/>
          </a:xfrm>
          <a:prstGeom prst="rect">
            <a:avLst/>
          </a:prstGeom>
          <a:solidFill>
            <a:srgbClr val="7396AA"/>
          </a:solidFill>
          <a:ln w="9525">
            <a:solidFill>
              <a:srgbClr val="3F52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cxnSp>
        <p:nvCxnSpPr>
          <p:cNvPr id="173" name="Straight Connector 172">
            <a:extLst>
              <a:ext uri="{FF2B5EF4-FFF2-40B4-BE49-F238E27FC236}">
                <a16:creationId xmlns:a16="http://schemas.microsoft.com/office/drawing/2014/main" id="{BEA5454B-CE18-4C33-8A0F-9146F28ED446}"/>
              </a:ext>
            </a:extLst>
          </p:cNvPr>
          <p:cNvCxnSpPr>
            <a:cxnSpLocks/>
          </p:cNvCxnSpPr>
          <p:nvPr/>
        </p:nvCxnSpPr>
        <p:spPr>
          <a:xfrm>
            <a:off x="171358" y="1120216"/>
            <a:ext cx="512529"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78" name="Connector: Elbow 177">
            <a:extLst>
              <a:ext uri="{FF2B5EF4-FFF2-40B4-BE49-F238E27FC236}">
                <a16:creationId xmlns:a16="http://schemas.microsoft.com/office/drawing/2014/main" id="{9C9C8B8F-D6EF-A159-2C1A-0F0A3F02C9C8}"/>
              </a:ext>
            </a:extLst>
          </p:cNvPr>
          <p:cNvCxnSpPr>
            <a:cxnSpLocks/>
            <a:stCxn id="48" idx="0"/>
            <a:endCxn id="130" idx="3"/>
          </p:cNvCxnSpPr>
          <p:nvPr/>
        </p:nvCxnSpPr>
        <p:spPr>
          <a:xfrm rot="16200000" flipH="1" flipV="1">
            <a:off x="6285269" y="177751"/>
            <a:ext cx="135983" cy="1777791"/>
          </a:xfrm>
          <a:prstGeom prst="bentConnector4">
            <a:avLst>
              <a:gd name="adj1" fmla="val -43920"/>
              <a:gd name="adj2" fmla="val 51272"/>
            </a:avLst>
          </a:prstGeom>
        </p:spPr>
        <p:style>
          <a:lnRef idx="1">
            <a:schemeClr val="accent6"/>
          </a:lnRef>
          <a:fillRef idx="0">
            <a:schemeClr val="accent6"/>
          </a:fillRef>
          <a:effectRef idx="0">
            <a:schemeClr val="accent6"/>
          </a:effectRef>
          <a:fontRef idx="minor">
            <a:schemeClr val="tx1"/>
          </a:fontRef>
        </p:style>
      </p:cxnSp>
      <p:cxnSp>
        <p:nvCxnSpPr>
          <p:cNvPr id="181" name="Connector: Elbow 180">
            <a:extLst>
              <a:ext uri="{FF2B5EF4-FFF2-40B4-BE49-F238E27FC236}">
                <a16:creationId xmlns:a16="http://schemas.microsoft.com/office/drawing/2014/main" id="{26C482FB-1488-560A-44CE-9233A7D31F34}"/>
              </a:ext>
            </a:extLst>
          </p:cNvPr>
          <p:cNvCxnSpPr>
            <a:cxnSpLocks/>
            <a:endCxn id="130" idx="3"/>
          </p:cNvCxnSpPr>
          <p:nvPr/>
        </p:nvCxnSpPr>
        <p:spPr>
          <a:xfrm rot="10800000">
            <a:off x="5464366" y="1134640"/>
            <a:ext cx="833497" cy="326203"/>
          </a:xfrm>
          <a:prstGeom prst="bentConnector3">
            <a:avLst>
              <a:gd name="adj1" fmla="val 50000"/>
            </a:avLst>
          </a:prstGeom>
        </p:spPr>
        <p:style>
          <a:lnRef idx="1">
            <a:schemeClr val="accent6"/>
          </a:lnRef>
          <a:fillRef idx="0">
            <a:schemeClr val="accent6"/>
          </a:fillRef>
          <a:effectRef idx="0">
            <a:schemeClr val="accent6"/>
          </a:effectRef>
          <a:fontRef idx="minor">
            <a:schemeClr val="tx1"/>
          </a:fontRef>
        </p:style>
      </p:cxnSp>
      <p:cxnSp>
        <p:nvCxnSpPr>
          <p:cNvPr id="185" name="Connector: Elbow 184">
            <a:extLst>
              <a:ext uri="{FF2B5EF4-FFF2-40B4-BE49-F238E27FC236}">
                <a16:creationId xmlns:a16="http://schemas.microsoft.com/office/drawing/2014/main" id="{A3E25968-8C17-E29A-C38A-0778A9B1A807}"/>
              </a:ext>
            </a:extLst>
          </p:cNvPr>
          <p:cNvCxnSpPr>
            <a:cxnSpLocks/>
            <a:stCxn id="46" idx="1"/>
            <a:endCxn id="130" idx="3"/>
          </p:cNvCxnSpPr>
          <p:nvPr/>
        </p:nvCxnSpPr>
        <p:spPr>
          <a:xfrm rot="10800000">
            <a:off x="5464366" y="1134640"/>
            <a:ext cx="416295" cy="897269"/>
          </a:xfrm>
          <a:prstGeom prst="bentConnector3">
            <a:avLst>
              <a:gd name="adj1" fmla="val 50000"/>
            </a:avLst>
          </a:prstGeom>
        </p:spPr>
        <p:style>
          <a:lnRef idx="1">
            <a:schemeClr val="accent6"/>
          </a:lnRef>
          <a:fillRef idx="0">
            <a:schemeClr val="accent6"/>
          </a:fillRef>
          <a:effectRef idx="0">
            <a:schemeClr val="accent6"/>
          </a:effectRef>
          <a:fontRef idx="minor">
            <a:schemeClr val="tx1"/>
          </a:fontRef>
        </p:style>
      </p:cxnSp>
      <p:cxnSp>
        <p:nvCxnSpPr>
          <p:cNvPr id="198" name="Straight Connector 197">
            <a:extLst>
              <a:ext uri="{FF2B5EF4-FFF2-40B4-BE49-F238E27FC236}">
                <a16:creationId xmlns:a16="http://schemas.microsoft.com/office/drawing/2014/main" id="{9C52ADF1-EE27-A218-9CBB-1D6D72CF3CE6}"/>
              </a:ext>
            </a:extLst>
          </p:cNvPr>
          <p:cNvCxnSpPr>
            <a:cxnSpLocks/>
          </p:cNvCxnSpPr>
          <p:nvPr/>
        </p:nvCxnSpPr>
        <p:spPr>
          <a:xfrm>
            <a:off x="171358" y="6574637"/>
            <a:ext cx="11745742" cy="0"/>
          </a:xfrm>
          <a:prstGeom prst="line">
            <a:avLst/>
          </a:prstGeom>
        </p:spPr>
        <p:style>
          <a:lnRef idx="1">
            <a:schemeClr val="accent6"/>
          </a:lnRef>
          <a:fillRef idx="0">
            <a:schemeClr val="accent6"/>
          </a:fillRef>
          <a:effectRef idx="0">
            <a:schemeClr val="accent6"/>
          </a:effectRef>
          <a:fontRef idx="minor">
            <a:schemeClr val="tx1"/>
          </a:fontRef>
        </p:style>
      </p:cxnSp>
      <p:graphicFrame>
        <p:nvGraphicFramePr>
          <p:cNvPr id="205" name="Diagram 204">
            <a:extLst>
              <a:ext uri="{FF2B5EF4-FFF2-40B4-BE49-F238E27FC236}">
                <a16:creationId xmlns:a16="http://schemas.microsoft.com/office/drawing/2014/main" id="{CABDC79E-2FFE-BE17-AE19-F1BD0295E8B9}"/>
              </a:ext>
            </a:extLst>
          </p:cNvPr>
          <p:cNvGraphicFramePr/>
          <p:nvPr>
            <p:extLst>
              <p:ext uri="{D42A27DB-BD31-4B8C-83A1-F6EECF244321}">
                <p14:modId xmlns:p14="http://schemas.microsoft.com/office/powerpoint/2010/main" val="2198203832"/>
              </p:ext>
            </p:extLst>
          </p:nvPr>
        </p:nvGraphicFramePr>
        <p:xfrm>
          <a:off x="5886735" y="4275816"/>
          <a:ext cx="3398148" cy="2114960"/>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cxnSp>
        <p:nvCxnSpPr>
          <p:cNvPr id="206" name="Straight Connector 205">
            <a:extLst>
              <a:ext uri="{FF2B5EF4-FFF2-40B4-BE49-F238E27FC236}">
                <a16:creationId xmlns:a16="http://schemas.microsoft.com/office/drawing/2014/main" id="{5261D7EE-D024-54B1-1D0A-C9310259E026}"/>
              </a:ext>
            </a:extLst>
          </p:cNvPr>
          <p:cNvCxnSpPr>
            <a:cxnSpLocks/>
          </p:cNvCxnSpPr>
          <p:nvPr/>
        </p:nvCxnSpPr>
        <p:spPr>
          <a:xfrm>
            <a:off x="336501" y="4059906"/>
            <a:ext cx="11575412" cy="0"/>
          </a:xfrm>
          <a:prstGeom prst="line">
            <a:avLst/>
          </a:prstGeom>
          <a:ln w="19050">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208" name="Straight Connector 207">
            <a:extLst>
              <a:ext uri="{FF2B5EF4-FFF2-40B4-BE49-F238E27FC236}">
                <a16:creationId xmlns:a16="http://schemas.microsoft.com/office/drawing/2014/main" id="{26935BB8-61ED-487E-E689-2DEF5578E7F1}"/>
              </a:ext>
            </a:extLst>
          </p:cNvPr>
          <p:cNvCxnSpPr>
            <a:cxnSpLocks/>
          </p:cNvCxnSpPr>
          <p:nvPr/>
        </p:nvCxnSpPr>
        <p:spPr>
          <a:xfrm>
            <a:off x="336501" y="4863465"/>
            <a:ext cx="5127864"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209" name="Straight Connector 208">
            <a:extLst>
              <a:ext uri="{FF2B5EF4-FFF2-40B4-BE49-F238E27FC236}">
                <a16:creationId xmlns:a16="http://schemas.microsoft.com/office/drawing/2014/main" id="{BB50B4DD-3B8B-634F-7EF2-E385C5BBD7A5}"/>
              </a:ext>
            </a:extLst>
          </p:cNvPr>
          <p:cNvCxnSpPr>
            <a:cxnSpLocks/>
          </p:cNvCxnSpPr>
          <p:nvPr/>
        </p:nvCxnSpPr>
        <p:spPr>
          <a:xfrm>
            <a:off x="336501" y="5673340"/>
            <a:ext cx="5127864"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211" name="Straight Connector 210">
            <a:extLst>
              <a:ext uri="{FF2B5EF4-FFF2-40B4-BE49-F238E27FC236}">
                <a16:creationId xmlns:a16="http://schemas.microsoft.com/office/drawing/2014/main" id="{91DE1BDB-7A7C-A8DB-D51E-6E19C76E278B}"/>
              </a:ext>
            </a:extLst>
          </p:cNvPr>
          <p:cNvCxnSpPr>
            <a:cxnSpLocks/>
          </p:cNvCxnSpPr>
          <p:nvPr/>
        </p:nvCxnSpPr>
        <p:spPr>
          <a:xfrm>
            <a:off x="5772149" y="3579684"/>
            <a:ext cx="6139764" cy="0"/>
          </a:xfrm>
          <a:prstGeom prst="line">
            <a:avLst/>
          </a:prstGeom>
          <a:ln w="19050">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217" name="Straight Connector 216">
            <a:extLst>
              <a:ext uri="{FF2B5EF4-FFF2-40B4-BE49-F238E27FC236}">
                <a16:creationId xmlns:a16="http://schemas.microsoft.com/office/drawing/2014/main" id="{21A5C71F-B814-E438-A5B5-488B11D3C60A}"/>
              </a:ext>
            </a:extLst>
          </p:cNvPr>
          <p:cNvCxnSpPr>
            <a:cxnSpLocks/>
          </p:cNvCxnSpPr>
          <p:nvPr/>
        </p:nvCxnSpPr>
        <p:spPr>
          <a:xfrm>
            <a:off x="5772149" y="2031908"/>
            <a:ext cx="0" cy="4542729"/>
          </a:xfrm>
          <a:prstGeom prst="line">
            <a:avLst/>
          </a:prstGeom>
          <a:ln w="19050">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227" name="Straight Connector 226">
            <a:extLst>
              <a:ext uri="{FF2B5EF4-FFF2-40B4-BE49-F238E27FC236}">
                <a16:creationId xmlns:a16="http://schemas.microsoft.com/office/drawing/2014/main" id="{471F4D06-209D-4C33-8156-C157E679E019}"/>
              </a:ext>
            </a:extLst>
          </p:cNvPr>
          <p:cNvCxnSpPr>
            <a:cxnSpLocks/>
          </p:cNvCxnSpPr>
          <p:nvPr/>
        </p:nvCxnSpPr>
        <p:spPr>
          <a:xfrm>
            <a:off x="5772149" y="3839990"/>
            <a:ext cx="6139764" cy="0"/>
          </a:xfrm>
          <a:prstGeom prst="line">
            <a:avLst/>
          </a:prstGeom>
          <a:ln w="12700">
            <a:solidFill>
              <a:schemeClr val="bg1">
                <a:lumMod val="75000"/>
              </a:schemeClr>
            </a:solidFill>
            <a:prstDash val="dash"/>
          </a:ln>
        </p:spPr>
        <p:style>
          <a:lnRef idx="1">
            <a:schemeClr val="accent6"/>
          </a:lnRef>
          <a:fillRef idx="0">
            <a:schemeClr val="accent6"/>
          </a:fillRef>
          <a:effectRef idx="0">
            <a:schemeClr val="accent6"/>
          </a:effectRef>
          <a:fontRef idx="minor">
            <a:schemeClr val="tx1"/>
          </a:fontRef>
        </p:style>
      </p:cxnSp>
      <p:sp>
        <p:nvSpPr>
          <p:cNvPr id="236" name="TextBox 235">
            <a:extLst>
              <a:ext uri="{FF2B5EF4-FFF2-40B4-BE49-F238E27FC236}">
                <a16:creationId xmlns:a16="http://schemas.microsoft.com/office/drawing/2014/main" id="{F5A09D3B-B44E-DB82-F349-80B910DF0D20}"/>
              </a:ext>
            </a:extLst>
          </p:cNvPr>
          <p:cNvSpPr txBox="1"/>
          <p:nvPr/>
        </p:nvSpPr>
        <p:spPr>
          <a:xfrm>
            <a:off x="5736992" y="855004"/>
            <a:ext cx="622079" cy="307777"/>
          </a:xfrm>
          <a:prstGeom prst="rect">
            <a:avLst/>
          </a:prstGeom>
          <a:noFill/>
        </p:spPr>
        <p:txBody>
          <a:bodyPr wrap="square">
            <a:spAutoFit/>
          </a:bodyPr>
          <a:lstStyle/>
          <a:p>
            <a:r>
              <a:rPr lang="en-US" sz="1400" dirty="0">
                <a:solidFill>
                  <a:schemeClr val="bg1">
                    <a:lumMod val="50000"/>
                  </a:schemeClr>
                </a:solidFill>
                <a:latin typeface="Calibri" panose="020F0502020204030204" pitchFamily="34" charset="0"/>
                <a:cs typeface="Calibri" panose="020F0502020204030204" pitchFamily="34" charset="0"/>
              </a:rPr>
              <a:t>Scope</a:t>
            </a:r>
            <a:endParaRPr lang="en-GB" sz="1400" dirty="0">
              <a:solidFill>
                <a:schemeClr val="bg1">
                  <a:lumMod val="50000"/>
                </a:schemeClr>
              </a:solidFill>
            </a:endParaRPr>
          </a:p>
        </p:txBody>
      </p:sp>
      <p:sp>
        <p:nvSpPr>
          <p:cNvPr id="239" name="Google Shape;1463;p35">
            <a:extLst>
              <a:ext uri="{FF2B5EF4-FFF2-40B4-BE49-F238E27FC236}">
                <a16:creationId xmlns:a16="http://schemas.microsoft.com/office/drawing/2014/main" id="{C5C7B4EE-1F74-76D4-7A9B-2C38F6614BBD}"/>
              </a:ext>
            </a:extLst>
          </p:cNvPr>
          <p:cNvSpPr txBox="1"/>
          <p:nvPr/>
        </p:nvSpPr>
        <p:spPr>
          <a:xfrm>
            <a:off x="11533292" y="190654"/>
            <a:ext cx="619200" cy="337079"/>
          </a:xfrm>
          <a:prstGeom prst="rect">
            <a:avLst/>
          </a:prstGeom>
          <a:noFill/>
          <a:ln>
            <a:noFill/>
          </a:ln>
        </p:spPr>
        <p:txBody>
          <a:bodyPr spcFirstLastPara="1" wrap="square" lIns="121900" tIns="121900" rIns="121900" bIns="121900" anchor="ctr" anchorCtr="0">
            <a:noAutofit/>
          </a:bodyPr>
          <a:lstStyle/>
          <a:p>
            <a:pPr algn="ctr"/>
            <a:r>
              <a:rPr lang="en" sz="1200" b="1" dirty="0">
                <a:solidFill>
                  <a:schemeClr val="accent6"/>
                </a:solidFill>
                <a:latin typeface="Calibri" panose="020F0502020204030204" pitchFamily="34" charset="0"/>
                <a:ea typeface="Fira Sans Extra Condensed SemiBold"/>
                <a:cs typeface="Calibri" panose="020F0502020204030204" pitchFamily="34" charset="0"/>
                <a:sym typeface="Fira Sans Extra Condensed SemiBold"/>
              </a:rPr>
              <a:t>07</a:t>
            </a:r>
            <a:endParaRPr sz="1200" b="1" dirty="0">
              <a:solidFill>
                <a:schemeClr val="accent6"/>
              </a:solidFill>
              <a:latin typeface="Calibri" panose="020F0502020204030204" pitchFamily="34" charset="0"/>
              <a:ea typeface="Fira Sans Extra Condensed SemiBold"/>
              <a:cs typeface="Calibri" panose="020F0502020204030204" pitchFamily="34" charset="0"/>
              <a:sym typeface="Fira Sans Extra Condensed SemiBold"/>
            </a:endParaRPr>
          </a:p>
        </p:txBody>
      </p:sp>
    </p:spTree>
    <p:extLst>
      <p:ext uri="{BB962C8B-B14F-4D97-AF65-F5344CB8AC3E}">
        <p14:creationId xmlns:p14="http://schemas.microsoft.com/office/powerpoint/2010/main" val="353264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up)">
                                      <p:cBhvr>
                                        <p:cTn id="7" dur="500"/>
                                        <p:tgtEl>
                                          <p:spTgt spid="16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up)">
                                      <p:cBhvr>
                                        <p:cTn id="10" dur="500"/>
                                        <p:tgtEl>
                                          <p:spTgt spid="16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66"/>
                                        </p:tgtEl>
                                        <p:attrNameLst>
                                          <p:attrName>style.visibility</p:attrName>
                                        </p:attrNameLst>
                                      </p:cBhvr>
                                      <p:to>
                                        <p:strVal val="visible"/>
                                      </p:to>
                                    </p:set>
                                    <p:animEffect transition="in" filter="wipe(up)">
                                      <p:cBhvr>
                                        <p:cTn id="13" dur="500"/>
                                        <p:tgtEl>
                                          <p:spTgt spid="16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67"/>
                                        </p:tgtEl>
                                        <p:attrNameLst>
                                          <p:attrName>style.visibility</p:attrName>
                                        </p:attrNameLst>
                                      </p:cBhvr>
                                      <p:to>
                                        <p:strVal val="visible"/>
                                      </p:to>
                                    </p:set>
                                    <p:animEffect transition="in" filter="wipe(up)">
                                      <p:cBhvr>
                                        <p:cTn id="16" dur="500"/>
                                        <p:tgtEl>
                                          <p:spTgt spid="16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Effect transition="in" filter="wipe(up)">
                                      <p:cBhvr>
                                        <p:cTn id="19" dur="500"/>
                                        <p:tgtEl>
                                          <p:spTgt spid="168"/>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71"/>
                                        </p:tgtEl>
                                        <p:attrNameLst>
                                          <p:attrName>style.visibility</p:attrName>
                                        </p:attrNameLst>
                                      </p:cBhvr>
                                      <p:to>
                                        <p:strVal val="visible"/>
                                      </p:to>
                                    </p:set>
                                    <p:animEffect transition="in" filter="wipe(up)">
                                      <p:cBhvr>
                                        <p:cTn id="22" dur="500"/>
                                        <p:tgtEl>
                                          <p:spTgt spid="17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3"/>
                                        </p:tgtEl>
                                        <p:attrNameLst>
                                          <p:attrName>style.visibility</p:attrName>
                                        </p:attrNameLst>
                                      </p:cBhvr>
                                      <p:to>
                                        <p:strVal val="visible"/>
                                      </p:to>
                                    </p:set>
                                    <p:animEffect transition="in" filter="wipe(left)">
                                      <p:cBhvr>
                                        <p:cTn id="27" dur="500"/>
                                        <p:tgtEl>
                                          <p:spTgt spid="1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4">
                                            <p:graphicEl>
                                              <a:dgm id="{51DAEDB6-1D33-43FB-808D-BC8F2F0CCDEE}"/>
                                            </p:graphicEl>
                                          </p:spTgt>
                                        </p:tgtEl>
                                        <p:attrNameLst>
                                          <p:attrName>style.visibility</p:attrName>
                                        </p:attrNameLst>
                                      </p:cBhvr>
                                      <p:to>
                                        <p:strVal val="visible"/>
                                      </p:to>
                                    </p:set>
                                    <p:animEffect transition="in" filter="wipe(left)">
                                      <p:cBhvr>
                                        <p:cTn id="32" dur="500"/>
                                        <p:tgtEl>
                                          <p:spTgt spid="154">
                                            <p:graphicEl>
                                              <a:dgm id="{51DAEDB6-1D33-43FB-808D-BC8F2F0CCDEE}"/>
                                            </p:graphic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54">
                                            <p:graphicEl>
                                              <a:dgm id="{C942E1B3-BC75-4EEC-B6A5-50AC2C8D2B4E}"/>
                                            </p:graphicEl>
                                          </p:spTgt>
                                        </p:tgtEl>
                                        <p:attrNameLst>
                                          <p:attrName>style.visibility</p:attrName>
                                        </p:attrNameLst>
                                      </p:cBhvr>
                                      <p:to>
                                        <p:strVal val="visible"/>
                                      </p:to>
                                    </p:set>
                                    <p:animEffect transition="in" filter="wipe(left)">
                                      <p:cBhvr>
                                        <p:cTn id="35" dur="500"/>
                                        <p:tgtEl>
                                          <p:spTgt spid="154">
                                            <p:graphicEl>
                                              <a:dgm id="{C942E1B3-BC75-4EEC-B6A5-50AC2C8D2B4E}"/>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4">
                                            <p:graphicEl>
                                              <a:dgm id="{B69B2317-2BB9-4C78-911B-C4A0DFD98ADF}"/>
                                            </p:graphicEl>
                                          </p:spTgt>
                                        </p:tgtEl>
                                        <p:attrNameLst>
                                          <p:attrName>style.visibility</p:attrName>
                                        </p:attrNameLst>
                                      </p:cBhvr>
                                      <p:to>
                                        <p:strVal val="visible"/>
                                      </p:to>
                                    </p:set>
                                    <p:animEffect transition="in" filter="wipe(left)">
                                      <p:cBhvr>
                                        <p:cTn id="38" dur="500"/>
                                        <p:tgtEl>
                                          <p:spTgt spid="154">
                                            <p:graphicEl>
                                              <a:dgm id="{B69B2317-2BB9-4C78-911B-C4A0DFD98ADF}"/>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57">
                                            <p:graphicEl>
                                              <a:dgm id="{51DAEDB6-1D33-43FB-808D-BC8F2F0CCDEE}"/>
                                            </p:graphicEl>
                                          </p:spTgt>
                                        </p:tgtEl>
                                        <p:attrNameLst>
                                          <p:attrName>style.visibility</p:attrName>
                                        </p:attrNameLst>
                                      </p:cBhvr>
                                      <p:to>
                                        <p:strVal val="visible"/>
                                      </p:to>
                                    </p:set>
                                    <p:animEffect transition="in" filter="wipe(left)">
                                      <p:cBhvr>
                                        <p:cTn id="43" dur="500"/>
                                        <p:tgtEl>
                                          <p:spTgt spid="157">
                                            <p:graphicEl>
                                              <a:dgm id="{51DAEDB6-1D33-43FB-808D-BC8F2F0CCDEE}"/>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57">
                                            <p:graphicEl>
                                              <a:dgm id="{C942E1B3-BC75-4EEC-B6A5-50AC2C8D2B4E}"/>
                                            </p:graphicEl>
                                          </p:spTgt>
                                        </p:tgtEl>
                                        <p:attrNameLst>
                                          <p:attrName>style.visibility</p:attrName>
                                        </p:attrNameLst>
                                      </p:cBhvr>
                                      <p:to>
                                        <p:strVal val="visible"/>
                                      </p:to>
                                    </p:set>
                                    <p:animEffect transition="in" filter="wipe(left)">
                                      <p:cBhvr>
                                        <p:cTn id="46" dur="500"/>
                                        <p:tgtEl>
                                          <p:spTgt spid="157">
                                            <p:graphicEl>
                                              <a:dgm id="{C942E1B3-BC75-4EEC-B6A5-50AC2C8D2B4E}"/>
                                            </p:graphic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57">
                                            <p:graphicEl>
                                              <a:dgm id="{B69B2317-2BB9-4C78-911B-C4A0DFD98ADF}"/>
                                            </p:graphicEl>
                                          </p:spTgt>
                                        </p:tgtEl>
                                        <p:attrNameLst>
                                          <p:attrName>style.visibility</p:attrName>
                                        </p:attrNameLst>
                                      </p:cBhvr>
                                      <p:to>
                                        <p:strVal val="visible"/>
                                      </p:to>
                                    </p:set>
                                    <p:animEffect transition="in" filter="wipe(left)">
                                      <p:cBhvr>
                                        <p:cTn id="49" dur="500"/>
                                        <p:tgtEl>
                                          <p:spTgt spid="157">
                                            <p:graphicEl>
                                              <a:dgm id="{B69B2317-2BB9-4C78-911B-C4A0DFD98ADF}"/>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60">
                                            <p:graphicEl>
                                              <a:dgm id="{51DAEDB6-1D33-43FB-808D-BC8F2F0CCDEE}"/>
                                            </p:graphicEl>
                                          </p:spTgt>
                                        </p:tgtEl>
                                        <p:attrNameLst>
                                          <p:attrName>style.visibility</p:attrName>
                                        </p:attrNameLst>
                                      </p:cBhvr>
                                      <p:to>
                                        <p:strVal val="visible"/>
                                      </p:to>
                                    </p:set>
                                    <p:animEffect transition="in" filter="wipe(left)">
                                      <p:cBhvr>
                                        <p:cTn id="54" dur="500"/>
                                        <p:tgtEl>
                                          <p:spTgt spid="160">
                                            <p:graphicEl>
                                              <a:dgm id="{51DAEDB6-1D33-43FB-808D-BC8F2F0CCDEE}"/>
                                            </p:graphic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60">
                                            <p:graphicEl>
                                              <a:dgm id="{C942E1B3-BC75-4EEC-B6A5-50AC2C8D2B4E}"/>
                                            </p:graphicEl>
                                          </p:spTgt>
                                        </p:tgtEl>
                                        <p:attrNameLst>
                                          <p:attrName>style.visibility</p:attrName>
                                        </p:attrNameLst>
                                      </p:cBhvr>
                                      <p:to>
                                        <p:strVal val="visible"/>
                                      </p:to>
                                    </p:set>
                                    <p:animEffect transition="in" filter="wipe(left)">
                                      <p:cBhvr>
                                        <p:cTn id="57" dur="500"/>
                                        <p:tgtEl>
                                          <p:spTgt spid="160">
                                            <p:graphicEl>
                                              <a:dgm id="{C942E1B3-BC75-4EEC-B6A5-50AC2C8D2B4E}"/>
                                            </p:graphicEl>
                                          </p:spTgt>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60">
                                            <p:graphicEl>
                                              <a:dgm id="{B69B2317-2BB9-4C78-911B-C4A0DFD98ADF}"/>
                                            </p:graphicEl>
                                          </p:spTgt>
                                        </p:tgtEl>
                                        <p:attrNameLst>
                                          <p:attrName>style.visibility</p:attrName>
                                        </p:attrNameLst>
                                      </p:cBhvr>
                                      <p:to>
                                        <p:strVal val="visible"/>
                                      </p:to>
                                    </p:set>
                                    <p:animEffect transition="in" filter="wipe(left)">
                                      <p:cBhvr>
                                        <p:cTn id="60" dur="500"/>
                                        <p:tgtEl>
                                          <p:spTgt spid="160">
                                            <p:graphicEl>
                                              <a:dgm id="{B69B2317-2BB9-4C78-911B-C4A0DFD98ADF}"/>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61">
                                            <p:graphicEl>
                                              <a:dgm id="{51DAEDB6-1D33-43FB-808D-BC8F2F0CCDEE}"/>
                                            </p:graphicEl>
                                          </p:spTgt>
                                        </p:tgtEl>
                                        <p:attrNameLst>
                                          <p:attrName>style.visibility</p:attrName>
                                        </p:attrNameLst>
                                      </p:cBhvr>
                                      <p:to>
                                        <p:strVal val="visible"/>
                                      </p:to>
                                    </p:set>
                                    <p:animEffect transition="in" filter="wipe(left)">
                                      <p:cBhvr>
                                        <p:cTn id="65" dur="500"/>
                                        <p:tgtEl>
                                          <p:spTgt spid="161">
                                            <p:graphicEl>
                                              <a:dgm id="{51DAEDB6-1D33-43FB-808D-BC8F2F0CCDEE}"/>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61">
                                            <p:graphicEl>
                                              <a:dgm id="{C942E1B3-BC75-4EEC-B6A5-50AC2C8D2B4E}"/>
                                            </p:graphicEl>
                                          </p:spTgt>
                                        </p:tgtEl>
                                        <p:attrNameLst>
                                          <p:attrName>style.visibility</p:attrName>
                                        </p:attrNameLst>
                                      </p:cBhvr>
                                      <p:to>
                                        <p:strVal val="visible"/>
                                      </p:to>
                                    </p:set>
                                    <p:animEffect transition="in" filter="wipe(left)">
                                      <p:cBhvr>
                                        <p:cTn id="70" dur="500"/>
                                        <p:tgtEl>
                                          <p:spTgt spid="161">
                                            <p:graphicEl>
                                              <a:dgm id="{C942E1B3-BC75-4EEC-B6A5-50AC2C8D2B4E}"/>
                                            </p:graphicEl>
                                          </p:spTgt>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61">
                                            <p:graphicEl>
                                              <a:dgm id="{B69B2317-2BB9-4C78-911B-C4A0DFD98ADF}"/>
                                            </p:graphicEl>
                                          </p:spTgt>
                                        </p:tgtEl>
                                        <p:attrNameLst>
                                          <p:attrName>style.visibility</p:attrName>
                                        </p:attrNameLst>
                                      </p:cBhvr>
                                      <p:to>
                                        <p:strVal val="visible"/>
                                      </p:to>
                                    </p:set>
                                    <p:animEffect transition="in" filter="wipe(left)">
                                      <p:cBhvr>
                                        <p:cTn id="73" dur="500"/>
                                        <p:tgtEl>
                                          <p:spTgt spid="161">
                                            <p:graphicEl>
                                              <a:dgm id="{B69B2317-2BB9-4C78-911B-C4A0DFD98ADF}"/>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178"/>
                                        </p:tgtEl>
                                        <p:attrNameLst>
                                          <p:attrName>style.visibility</p:attrName>
                                        </p:attrNameLst>
                                      </p:cBhvr>
                                      <p:to>
                                        <p:strVal val="visible"/>
                                      </p:to>
                                    </p:set>
                                    <p:animEffect transition="in" filter="wipe(left)">
                                      <p:cBhvr>
                                        <p:cTn id="78" dur="500"/>
                                        <p:tgtEl>
                                          <p:spTgt spid="178"/>
                                        </p:tgtEl>
                                      </p:cBhvr>
                                    </p:animEffect>
                                  </p:childTnLst>
                                </p:cTn>
                              </p:par>
                              <p:par>
                                <p:cTn id="79" presetID="22" presetClass="entr" presetSubtype="8" fill="hold" nodeType="withEffect">
                                  <p:stCondLst>
                                    <p:cond delay="0"/>
                                  </p:stCondLst>
                                  <p:childTnLst>
                                    <p:set>
                                      <p:cBhvr>
                                        <p:cTn id="80" dur="1" fill="hold">
                                          <p:stCondLst>
                                            <p:cond delay="0"/>
                                          </p:stCondLst>
                                        </p:cTn>
                                        <p:tgtEl>
                                          <p:spTgt spid="181"/>
                                        </p:tgtEl>
                                        <p:attrNameLst>
                                          <p:attrName>style.visibility</p:attrName>
                                        </p:attrNameLst>
                                      </p:cBhvr>
                                      <p:to>
                                        <p:strVal val="visible"/>
                                      </p:to>
                                    </p:set>
                                    <p:animEffect transition="in" filter="wipe(left)">
                                      <p:cBhvr>
                                        <p:cTn id="81" dur="500"/>
                                        <p:tgtEl>
                                          <p:spTgt spid="181"/>
                                        </p:tgtEl>
                                      </p:cBhvr>
                                    </p:animEffect>
                                  </p:childTnLst>
                                </p:cTn>
                              </p:par>
                              <p:par>
                                <p:cTn id="82" presetID="22" presetClass="entr" presetSubtype="8" fill="hold" nodeType="withEffect">
                                  <p:stCondLst>
                                    <p:cond delay="0"/>
                                  </p:stCondLst>
                                  <p:childTnLst>
                                    <p:set>
                                      <p:cBhvr>
                                        <p:cTn id="83" dur="1" fill="hold">
                                          <p:stCondLst>
                                            <p:cond delay="0"/>
                                          </p:stCondLst>
                                        </p:cTn>
                                        <p:tgtEl>
                                          <p:spTgt spid="185"/>
                                        </p:tgtEl>
                                        <p:attrNameLst>
                                          <p:attrName>style.visibility</p:attrName>
                                        </p:attrNameLst>
                                      </p:cBhvr>
                                      <p:to>
                                        <p:strVal val="visible"/>
                                      </p:to>
                                    </p:set>
                                    <p:animEffect transition="in" filter="wipe(left)">
                                      <p:cBhvr>
                                        <p:cTn id="84" dur="500"/>
                                        <p:tgtEl>
                                          <p:spTgt spid="185"/>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236"/>
                                        </p:tgtEl>
                                        <p:attrNameLst>
                                          <p:attrName>style.visibility</p:attrName>
                                        </p:attrNameLst>
                                      </p:cBhvr>
                                      <p:to>
                                        <p:strVal val="visible"/>
                                      </p:to>
                                    </p:set>
                                    <p:animEffect transition="in" filter="wipe(left)">
                                      <p:cBhvr>
                                        <p:cTn id="87" dur="500"/>
                                        <p:tgtEl>
                                          <p:spTgt spid="23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205">
                                            <p:graphicEl>
                                              <a:dgm id="{C741D3C9-E52C-4250-9293-89868CA39284}"/>
                                            </p:graphicEl>
                                          </p:spTgt>
                                        </p:tgtEl>
                                        <p:attrNameLst>
                                          <p:attrName>style.visibility</p:attrName>
                                        </p:attrNameLst>
                                      </p:cBhvr>
                                      <p:to>
                                        <p:strVal val="visible"/>
                                      </p:to>
                                    </p:set>
                                    <p:animEffect transition="in" filter="wipe(up)">
                                      <p:cBhvr>
                                        <p:cTn id="92" dur="500"/>
                                        <p:tgtEl>
                                          <p:spTgt spid="205">
                                            <p:graphicEl>
                                              <a:dgm id="{C741D3C9-E52C-4250-9293-89868CA39284}"/>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205">
                                            <p:graphicEl>
                                              <a:dgm id="{3CBB317E-1B9A-41B4-AEDE-0168CCC29C57}"/>
                                            </p:graphicEl>
                                          </p:spTgt>
                                        </p:tgtEl>
                                        <p:attrNameLst>
                                          <p:attrName>style.visibility</p:attrName>
                                        </p:attrNameLst>
                                      </p:cBhvr>
                                      <p:to>
                                        <p:strVal val="visible"/>
                                      </p:to>
                                    </p:set>
                                    <p:animEffect transition="in" filter="wipe(up)">
                                      <p:cBhvr>
                                        <p:cTn id="97" dur="500"/>
                                        <p:tgtEl>
                                          <p:spTgt spid="205">
                                            <p:graphicEl>
                                              <a:dgm id="{3CBB317E-1B9A-41B4-AEDE-0168CCC29C57}"/>
                                            </p:graphicEl>
                                          </p:spTgt>
                                        </p:tgtEl>
                                      </p:cBhvr>
                                    </p:animEffect>
                                  </p:childTnLst>
                                </p:cTn>
                              </p:par>
                              <p:par>
                                <p:cTn id="98" presetID="22" presetClass="entr" presetSubtype="1" fill="hold" grpId="0" nodeType="withEffect">
                                  <p:stCondLst>
                                    <p:cond delay="0"/>
                                  </p:stCondLst>
                                  <p:childTnLst>
                                    <p:set>
                                      <p:cBhvr>
                                        <p:cTn id="99" dur="1" fill="hold">
                                          <p:stCondLst>
                                            <p:cond delay="0"/>
                                          </p:stCondLst>
                                        </p:cTn>
                                        <p:tgtEl>
                                          <p:spTgt spid="205">
                                            <p:graphicEl>
                                              <a:dgm id="{A6F6AF73-AAF0-459C-A868-F98695266AE8}"/>
                                            </p:graphicEl>
                                          </p:spTgt>
                                        </p:tgtEl>
                                        <p:attrNameLst>
                                          <p:attrName>style.visibility</p:attrName>
                                        </p:attrNameLst>
                                      </p:cBhvr>
                                      <p:to>
                                        <p:strVal val="visible"/>
                                      </p:to>
                                    </p:set>
                                    <p:animEffect transition="in" filter="wipe(up)">
                                      <p:cBhvr>
                                        <p:cTn id="100" dur="500"/>
                                        <p:tgtEl>
                                          <p:spTgt spid="205">
                                            <p:graphicEl>
                                              <a:dgm id="{A6F6AF73-AAF0-459C-A868-F98695266AE8}"/>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grpId="0" nodeType="clickEffect">
                                  <p:stCondLst>
                                    <p:cond delay="0"/>
                                  </p:stCondLst>
                                  <p:childTnLst>
                                    <p:set>
                                      <p:cBhvr>
                                        <p:cTn id="104" dur="1" fill="hold">
                                          <p:stCondLst>
                                            <p:cond delay="0"/>
                                          </p:stCondLst>
                                        </p:cTn>
                                        <p:tgtEl>
                                          <p:spTgt spid="205">
                                            <p:graphicEl>
                                              <a:dgm id="{C4A1BD5B-8579-4F80-9677-796A252DF06C}"/>
                                            </p:graphicEl>
                                          </p:spTgt>
                                        </p:tgtEl>
                                        <p:attrNameLst>
                                          <p:attrName>style.visibility</p:attrName>
                                        </p:attrNameLst>
                                      </p:cBhvr>
                                      <p:to>
                                        <p:strVal val="visible"/>
                                      </p:to>
                                    </p:set>
                                    <p:animEffect transition="in" filter="wipe(up)">
                                      <p:cBhvr>
                                        <p:cTn id="105" dur="500"/>
                                        <p:tgtEl>
                                          <p:spTgt spid="205">
                                            <p:graphicEl>
                                              <a:dgm id="{C4A1BD5B-8579-4F80-9677-796A252DF06C}"/>
                                            </p:graphicEl>
                                          </p:spTgt>
                                        </p:tgtEl>
                                      </p:cBhvr>
                                    </p:animEffect>
                                  </p:childTnLst>
                                </p:cTn>
                              </p:par>
                              <p:par>
                                <p:cTn id="106" presetID="22" presetClass="entr" presetSubtype="1" fill="hold" grpId="0" nodeType="withEffect">
                                  <p:stCondLst>
                                    <p:cond delay="0"/>
                                  </p:stCondLst>
                                  <p:childTnLst>
                                    <p:set>
                                      <p:cBhvr>
                                        <p:cTn id="107" dur="1" fill="hold">
                                          <p:stCondLst>
                                            <p:cond delay="0"/>
                                          </p:stCondLst>
                                        </p:cTn>
                                        <p:tgtEl>
                                          <p:spTgt spid="205">
                                            <p:graphicEl>
                                              <a:dgm id="{886139F9-43A8-468C-9A31-E738FD126ABA}"/>
                                            </p:graphicEl>
                                          </p:spTgt>
                                        </p:tgtEl>
                                        <p:attrNameLst>
                                          <p:attrName>style.visibility</p:attrName>
                                        </p:attrNameLst>
                                      </p:cBhvr>
                                      <p:to>
                                        <p:strVal val="visible"/>
                                      </p:to>
                                    </p:set>
                                    <p:animEffect transition="in" filter="wipe(up)">
                                      <p:cBhvr>
                                        <p:cTn id="108" dur="500"/>
                                        <p:tgtEl>
                                          <p:spTgt spid="205">
                                            <p:graphicEl>
                                              <a:dgm id="{886139F9-43A8-468C-9A31-E738FD126A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3" grpId="0">
        <p:bldAsOne/>
      </p:bldGraphic>
      <p:bldGraphic spid="154" grpId="0">
        <p:bldSub>
          <a:bldDgm/>
        </p:bldSub>
      </p:bldGraphic>
      <p:bldGraphic spid="157" grpId="0">
        <p:bldSub>
          <a:bldDgm/>
        </p:bldSub>
      </p:bldGraphic>
      <p:bldGraphic spid="160" grpId="0">
        <p:bldSub>
          <a:bldDgm/>
        </p:bldSub>
      </p:bldGraphic>
      <p:bldGraphic spid="161" grpId="0">
        <p:bldSub>
          <a:bldDgm bld="one"/>
        </p:bldSub>
      </p:bldGraphic>
      <p:bldP spid="165" grpId="0" animBg="1"/>
      <p:bldP spid="166" grpId="0" animBg="1"/>
      <p:bldP spid="167" grpId="0" animBg="1"/>
      <p:bldP spid="168" grpId="0" animBg="1"/>
      <p:bldP spid="171" grpId="0" animBg="1"/>
      <p:bldGraphic spid="205" grpId="0">
        <p:bldSub>
          <a:bldDgm bld="one"/>
        </p:bldSub>
      </p:bldGraphic>
      <p:bldP spid="2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EDA7FA6-1369-A383-2822-C5C8F350084C}"/>
              </a:ext>
            </a:extLst>
          </p:cNvPr>
          <p:cNvCxnSpPr>
            <a:cxnSpLocks/>
          </p:cNvCxnSpPr>
          <p:nvPr/>
        </p:nvCxnSpPr>
        <p:spPr>
          <a:xfrm>
            <a:off x="308919" y="682200"/>
            <a:ext cx="11602995" cy="0"/>
          </a:xfrm>
          <a:prstGeom prst="line">
            <a:avLst/>
          </a:prstGeom>
          <a:ln>
            <a:solidFill>
              <a:schemeClr val="accent6"/>
            </a:solidFill>
          </a:ln>
        </p:spPr>
        <p:style>
          <a:lnRef idx="3">
            <a:schemeClr val="lt1"/>
          </a:lnRef>
          <a:fillRef idx="1">
            <a:schemeClr val="accent6"/>
          </a:fillRef>
          <a:effectRef idx="1">
            <a:schemeClr val="accent6"/>
          </a:effectRef>
          <a:fontRef idx="minor">
            <a:schemeClr val="lt1"/>
          </a:fontRef>
        </p:style>
      </p:cxnSp>
      <p:sp>
        <p:nvSpPr>
          <p:cNvPr id="47" name="CustomShape 2">
            <a:extLst>
              <a:ext uri="{FF2B5EF4-FFF2-40B4-BE49-F238E27FC236}">
                <a16:creationId xmlns:a16="http://schemas.microsoft.com/office/drawing/2014/main" id="{23D5C337-1C17-377E-1149-6B34D41AAAA2}"/>
              </a:ext>
            </a:extLst>
          </p:cNvPr>
          <p:cNvSpPr/>
          <p:nvPr/>
        </p:nvSpPr>
        <p:spPr>
          <a:xfrm>
            <a:off x="807553" y="97772"/>
            <a:ext cx="2413149" cy="58442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US" sz="3600" b="1" spc="-1" dirty="0">
                <a:solidFill>
                  <a:srgbClr val="000000"/>
                </a:solidFill>
                <a:latin typeface="Calibri Light" panose="020F0302020204030204" pitchFamily="34" charset="0"/>
                <a:cs typeface="Calibri Light" panose="020F0302020204030204" pitchFamily="34" charset="0"/>
              </a:rPr>
              <a:t>Results</a:t>
            </a:r>
            <a:endParaRPr lang="en-GB" sz="3600" b="1" spc="-1" dirty="0">
              <a:solidFill>
                <a:srgbClr val="000000"/>
              </a:solidFill>
              <a:latin typeface="Calibri Light" panose="020F0302020204030204" pitchFamily="34" charset="0"/>
              <a:cs typeface="Calibri Light" panose="020F0302020204030204" pitchFamily="34" charset="0"/>
            </a:endParaRPr>
          </a:p>
        </p:txBody>
      </p:sp>
      <p:sp>
        <p:nvSpPr>
          <p:cNvPr id="48" name="Rectangle 47">
            <a:extLst>
              <a:ext uri="{FF2B5EF4-FFF2-40B4-BE49-F238E27FC236}">
                <a16:creationId xmlns:a16="http://schemas.microsoft.com/office/drawing/2014/main" id="{2EE7B6FD-4F59-DD4C-E172-D023D9786608}"/>
              </a:ext>
            </a:extLst>
          </p:cNvPr>
          <p:cNvSpPr/>
          <p:nvPr/>
        </p:nvSpPr>
        <p:spPr>
          <a:xfrm>
            <a:off x="336501" y="217066"/>
            <a:ext cx="347386" cy="345841"/>
          </a:xfrm>
          <a:prstGeom prst="rect">
            <a:avLst/>
          </a:prstGeom>
          <a:solidFill>
            <a:srgbClr val="528E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 name="Rounded Rectangle 4">
            <a:extLst>
              <a:ext uri="{FF2B5EF4-FFF2-40B4-BE49-F238E27FC236}">
                <a16:creationId xmlns:a16="http://schemas.microsoft.com/office/drawing/2014/main" id="{5B8EA690-99A6-1DA6-E3F3-165386825DAA}"/>
              </a:ext>
            </a:extLst>
          </p:cNvPr>
          <p:cNvSpPr/>
          <p:nvPr/>
        </p:nvSpPr>
        <p:spPr>
          <a:xfrm>
            <a:off x="2131209" y="726789"/>
            <a:ext cx="5557319" cy="4281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7727">
              <a:lnSpc>
                <a:spcPct val="90000"/>
              </a:lnSpc>
              <a:spcBef>
                <a:spcPct val="0"/>
              </a:spcBef>
              <a:spcAft>
                <a:spcPct val="35000"/>
              </a:spcAft>
            </a:pPr>
            <a:r>
              <a:rPr lang="en-GB" sz="2000" b="1" dirty="0">
                <a:solidFill>
                  <a:schemeClr val="bg1"/>
                </a:solidFill>
                <a:latin typeface="Calibri" panose="020F0502020204030204"/>
                <a:cs typeface="Arial" panose="020B0604020202020204" pitchFamily="34" charset="0"/>
              </a:rPr>
              <a:t>2. Energy performance simulation - EE assessment</a:t>
            </a:r>
          </a:p>
        </p:txBody>
      </p:sp>
      <p:graphicFrame>
        <p:nvGraphicFramePr>
          <p:cNvPr id="22" name="Table 22">
            <a:extLst>
              <a:ext uri="{FF2B5EF4-FFF2-40B4-BE49-F238E27FC236}">
                <a16:creationId xmlns:a16="http://schemas.microsoft.com/office/drawing/2014/main" id="{E3E2DD6D-34CA-3124-6A78-1BA470891653}"/>
              </a:ext>
            </a:extLst>
          </p:cNvPr>
          <p:cNvGraphicFramePr>
            <a:graphicFrameLocks noGrp="1"/>
          </p:cNvGraphicFramePr>
          <p:nvPr>
            <p:extLst>
              <p:ext uri="{D42A27DB-BD31-4B8C-83A1-F6EECF244321}">
                <p14:modId xmlns:p14="http://schemas.microsoft.com/office/powerpoint/2010/main" val="2752406262"/>
              </p:ext>
            </p:extLst>
          </p:nvPr>
        </p:nvGraphicFramePr>
        <p:xfrm>
          <a:off x="108284" y="1436717"/>
          <a:ext cx="11839076" cy="5120640"/>
        </p:xfrm>
        <a:graphic>
          <a:graphicData uri="http://schemas.openxmlformats.org/drawingml/2006/table">
            <a:tbl>
              <a:tblPr firstRow="1" bandRow="1">
                <a:tableStyleId>{5940675A-B579-460E-94D1-54222C63F5DA}</a:tableStyleId>
              </a:tblPr>
              <a:tblGrid>
                <a:gridCol w="2017078">
                  <a:extLst>
                    <a:ext uri="{9D8B030D-6E8A-4147-A177-3AD203B41FA5}">
                      <a16:colId xmlns:a16="http://schemas.microsoft.com/office/drawing/2014/main" val="3506604491"/>
                    </a:ext>
                  </a:extLst>
                </a:gridCol>
                <a:gridCol w="6767250">
                  <a:extLst>
                    <a:ext uri="{9D8B030D-6E8A-4147-A177-3AD203B41FA5}">
                      <a16:colId xmlns:a16="http://schemas.microsoft.com/office/drawing/2014/main" val="3328134704"/>
                    </a:ext>
                  </a:extLst>
                </a:gridCol>
                <a:gridCol w="1018249">
                  <a:extLst>
                    <a:ext uri="{9D8B030D-6E8A-4147-A177-3AD203B41FA5}">
                      <a16:colId xmlns:a16="http://schemas.microsoft.com/office/drawing/2014/main" val="3912251072"/>
                    </a:ext>
                  </a:extLst>
                </a:gridCol>
                <a:gridCol w="1472168">
                  <a:extLst>
                    <a:ext uri="{9D8B030D-6E8A-4147-A177-3AD203B41FA5}">
                      <a16:colId xmlns:a16="http://schemas.microsoft.com/office/drawing/2014/main" val="396050147"/>
                    </a:ext>
                  </a:extLst>
                </a:gridCol>
                <a:gridCol w="269898">
                  <a:extLst>
                    <a:ext uri="{9D8B030D-6E8A-4147-A177-3AD203B41FA5}">
                      <a16:colId xmlns:a16="http://schemas.microsoft.com/office/drawing/2014/main" val="2917000761"/>
                    </a:ext>
                  </a:extLst>
                </a:gridCol>
                <a:gridCol w="294433">
                  <a:extLst>
                    <a:ext uri="{9D8B030D-6E8A-4147-A177-3AD203B41FA5}">
                      <a16:colId xmlns:a16="http://schemas.microsoft.com/office/drawing/2014/main" val="903424241"/>
                    </a:ext>
                  </a:extLst>
                </a:gridCol>
              </a:tblGrid>
              <a:tr h="264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Prerequisites criteria</a:t>
                      </a:r>
                      <a:endParaRPr lang="en-GB" sz="1400" b="1" kern="1200" dirty="0">
                        <a:solidFill>
                          <a:schemeClr val="accent6"/>
                        </a:solidFill>
                        <a:effectLst/>
                        <a:latin typeface="Calibri" panose="020F0502020204030204" pitchFamily="34" charset="0"/>
                        <a:cs typeface="Calibri" panose="020F0502020204030204" pitchFamily="34" charset="0"/>
                      </a:endParaRPr>
                    </a:p>
                  </a:txBody>
                  <a:tcPr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6"/>
                          </a:solidFill>
                          <a:effectLst/>
                          <a:latin typeface="Calibri" panose="020F0502020204030204" pitchFamily="34" charset="0"/>
                          <a:cs typeface="Calibri" panose="020F0502020204030204" pitchFamily="34" charset="0"/>
                        </a:rPr>
                        <a:t>EE design considerations &amp; strategies</a:t>
                      </a:r>
                      <a:endParaRPr lang="en-GB" sz="1400" b="1" kern="1200" dirty="0">
                        <a:solidFill>
                          <a:schemeClr val="accent6"/>
                        </a:solidFill>
                        <a:effectLst/>
                        <a:latin typeface="Calibri" panose="020F0502020204030204" pitchFamily="34" charset="0"/>
                        <a:cs typeface="Calibri" panose="020F0502020204030204" pitchFamily="34" charset="0"/>
                      </a:endParaRPr>
                    </a:p>
                  </a:txBody>
                  <a:tcPr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kern="1200" dirty="0">
                        <a:solidFill>
                          <a:srgbClr val="000000"/>
                        </a:solidFill>
                        <a:effectLst/>
                        <a:latin typeface="Calibri" panose="020F0502020204030204" pitchFamily="34" charset="0"/>
                        <a:cs typeface="Calibri" panose="020F050202020403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kern="1200" dirty="0">
                        <a:solidFill>
                          <a:schemeClr val="bg1"/>
                        </a:solidFill>
                        <a:effectLst/>
                        <a:latin typeface="Calibri" panose="020F0502020204030204" pitchFamily="34" charset="0"/>
                        <a:cs typeface="Calibri" panose="020F050202020403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kern="1200" dirty="0">
                        <a:solidFill>
                          <a:srgbClr val="000000"/>
                        </a:solidFill>
                        <a:effectLst/>
                        <a:latin typeface="Calibri" panose="020F0502020204030204" pitchFamily="34" charset="0"/>
                        <a:cs typeface="Calibri" panose="020F050202020403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kern="1200" dirty="0">
                        <a:solidFill>
                          <a:srgbClr val="000000"/>
                        </a:solidFill>
                        <a:effectLst/>
                        <a:latin typeface="Calibri" panose="020F0502020204030204" pitchFamily="34" charset="0"/>
                        <a:cs typeface="Calibri" panose="020F050202020403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828949030"/>
                  </a:ext>
                </a:extLst>
              </a:tr>
              <a:tr h="705326">
                <a:tc>
                  <a:txBody>
                    <a:bodyPr/>
                    <a:lstStyle/>
                    <a:p>
                      <a:r>
                        <a:rPr lang="en-GB" sz="1200" b="1" kern="1200" dirty="0">
                          <a:solidFill>
                            <a:srgbClr val="000000"/>
                          </a:solidFill>
                          <a:effectLst/>
                          <a:latin typeface="Calibri" panose="020F0502020204030204" pitchFamily="34" charset="0"/>
                          <a:ea typeface="+mn-ea"/>
                          <a:cs typeface="Calibri" panose="020F0502020204030204" pitchFamily="34" charset="0"/>
                        </a:rPr>
                        <a:t>SHGC</a:t>
                      </a:r>
                    </a:p>
                  </a:txBody>
                  <a:tcP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839DA7"/>
                    </a:solidFill>
                  </a:tcPr>
                </a:tc>
                <a:tc>
                  <a:txBody>
                    <a:bodyPr/>
                    <a:lstStyle/>
                    <a:p>
                      <a:pPr marL="285750" indent="-285750">
                        <a:buFont typeface="Wingdings" panose="05000000000000000000" pitchFamily="2" charset="2"/>
                        <a:buChar char="§"/>
                      </a:pPr>
                      <a:r>
                        <a:rPr lang="en-GB" sz="1400" kern="1200" dirty="0">
                          <a:solidFill>
                            <a:schemeClr val="accent6"/>
                          </a:solidFill>
                          <a:effectLst/>
                          <a:latin typeface="Calibri" panose="020F0502020204030204" pitchFamily="34" charset="0"/>
                          <a:ea typeface="+mn-ea"/>
                          <a:cs typeface="Calibri" panose="020F0502020204030204" pitchFamily="34" charset="0"/>
                        </a:rPr>
                        <a:t>The most EE factor to consider in </a:t>
                      </a:r>
                      <a:r>
                        <a:rPr lang="en-GB" sz="1400" b="1" kern="1200" dirty="0">
                          <a:solidFill>
                            <a:schemeClr val="accent6"/>
                          </a:solidFill>
                          <a:effectLst/>
                          <a:latin typeface="Calibri" panose="020F0502020204030204" pitchFamily="34" charset="0"/>
                          <a:ea typeface="+mn-ea"/>
                          <a:cs typeface="Calibri" panose="020F0502020204030204" pitchFamily="34" charset="0"/>
                        </a:rPr>
                        <a:t>hot and humid </a:t>
                      </a:r>
                      <a:r>
                        <a:rPr lang="en-GB" sz="1400" kern="1200" dirty="0">
                          <a:solidFill>
                            <a:schemeClr val="accent6"/>
                          </a:solidFill>
                          <a:effectLst/>
                          <a:latin typeface="Calibri" panose="020F0502020204030204" pitchFamily="34" charset="0"/>
                          <a:ea typeface="+mn-ea"/>
                          <a:cs typeface="Calibri" panose="020F0502020204030204" pitchFamily="34" charset="0"/>
                        </a:rPr>
                        <a:t>climate</a:t>
                      </a:r>
                    </a:p>
                    <a:p>
                      <a:pPr marL="285750" indent="-285750">
                        <a:buFont typeface="Wingdings" panose="05000000000000000000" pitchFamily="2" charset="2"/>
                        <a:buChar char="§"/>
                      </a:pPr>
                      <a:r>
                        <a:rPr lang="en-GB" sz="1400" kern="1200" dirty="0">
                          <a:solidFill>
                            <a:schemeClr val="accent6"/>
                          </a:solidFill>
                          <a:effectLst/>
                          <a:latin typeface="Calibri" panose="020F0502020204030204" pitchFamily="34" charset="0"/>
                          <a:ea typeface="+mn-ea"/>
                          <a:cs typeface="Calibri" panose="020F0502020204030204" pitchFamily="34" charset="0"/>
                        </a:rPr>
                        <a:t>Reduction of the glazing area is not possible to decrease the high rate of WWR in TADIKUM, thus </a:t>
                      </a:r>
                      <a:r>
                        <a:rPr lang="en-GB" sz="1400" b="1" kern="1200" dirty="0">
                          <a:solidFill>
                            <a:schemeClr val="accent6"/>
                          </a:solidFill>
                          <a:effectLst/>
                          <a:latin typeface="Calibri" panose="020F0502020204030204" pitchFamily="34" charset="0"/>
                          <a:ea typeface="+mn-ea"/>
                          <a:cs typeface="Calibri" panose="020F0502020204030204" pitchFamily="34" charset="0"/>
                        </a:rPr>
                        <a:t>reducing SHGC </a:t>
                      </a:r>
                      <a:r>
                        <a:rPr lang="en-GB" sz="1400" kern="1200" dirty="0">
                          <a:solidFill>
                            <a:schemeClr val="accent6"/>
                          </a:solidFill>
                          <a:effectLst/>
                          <a:latin typeface="Calibri" panose="020F0502020204030204" pitchFamily="34" charset="0"/>
                          <a:ea typeface="+mn-ea"/>
                          <a:cs typeface="Calibri" panose="020F0502020204030204" pitchFamily="34" charset="0"/>
                        </a:rPr>
                        <a:t>values is implemented</a:t>
                      </a:r>
                    </a:p>
                  </a:txBody>
                  <a:tcP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marL="0" indent="0" algn="ctr">
                        <a:buFontTx/>
                        <a:buNone/>
                      </a:pPr>
                      <a:r>
                        <a:rPr lang="en-US" sz="1400" b="0" kern="1200" dirty="0">
                          <a:solidFill>
                            <a:srgbClr val="000000"/>
                          </a:solidFill>
                          <a:effectLst/>
                          <a:latin typeface="Calibri" panose="020F0502020204030204" pitchFamily="34" charset="0"/>
                          <a:ea typeface="+mn-ea"/>
                          <a:cs typeface="Calibri" panose="020F0502020204030204" pitchFamily="34" charset="0"/>
                        </a:rPr>
                        <a:t>0.8</a:t>
                      </a:r>
                      <a:endParaRPr lang="en-GB" sz="1400" b="0" kern="1200" dirty="0">
                        <a:solidFill>
                          <a:srgbClr val="000000"/>
                        </a:solidFill>
                        <a:effectLst/>
                        <a:latin typeface="Calibri" panose="020F0502020204030204" pitchFamily="34" charset="0"/>
                        <a:ea typeface="+mn-ea"/>
                        <a:cs typeface="Calibri" panose="020F0502020204030204" pitchFamily="34" charset="0"/>
                      </a:endParaRPr>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indent="0" algn="ctr">
                        <a:buFontTx/>
                        <a:buNone/>
                      </a:pPr>
                      <a:r>
                        <a:rPr lang="en-US" sz="1400" b="0" kern="1200" dirty="0">
                          <a:solidFill>
                            <a:srgbClr val="000000"/>
                          </a:solidFill>
                          <a:effectLst/>
                          <a:latin typeface="Calibri" panose="020F0502020204030204" pitchFamily="34" charset="0"/>
                          <a:ea typeface="+mn-ea"/>
                          <a:cs typeface="Calibri" panose="020F0502020204030204" pitchFamily="34" charset="0"/>
                        </a:rPr>
                        <a:t>0.25</a:t>
                      </a:r>
                      <a:endParaRPr lang="en-GB" sz="1400" b="0" kern="1200" dirty="0">
                        <a:solidFill>
                          <a:srgbClr val="000000"/>
                        </a:solidFill>
                        <a:effectLst/>
                        <a:latin typeface="Calibri" panose="020F0502020204030204" pitchFamily="34" charset="0"/>
                        <a:ea typeface="+mn-ea"/>
                        <a:cs typeface="Calibri" panose="020F0502020204030204" pitchFamily="34" charset="0"/>
                      </a:endParaRPr>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indent="0">
                        <a:buFontTx/>
                        <a:buNone/>
                      </a:pPr>
                      <a:endParaRPr lang="en-GB" sz="1200" b="1" kern="1200" dirty="0">
                        <a:solidFill>
                          <a:srgbClr val="000000"/>
                        </a:solidFill>
                        <a:effectLst/>
                        <a:latin typeface="Calibri" panose="020F0502020204030204" pitchFamily="34" charset="0"/>
                        <a:ea typeface="+mn-ea"/>
                        <a:cs typeface="Calibri" panose="020F0502020204030204" pitchFamily="34" charset="0"/>
                      </a:endParaRPr>
                    </a:p>
                  </a:txBody>
                  <a:tcP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indent="0">
                        <a:buFontTx/>
                        <a:buNone/>
                      </a:pPr>
                      <a:endParaRPr lang="en-GB" sz="1200" b="1" kern="1200" dirty="0">
                        <a:solidFill>
                          <a:srgbClr val="000000"/>
                        </a:solidFill>
                        <a:effectLst/>
                        <a:latin typeface="Calibri" panose="020F0502020204030204" pitchFamily="34" charset="0"/>
                        <a:ea typeface="+mn-ea"/>
                        <a:cs typeface="Calibri" panose="020F0502020204030204" pitchFamily="34" charset="0"/>
                      </a:endParaRPr>
                    </a:p>
                  </a:txBody>
                  <a:tcP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570373310"/>
                  </a:ext>
                </a:extLst>
              </a:tr>
              <a:tr h="705326">
                <a:tc>
                  <a:txBody>
                    <a:bodyPr/>
                    <a:lstStyle/>
                    <a:p>
                      <a:r>
                        <a:rPr lang="en-GB" sz="1200" b="1" kern="1200" dirty="0">
                          <a:solidFill>
                            <a:srgbClr val="000000"/>
                          </a:solidFill>
                          <a:effectLst/>
                          <a:latin typeface="Calibri" panose="020F0502020204030204" pitchFamily="34" charset="0"/>
                          <a:ea typeface="+mn-ea"/>
                          <a:cs typeface="Calibri" panose="020F0502020204030204" pitchFamily="34" charset="0"/>
                        </a:rPr>
                        <a:t>Roof insulation </a:t>
                      </a:r>
                    </a:p>
                  </a:txBody>
                  <a:tcP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B3B3B3"/>
                    </a:solidFill>
                  </a:tcPr>
                </a:tc>
                <a:tc>
                  <a:txBody>
                    <a:bodyPr/>
                    <a:lstStyle/>
                    <a:p>
                      <a:pPr marL="285750" indent="-285750">
                        <a:buFont typeface="Wingdings" panose="05000000000000000000" pitchFamily="2" charset="2"/>
                        <a:buChar char="§"/>
                      </a:pPr>
                      <a:r>
                        <a:rPr lang="en-GB" sz="1400" b="1" kern="1200" dirty="0">
                          <a:solidFill>
                            <a:schemeClr val="accent6"/>
                          </a:solidFill>
                          <a:effectLst/>
                          <a:latin typeface="Calibri" panose="020F0502020204030204" pitchFamily="34" charset="0"/>
                          <a:ea typeface="+mn-ea"/>
                          <a:cs typeface="Calibri" panose="020F0502020204030204" pitchFamily="34" charset="0"/>
                        </a:rPr>
                        <a:t>Poor roof insulation</a:t>
                      </a:r>
                      <a:r>
                        <a:rPr lang="en-GB" sz="1400" kern="1200" dirty="0">
                          <a:solidFill>
                            <a:schemeClr val="accent6"/>
                          </a:solidFill>
                          <a:effectLst/>
                          <a:latin typeface="Calibri" panose="020F0502020204030204" pitchFamily="34" charset="0"/>
                          <a:ea typeface="+mn-ea"/>
                          <a:cs typeface="Calibri" panose="020F0502020204030204" pitchFamily="34" charset="0"/>
                        </a:rPr>
                        <a:t>: </a:t>
                      </a:r>
                      <a:r>
                        <a:rPr lang="en-GB" sz="1400" b="1" kern="1200" dirty="0">
                          <a:solidFill>
                            <a:schemeClr val="accent6"/>
                          </a:solidFill>
                          <a:effectLst/>
                          <a:latin typeface="Calibri" panose="020F0502020204030204" pitchFamily="34" charset="0"/>
                          <a:ea typeface="+mn-ea"/>
                          <a:cs typeface="Calibri" panose="020F0502020204030204" pitchFamily="34" charset="0"/>
                        </a:rPr>
                        <a:t>25% </a:t>
                      </a:r>
                      <a:r>
                        <a:rPr lang="en-GB" sz="1400" kern="1200" dirty="0">
                          <a:solidFill>
                            <a:schemeClr val="accent6"/>
                          </a:solidFill>
                          <a:effectLst/>
                          <a:latin typeface="Calibri" panose="020F0502020204030204" pitchFamily="34" charset="0"/>
                          <a:ea typeface="+mn-ea"/>
                          <a:cs typeface="Calibri" panose="020F0502020204030204" pitchFamily="34" charset="0"/>
                        </a:rPr>
                        <a:t>of total building </a:t>
                      </a:r>
                      <a:r>
                        <a:rPr lang="en-GB" sz="1400" b="1" kern="1200" dirty="0">
                          <a:solidFill>
                            <a:schemeClr val="accent6"/>
                          </a:solidFill>
                          <a:effectLst/>
                          <a:latin typeface="Calibri" panose="020F0502020204030204" pitchFamily="34" charset="0"/>
                          <a:ea typeface="+mn-ea"/>
                          <a:cs typeface="Calibri" panose="020F0502020204030204" pitchFamily="34" charset="0"/>
                        </a:rPr>
                        <a:t>heat losses </a:t>
                      </a:r>
                    </a:p>
                    <a:p>
                      <a:pPr marL="285750" indent="-285750">
                        <a:buFont typeface="Wingdings" panose="05000000000000000000" pitchFamily="2" charset="2"/>
                        <a:buChar char="§"/>
                      </a:pPr>
                      <a:r>
                        <a:rPr lang="en-GB" sz="1400" b="1" kern="1200" dirty="0">
                          <a:solidFill>
                            <a:schemeClr val="accent6"/>
                          </a:solidFill>
                          <a:effectLst/>
                          <a:latin typeface="Calibri" panose="020F0502020204030204" pitchFamily="34" charset="0"/>
                          <a:ea typeface="+mn-ea"/>
                          <a:cs typeface="Calibri" panose="020F0502020204030204" pitchFamily="34" charset="0"/>
                        </a:rPr>
                        <a:t>Cooling savings </a:t>
                      </a:r>
                      <a:r>
                        <a:rPr lang="en-GB" sz="1400" kern="1200" dirty="0">
                          <a:solidFill>
                            <a:schemeClr val="accent6"/>
                          </a:solidFill>
                          <a:effectLst/>
                          <a:latin typeface="Calibri" panose="020F0502020204030204" pitchFamily="34" charset="0"/>
                          <a:ea typeface="+mn-ea"/>
                          <a:cs typeface="Calibri" panose="020F0502020204030204" pitchFamily="34" charset="0"/>
                        </a:rPr>
                        <a:t>are </a:t>
                      </a:r>
                      <a:r>
                        <a:rPr lang="en-GB" sz="1400" b="1" kern="1200" dirty="0">
                          <a:solidFill>
                            <a:schemeClr val="accent6"/>
                          </a:solidFill>
                          <a:effectLst/>
                          <a:latin typeface="Calibri" panose="020F0502020204030204" pitchFamily="34" charset="0"/>
                          <a:ea typeface="+mn-ea"/>
                          <a:cs typeface="Calibri" panose="020F0502020204030204" pitchFamily="34" charset="0"/>
                        </a:rPr>
                        <a:t>more than 3 times higher </a:t>
                      </a:r>
                      <a:r>
                        <a:rPr lang="en-GB" sz="1400" kern="1200" dirty="0">
                          <a:solidFill>
                            <a:schemeClr val="accent6"/>
                          </a:solidFill>
                          <a:effectLst/>
                          <a:latin typeface="Calibri" panose="020F0502020204030204" pitchFamily="34" charset="0"/>
                          <a:ea typeface="+mn-ea"/>
                          <a:cs typeface="Calibri" panose="020F0502020204030204" pitchFamily="34" charset="0"/>
                        </a:rPr>
                        <a:t>than the insulation on the walls</a:t>
                      </a:r>
                    </a:p>
                    <a:p>
                      <a:pPr marL="285750" indent="-285750">
                        <a:buFont typeface="Wingdings" panose="05000000000000000000" pitchFamily="2" charset="2"/>
                        <a:buChar char="§"/>
                      </a:pPr>
                      <a:r>
                        <a:rPr lang="en-GB" sz="1400" kern="1200" dirty="0">
                          <a:solidFill>
                            <a:schemeClr val="accent6"/>
                          </a:solidFill>
                          <a:effectLst/>
                          <a:latin typeface="Calibri" panose="020F0502020204030204" pitchFamily="34" charset="0"/>
                          <a:ea typeface="+mn-ea"/>
                          <a:cs typeface="Calibri" panose="020F0502020204030204" pitchFamily="34" charset="0"/>
                        </a:rPr>
                        <a:t>Simple, easy-to-install, does not affect the daily activities</a:t>
                      </a:r>
                    </a:p>
                  </a:txBody>
                  <a:tcP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marL="0" indent="0" algn="ctr">
                        <a:buFontTx/>
                        <a:buNone/>
                      </a:pPr>
                      <a:r>
                        <a:rPr lang="en-US" sz="1400" b="0" kern="1200" dirty="0">
                          <a:solidFill>
                            <a:srgbClr val="000000"/>
                          </a:solidFill>
                          <a:effectLst/>
                          <a:latin typeface="Calibri" panose="020F0502020204030204" pitchFamily="34" charset="0"/>
                          <a:ea typeface="+mn-ea"/>
                          <a:cs typeface="Calibri" panose="020F0502020204030204" pitchFamily="34" charset="0"/>
                        </a:rPr>
                        <a:t>No EE insulation</a:t>
                      </a:r>
                      <a:endParaRPr lang="en-GB" sz="1400" b="0" kern="1200" dirty="0">
                        <a:solidFill>
                          <a:srgbClr val="000000"/>
                        </a:solidFill>
                        <a:effectLst/>
                        <a:latin typeface="Calibri" panose="020F0502020204030204" pitchFamily="34" charset="0"/>
                        <a:ea typeface="+mn-ea"/>
                        <a:cs typeface="Calibri" panose="020F0502020204030204" pitchFamily="34" charset="0"/>
                      </a:endParaRPr>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 mm Rockwool on ceiling of all roof attic</a:t>
                      </a:r>
                      <a:endParaRPr lang="en-GB"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indent="0">
                        <a:buFontTx/>
                        <a:buNone/>
                      </a:pPr>
                      <a:endParaRPr lang="en-GB" sz="1200" b="1" kern="1200" dirty="0">
                        <a:solidFill>
                          <a:srgbClr val="000000"/>
                        </a:solidFill>
                        <a:effectLst/>
                        <a:latin typeface="Calibri" panose="020F0502020204030204" pitchFamily="34" charset="0"/>
                        <a:ea typeface="+mn-ea"/>
                        <a:cs typeface="Calibri" panose="020F0502020204030204" pitchFamily="34" charset="0"/>
                      </a:endParaRPr>
                    </a:p>
                  </a:txBody>
                  <a:tcP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indent="0">
                        <a:buFontTx/>
                        <a:buNone/>
                      </a:pPr>
                      <a:endParaRPr lang="en-GB" sz="1200" b="1" kern="1200" dirty="0">
                        <a:solidFill>
                          <a:srgbClr val="000000"/>
                        </a:solidFill>
                        <a:effectLst/>
                        <a:latin typeface="Calibri" panose="020F0502020204030204" pitchFamily="34" charset="0"/>
                        <a:ea typeface="+mn-ea"/>
                        <a:cs typeface="Calibri" panose="020F0502020204030204" pitchFamily="34" charset="0"/>
                      </a:endParaRPr>
                    </a:p>
                  </a:txBody>
                  <a:tcP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480132459"/>
                  </a:ext>
                </a:extLst>
              </a:tr>
              <a:tr h="499606">
                <a:tc>
                  <a:txBody>
                    <a:bodyPr/>
                    <a:lstStyle/>
                    <a:p>
                      <a:r>
                        <a:rPr lang="en-GB" sz="1200" b="1" kern="1200" dirty="0">
                          <a:solidFill>
                            <a:srgbClr val="000000"/>
                          </a:solidFill>
                          <a:effectLst/>
                          <a:latin typeface="Calibri" panose="020F0502020204030204" pitchFamily="34" charset="0"/>
                          <a:ea typeface="+mn-ea"/>
                          <a:cs typeface="Calibri" panose="020F0502020204030204" pitchFamily="34" charset="0"/>
                        </a:rPr>
                        <a:t>Sealing fenestrations </a:t>
                      </a:r>
                    </a:p>
                  </a:txBody>
                  <a:tcP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B1C7CA"/>
                    </a:solidFill>
                  </a:tcPr>
                </a:tc>
                <a:tc>
                  <a:txBody>
                    <a:bodyPr/>
                    <a:lstStyle/>
                    <a:p>
                      <a:pPr marL="285750" indent="-285750">
                        <a:buFont typeface="Wingdings" panose="05000000000000000000" pitchFamily="2" charset="2"/>
                        <a:buChar char="§"/>
                      </a:pPr>
                      <a:r>
                        <a:rPr lang="en-GB" sz="1400" kern="1200" dirty="0">
                          <a:solidFill>
                            <a:schemeClr val="accent6"/>
                          </a:solidFill>
                          <a:effectLst/>
                          <a:latin typeface="Calibri" panose="020F0502020204030204" pitchFamily="34" charset="0"/>
                          <a:ea typeface="+mn-ea"/>
                          <a:cs typeface="Calibri" panose="020F0502020204030204" pitchFamily="34" charset="0"/>
                        </a:rPr>
                        <a:t>ASHRAE 62.1 requirement: 0.5 ACH</a:t>
                      </a:r>
                    </a:p>
                    <a:p>
                      <a:pPr marL="285750" indent="-285750">
                        <a:buFont typeface="Wingdings" panose="05000000000000000000" pitchFamily="2" charset="2"/>
                        <a:buChar char="§"/>
                      </a:pPr>
                      <a:r>
                        <a:rPr lang="en-GB" sz="1400" b="1" kern="1200" dirty="0">
                          <a:solidFill>
                            <a:schemeClr val="accent6"/>
                          </a:solidFill>
                          <a:effectLst/>
                          <a:latin typeface="Calibri" panose="020F0502020204030204" pitchFamily="34" charset="0"/>
                          <a:ea typeface="+mn-ea"/>
                          <a:cs typeface="Calibri" panose="020F0502020204030204" pitchFamily="34" charset="0"/>
                        </a:rPr>
                        <a:t>Malaysia requirement</a:t>
                      </a:r>
                      <a:r>
                        <a:rPr lang="en-GB" sz="1400" kern="1200" dirty="0">
                          <a:solidFill>
                            <a:schemeClr val="accent6"/>
                          </a:solidFill>
                          <a:effectLst/>
                          <a:latin typeface="Calibri" panose="020F0502020204030204" pitchFamily="34" charset="0"/>
                          <a:ea typeface="+mn-ea"/>
                          <a:cs typeface="Calibri" panose="020F0502020204030204" pitchFamily="34" charset="0"/>
                        </a:rPr>
                        <a:t>: 1.0 ACH</a:t>
                      </a:r>
                    </a:p>
                  </a:txBody>
                  <a:tcP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 </a:t>
                      </a:r>
                      <a:r>
                        <a:rPr lang="en-GB" sz="1400" b="0" kern="1200" dirty="0">
                          <a:solidFill>
                            <a:srgbClr val="000000"/>
                          </a:solidFill>
                          <a:effectLst/>
                          <a:latin typeface="Calibri" panose="020F0502020204030204" pitchFamily="34" charset="0"/>
                          <a:ea typeface="+mn-ea"/>
                          <a:cs typeface="Calibri" panose="020F0502020204030204" pitchFamily="34" charset="0"/>
                        </a:rPr>
                        <a:t>ACH</a:t>
                      </a:r>
                      <a:endParaRPr lang="en-GB"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 </a:t>
                      </a:r>
                      <a:r>
                        <a:rPr lang="en-GB" sz="1400" b="0" kern="1200" dirty="0">
                          <a:solidFill>
                            <a:srgbClr val="000000"/>
                          </a:solidFill>
                          <a:effectLst/>
                          <a:latin typeface="Calibri" panose="020F0502020204030204" pitchFamily="34" charset="0"/>
                          <a:ea typeface="+mn-ea"/>
                          <a:cs typeface="Calibri" panose="020F0502020204030204" pitchFamily="34" charset="0"/>
                        </a:rPr>
                        <a:t>ACH</a:t>
                      </a:r>
                      <a:endParaRPr lang="en-GB"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indent="0">
                        <a:buFontTx/>
                        <a:buNone/>
                      </a:pPr>
                      <a:endParaRPr lang="en-GB" sz="1200" b="1" kern="1200" dirty="0">
                        <a:solidFill>
                          <a:srgbClr val="000000"/>
                        </a:solidFill>
                        <a:effectLst/>
                        <a:latin typeface="Calibri" panose="020F0502020204030204" pitchFamily="34" charset="0"/>
                        <a:ea typeface="+mn-ea"/>
                        <a:cs typeface="Calibri" panose="020F0502020204030204" pitchFamily="34" charset="0"/>
                      </a:endParaRPr>
                    </a:p>
                  </a:txBody>
                  <a:tcP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indent="0">
                        <a:buFontTx/>
                        <a:buNone/>
                      </a:pPr>
                      <a:endParaRPr lang="en-GB" sz="1200" b="1" kern="1200" dirty="0">
                        <a:solidFill>
                          <a:srgbClr val="000000"/>
                        </a:solidFill>
                        <a:effectLst/>
                        <a:latin typeface="Calibri" panose="020F0502020204030204" pitchFamily="34" charset="0"/>
                        <a:ea typeface="+mn-ea"/>
                        <a:cs typeface="Calibri" panose="020F0502020204030204" pitchFamily="34" charset="0"/>
                      </a:endParaRPr>
                    </a:p>
                  </a:txBody>
                  <a:tcP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183410343"/>
                  </a:ext>
                </a:extLst>
              </a:tr>
              <a:tr h="9110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effectLst/>
                          <a:latin typeface="Calibri" panose="020F0502020204030204" pitchFamily="34" charset="0"/>
                          <a:ea typeface="+mn-ea"/>
                          <a:cs typeface="Calibri" panose="020F0502020204030204" pitchFamily="34" charset="0"/>
                        </a:rPr>
                        <a:t>Daylight harvesting </a:t>
                      </a:r>
                    </a:p>
                  </a:txBody>
                  <a:tcP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ACBEC4"/>
                    </a:solidFill>
                  </a:tcPr>
                </a:tc>
                <a:tc>
                  <a:txBody>
                    <a:bodyPr/>
                    <a:lstStyle/>
                    <a:p>
                      <a:pPr marL="285750" indent="-285750">
                        <a:buFont typeface="Wingdings" panose="05000000000000000000" pitchFamily="2" charset="2"/>
                        <a:buChar char="§"/>
                      </a:pPr>
                      <a:r>
                        <a:rPr lang="en-GB" sz="1400" b="1" kern="1200" dirty="0">
                          <a:solidFill>
                            <a:schemeClr val="accent6"/>
                          </a:solidFill>
                          <a:effectLst/>
                          <a:latin typeface="Calibri" panose="020F0502020204030204" pitchFamily="34" charset="0"/>
                          <a:ea typeface="+mn-ea"/>
                          <a:cs typeface="Calibri" panose="020F0502020204030204" pitchFamily="34" charset="0"/>
                        </a:rPr>
                        <a:t>Solar Heat Gain </a:t>
                      </a:r>
                      <a:r>
                        <a:rPr lang="en-GB" sz="1400" kern="1200" dirty="0">
                          <a:solidFill>
                            <a:schemeClr val="accent6"/>
                          </a:solidFill>
                          <a:effectLst/>
                          <a:latin typeface="Calibri" panose="020F0502020204030204" pitchFamily="34" charset="0"/>
                          <a:ea typeface="+mn-ea"/>
                          <a:cs typeface="Calibri" panose="020F0502020204030204" pitchFamily="34" charset="0"/>
                        </a:rPr>
                        <a:t>Minimization (1</a:t>
                      </a:r>
                      <a:r>
                        <a:rPr lang="en-GB" sz="1400" kern="1200" baseline="30000" dirty="0">
                          <a:solidFill>
                            <a:schemeClr val="accent6"/>
                          </a:solidFill>
                          <a:effectLst/>
                          <a:latin typeface="Calibri" panose="020F0502020204030204" pitchFamily="34" charset="0"/>
                          <a:ea typeface="+mn-ea"/>
                          <a:cs typeface="Calibri" panose="020F0502020204030204" pitchFamily="34" charset="0"/>
                        </a:rPr>
                        <a:t>st</a:t>
                      </a:r>
                      <a:r>
                        <a:rPr lang="en-GB" sz="1400" kern="1200" dirty="0">
                          <a:solidFill>
                            <a:schemeClr val="accent6"/>
                          </a:solidFill>
                          <a:effectLst/>
                          <a:latin typeface="Calibri" panose="020F0502020204030204" pitchFamily="34" charset="0"/>
                          <a:ea typeface="+mn-ea"/>
                          <a:cs typeface="Calibri" panose="020F0502020204030204" pitchFamily="34" charset="0"/>
                        </a:rPr>
                        <a:t> scenario)</a:t>
                      </a:r>
                    </a:p>
                    <a:p>
                      <a:pPr marL="285750" indent="-285750">
                        <a:buFont typeface="Wingdings" panose="05000000000000000000" pitchFamily="2" charset="2"/>
                        <a:buChar char="§"/>
                      </a:pPr>
                      <a:r>
                        <a:rPr lang="en-GB" sz="1400" b="1" kern="1200" dirty="0">
                          <a:solidFill>
                            <a:schemeClr val="accent6"/>
                          </a:solidFill>
                          <a:effectLst/>
                          <a:latin typeface="Calibri" panose="020F0502020204030204" pitchFamily="34" charset="0"/>
                          <a:ea typeface="+mn-ea"/>
                          <a:cs typeface="Calibri" panose="020F0502020204030204" pitchFamily="34" charset="0"/>
                        </a:rPr>
                        <a:t>Glare Protection </a:t>
                      </a:r>
                      <a:r>
                        <a:rPr lang="en-GB" sz="1400" kern="1200" dirty="0">
                          <a:solidFill>
                            <a:schemeClr val="accent6"/>
                          </a:solidFill>
                          <a:effectLst/>
                          <a:latin typeface="Calibri" panose="020F0502020204030204" pitchFamily="34" charset="0"/>
                          <a:ea typeface="+mn-ea"/>
                          <a:cs typeface="Calibri" panose="020F0502020204030204" pitchFamily="34" charset="0"/>
                        </a:rPr>
                        <a:t>(1</a:t>
                      </a:r>
                      <a:r>
                        <a:rPr lang="en-GB" sz="1400" kern="1200" baseline="30000" dirty="0">
                          <a:solidFill>
                            <a:schemeClr val="accent6"/>
                          </a:solidFill>
                          <a:effectLst/>
                          <a:latin typeface="Calibri" panose="020F0502020204030204" pitchFamily="34" charset="0"/>
                          <a:ea typeface="+mn-ea"/>
                          <a:cs typeface="Calibri" panose="020F0502020204030204" pitchFamily="34" charset="0"/>
                        </a:rPr>
                        <a:t>st</a:t>
                      </a:r>
                      <a:r>
                        <a:rPr lang="en-GB" sz="1400" kern="1200" dirty="0">
                          <a:solidFill>
                            <a:schemeClr val="accent6"/>
                          </a:solidFill>
                          <a:effectLst/>
                          <a:latin typeface="Calibri" panose="020F0502020204030204" pitchFamily="34" charset="0"/>
                          <a:ea typeface="+mn-ea"/>
                          <a:cs typeface="Calibri" panose="020F0502020204030204" pitchFamily="34" charset="0"/>
                        </a:rPr>
                        <a:t> &amp; 4</a:t>
                      </a:r>
                      <a:r>
                        <a:rPr lang="en-GB" sz="1400" kern="1200" baseline="30000" dirty="0">
                          <a:solidFill>
                            <a:schemeClr val="accent6"/>
                          </a:solidFill>
                          <a:effectLst/>
                          <a:latin typeface="Calibri" panose="020F0502020204030204" pitchFamily="34" charset="0"/>
                          <a:ea typeface="+mn-ea"/>
                          <a:cs typeface="Calibri" panose="020F0502020204030204" pitchFamily="34" charset="0"/>
                        </a:rPr>
                        <a:t>th</a:t>
                      </a:r>
                      <a:r>
                        <a:rPr lang="en-GB" sz="1400" kern="1200" dirty="0">
                          <a:solidFill>
                            <a:schemeClr val="accent6"/>
                          </a:solidFill>
                          <a:effectLst/>
                          <a:latin typeface="Calibri" panose="020F0502020204030204" pitchFamily="34" charset="0"/>
                          <a:ea typeface="+mn-ea"/>
                          <a:cs typeface="Calibri" panose="020F0502020204030204" pitchFamily="34" charset="0"/>
                        </a:rPr>
                        <a:t> scenarios)</a:t>
                      </a:r>
                    </a:p>
                    <a:p>
                      <a:pPr marL="285750" indent="-285750">
                        <a:buFont typeface="Wingdings" panose="05000000000000000000" pitchFamily="2" charset="2"/>
                        <a:buChar char="§"/>
                      </a:pPr>
                      <a:r>
                        <a:rPr lang="en-GB" sz="1400" kern="1200" dirty="0">
                          <a:solidFill>
                            <a:schemeClr val="accent6"/>
                          </a:solidFill>
                          <a:effectLst/>
                          <a:latin typeface="Calibri" panose="020F0502020204030204" pitchFamily="34" charset="0"/>
                          <a:ea typeface="+mn-ea"/>
                          <a:cs typeface="Calibri" panose="020F0502020204030204" pitchFamily="34" charset="0"/>
                        </a:rPr>
                        <a:t>Deep </a:t>
                      </a:r>
                      <a:r>
                        <a:rPr lang="en-GB" sz="1400" b="1" kern="1200" dirty="0">
                          <a:solidFill>
                            <a:schemeClr val="accent6"/>
                          </a:solidFill>
                          <a:effectLst/>
                          <a:latin typeface="Calibri" panose="020F0502020204030204" pitchFamily="34" charset="0"/>
                          <a:ea typeface="+mn-ea"/>
                          <a:cs typeface="Calibri" panose="020F0502020204030204" pitchFamily="34" charset="0"/>
                        </a:rPr>
                        <a:t>Daylight Penetration </a:t>
                      </a:r>
                      <a:r>
                        <a:rPr lang="en-GB" sz="1400" kern="1200" dirty="0">
                          <a:solidFill>
                            <a:schemeClr val="accent6"/>
                          </a:solidFill>
                          <a:effectLst/>
                          <a:latin typeface="Calibri" panose="020F0502020204030204" pitchFamily="34" charset="0"/>
                          <a:ea typeface="+mn-ea"/>
                          <a:cs typeface="Calibri" panose="020F0502020204030204" pitchFamily="34" charset="0"/>
                        </a:rPr>
                        <a:t>(4</a:t>
                      </a:r>
                      <a:r>
                        <a:rPr lang="en-GB" sz="1400" kern="1200" baseline="30000" dirty="0">
                          <a:solidFill>
                            <a:schemeClr val="accent6"/>
                          </a:solidFill>
                          <a:effectLst/>
                          <a:latin typeface="Calibri" panose="020F0502020204030204" pitchFamily="34" charset="0"/>
                          <a:ea typeface="+mn-ea"/>
                          <a:cs typeface="Calibri" panose="020F0502020204030204" pitchFamily="34" charset="0"/>
                        </a:rPr>
                        <a:t>th</a:t>
                      </a:r>
                      <a:r>
                        <a:rPr lang="en-GB" sz="1400" kern="1200" dirty="0">
                          <a:solidFill>
                            <a:schemeClr val="accent6"/>
                          </a:solidFill>
                          <a:effectLst/>
                          <a:latin typeface="Calibri" panose="020F0502020204030204" pitchFamily="34" charset="0"/>
                          <a:ea typeface="+mn-ea"/>
                          <a:cs typeface="Calibri" panose="020F0502020204030204" pitchFamily="34" charset="0"/>
                        </a:rPr>
                        <a:t> scenario)</a:t>
                      </a:r>
                    </a:p>
                    <a:p>
                      <a:pPr marL="285750" indent="-285750">
                        <a:buFont typeface="Wingdings" panose="05000000000000000000" pitchFamily="2" charset="2"/>
                        <a:buChar char="§"/>
                      </a:pPr>
                      <a:r>
                        <a:rPr lang="en-GB" sz="1400" b="1" kern="1200" dirty="0">
                          <a:solidFill>
                            <a:schemeClr val="accent6"/>
                          </a:solidFill>
                          <a:effectLst/>
                          <a:latin typeface="Calibri" panose="020F0502020204030204" pitchFamily="34" charset="0"/>
                          <a:ea typeface="+mn-ea"/>
                          <a:cs typeface="Calibri" panose="020F0502020204030204" pitchFamily="34" charset="0"/>
                        </a:rPr>
                        <a:t>Uniform</a:t>
                      </a:r>
                      <a:r>
                        <a:rPr lang="en-GB" sz="1400" kern="1200" dirty="0">
                          <a:solidFill>
                            <a:schemeClr val="accent6"/>
                          </a:solidFill>
                          <a:effectLst/>
                          <a:latin typeface="Calibri" panose="020F0502020204030204" pitchFamily="34" charset="0"/>
                          <a:ea typeface="+mn-ea"/>
                          <a:cs typeface="Calibri" panose="020F0502020204030204" pitchFamily="34" charset="0"/>
                        </a:rPr>
                        <a:t> Daylight </a:t>
                      </a:r>
                      <a:r>
                        <a:rPr lang="en-GB" sz="1400" b="1" kern="1200" dirty="0">
                          <a:solidFill>
                            <a:schemeClr val="accent6"/>
                          </a:solidFill>
                          <a:effectLst/>
                          <a:latin typeface="Calibri" panose="020F0502020204030204" pitchFamily="34" charset="0"/>
                          <a:ea typeface="+mn-ea"/>
                          <a:cs typeface="Calibri" panose="020F0502020204030204" pitchFamily="34" charset="0"/>
                        </a:rPr>
                        <a:t>Distribution</a:t>
                      </a:r>
                      <a:r>
                        <a:rPr lang="en-GB" sz="1400" kern="1200" dirty="0">
                          <a:solidFill>
                            <a:schemeClr val="accent6"/>
                          </a:solidFill>
                          <a:effectLst/>
                          <a:latin typeface="Calibri" panose="020F0502020204030204" pitchFamily="34" charset="0"/>
                          <a:ea typeface="+mn-ea"/>
                          <a:cs typeface="Calibri" panose="020F0502020204030204" pitchFamily="34" charset="0"/>
                        </a:rPr>
                        <a:t> (1</a:t>
                      </a:r>
                      <a:r>
                        <a:rPr lang="en-GB" sz="1400" kern="1200" baseline="30000" dirty="0">
                          <a:solidFill>
                            <a:schemeClr val="accent6"/>
                          </a:solidFill>
                          <a:effectLst/>
                          <a:latin typeface="Calibri" panose="020F0502020204030204" pitchFamily="34" charset="0"/>
                          <a:ea typeface="+mn-ea"/>
                          <a:cs typeface="Calibri" panose="020F0502020204030204" pitchFamily="34" charset="0"/>
                        </a:rPr>
                        <a:t>st</a:t>
                      </a:r>
                      <a:r>
                        <a:rPr lang="en-GB" sz="1400" kern="1200" dirty="0">
                          <a:solidFill>
                            <a:schemeClr val="accent6"/>
                          </a:solidFill>
                          <a:effectLst/>
                          <a:latin typeface="Calibri" panose="020F0502020204030204" pitchFamily="34" charset="0"/>
                          <a:ea typeface="+mn-ea"/>
                          <a:cs typeface="Calibri" panose="020F0502020204030204" pitchFamily="34" charset="0"/>
                        </a:rPr>
                        <a:t> &amp; 4</a:t>
                      </a:r>
                      <a:r>
                        <a:rPr lang="en-GB" sz="1400" kern="1200" baseline="30000" dirty="0">
                          <a:solidFill>
                            <a:schemeClr val="accent6"/>
                          </a:solidFill>
                          <a:effectLst/>
                          <a:latin typeface="Calibri" panose="020F0502020204030204" pitchFamily="34" charset="0"/>
                          <a:ea typeface="+mn-ea"/>
                          <a:cs typeface="Calibri" panose="020F0502020204030204" pitchFamily="34" charset="0"/>
                        </a:rPr>
                        <a:t>th</a:t>
                      </a:r>
                      <a:r>
                        <a:rPr lang="en-GB" sz="1400" kern="1200" dirty="0">
                          <a:solidFill>
                            <a:schemeClr val="accent6"/>
                          </a:solidFill>
                          <a:effectLst/>
                          <a:latin typeface="Calibri" panose="020F0502020204030204" pitchFamily="34" charset="0"/>
                          <a:ea typeface="+mn-ea"/>
                          <a:cs typeface="Calibri" panose="020F0502020204030204" pitchFamily="34" charset="0"/>
                        </a:rPr>
                        <a:t>  scenarios)</a:t>
                      </a:r>
                    </a:p>
                  </a:txBody>
                  <a:tcP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 kW</a:t>
                      </a:r>
                      <a:endParaRPr lang="en-GB"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 kW</a:t>
                      </a:r>
                      <a:endParaRPr lang="en-GB"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indent="0">
                        <a:buFontTx/>
                        <a:buNone/>
                      </a:pPr>
                      <a:endParaRPr lang="en-GB" sz="1200" b="1" kern="1200" dirty="0">
                        <a:solidFill>
                          <a:srgbClr val="000000"/>
                        </a:solidFill>
                        <a:effectLst/>
                        <a:latin typeface="Calibri" panose="020F0502020204030204" pitchFamily="34" charset="0"/>
                        <a:ea typeface="+mn-ea"/>
                        <a:cs typeface="Calibri" panose="020F0502020204030204" pitchFamily="34" charset="0"/>
                      </a:endParaRPr>
                    </a:p>
                  </a:txBody>
                  <a:tcP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indent="0">
                        <a:buFontTx/>
                        <a:buNone/>
                      </a:pPr>
                      <a:endParaRPr lang="en-GB" sz="1200" b="1" kern="1200" dirty="0">
                        <a:solidFill>
                          <a:srgbClr val="000000"/>
                        </a:solidFill>
                        <a:effectLst/>
                        <a:latin typeface="Calibri" panose="020F0502020204030204" pitchFamily="34" charset="0"/>
                        <a:ea typeface="+mn-ea"/>
                        <a:cs typeface="Calibri" panose="020F0502020204030204" pitchFamily="34" charset="0"/>
                      </a:endParaRPr>
                    </a:p>
                  </a:txBody>
                  <a:tcP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166033586"/>
                  </a:ext>
                </a:extLst>
              </a:tr>
              <a:tr h="293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00000"/>
                          </a:solidFill>
                          <a:effectLst/>
                          <a:latin typeface="Calibri" panose="020F0502020204030204" pitchFamily="34" charset="0"/>
                          <a:ea typeface="+mn-ea"/>
                          <a:cs typeface="Calibri" panose="020F0502020204030204" pitchFamily="34" charset="0"/>
                        </a:rPr>
                        <a:t>EE light</a:t>
                      </a:r>
                      <a:endParaRPr lang="en-GB" sz="1200" b="1" kern="1200" dirty="0">
                        <a:solidFill>
                          <a:srgbClr val="000000"/>
                        </a:solidFill>
                        <a:effectLst/>
                        <a:latin typeface="Calibri" panose="020F0502020204030204" pitchFamily="34" charset="0"/>
                        <a:ea typeface="+mn-ea"/>
                        <a:cs typeface="Calibri" panose="020F0502020204030204" pitchFamily="34" charset="0"/>
                      </a:endParaRPr>
                    </a:p>
                  </a:txBody>
                  <a:tcP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D8E3E4"/>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b="0" kern="1200" dirty="0">
                          <a:solidFill>
                            <a:schemeClr val="accent6"/>
                          </a:solidFill>
                          <a:effectLst/>
                          <a:latin typeface="Calibri" panose="020F0502020204030204" pitchFamily="34" charset="0"/>
                          <a:ea typeface="+mn-ea"/>
                          <a:cs typeface="Calibri" panose="020F0502020204030204" pitchFamily="34" charset="0"/>
                        </a:rPr>
                        <a:t>LED light </a:t>
                      </a:r>
                      <a:endParaRPr lang="en-GB" sz="1400" b="0" kern="1200" dirty="0">
                        <a:solidFill>
                          <a:schemeClr val="accent6"/>
                        </a:solidFill>
                        <a:effectLst/>
                        <a:latin typeface="Calibri" panose="020F0502020204030204" pitchFamily="34" charset="0"/>
                        <a:cs typeface="Calibri" panose="020F0502020204030204" pitchFamily="34" charset="0"/>
                      </a:endParaRPr>
                    </a:p>
                  </a:txBody>
                  <a:tcP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 kW</a:t>
                      </a:r>
                      <a:endParaRPr lang="en-GB"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0.45 kW</a:t>
                      </a:r>
                      <a:endParaRPr lang="en-GB"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indent="0">
                        <a:buFontTx/>
                        <a:buNone/>
                      </a:pPr>
                      <a:endParaRPr lang="en-GB" sz="1200" b="1" kern="1200" dirty="0">
                        <a:solidFill>
                          <a:srgbClr val="000000"/>
                        </a:solidFill>
                        <a:effectLst/>
                        <a:latin typeface="Calibri" panose="020F0502020204030204" pitchFamily="34" charset="0"/>
                        <a:ea typeface="+mn-ea"/>
                        <a:cs typeface="Calibri" panose="020F0502020204030204" pitchFamily="34" charset="0"/>
                      </a:endParaRPr>
                    </a:p>
                  </a:txBody>
                  <a:tcP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indent="0">
                        <a:buFontTx/>
                        <a:buNone/>
                      </a:pPr>
                      <a:endParaRPr lang="en-GB" sz="1200" b="1" kern="1200" dirty="0">
                        <a:solidFill>
                          <a:srgbClr val="000000"/>
                        </a:solidFill>
                        <a:effectLst/>
                        <a:latin typeface="Calibri" panose="020F0502020204030204" pitchFamily="34" charset="0"/>
                        <a:ea typeface="+mn-ea"/>
                        <a:cs typeface="Calibri" panose="020F0502020204030204" pitchFamily="34" charset="0"/>
                      </a:endParaRPr>
                    </a:p>
                  </a:txBody>
                  <a:tcP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774571647"/>
                  </a:ext>
                </a:extLst>
              </a:tr>
              <a:tr h="293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effectLst/>
                          <a:latin typeface="Calibri" panose="020F0502020204030204" pitchFamily="34" charset="0"/>
                          <a:ea typeface="+mn-ea"/>
                          <a:cs typeface="Calibri" panose="020F0502020204030204" pitchFamily="34" charset="0"/>
                        </a:rPr>
                        <a:t>Small power improvements</a:t>
                      </a:r>
                    </a:p>
                  </a:txBody>
                  <a:tcP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D4EDE3"/>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b="0" kern="1200" dirty="0">
                          <a:solidFill>
                            <a:schemeClr val="accent6"/>
                          </a:solidFill>
                          <a:effectLst/>
                          <a:latin typeface="Calibri" panose="020F0502020204030204" pitchFamily="34" charset="0"/>
                          <a:ea typeface="+mn-ea"/>
                          <a:cs typeface="Calibri" panose="020F0502020204030204" pitchFamily="34" charset="0"/>
                        </a:rPr>
                        <a:t>Use of notebook (laptop) instead of PC, EE refrigerators/printers/TV</a:t>
                      </a:r>
                    </a:p>
                  </a:txBody>
                  <a:tcP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 KW</a:t>
                      </a:r>
                      <a:endParaRPr lang="en-GB"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 KW</a:t>
                      </a:r>
                      <a:endParaRPr lang="en-GB"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indent="0">
                        <a:buFontTx/>
                        <a:buNone/>
                      </a:pPr>
                      <a:endParaRPr lang="en-GB" sz="1200" b="1" kern="1200" dirty="0">
                        <a:solidFill>
                          <a:srgbClr val="000000"/>
                        </a:solidFill>
                        <a:effectLst/>
                        <a:latin typeface="Calibri" panose="020F0502020204030204" pitchFamily="34" charset="0"/>
                        <a:ea typeface="+mn-ea"/>
                        <a:cs typeface="Calibri" panose="020F0502020204030204" pitchFamily="34" charset="0"/>
                      </a:endParaRPr>
                    </a:p>
                  </a:txBody>
                  <a:tcP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indent="0">
                        <a:buFontTx/>
                        <a:buNone/>
                      </a:pPr>
                      <a:endParaRPr lang="en-GB" sz="1200" b="1" kern="1200" dirty="0">
                        <a:solidFill>
                          <a:srgbClr val="000000"/>
                        </a:solidFill>
                        <a:effectLst/>
                        <a:latin typeface="Calibri" panose="020F0502020204030204" pitchFamily="34" charset="0"/>
                        <a:ea typeface="+mn-ea"/>
                        <a:cs typeface="Calibri" panose="020F0502020204030204" pitchFamily="34" charset="0"/>
                      </a:endParaRPr>
                    </a:p>
                  </a:txBody>
                  <a:tcP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4068767455"/>
                  </a:ext>
                </a:extLst>
              </a:tr>
              <a:tr h="705326">
                <a:tc>
                  <a:txBody>
                    <a:bodyPr/>
                    <a:lstStyle/>
                    <a:p>
                      <a:r>
                        <a:rPr lang="en-GB" sz="1200" b="1" kern="1200" dirty="0">
                          <a:solidFill>
                            <a:srgbClr val="000000"/>
                          </a:solidFill>
                          <a:effectLst/>
                          <a:latin typeface="Calibri" panose="020F0502020204030204" pitchFamily="34" charset="0"/>
                          <a:ea typeface="+mn-ea"/>
                          <a:cs typeface="Calibri" panose="020F0502020204030204" pitchFamily="34" charset="0"/>
                        </a:rPr>
                        <a:t>Heat recovery wheel for fresh air intake</a:t>
                      </a:r>
                    </a:p>
                  </a:txBody>
                  <a:tcP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BEE4D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kern="1200" dirty="0">
                          <a:solidFill>
                            <a:schemeClr val="accent6"/>
                          </a:solidFill>
                          <a:effectLst/>
                          <a:latin typeface="Calibri" panose="020F0502020204030204" pitchFamily="34" charset="0"/>
                          <a:ea typeface="+mn-ea"/>
                          <a:cs typeface="Calibri" panose="020F0502020204030204" pitchFamily="34" charset="0"/>
                        </a:rPr>
                        <a:t>Most appropriate to recover both </a:t>
                      </a:r>
                      <a:r>
                        <a:rPr lang="en-GB" sz="1400" b="1" kern="1200" dirty="0">
                          <a:solidFill>
                            <a:schemeClr val="accent6"/>
                          </a:solidFill>
                          <a:effectLst/>
                          <a:latin typeface="Calibri" panose="020F0502020204030204" pitchFamily="34" charset="0"/>
                          <a:ea typeface="+mn-ea"/>
                          <a:cs typeface="Calibri" panose="020F0502020204030204" pitchFamily="34" charset="0"/>
                        </a:rPr>
                        <a:t>sensible and latent heat in hot and humid </a:t>
                      </a:r>
                      <a:r>
                        <a:rPr lang="en-GB" sz="1400" kern="1200" dirty="0">
                          <a:solidFill>
                            <a:schemeClr val="accent6"/>
                          </a:solidFill>
                          <a:effectLst/>
                          <a:latin typeface="Calibri" panose="020F0502020204030204" pitchFamily="34" charset="0"/>
                          <a:ea typeface="+mn-ea"/>
                          <a:cs typeface="Calibri" panose="020F0502020204030204" pitchFamily="34" charset="0"/>
                        </a:rPr>
                        <a:t>climate</a:t>
                      </a:r>
                    </a:p>
                    <a:p>
                      <a:pPr marL="285750" indent="-285750">
                        <a:buFont typeface="Wingdings" panose="05000000000000000000" pitchFamily="2" charset="2"/>
                        <a:buChar char="§"/>
                      </a:pPr>
                      <a:r>
                        <a:rPr lang="en-GB" sz="1400" kern="1200" dirty="0">
                          <a:solidFill>
                            <a:schemeClr val="accent6"/>
                          </a:solidFill>
                          <a:effectLst/>
                          <a:latin typeface="Calibri" panose="020F0502020204030204" pitchFamily="34" charset="0"/>
                          <a:ea typeface="+mn-ea"/>
                          <a:cs typeface="Calibri" panose="020F0502020204030204" pitchFamily="34" charset="0"/>
                        </a:rPr>
                        <a:t>Not a feasible EE option in a </a:t>
                      </a:r>
                      <a:r>
                        <a:rPr lang="en-GB" sz="1400" b="1" kern="1200" dirty="0">
                          <a:solidFill>
                            <a:schemeClr val="accent6"/>
                          </a:solidFill>
                          <a:effectLst/>
                          <a:latin typeface="Calibri" panose="020F0502020204030204" pitchFamily="34" charset="0"/>
                          <a:ea typeface="+mn-ea"/>
                          <a:cs typeface="Calibri" panose="020F0502020204030204" pitchFamily="34" charset="0"/>
                        </a:rPr>
                        <a:t>leaky building</a:t>
                      </a:r>
                      <a:r>
                        <a:rPr lang="en-GB" sz="1400" kern="1200" dirty="0">
                          <a:solidFill>
                            <a:schemeClr val="accent6"/>
                          </a:solidFill>
                          <a:effectLst/>
                          <a:latin typeface="Calibri" panose="020F0502020204030204" pitchFamily="34" charset="0"/>
                          <a:ea typeface="+mn-ea"/>
                          <a:cs typeface="Calibri" panose="020F0502020204030204" pitchFamily="34" charset="0"/>
                        </a:rPr>
                        <a:t>: higher infiltration into the building; </a:t>
                      </a:r>
                      <a:r>
                        <a:rPr lang="en-GB" sz="1400" b="1" kern="1200" dirty="0">
                          <a:solidFill>
                            <a:schemeClr val="accent6"/>
                          </a:solidFill>
                          <a:effectLst/>
                          <a:latin typeface="Calibri" panose="020F0502020204030204" pitchFamily="34" charset="0"/>
                          <a:ea typeface="+mn-ea"/>
                          <a:cs typeface="Calibri" panose="020F0502020204030204" pitchFamily="34" charset="0"/>
                        </a:rPr>
                        <a:t>condensation</a:t>
                      </a:r>
                      <a:r>
                        <a:rPr lang="en-GB" sz="1400" kern="1200" dirty="0">
                          <a:solidFill>
                            <a:schemeClr val="accent6"/>
                          </a:solidFill>
                          <a:effectLst/>
                          <a:latin typeface="Calibri" panose="020F0502020204030204" pitchFamily="34" charset="0"/>
                          <a:ea typeface="+mn-ea"/>
                          <a:cs typeface="Calibri" panose="020F0502020204030204" pitchFamily="34" charset="0"/>
                        </a:rPr>
                        <a:t> and </a:t>
                      </a:r>
                      <a:r>
                        <a:rPr lang="en-GB" sz="1400" b="1" kern="1200" dirty="0">
                          <a:solidFill>
                            <a:schemeClr val="accent6"/>
                          </a:solidFill>
                          <a:effectLst/>
                          <a:latin typeface="Calibri" panose="020F0502020204030204" pitchFamily="34" charset="0"/>
                          <a:ea typeface="+mn-ea"/>
                          <a:cs typeface="Calibri" panose="020F0502020204030204" pitchFamily="34" charset="0"/>
                        </a:rPr>
                        <a:t>mould growth </a:t>
                      </a:r>
                      <a:r>
                        <a:rPr lang="en-GB" sz="1400" kern="1200" dirty="0">
                          <a:solidFill>
                            <a:schemeClr val="accent6"/>
                          </a:solidFill>
                          <a:effectLst/>
                          <a:latin typeface="Calibri" panose="020F0502020204030204" pitchFamily="34" charset="0"/>
                          <a:ea typeface="+mn-ea"/>
                          <a:cs typeface="Calibri" panose="020F0502020204030204" pitchFamily="34" charset="0"/>
                        </a:rPr>
                        <a:t>problems</a:t>
                      </a:r>
                    </a:p>
                  </a:txBody>
                  <a:tcP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marL="0" indent="0" algn="ctr">
                        <a:buFontTx/>
                        <a:buNone/>
                      </a:pPr>
                      <a:r>
                        <a:rPr lang="en-US" sz="1400" b="0" kern="1200" dirty="0">
                          <a:solidFill>
                            <a:srgbClr val="000000"/>
                          </a:solidFill>
                          <a:effectLst/>
                          <a:latin typeface="Calibri" panose="020F0502020204030204" pitchFamily="34" charset="0"/>
                          <a:ea typeface="+mn-ea"/>
                          <a:cs typeface="Calibri" panose="020F0502020204030204" pitchFamily="34" charset="0"/>
                        </a:rPr>
                        <a:t>-</a:t>
                      </a:r>
                      <a:endParaRPr lang="en-GB" sz="1400" b="0" kern="1200" dirty="0">
                        <a:solidFill>
                          <a:srgbClr val="000000"/>
                        </a:solidFill>
                        <a:effectLst/>
                        <a:latin typeface="Calibri" panose="020F0502020204030204" pitchFamily="34" charset="0"/>
                        <a:ea typeface="+mn-ea"/>
                        <a:cs typeface="Calibri" panose="020F0502020204030204" pitchFamily="34" charset="0"/>
                      </a:endParaRPr>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indent="0" algn="ctr">
                        <a:buFontTx/>
                        <a:buNone/>
                      </a:pPr>
                      <a:r>
                        <a:rPr lang="en-US" sz="1400" b="0" kern="1200" dirty="0">
                          <a:solidFill>
                            <a:srgbClr val="000000"/>
                          </a:solidFill>
                          <a:effectLst/>
                          <a:latin typeface="Calibri" panose="020F0502020204030204" pitchFamily="34" charset="0"/>
                          <a:ea typeface="+mn-ea"/>
                          <a:cs typeface="Calibri" panose="020F0502020204030204" pitchFamily="34" charset="0"/>
                        </a:rPr>
                        <a:t>0.5 </a:t>
                      </a:r>
                      <a:r>
                        <a:rPr lang="en-GB" sz="1400" b="0" kern="1200" dirty="0">
                          <a:solidFill>
                            <a:srgbClr val="000000"/>
                          </a:solidFill>
                          <a:effectLst/>
                          <a:latin typeface="Calibri" panose="020F0502020204030204" pitchFamily="34" charset="0"/>
                          <a:ea typeface="+mn-ea"/>
                          <a:cs typeface="Calibri" panose="020F0502020204030204" pitchFamily="34" charset="0"/>
                        </a:rPr>
                        <a:t>ACH</a:t>
                      </a:r>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indent="0">
                        <a:buFontTx/>
                        <a:buNone/>
                      </a:pPr>
                      <a:endParaRPr lang="en-GB" sz="1200" b="1" kern="1200" dirty="0">
                        <a:solidFill>
                          <a:srgbClr val="000000"/>
                        </a:solidFill>
                        <a:effectLst/>
                        <a:latin typeface="Calibri" panose="020F0502020204030204" pitchFamily="34" charset="0"/>
                        <a:ea typeface="+mn-ea"/>
                        <a:cs typeface="Calibri" panose="020F0502020204030204" pitchFamily="34" charset="0"/>
                      </a:endParaRPr>
                    </a:p>
                  </a:txBody>
                  <a:tcP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indent="0">
                        <a:buFontTx/>
                        <a:buNone/>
                      </a:pPr>
                      <a:endParaRPr lang="en-GB" sz="1200" b="1" kern="1200" dirty="0">
                        <a:solidFill>
                          <a:srgbClr val="000000"/>
                        </a:solidFill>
                        <a:effectLst/>
                        <a:latin typeface="Calibri" panose="020F0502020204030204" pitchFamily="34" charset="0"/>
                        <a:ea typeface="+mn-ea"/>
                        <a:cs typeface="Calibri" panose="020F0502020204030204" pitchFamily="34" charset="0"/>
                      </a:endParaRPr>
                    </a:p>
                  </a:txBody>
                  <a:tcP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841768299"/>
                  </a:ext>
                </a:extLst>
              </a:tr>
              <a:tr h="264497">
                <a:tc rowSpan="2">
                  <a:txBody>
                    <a:bodyPr/>
                    <a:lstStyle/>
                    <a:p>
                      <a:r>
                        <a:rPr lang="en-GB" sz="1200" b="1" kern="1200" dirty="0">
                          <a:solidFill>
                            <a:srgbClr val="000000"/>
                          </a:solidFill>
                          <a:effectLst/>
                          <a:latin typeface="Calibri" panose="020F0502020204030204" pitchFamily="34" charset="0"/>
                          <a:ea typeface="+mn-ea"/>
                          <a:cs typeface="Calibri" panose="020F0502020204030204" pitchFamily="34" charset="0"/>
                        </a:rPr>
                        <a:t>Coefficient of Performance of ACs</a:t>
                      </a:r>
                    </a:p>
                  </a:txBody>
                  <a:tcP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solidFill>
                      <a:srgbClr val="6DC8B7"/>
                    </a:solidFill>
                  </a:tcPr>
                </a:tc>
                <a:tc rowSpan="2">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b="1" kern="1200" dirty="0">
                          <a:solidFill>
                            <a:schemeClr val="accent6"/>
                          </a:solidFill>
                          <a:effectLst/>
                          <a:latin typeface="Calibri" panose="020F0502020204030204" pitchFamily="34" charset="0"/>
                          <a:ea typeface="+mn-ea"/>
                          <a:cs typeface="Calibri" panose="020F0502020204030204" pitchFamily="34" charset="0"/>
                        </a:rPr>
                        <a:t>Feasible</a:t>
                      </a:r>
                      <a:r>
                        <a:rPr lang="en-GB" sz="1400" kern="1200" dirty="0">
                          <a:solidFill>
                            <a:schemeClr val="accent6"/>
                          </a:solidFill>
                          <a:effectLst/>
                          <a:latin typeface="Calibri" panose="020F0502020204030204" pitchFamily="34" charset="0"/>
                          <a:ea typeface="+mn-ea"/>
                          <a:cs typeface="Calibri" panose="020F0502020204030204" pitchFamily="34" charset="0"/>
                        </a:rPr>
                        <a:t> and </a:t>
                      </a:r>
                      <a:r>
                        <a:rPr lang="en-GB" sz="1400" b="1" kern="1200" dirty="0">
                          <a:solidFill>
                            <a:schemeClr val="accent6"/>
                          </a:solidFill>
                          <a:effectLst/>
                          <a:latin typeface="Calibri" panose="020F0502020204030204" pitchFamily="34" charset="0"/>
                          <a:ea typeface="+mn-ea"/>
                          <a:cs typeface="Calibri" panose="020F0502020204030204" pitchFamily="34" charset="0"/>
                        </a:rPr>
                        <a:t>available</a:t>
                      </a:r>
                      <a:r>
                        <a:rPr lang="en-GB" sz="1400" kern="1200" dirty="0">
                          <a:solidFill>
                            <a:schemeClr val="accent6"/>
                          </a:solidFill>
                          <a:effectLst/>
                          <a:latin typeface="Calibri" panose="020F0502020204030204" pitchFamily="34" charset="0"/>
                          <a:ea typeface="+mn-ea"/>
                          <a:cs typeface="Calibri" panose="020F0502020204030204" pitchFamily="34" charset="0"/>
                        </a:rPr>
                        <a:t> higher COP in the market (8</a:t>
                      </a:r>
                      <a:r>
                        <a:rPr lang="en-GB" sz="1400" kern="1200" baseline="30000" dirty="0">
                          <a:solidFill>
                            <a:schemeClr val="accent6"/>
                          </a:solidFill>
                          <a:effectLst/>
                          <a:latin typeface="Calibri" panose="020F0502020204030204" pitchFamily="34" charset="0"/>
                          <a:ea typeface="+mn-ea"/>
                          <a:cs typeface="Calibri" panose="020F0502020204030204" pitchFamily="34" charset="0"/>
                        </a:rPr>
                        <a:t>th</a:t>
                      </a:r>
                      <a:r>
                        <a:rPr lang="en-GB" sz="1400" kern="1200" dirty="0">
                          <a:solidFill>
                            <a:schemeClr val="accent6"/>
                          </a:solidFill>
                          <a:effectLst/>
                          <a:latin typeface="Calibri" panose="020F0502020204030204" pitchFamily="34" charset="0"/>
                          <a:ea typeface="+mn-ea"/>
                          <a:cs typeface="Calibri" panose="020F0502020204030204" pitchFamily="34" charset="0"/>
                        </a:rPr>
                        <a:t> &amp; 9</a:t>
                      </a:r>
                      <a:r>
                        <a:rPr lang="en-GB" sz="1400" kern="1200" baseline="30000" dirty="0">
                          <a:solidFill>
                            <a:schemeClr val="accent6"/>
                          </a:solidFill>
                          <a:effectLst/>
                          <a:latin typeface="Calibri" panose="020F0502020204030204" pitchFamily="34" charset="0"/>
                          <a:ea typeface="+mn-ea"/>
                          <a:cs typeface="Calibri" panose="020F0502020204030204" pitchFamily="34" charset="0"/>
                        </a:rPr>
                        <a:t>th</a:t>
                      </a:r>
                      <a:r>
                        <a:rPr lang="en-GB" sz="1400" kern="1200" dirty="0">
                          <a:solidFill>
                            <a:schemeClr val="accent6"/>
                          </a:solidFill>
                          <a:effectLst/>
                          <a:latin typeface="Calibri" panose="020F0502020204030204" pitchFamily="34" charset="0"/>
                          <a:ea typeface="+mn-ea"/>
                          <a:cs typeface="Calibri" panose="020F0502020204030204" pitchFamily="34" charset="0"/>
                        </a:rPr>
                        <a:t>  scenarios)</a:t>
                      </a:r>
                    </a:p>
                  </a:txBody>
                  <a:tcP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a:spcAft>
                          <a:spcPts val="600"/>
                        </a:spcAft>
                      </a:pPr>
                      <a:r>
                        <a:rPr lang="en-GB"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n-GB"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algn="ctr">
                        <a:spcAft>
                          <a:spcPts val="600"/>
                        </a:spcAft>
                      </a:pPr>
                      <a:r>
                        <a:rPr lang="en-GB"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GB"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rgbClr val="000000"/>
                        </a:solidFill>
                        <a:effectLst/>
                        <a:latin typeface="Calibri" panose="020F0502020204030204" pitchFamily="34" charset="0"/>
                        <a:ea typeface="+mn-ea"/>
                        <a:cs typeface="Calibri" panose="020F0502020204030204" pitchFamily="34" charset="0"/>
                      </a:endParaRPr>
                    </a:p>
                  </a:txBody>
                  <a:tcP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rgbClr val="000000"/>
                        </a:solidFill>
                        <a:effectLst/>
                        <a:latin typeface="Calibri" panose="020F0502020204030204" pitchFamily="34" charset="0"/>
                        <a:ea typeface="+mn-ea"/>
                        <a:cs typeface="Calibri" panose="020F0502020204030204" pitchFamily="34" charset="0"/>
                      </a:endParaRPr>
                    </a:p>
                  </a:txBody>
                  <a:tcP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446615848"/>
                  </a:ext>
                </a:extLst>
              </a:tr>
              <a:tr h="264497">
                <a:tc vMerge="1">
                  <a:txBody>
                    <a:bodyPr/>
                    <a:lstStyle/>
                    <a:p>
                      <a:endParaRPr lang="en-GB" sz="1400" b="1" kern="1200" dirty="0">
                        <a:solidFill>
                          <a:srgbClr val="000000"/>
                        </a:solidFill>
                        <a:effectLst/>
                        <a:latin typeface="Calibri" panose="020F0502020204030204" pitchFamily="34" charset="0"/>
                        <a:ea typeface="+mn-ea"/>
                        <a:cs typeface="Calibri" panose="020F0502020204030204" pitchFamily="34" charset="0"/>
                      </a:endParaRPr>
                    </a:p>
                  </a:txBody>
                  <a:tcP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vMerge="1">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400" kern="1200" dirty="0">
                        <a:solidFill>
                          <a:srgbClr val="000000"/>
                        </a:solidFill>
                        <a:effectLst/>
                        <a:latin typeface="Calibri" panose="020F0502020204030204" pitchFamily="34" charset="0"/>
                        <a:ea typeface="+mn-ea"/>
                        <a:cs typeface="Calibri" panose="020F0502020204030204" pitchFamily="34" charset="0"/>
                      </a:endParaRPr>
                    </a:p>
                  </a:txBody>
                  <a:tcP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ctr">
                        <a:spcAft>
                          <a:spcPts val="600"/>
                        </a:spcAft>
                      </a:pPr>
                      <a:r>
                        <a:rPr lang="en-GB"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n-GB"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ctr">
                        <a:spcAft>
                          <a:spcPts val="600"/>
                        </a:spcAft>
                      </a:pPr>
                      <a:r>
                        <a:rPr lang="en-GB"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a:t>
                      </a:r>
                      <a:endParaRPr lang="en-GB"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rgbClr val="000000"/>
                        </a:solidFill>
                        <a:effectLst/>
                        <a:latin typeface="Calibri" panose="020F0502020204030204" pitchFamily="34" charset="0"/>
                        <a:ea typeface="+mn-ea"/>
                        <a:cs typeface="Calibri" panose="020F0502020204030204" pitchFamily="34" charset="0"/>
                      </a:endParaRPr>
                    </a:p>
                  </a:txBody>
                  <a:tcP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rgbClr val="000000"/>
                        </a:solidFill>
                        <a:effectLst/>
                        <a:latin typeface="Calibri" panose="020F0502020204030204" pitchFamily="34" charset="0"/>
                        <a:ea typeface="+mn-ea"/>
                        <a:cs typeface="Calibri" panose="020F0502020204030204" pitchFamily="34" charset="0"/>
                      </a:endParaRPr>
                    </a:p>
                  </a:txBody>
                  <a:tcP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3596034674"/>
                  </a:ext>
                </a:extLst>
              </a:tr>
            </a:tbl>
          </a:graphicData>
        </a:graphic>
      </p:graphicFrame>
      <p:sp>
        <p:nvSpPr>
          <p:cNvPr id="28" name="Flowchart: Connector 27">
            <a:extLst>
              <a:ext uri="{FF2B5EF4-FFF2-40B4-BE49-F238E27FC236}">
                <a16:creationId xmlns:a16="http://schemas.microsoft.com/office/drawing/2014/main" id="{B7CF3511-2222-4DC9-981C-9DDAD93E2DB6}"/>
              </a:ext>
            </a:extLst>
          </p:cNvPr>
          <p:cNvSpPr/>
          <p:nvPr/>
        </p:nvSpPr>
        <p:spPr>
          <a:xfrm>
            <a:off x="11444299" y="2032025"/>
            <a:ext cx="130806" cy="132348"/>
          </a:xfrm>
          <a:prstGeom prst="flowChartConnector">
            <a:avLst/>
          </a:prstGeom>
          <a:solidFill>
            <a:srgbClr val="99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a:extLst>
              <a:ext uri="{FF2B5EF4-FFF2-40B4-BE49-F238E27FC236}">
                <a16:creationId xmlns:a16="http://schemas.microsoft.com/office/drawing/2014/main" id="{85D5EABB-8798-2002-2B0A-C2F327C165EE}"/>
              </a:ext>
            </a:extLst>
          </p:cNvPr>
          <p:cNvSpPr/>
          <p:nvPr/>
        </p:nvSpPr>
        <p:spPr>
          <a:xfrm>
            <a:off x="11762748" y="2032025"/>
            <a:ext cx="130806" cy="132348"/>
          </a:xfrm>
          <a:prstGeom prst="flowChartConnector">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lowchart: Connector 30">
            <a:extLst>
              <a:ext uri="{FF2B5EF4-FFF2-40B4-BE49-F238E27FC236}">
                <a16:creationId xmlns:a16="http://schemas.microsoft.com/office/drawing/2014/main" id="{58C1E790-51FD-ADCF-81A0-A665E72EAF0E}"/>
              </a:ext>
            </a:extLst>
          </p:cNvPr>
          <p:cNvSpPr/>
          <p:nvPr/>
        </p:nvSpPr>
        <p:spPr>
          <a:xfrm>
            <a:off x="11762748" y="2739481"/>
            <a:ext cx="130806" cy="132348"/>
          </a:xfrm>
          <a:prstGeom prst="flowChartConnector">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lowchart: Connector 31">
            <a:extLst>
              <a:ext uri="{FF2B5EF4-FFF2-40B4-BE49-F238E27FC236}">
                <a16:creationId xmlns:a16="http://schemas.microsoft.com/office/drawing/2014/main" id="{ECBA1A58-53C4-0531-7C84-F80AEBCB238B}"/>
              </a:ext>
            </a:extLst>
          </p:cNvPr>
          <p:cNvSpPr/>
          <p:nvPr/>
        </p:nvSpPr>
        <p:spPr>
          <a:xfrm>
            <a:off x="11450050" y="3380152"/>
            <a:ext cx="130806" cy="132348"/>
          </a:xfrm>
          <a:prstGeom prst="flowChartConnector">
            <a:avLst/>
          </a:prstGeom>
          <a:solidFill>
            <a:srgbClr val="99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Connector 33">
            <a:extLst>
              <a:ext uri="{FF2B5EF4-FFF2-40B4-BE49-F238E27FC236}">
                <a16:creationId xmlns:a16="http://schemas.microsoft.com/office/drawing/2014/main" id="{35B35105-6048-C90B-8D01-A31DEF5B70BA}"/>
              </a:ext>
            </a:extLst>
          </p:cNvPr>
          <p:cNvSpPr/>
          <p:nvPr/>
        </p:nvSpPr>
        <p:spPr>
          <a:xfrm>
            <a:off x="11444299" y="4133804"/>
            <a:ext cx="130806" cy="132348"/>
          </a:xfrm>
          <a:prstGeom prst="flowChartConnector">
            <a:avLst/>
          </a:prstGeom>
          <a:solidFill>
            <a:srgbClr val="99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lowchart: Connector 40">
            <a:extLst>
              <a:ext uri="{FF2B5EF4-FFF2-40B4-BE49-F238E27FC236}">
                <a16:creationId xmlns:a16="http://schemas.microsoft.com/office/drawing/2014/main" id="{EE852DB9-557C-CED5-687C-C12CBADE6179}"/>
              </a:ext>
            </a:extLst>
          </p:cNvPr>
          <p:cNvSpPr/>
          <p:nvPr/>
        </p:nvSpPr>
        <p:spPr>
          <a:xfrm>
            <a:off x="11451123" y="5536461"/>
            <a:ext cx="130806" cy="132348"/>
          </a:xfrm>
          <a:prstGeom prst="flowChartConnector">
            <a:avLst/>
          </a:prstGeom>
          <a:solidFill>
            <a:srgbClr val="99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4052D4D6-0BFB-89FB-9DB2-643B1DBD3EF4}"/>
              </a:ext>
            </a:extLst>
          </p:cNvPr>
          <p:cNvSpPr/>
          <p:nvPr/>
        </p:nvSpPr>
        <p:spPr>
          <a:xfrm>
            <a:off x="108282" y="6687629"/>
            <a:ext cx="11839077" cy="180380"/>
          </a:xfrm>
          <a:prstGeom prst="rect">
            <a:avLst/>
          </a:prstGeom>
          <a:solidFill>
            <a:srgbClr val="528E7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 name="Straight Connector 64">
            <a:extLst>
              <a:ext uri="{FF2B5EF4-FFF2-40B4-BE49-F238E27FC236}">
                <a16:creationId xmlns:a16="http://schemas.microsoft.com/office/drawing/2014/main" id="{0677709D-1605-6B56-A5DB-9E5F47B6D7FF}"/>
              </a:ext>
            </a:extLst>
          </p:cNvPr>
          <p:cNvCxnSpPr>
            <a:cxnSpLocks/>
          </p:cNvCxnSpPr>
          <p:nvPr/>
        </p:nvCxnSpPr>
        <p:spPr>
          <a:xfrm>
            <a:off x="933450" y="1184575"/>
            <a:ext cx="11013910" cy="0"/>
          </a:xfrm>
          <a:prstGeom prst="line">
            <a:avLst/>
          </a:prstGeom>
          <a:ln/>
        </p:spPr>
        <p:style>
          <a:lnRef idx="3">
            <a:schemeClr val="accent4"/>
          </a:lnRef>
          <a:fillRef idx="0">
            <a:schemeClr val="accent4"/>
          </a:fillRef>
          <a:effectRef idx="2">
            <a:schemeClr val="accent4"/>
          </a:effectRef>
          <a:fontRef idx="minor">
            <a:schemeClr val="tx1"/>
          </a:fontRef>
        </p:style>
      </p:cxnSp>
      <p:sp>
        <p:nvSpPr>
          <p:cNvPr id="25" name="TextBox 24">
            <a:extLst>
              <a:ext uri="{FF2B5EF4-FFF2-40B4-BE49-F238E27FC236}">
                <a16:creationId xmlns:a16="http://schemas.microsoft.com/office/drawing/2014/main" id="{BEC2A570-5770-B6F1-7A04-B1BA5D6D73D3}"/>
              </a:ext>
            </a:extLst>
          </p:cNvPr>
          <p:cNvSpPr txBox="1"/>
          <p:nvPr/>
        </p:nvSpPr>
        <p:spPr>
          <a:xfrm rot="5400000" flipV="1">
            <a:off x="10954835" y="1149206"/>
            <a:ext cx="1100274" cy="261610"/>
          </a:xfrm>
          <a:prstGeom prst="homePlate">
            <a:avLst/>
          </a:prstGeom>
          <a:solidFill>
            <a:schemeClr val="bg1">
              <a:lumMod val="95000"/>
            </a:schemeClr>
          </a:solidFill>
          <a:ln w="3175">
            <a:solidFill>
              <a:srgbClr val="99CCFF"/>
            </a:solidFill>
            <a:prstDash val="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rgbClr val="000000"/>
                </a:solidFill>
                <a:latin typeface="Calibri" panose="020F0502020204030204" pitchFamily="34" charset="0"/>
                <a:cs typeface="Calibri" panose="020F0502020204030204" pitchFamily="34" charset="0"/>
              </a:rPr>
              <a:t>Local climate</a:t>
            </a:r>
          </a:p>
        </p:txBody>
      </p:sp>
      <p:sp>
        <p:nvSpPr>
          <p:cNvPr id="27" name="TextBox 26">
            <a:extLst>
              <a:ext uri="{FF2B5EF4-FFF2-40B4-BE49-F238E27FC236}">
                <a16:creationId xmlns:a16="http://schemas.microsoft.com/office/drawing/2014/main" id="{0C161C45-8CEF-B7BE-F956-3894367827E1}"/>
              </a:ext>
            </a:extLst>
          </p:cNvPr>
          <p:cNvSpPr txBox="1"/>
          <p:nvPr/>
        </p:nvSpPr>
        <p:spPr>
          <a:xfrm rot="5400000" flipV="1">
            <a:off x="11243452" y="1149020"/>
            <a:ext cx="1100272" cy="261610"/>
          </a:xfrm>
          <a:prstGeom prst="homePlate">
            <a:avLst/>
          </a:prstGeom>
          <a:solidFill>
            <a:schemeClr val="bg1"/>
          </a:solidFill>
          <a:ln w="3175">
            <a:solidFill>
              <a:srgbClr val="FFCCFF"/>
            </a:solidFill>
            <a:prstDash val="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rgbClr val="000000"/>
                </a:solidFill>
                <a:effectLst/>
                <a:latin typeface="Calibri" panose="020F0502020204030204" pitchFamily="34" charset="0"/>
                <a:cs typeface="Calibri" panose="020F0502020204030204" pitchFamily="34" charset="0"/>
              </a:rPr>
              <a:t>School terms</a:t>
            </a:r>
            <a:endParaRPr lang="en-GB" sz="1100" kern="1200" dirty="0">
              <a:solidFill>
                <a:srgbClr val="000000"/>
              </a:solidFill>
              <a:effectLst/>
              <a:latin typeface="Calibri" panose="020F0502020204030204" pitchFamily="34" charset="0"/>
              <a:cs typeface="Calibri" panose="020F0502020204030204" pitchFamily="34" charset="0"/>
            </a:endParaRPr>
          </a:p>
        </p:txBody>
      </p:sp>
      <p:grpSp>
        <p:nvGrpSpPr>
          <p:cNvPr id="84" name="Group 83">
            <a:extLst>
              <a:ext uri="{FF2B5EF4-FFF2-40B4-BE49-F238E27FC236}">
                <a16:creationId xmlns:a16="http://schemas.microsoft.com/office/drawing/2014/main" id="{BDCA5C89-A62F-12AB-74F2-BD604BBAA3FC}"/>
              </a:ext>
            </a:extLst>
          </p:cNvPr>
          <p:cNvGrpSpPr/>
          <p:nvPr/>
        </p:nvGrpSpPr>
        <p:grpSpPr>
          <a:xfrm>
            <a:off x="213347" y="815589"/>
            <a:ext cx="593694" cy="600754"/>
            <a:chOff x="2700395" y="6986943"/>
            <a:chExt cx="1186180" cy="1200286"/>
          </a:xfrm>
        </p:grpSpPr>
        <p:sp>
          <p:nvSpPr>
            <p:cNvPr id="85" name="Freeform 63">
              <a:extLst>
                <a:ext uri="{FF2B5EF4-FFF2-40B4-BE49-F238E27FC236}">
                  <a16:creationId xmlns:a16="http://schemas.microsoft.com/office/drawing/2014/main" id="{5A62263A-90ED-B22F-BF5A-366EFA1B585D}"/>
                </a:ext>
              </a:extLst>
            </p:cNvPr>
            <p:cNvSpPr/>
            <p:nvPr/>
          </p:nvSpPr>
          <p:spPr>
            <a:xfrm rot="10800000" flipV="1">
              <a:off x="2700395" y="6986943"/>
              <a:ext cx="1186180" cy="1200285"/>
            </a:xfrm>
            <a:custGeom>
              <a:avLst/>
              <a:gdLst>
                <a:gd name="connsiteX0" fmla="*/ 0 w 3144601"/>
                <a:gd name="connsiteY0" fmla="*/ 1572301 h 3144601"/>
                <a:gd name="connsiteX1" fmla="*/ 1572301 w 3144601"/>
                <a:gd name="connsiteY1" fmla="*/ 0 h 3144601"/>
                <a:gd name="connsiteX2" fmla="*/ 3144602 w 3144601"/>
                <a:gd name="connsiteY2" fmla="*/ 1572301 h 3144601"/>
                <a:gd name="connsiteX3" fmla="*/ 1572301 w 3144601"/>
                <a:gd name="connsiteY3" fmla="*/ 3144602 h 3144601"/>
                <a:gd name="connsiteX4" fmla="*/ 0 w 3144601"/>
                <a:gd name="connsiteY4" fmla="*/ 1572301 h 3144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4601" h="3144601">
                  <a:moveTo>
                    <a:pt x="0" y="1572301"/>
                  </a:moveTo>
                  <a:cubicBezTo>
                    <a:pt x="0" y="703943"/>
                    <a:pt x="703943" y="0"/>
                    <a:pt x="1572301" y="0"/>
                  </a:cubicBezTo>
                  <a:cubicBezTo>
                    <a:pt x="2440659" y="0"/>
                    <a:pt x="3144602" y="703943"/>
                    <a:pt x="3144602" y="1572301"/>
                  </a:cubicBezTo>
                  <a:cubicBezTo>
                    <a:pt x="3144602" y="2440659"/>
                    <a:pt x="2440659" y="3144602"/>
                    <a:pt x="1572301" y="3144602"/>
                  </a:cubicBezTo>
                  <a:cubicBezTo>
                    <a:pt x="703943" y="3144602"/>
                    <a:pt x="0" y="2440659"/>
                    <a:pt x="0" y="1572301"/>
                  </a:cubicBezTo>
                  <a:close/>
                </a:path>
              </a:pathLst>
            </a:custGeom>
            <a:solidFill>
              <a:schemeClr val="accent1">
                <a:lumMod val="75000"/>
              </a:schemeClr>
            </a:solidFill>
            <a:ln w="1270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53807" tIns="228350" rIns="1053809" bIns="2744031" numCol="1" spcCol="1270" anchor="ctr" anchorCtr="0">
              <a:noAutofit/>
            </a:bodyPr>
            <a:lstStyle/>
            <a:p>
              <a:pPr lvl="0" algn="ctr" defTabSz="444500">
                <a:lnSpc>
                  <a:spcPct val="90000"/>
                </a:lnSpc>
                <a:spcBef>
                  <a:spcPct val="0"/>
                </a:spcBef>
                <a:spcAft>
                  <a:spcPct val="35000"/>
                </a:spcAft>
              </a:pPr>
              <a:endParaRPr lang="en-US" sz="1000" kern="1200"/>
            </a:p>
          </p:txBody>
        </p:sp>
        <p:sp>
          <p:nvSpPr>
            <p:cNvPr id="86" name="Freeform 43">
              <a:extLst>
                <a:ext uri="{FF2B5EF4-FFF2-40B4-BE49-F238E27FC236}">
                  <a16:creationId xmlns:a16="http://schemas.microsoft.com/office/drawing/2014/main" id="{170B3465-F133-B09E-65BE-4EF2240A9682}"/>
                </a:ext>
              </a:extLst>
            </p:cNvPr>
            <p:cNvSpPr/>
            <p:nvPr/>
          </p:nvSpPr>
          <p:spPr>
            <a:xfrm rot="10800000" flipV="1">
              <a:off x="2770756" y="7115206"/>
              <a:ext cx="1059426" cy="1072023"/>
            </a:xfrm>
            <a:custGeom>
              <a:avLst/>
              <a:gdLst>
                <a:gd name="connsiteX0" fmla="*/ 0 w 3144601"/>
                <a:gd name="connsiteY0" fmla="*/ 1572301 h 3144601"/>
                <a:gd name="connsiteX1" fmla="*/ 1572301 w 3144601"/>
                <a:gd name="connsiteY1" fmla="*/ 0 h 3144601"/>
                <a:gd name="connsiteX2" fmla="*/ 3144602 w 3144601"/>
                <a:gd name="connsiteY2" fmla="*/ 1572301 h 3144601"/>
                <a:gd name="connsiteX3" fmla="*/ 1572301 w 3144601"/>
                <a:gd name="connsiteY3" fmla="*/ 3144602 h 3144601"/>
                <a:gd name="connsiteX4" fmla="*/ 0 w 3144601"/>
                <a:gd name="connsiteY4" fmla="*/ 1572301 h 3144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4601" h="3144601">
                  <a:moveTo>
                    <a:pt x="0" y="1572301"/>
                  </a:moveTo>
                  <a:cubicBezTo>
                    <a:pt x="0" y="703943"/>
                    <a:pt x="703943" y="0"/>
                    <a:pt x="1572301" y="0"/>
                  </a:cubicBezTo>
                  <a:cubicBezTo>
                    <a:pt x="2440659" y="0"/>
                    <a:pt x="3144602" y="703943"/>
                    <a:pt x="3144602" y="1572301"/>
                  </a:cubicBezTo>
                  <a:cubicBezTo>
                    <a:pt x="3144602" y="2440659"/>
                    <a:pt x="2440659" y="3144602"/>
                    <a:pt x="1572301" y="3144602"/>
                  </a:cubicBezTo>
                  <a:cubicBezTo>
                    <a:pt x="703943" y="3144602"/>
                    <a:pt x="0" y="2440659"/>
                    <a:pt x="0" y="1572301"/>
                  </a:cubicBezTo>
                  <a:close/>
                </a:path>
              </a:pathLst>
            </a:custGeom>
            <a:solidFill>
              <a:schemeClr val="accent1">
                <a:lumMod val="90000"/>
              </a:schemeClr>
            </a:solidFill>
            <a:ln w="12700">
              <a:noFill/>
              <a:prstDash val="dash"/>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53807" tIns="228350" rIns="1053809" bIns="2744031" numCol="1" spcCol="1270" anchor="ctr" anchorCtr="0">
              <a:noAutofit/>
            </a:bodyPr>
            <a:lstStyle/>
            <a:p>
              <a:pPr lvl="0" algn="ctr" defTabSz="444500">
                <a:lnSpc>
                  <a:spcPct val="90000"/>
                </a:lnSpc>
                <a:spcBef>
                  <a:spcPct val="0"/>
                </a:spcBef>
                <a:spcAft>
                  <a:spcPct val="35000"/>
                </a:spcAft>
              </a:pPr>
              <a:endParaRPr lang="en-US" sz="1000" kern="1200"/>
            </a:p>
          </p:txBody>
        </p:sp>
        <p:sp>
          <p:nvSpPr>
            <p:cNvPr id="87" name="Freeform 65">
              <a:extLst>
                <a:ext uri="{FF2B5EF4-FFF2-40B4-BE49-F238E27FC236}">
                  <a16:creationId xmlns:a16="http://schemas.microsoft.com/office/drawing/2014/main" id="{C525FCA0-3731-24ED-2FCF-97FD8FAA2751}"/>
                </a:ext>
              </a:extLst>
            </p:cNvPr>
            <p:cNvSpPr/>
            <p:nvPr/>
          </p:nvSpPr>
          <p:spPr>
            <a:xfrm rot="10800000" flipV="1">
              <a:off x="2827476" y="7231004"/>
              <a:ext cx="932016" cy="943099"/>
            </a:xfrm>
            <a:custGeom>
              <a:avLst/>
              <a:gdLst>
                <a:gd name="connsiteX0" fmla="*/ 0 w 3144601"/>
                <a:gd name="connsiteY0" fmla="*/ 1572301 h 3144601"/>
                <a:gd name="connsiteX1" fmla="*/ 1572301 w 3144601"/>
                <a:gd name="connsiteY1" fmla="*/ 0 h 3144601"/>
                <a:gd name="connsiteX2" fmla="*/ 3144602 w 3144601"/>
                <a:gd name="connsiteY2" fmla="*/ 1572301 h 3144601"/>
                <a:gd name="connsiteX3" fmla="*/ 1572301 w 3144601"/>
                <a:gd name="connsiteY3" fmla="*/ 3144602 h 3144601"/>
                <a:gd name="connsiteX4" fmla="*/ 0 w 3144601"/>
                <a:gd name="connsiteY4" fmla="*/ 1572301 h 3144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4601" h="3144601">
                  <a:moveTo>
                    <a:pt x="0" y="1572301"/>
                  </a:moveTo>
                  <a:cubicBezTo>
                    <a:pt x="0" y="703943"/>
                    <a:pt x="703943" y="0"/>
                    <a:pt x="1572301" y="0"/>
                  </a:cubicBezTo>
                  <a:cubicBezTo>
                    <a:pt x="2440659" y="0"/>
                    <a:pt x="3144602" y="703943"/>
                    <a:pt x="3144602" y="1572301"/>
                  </a:cubicBezTo>
                  <a:cubicBezTo>
                    <a:pt x="3144602" y="2440659"/>
                    <a:pt x="2440659" y="3144602"/>
                    <a:pt x="1572301" y="3144602"/>
                  </a:cubicBezTo>
                  <a:cubicBezTo>
                    <a:pt x="703943" y="3144602"/>
                    <a:pt x="0" y="2440659"/>
                    <a:pt x="0" y="1572301"/>
                  </a:cubicBezTo>
                  <a:close/>
                </a:path>
              </a:pathLst>
            </a:custGeom>
            <a:solidFill>
              <a:schemeClr val="accent2">
                <a:lumMod val="60000"/>
                <a:lumOff val="40000"/>
              </a:schemeClr>
            </a:solidFill>
            <a:ln w="1270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53807" tIns="228350" rIns="1053809" bIns="2744031" numCol="1" spcCol="1270" anchor="ctr" anchorCtr="0">
              <a:noAutofit/>
            </a:bodyPr>
            <a:lstStyle/>
            <a:p>
              <a:pPr lvl="0" algn="ctr" defTabSz="444500">
                <a:lnSpc>
                  <a:spcPct val="90000"/>
                </a:lnSpc>
                <a:spcBef>
                  <a:spcPct val="0"/>
                </a:spcBef>
                <a:spcAft>
                  <a:spcPct val="35000"/>
                </a:spcAft>
              </a:pPr>
              <a:endParaRPr lang="en-US" sz="1000" kern="1200"/>
            </a:p>
          </p:txBody>
        </p:sp>
        <p:sp>
          <p:nvSpPr>
            <p:cNvPr id="88" name="Freeform 66">
              <a:extLst>
                <a:ext uri="{FF2B5EF4-FFF2-40B4-BE49-F238E27FC236}">
                  <a16:creationId xmlns:a16="http://schemas.microsoft.com/office/drawing/2014/main" id="{00DE1B54-FF9F-965B-01D3-061109D2B219}"/>
                </a:ext>
              </a:extLst>
            </p:cNvPr>
            <p:cNvSpPr/>
            <p:nvPr/>
          </p:nvSpPr>
          <p:spPr>
            <a:xfrm rot="10800000" flipV="1">
              <a:off x="2898753" y="7361116"/>
              <a:ext cx="803433" cy="812986"/>
            </a:xfrm>
            <a:custGeom>
              <a:avLst/>
              <a:gdLst>
                <a:gd name="connsiteX0" fmla="*/ 0 w 3144601"/>
                <a:gd name="connsiteY0" fmla="*/ 1572301 h 3144601"/>
                <a:gd name="connsiteX1" fmla="*/ 1572301 w 3144601"/>
                <a:gd name="connsiteY1" fmla="*/ 0 h 3144601"/>
                <a:gd name="connsiteX2" fmla="*/ 3144602 w 3144601"/>
                <a:gd name="connsiteY2" fmla="*/ 1572301 h 3144601"/>
                <a:gd name="connsiteX3" fmla="*/ 1572301 w 3144601"/>
                <a:gd name="connsiteY3" fmla="*/ 3144602 h 3144601"/>
                <a:gd name="connsiteX4" fmla="*/ 0 w 3144601"/>
                <a:gd name="connsiteY4" fmla="*/ 1572301 h 3144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4601" h="3144601">
                  <a:moveTo>
                    <a:pt x="0" y="1572301"/>
                  </a:moveTo>
                  <a:cubicBezTo>
                    <a:pt x="0" y="703943"/>
                    <a:pt x="703943" y="0"/>
                    <a:pt x="1572301" y="0"/>
                  </a:cubicBezTo>
                  <a:cubicBezTo>
                    <a:pt x="2440659" y="0"/>
                    <a:pt x="3144602" y="703943"/>
                    <a:pt x="3144602" y="1572301"/>
                  </a:cubicBezTo>
                  <a:cubicBezTo>
                    <a:pt x="3144602" y="2440659"/>
                    <a:pt x="2440659" y="3144602"/>
                    <a:pt x="1572301" y="3144602"/>
                  </a:cubicBezTo>
                  <a:cubicBezTo>
                    <a:pt x="703943" y="3144602"/>
                    <a:pt x="0" y="2440659"/>
                    <a:pt x="0" y="1572301"/>
                  </a:cubicBez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53807" tIns="228350" rIns="1053809" bIns="2744031" numCol="1" spcCol="1270" anchor="ctr" anchorCtr="0">
              <a:noAutofit/>
            </a:bodyPr>
            <a:lstStyle/>
            <a:p>
              <a:pPr lvl="0" algn="ctr" defTabSz="444500">
                <a:lnSpc>
                  <a:spcPct val="90000"/>
                </a:lnSpc>
                <a:spcBef>
                  <a:spcPct val="0"/>
                </a:spcBef>
                <a:spcAft>
                  <a:spcPct val="35000"/>
                </a:spcAft>
              </a:pPr>
              <a:endParaRPr lang="en-US" sz="1000" kern="1200"/>
            </a:p>
          </p:txBody>
        </p:sp>
        <p:sp>
          <p:nvSpPr>
            <p:cNvPr id="89" name="Freeform 67">
              <a:extLst>
                <a:ext uri="{FF2B5EF4-FFF2-40B4-BE49-F238E27FC236}">
                  <a16:creationId xmlns:a16="http://schemas.microsoft.com/office/drawing/2014/main" id="{BADB82F6-ED09-1924-AA0E-3896F8D80A56}"/>
                </a:ext>
              </a:extLst>
            </p:cNvPr>
            <p:cNvSpPr/>
            <p:nvPr/>
          </p:nvSpPr>
          <p:spPr>
            <a:xfrm rot="10800000" flipV="1">
              <a:off x="2959011" y="7483064"/>
              <a:ext cx="682918" cy="691038"/>
            </a:xfrm>
            <a:custGeom>
              <a:avLst/>
              <a:gdLst>
                <a:gd name="connsiteX0" fmla="*/ 0 w 2672910"/>
                <a:gd name="connsiteY0" fmla="*/ 1336455 h 2672910"/>
                <a:gd name="connsiteX1" fmla="*/ 1336455 w 2672910"/>
                <a:gd name="connsiteY1" fmla="*/ 0 h 2672910"/>
                <a:gd name="connsiteX2" fmla="*/ 2672910 w 2672910"/>
                <a:gd name="connsiteY2" fmla="*/ 1336455 h 2672910"/>
                <a:gd name="connsiteX3" fmla="*/ 1336455 w 2672910"/>
                <a:gd name="connsiteY3" fmla="*/ 2672910 h 2672910"/>
                <a:gd name="connsiteX4" fmla="*/ 0 w 2672910"/>
                <a:gd name="connsiteY4" fmla="*/ 1336455 h 267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2910" h="2672910">
                  <a:moveTo>
                    <a:pt x="0" y="1336455"/>
                  </a:moveTo>
                  <a:cubicBezTo>
                    <a:pt x="0" y="598351"/>
                    <a:pt x="598351" y="0"/>
                    <a:pt x="1336455" y="0"/>
                  </a:cubicBezTo>
                  <a:cubicBezTo>
                    <a:pt x="2074559" y="0"/>
                    <a:pt x="2672910" y="598351"/>
                    <a:pt x="2672910" y="1336455"/>
                  </a:cubicBezTo>
                  <a:cubicBezTo>
                    <a:pt x="2672910" y="2074559"/>
                    <a:pt x="2074559" y="2672910"/>
                    <a:pt x="1336455" y="2672910"/>
                  </a:cubicBezTo>
                  <a:cubicBezTo>
                    <a:pt x="598351" y="2672910"/>
                    <a:pt x="0" y="2074559"/>
                    <a:pt x="0" y="1336455"/>
                  </a:cubicBezTo>
                  <a:close/>
                </a:path>
              </a:pathLst>
            </a:custGeom>
            <a:solidFill>
              <a:schemeClr val="accent5">
                <a:lumMod val="20000"/>
                <a:lumOff val="80000"/>
              </a:schemeClr>
            </a:solidFill>
            <a:ln>
              <a:noFill/>
            </a:ln>
          </p:spPr>
          <p:style>
            <a:lnRef idx="2">
              <a:schemeClr val="lt1">
                <a:hueOff val="0"/>
                <a:satOff val="0"/>
                <a:lumOff val="0"/>
                <a:alphaOff val="0"/>
              </a:schemeClr>
            </a:lnRef>
            <a:fillRef idx="1">
              <a:schemeClr val="accent2">
                <a:hueOff val="-714282"/>
                <a:satOff val="1144"/>
                <a:lumOff val="-1667"/>
                <a:alphaOff val="0"/>
              </a:schemeClr>
            </a:fillRef>
            <a:effectRef idx="0">
              <a:schemeClr val="accent2">
                <a:hueOff val="-714282"/>
                <a:satOff val="1144"/>
                <a:lumOff val="-1667"/>
                <a:alphaOff val="0"/>
              </a:schemeClr>
            </a:effectRef>
            <a:fontRef idx="minor">
              <a:schemeClr val="lt1"/>
            </a:fontRef>
          </p:style>
          <p:txBody>
            <a:bodyPr spcFirstLastPara="0" vert="horz" wrap="square" lIns="831229" tIns="224812" rIns="831229" bIns="2282954" numCol="1" spcCol="1270" anchor="ctr" anchorCtr="0">
              <a:noAutofit/>
            </a:bodyPr>
            <a:lstStyle/>
            <a:p>
              <a:pPr lvl="0" algn="ctr" defTabSz="444500">
                <a:lnSpc>
                  <a:spcPct val="90000"/>
                </a:lnSpc>
                <a:spcBef>
                  <a:spcPct val="0"/>
                </a:spcBef>
                <a:spcAft>
                  <a:spcPct val="35000"/>
                </a:spcAft>
              </a:pPr>
              <a:endParaRPr lang="en-US" sz="1000" kern="1200"/>
            </a:p>
          </p:txBody>
        </p:sp>
        <p:sp>
          <p:nvSpPr>
            <p:cNvPr id="90" name="Freeform 68">
              <a:extLst>
                <a:ext uri="{FF2B5EF4-FFF2-40B4-BE49-F238E27FC236}">
                  <a16:creationId xmlns:a16="http://schemas.microsoft.com/office/drawing/2014/main" id="{A197737D-3C50-A96F-D6C0-E2B2E258A8A1}"/>
                </a:ext>
              </a:extLst>
            </p:cNvPr>
            <p:cNvSpPr/>
            <p:nvPr/>
          </p:nvSpPr>
          <p:spPr>
            <a:xfrm rot="10800000" flipV="1">
              <a:off x="3019268" y="7605012"/>
              <a:ext cx="562402" cy="569090"/>
            </a:xfrm>
            <a:custGeom>
              <a:avLst/>
              <a:gdLst>
                <a:gd name="connsiteX0" fmla="*/ 0 w 2201220"/>
                <a:gd name="connsiteY0" fmla="*/ 1100610 h 2201220"/>
                <a:gd name="connsiteX1" fmla="*/ 1100610 w 2201220"/>
                <a:gd name="connsiteY1" fmla="*/ 0 h 2201220"/>
                <a:gd name="connsiteX2" fmla="*/ 2201220 w 2201220"/>
                <a:gd name="connsiteY2" fmla="*/ 1100610 h 2201220"/>
                <a:gd name="connsiteX3" fmla="*/ 1100610 w 2201220"/>
                <a:gd name="connsiteY3" fmla="*/ 2201220 h 2201220"/>
                <a:gd name="connsiteX4" fmla="*/ 0 w 2201220"/>
                <a:gd name="connsiteY4" fmla="*/ 1100610 h 220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1220" h="2201220">
                  <a:moveTo>
                    <a:pt x="0" y="1100610"/>
                  </a:moveTo>
                  <a:cubicBezTo>
                    <a:pt x="0" y="492760"/>
                    <a:pt x="492760" y="0"/>
                    <a:pt x="1100610" y="0"/>
                  </a:cubicBezTo>
                  <a:cubicBezTo>
                    <a:pt x="1708460" y="0"/>
                    <a:pt x="2201220" y="492760"/>
                    <a:pt x="2201220" y="1100610"/>
                  </a:cubicBezTo>
                  <a:cubicBezTo>
                    <a:pt x="2201220" y="1708460"/>
                    <a:pt x="1708460" y="2201220"/>
                    <a:pt x="1100610" y="2201220"/>
                  </a:cubicBezTo>
                  <a:cubicBezTo>
                    <a:pt x="492760" y="2201220"/>
                    <a:pt x="0" y="1708460"/>
                    <a:pt x="0" y="1100610"/>
                  </a:cubicBezTo>
                  <a:close/>
                </a:path>
              </a:pathLst>
            </a:custGeom>
            <a:solidFill>
              <a:schemeClr val="accent6">
                <a:lumMod val="40000"/>
                <a:lumOff val="60000"/>
              </a:schemeClr>
            </a:solidFill>
            <a:ln>
              <a:noFill/>
            </a:ln>
          </p:spPr>
          <p:style>
            <a:lnRef idx="2">
              <a:schemeClr val="lt1">
                <a:hueOff val="0"/>
                <a:satOff val="0"/>
                <a:lumOff val="0"/>
                <a:alphaOff val="0"/>
              </a:schemeClr>
            </a:lnRef>
            <a:fillRef idx="1">
              <a:schemeClr val="accent2">
                <a:hueOff val="-1428565"/>
                <a:satOff val="2287"/>
                <a:lumOff val="-3333"/>
                <a:alphaOff val="0"/>
              </a:schemeClr>
            </a:fillRef>
            <a:effectRef idx="0">
              <a:schemeClr val="accent2">
                <a:hueOff val="-1428565"/>
                <a:satOff val="2287"/>
                <a:lumOff val="-3333"/>
                <a:alphaOff val="0"/>
              </a:schemeClr>
            </a:effectRef>
            <a:fontRef idx="minor">
              <a:schemeClr val="lt1"/>
            </a:fontRef>
          </p:style>
          <p:txBody>
            <a:bodyPr spcFirstLastPara="0" vert="horz" wrap="square" lIns="602164" tIns="223004" rIns="602165" bIns="1816688" numCol="1" spcCol="1270" anchor="ctr" anchorCtr="0">
              <a:noAutofit/>
            </a:bodyPr>
            <a:lstStyle/>
            <a:p>
              <a:pPr lvl="0" algn="ctr" defTabSz="444500">
                <a:lnSpc>
                  <a:spcPct val="90000"/>
                </a:lnSpc>
                <a:spcBef>
                  <a:spcPct val="0"/>
                </a:spcBef>
                <a:spcAft>
                  <a:spcPct val="35000"/>
                </a:spcAft>
              </a:pPr>
              <a:endParaRPr lang="en-US" sz="1000" kern="1200"/>
            </a:p>
          </p:txBody>
        </p:sp>
        <p:sp>
          <p:nvSpPr>
            <p:cNvPr id="91" name="Freeform 69">
              <a:extLst>
                <a:ext uri="{FF2B5EF4-FFF2-40B4-BE49-F238E27FC236}">
                  <a16:creationId xmlns:a16="http://schemas.microsoft.com/office/drawing/2014/main" id="{F5E36CE4-5B14-E8FC-3193-8CF69F3BDCD5}"/>
                </a:ext>
              </a:extLst>
            </p:cNvPr>
            <p:cNvSpPr/>
            <p:nvPr/>
          </p:nvSpPr>
          <p:spPr>
            <a:xfrm rot="10800000" flipV="1">
              <a:off x="3079526" y="7726960"/>
              <a:ext cx="441888" cy="447142"/>
            </a:xfrm>
            <a:custGeom>
              <a:avLst/>
              <a:gdLst>
                <a:gd name="connsiteX0" fmla="*/ 0 w 1729530"/>
                <a:gd name="connsiteY0" fmla="*/ 864765 h 1729530"/>
                <a:gd name="connsiteX1" fmla="*/ 864765 w 1729530"/>
                <a:gd name="connsiteY1" fmla="*/ 0 h 1729530"/>
                <a:gd name="connsiteX2" fmla="*/ 1729530 w 1729530"/>
                <a:gd name="connsiteY2" fmla="*/ 864765 h 1729530"/>
                <a:gd name="connsiteX3" fmla="*/ 864765 w 1729530"/>
                <a:gd name="connsiteY3" fmla="*/ 1729530 h 1729530"/>
                <a:gd name="connsiteX4" fmla="*/ 0 w 1729530"/>
                <a:gd name="connsiteY4" fmla="*/ 864765 h 172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530" h="1729530">
                  <a:moveTo>
                    <a:pt x="0" y="864765"/>
                  </a:moveTo>
                  <a:cubicBezTo>
                    <a:pt x="0" y="387168"/>
                    <a:pt x="387168" y="0"/>
                    <a:pt x="864765" y="0"/>
                  </a:cubicBezTo>
                  <a:cubicBezTo>
                    <a:pt x="1342362" y="0"/>
                    <a:pt x="1729530" y="387168"/>
                    <a:pt x="1729530" y="864765"/>
                  </a:cubicBezTo>
                  <a:cubicBezTo>
                    <a:pt x="1729530" y="1342362"/>
                    <a:pt x="1342362" y="1729530"/>
                    <a:pt x="864765" y="1729530"/>
                  </a:cubicBezTo>
                  <a:cubicBezTo>
                    <a:pt x="387168" y="1729530"/>
                    <a:pt x="0" y="1342362"/>
                    <a:pt x="0" y="864765"/>
                  </a:cubicBez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2142847"/>
                <a:satOff val="3431"/>
                <a:lumOff val="-5000"/>
                <a:alphaOff val="0"/>
              </a:schemeClr>
            </a:fillRef>
            <a:effectRef idx="0">
              <a:schemeClr val="accent2">
                <a:hueOff val="-2142847"/>
                <a:satOff val="3431"/>
                <a:lumOff val="-5000"/>
                <a:alphaOff val="0"/>
              </a:schemeClr>
            </a:effectRef>
            <a:fontRef idx="minor">
              <a:schemeClr val="lt1"/>
            </a:fontRef>
          </p:style>
          <p:txBody>
            <a:bodyPr spcFirstLastPara="0" vert="horz" wrap="square" lIns="468912" tIns="226778" rIns="468912" bIns="1333677" numCol="1" spcCol="1270" anchor="ctr" anchorCtr="0">
              <a:noAutofit/>
            </a:bodyPr>
            <a:lstStyle/>
            <a:p>
              <a:pPr lvl="0" algn="ctr" defTabSz="444500">
                <a:lnSpc>
                  <a:spcPct val="90000"/>
                </a:lnSpc>
                <a:spcBef>
                  <a:spcPct val="0"/>
                </a:spcBef>
                <a:spcAft>
                  <a:spcPct val="35000"/>
                </a:spcAft>
              </a:pPr>
              <a:endParaRPr lang="en-US" sz="1000" kern="1200"/>
            </a:p>
          </p:txBody>
        </p:sp>
        <p:sp>
          <p:nvSpPr>
            <p:cNvPr id="92" name="Freeform 70">
              <a:extLst>
                <a:ext uri="{FF2B5EF4-FFF2-40B4-BE49-F238E27FC236}">
                  <a16:creationId xmlns:a16="http://schemas.microsoft.com/office/drawing/2014/main" id="{3E665682-1287-973F-5673-F05BE6C03D92}"/>
                </a:ext>
              </a:extLst>
            </p:cNvPr>
            <p:cNvSpPr/>
            <p:nvPr/>
          </p:nvSpPr>
          <p:spPr>
            <a:xfrm rot="10800000" flipV="1">
              <a:off x="3139784" y="7848908"/>
              <a:ext cx="321373" cy="325194"/>
            </a:xfrm>
            <a:custGeom>
              <a:avLst/>
              <a:gdLst>
                <a:gd name="connsiteX0" fmla="*/ 0 w 1257840"/>
                <a:gd name="connsiteY0" fmla="*/ 628920 h 1257840"/>
                <a:gd name="connsiteX1" fmla="*/ 628920 w 1257840"/>
                <a:gd name="connsiteY1" fmla="*/ 0 h 1257840"/>
                <a:gd name="connsiteX2" fmla="*/ 1257840 w 1257840"/>
                <a:gd name="connsiteY2" fmla="*/ 628920 h 1257840"/>
                <a:gd name="connsiteX3" fmla="*/ 628920 w 1257840"/>
                <a:gd name="connsiteY3" fmla="*/ 1257840 h 1257840"/>
                <a:gd name="connsiteX4" fmla="*/ 0 w 1257840"/>
                <a:gd name="connsiteY4" fmla="*/ 628920 h 125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840" h="1257840">
                  <a:moveTo>
                    <a:pt x="0" y="628920"/>
                  </a:moveTo>
                  <a:cubicBezTo>
                    <a:pt x="0" y="281577"/>
                    <a:pt x="281577" y="0"/>
                    <a:pt x="628920" y="0"/>
                  </a:cubicBezTo>
                  <a:cubicBezTo>
                    <a:pt x="976263" y="0"/>
                    <a:pt x="1257840" y="281577"/>
                    <a:pt x="1257840" y="628920"/>
                  </a:cubicBezTo>
                  <a:cubicBezTo>
                    <a:pt x="1257840" y="976263"/>
                    <a:pt x="976263" y="1257840"/>
                    <a:pt x="628920" y="1257840"/>
                  </a:cubicBezTo>
                  <a:cubicBezTo>
                    <a:pt x="281577" y="1257840"/>
                    <a:pt x="0" y="976263"/>
                    <a:pt x="0" y="628920"/>
                  </a:cubicBezTo>
                  <a:close/>
                </a:path>
              </a:pathLst>
            </a:custGeom>
            <a:solidFill>
              <a:schemeClr val="bg2">
                <a:lumMod val="75000"/>
              </a:schemeClr>
            </a:solidFill>
            <a:ln>
              <a:noFill/>
            </a:ln>
          </p:spPr>
          <p:style>
            <a:lnRef idx="2">
              <a:schemeClr val="lt1">
                <a:hueOff val="0"/>
                <a:satOff val="0"/>
                <a:lumOff val="0"/>
                <a:alphaOff val="0"/>
              </a:schemeClr>
            </a:lnRef>
            <a:fillRef idx="1">
              <a:schemeClr val="accent2">
                <a:hueOff val="-2857129"/>
                <a:satOff val="4575"/>
                <a:lumOff val="-6667"/>
                <a:alphaOff val="0"/>
              </a:schemeClr>
            </a:fillRef>
            <a:effectRef idx="0">
              <a:schemeClr val="accent2">
                <a:hueOff val="-2857129"/>
                <a:satOff val="4575"/>
                <a:lumOff val="-6667"/>
                <a:alphaOff val="0"/>
              </a:schemeClr>
            </a:effectRef>
            <a:fontRef idx="minor">
              <a:schemeClr val="lt1"/>
            </a:fontRef>
          </p:style>
          <p:txBody>
            <a:bodyPr spcFirstLastPara="0" vert="horz" wrap="square" lIns="291242" tIns="228350" rIns="291242" bIns="857270" numCol="1" spcCol="1270" anchor="ctr" anchorCtr="0">
              <a:noAutofit/>
            </a:bodyPr>
            <a:lstStyle/>
            <a:p>
              <a:pPr lvl="0" algn="ctr" defTabSz="444500">
                <a:lnSpc>
                  <a:spcPct val="90000"/>
                </a:lnSpc>
                <a:spcBef>
                  <a:spcPct val="0"/>
                </a:spcBef>
                <a:spcAft>
                  <a:spcPct val="35000"/>
                </a:spcAft>
              </a:pPr>
              <a:endParaRPr lang="en-US" sz="1000" kern="1200"/>
            </a:p>
          </p:txBody>
        </p:sp>
        <p:sp>
          <p:nvSpPr>
            <p:cNvPr id="93" name="Freeform 71">
              <a:extLst>
                <a:ext uri="{FF2B5EF4-FFF2-40B4-BE49-F238E27FC236}">
                  <a16:creationId xmlns:a16="http://schemas.microsoft.com/office/drawing/2014/main" id="{2F9496A4-C58E-A114-DE1B-F1D38F62252F}"/>
                </a:ext>
              </a:extLst>
            </p:cNvPr>
            <p:cNvSpPr/>
            <p:nvPr/>
          </p:nvSpPr>
          <p:spPr>
            <a:xfrm rot="10800000" flipV="1">
              <a:off x="3200040" y="7970856"/>
              <a:ext cx="200858" cy="203247"/>
            </a:xfrm>
            <a:custGeom>
              <a:avLst/>
              <a:gdLst>
                <a:gd name="connsiteX0" fmla="*/ 0 w 786150"/>
                <a:gd name="connsiteY0" fmla="*/ 393075 h 786150"/>
                <a:gd name="connsiteX1" fmla="*/ 393075 w 786150"/>
                <a:gd name="connsiteY1" fmla="*/ 0 h 786150"/>
                <a:gd name="connsiteX2" fmla="*/ 786150 w 786150"/>
                <a:gd name="connsiteY2" fmla="*/ 393075 h 786150"/>
                <a:gd name="connsiteX3" fmla="*/ 393075 w 786150"/>
                <a:gd name="connsiteY3" fmla="*/ 786150 h 786150"/>
                <a:gd name="connsiteX4" fmla="*/ 0 w 786150"/>
                <a:gd name="connsiteY4" fmla="*/ 393075 h 786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150" h="786150">
                  <a:moveTo>
                    <a:pt x="0" y="393075"/>
                  </a:moveTo>
                  <a:cubicBezTo>
                    <a:pt x="0" y="175986"/>
                    <a:pt x="175986" y="0"/>
                    <a:pt x="393075" y="0"/>
                  </a:cubicBezTo>
                  <a:cubicBezTo>
                    <a:pt x="610164" y="0"/>
                    <a:pt x="786150" y="175986"/>
                    <a:pt x="786150" y="393075"/>
                  </a:cubicBezTo>
                  <a:cubicBezTo>
                    <a:pt x="786150" y="610164"/>
                    <a:pt x="610164" y="786150"/>
                    <a:pt x="393075" y="786150"/>
                  </a:cubicBezTo>
                  <a:cubicBezTo>
                    <a:pt x="175986" y="786150"/>
                    <a:pt x="0" y="610164"/>
                    <a:pt x="0" y="393075"/>
                  </a:cubicBezTo>
                  <a:close/>
                </a:path>
              </a:pathLst>
            </a:custGeom>
            <a:solidFill>
              <a:schemeClr val="accent6">
                <a:lumMod val="60000"/>
                <a:lumOff val="40000"/>
              </a:schemeClr>
            </a:solidFill>
            <a:ln>
              <a:noFill/>
            </a:ln>
          </p:spPr>
          <p:style>
            <a:lnRef idx="2">
              <a:schemeClr val="lt1">
                <a:hueOff val="0"/>
                <a:satOff val="0"/>
                <a:lumOff val="0"/>
                <a:alphaOff val="0"/>
              </a:schemeClr>
            </a:lnRef>
            <a:fillRef idx="1">
              <a:schemeClr val="accent2">
                <a:hueOff val="-3571412"/>
                <a:satOff val="5718"/>
                <a:lumOff val="-8333"/>
                <a:alphaOff val="0"/>
              </a:schemeClr>
            </a:fillRef>
            <a:effectRef idx="0">
              <a:schemeClr val="accent2">
                <a:hueOff val="-3571412"/>
                <a:satOff val="5718"/>
                <a:lumOff val="-8333"/>
                <a:alphaOff val="0"/>
              </a:schemeClr>
            </a:effectRef>
            <a:fontRef idx="minor">
              <a:schemeClr val="lt1"/>
            </a:fontRef>
          </p:style>
          <p:txBody>
            <a:bodyPr spcFirstLastPara="0" vert="horz" wrap="square" lIns="196904" tIns="188650" rIns="196904" bIns="550278" numCol="1" spcCol="1270" anchor="ctr" anchorCtr="0">
              <a:noAutofit/>
            </a:bodyPr>
            <a:lstStyle/>
            <a:p>
              <a:pPr lvl="0" algn="ctr" defTabSz="444500">
                <a:lnSpc>
                  <a:spcPct val="90000"/>
                </a:lnSpc>
                <a:spcBef>
                  <a:spcPct val="0"/>
                </a:spcBef>
                <a:spcAft>
                  <a:spcPct val="35000"/>
                </a:spcAft>
              </a:pPr>
              <a:endParaRPr lang="en-US" sz="1000" kern="1200" dirty="0"/>
            </a:p>
          </p:txBody>
        </p:sp>
      </p:grpSp>
      <p:sp>
        <p:nvSpPr>
          <p:cNvPr id="57" name="Arrow: Pentagon 56">
            <a:extLst>
              <a:ext uri="{FF2B5EF4-FFF2-40B4-BE49-F238E27FC236}">
                <a16:creationId xmlns:a16="http://schemas.microsoft.com/office/drawing/2014/main" id="{A431ED58-5FA7-7402-BC43-A6C3165A0FE3}"/>
              </a:ext>
            </a:extLst>
          </p:cNvPr>
          <p:cNvSpPr/>
          <p:nvPr/>
        </p:nvSpPr>
        <p:spPr>
          <a:xfrm rot="5400000">
            <a:off x="10387783" y="1051616"/>
            <a:ext cx="521919" cy="1034779"/>
          </a:xfrm>
          <a:prstGeom prst="homePlate">
            <a:avLst/>
          </a:prstGeom>
          <a:solidFill>
            <a:schemeClr val="bg1"/>
          </a:solidFill>
          <a:ln w="3175">
            <a:solidFill>
              <a:srgbClr val="6A995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Arrow: Pentagon 61">
            <a:extLst>
              <a:ext uri="{FF2B5EF4-FFF2-40B4-BE49-F238E27FC236}">
                <a16:creationId xmlns:a16="http://schemas.microsoft.com/office/drawing/2014/main" id="{9589A732-DB8D-44B4-0254-19FC98ABE15B}"/>
              </a:ext>
            </a:extLst>
          </p:cNvPr>
          <p:cNvSpPr/>
          <p:nvPr/>
        </p:nvSpPr>
        <p:spPr>
          <a:xfrm rot="5400000">
            <a:off x="9137787" y="1046491"/>
            <a:ext cx="521918" cy="1034779"/>
          </a:xfrm>
          <a:prstGeom prst="homePlate">
            <a:avLst/>
          </a:prstGeom>
          <a:solidFill>
            <a:schemeClr val="bg1"/>
          </a:solidFill>
          <a:ln w="3175">
            <a:solidFill>
              <a:srgbClr val="A8986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FFB3887D-4AE0-ED5A-CA52-BA617F3AEBBF}"/>
              </a:ext>
            </a:extLst>
          </p:cNvPr>
          <p:cNvSpPr txBox="1"/>
          <p:nvPr/>
        </p:nvSpPr>
        <p:spPr>
          <a:xfrm>
            <a:off x="10131354" y="1304786"/>
            <a:ext cx="1046198"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accent6"/>
                </a:solidFill>
                <a:effectLst/>
                <a:latin typeface="Calibri" panose="020F0502020204030204" pitchFamily="34" charset="0"/>
                <a:cs typeface="Calibri" panose="020F0502020204030204" pitchFamily="34" charset="0"/>
              </a:rPr>
              <a:t>EE</a:t>
            </a:r>
            <a:endParaRPr lang="en-GB" sz="1600" b="1" kern="1200" dirty="0">
              <a:solidFill>
                <a:schemeClr val="accent6"/>
              </a:solidFill>
              <a:effectLst/>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18E109DA-F10F-EE7E-BDEC-B7733E657B5E}"/>
              </a:ext>
            </a:extLst>
          </p:cNvPr>
          <p:cNvSpPr txBox="1"/>
          <p:nvPr/>
        </p:nvSpPr>
        <p:spPr>
          <a:xfrm>
            <a:off x="8881356" y="1299661"/>
            <a:ext cx="1046197"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accent6"/>
                </a:solidFill>
                <a:effectLst/>
                <a:latin typeface="Calibri" panose="020F0502020204030204" pitchFamily="34" charset="0"/>
                <a:cs typeface="Calibri" panose="020F0502020204030204" pitchFamily="34" charset="0"/>
              </a:rPr>
              <a:t>Baseline</a:t>
            </a:r>
            <a:endParaRPr lang="en-GB" sz="1600" b="1" kern="1200" dirty="0">
              <a:solidFill>
                <a:schemeClr val="accent6"/>
              </a:solidFill>
              <a:effectLst/>
              <a:latin typeface="Calibri" panose="020F0502020204030204" pitchFamily="34" charset="0"/>
              <a:cs typeface="Calibri" panose="020F0502020204030204" pitchFamily="34" charset="0"/>
            </a:endParaRPr>
          </a:p>
        </p:txBody>
      </p:sp>
      <p:sp>
        <p:nvSpPr>
          <p:cNvPr id="105" name="Google Shape;1463;p35">
            <a:extLst>
              <a:ext uri="{FF2B5EF4-FFF2-40B4-BE49-F238E27FC236}">
                <a16:creationId xmlns:a16="http://schemas.microsoft.com/office/drawing/2014/main" id="{E71C5B6F-F57B-7284-A847-96F58EBDD4BE}"/>
              </a:ext>
            </a:extLst>
          </p:cNvPr>
          <p:cNvSpPr txBox="1"/>
          <p:nvPr/>
        </p:nvSpPr>
        <p:spPr>
          <a:xfrm>
            <a:off x="11533292" y="190654"/>
            <a:ext cx="619200" cy="337079"/>
          </a:xfrm>
          <a:prstGeom prst="rect">
            <a:avLst/>
          </a:prstGeom>
          <a:noFill/>
          <a:ln>
            <a:noFill/>
          </a:ln>
        </p:spPr>
        <p:txBody>
          <a:bodyPr spcFirstLastPara="1" wrap="square" lIns="121900" tIns="121900" rIns="121900" bIns="121900" anchor="ctr" anchorCtr="0">
            <a:noAutofit/>
          </a:bodyPr>
          <a:lstStyle/>
          <a:p>
            <a:pPr algn="ctr"/>
            <a:r>
              <a:rPr lang="en" sz="1200" b="1" dirty="0">
                <a:solidFill>
                  <a:schemeClr val="accent6"/>
                </a:solidFill>
                <a:latin typeface="Calibri" panose="020F0502020204030204" pitchFamily="34" charset="0"/>
                <a:ea typeface="Fira Sans Extra Condensed SemiBold"/>
                <a:cs typeface="Calibri" panose="020F0502020204030204" pitchFamily="34" charset="0"/>
                <a:sym typeface="Fira Sans Extra Condensed SemiBold"/>
              </a:rPr>
              <a:t>08</a:t>
            </a:r>
            <a:endParaRPr sz="1200" b="1" dirty="0">
              <a:solidFill>
                <a:schemeClr val="accent6"/>
              </a:solidFill>
              <a:latin typeface="Calibri" panose="020F0502020204030204" pitchFamily="34" charset="0"/>
              <a:ea typeface="Fira Sans Extra Condensed SemiBold"/>
              <a:cs typeface="Calibri" panose="020F0502020204030204" pitchFamily="34" charset="0"/>
              <a:sym typeface="Fira Sans Extra Condensed SemiBold"/>
            </a:endParaRPr>
          </a:p>
        </p:txBody>
      </p:sp>
    </p:spTree>
    <p:extLst>
      <p:ext uri="{BB962C8B-B14F-4D97-AF65-F5344CB8AC3E}">
        <p14:creationId xmlns:p14="http://schemas.microsoft.com/office/powerpoint/2010/main" val="310256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1000"/>
                                        <p:tgtEl>
                                          <p:spTgt spid="57"/>
                                        </p:tgtEl>
                                      </p:cBhvr>
                                    </p:animEffect>
                                    <p:anim calcmode="lin" valueType="num">
                                      <p:cBhvr>
                                        <p:cTn id="18" dur="1000" fill="hold"/>
                                        <p:tgtEl>
                                          <p:spTgt spid="57"/>
                                        </p:tgtEl>
                                        <p:attrNameLst>
                                          <p:attrName>ppt_x</p:attrName>
                                        </p:attrNameLst>
                                      </p:cBhvr>
                                      <p:tavLst>
                                        <p:tav tm="0">
                                          <p:val>
                                            <p:strVal val="#ppt_x"/>
                                          </p:val>
                                        </p:tav>
                                        <p:tav tm="100000">
                                          <p:val>
                                            <p:strVal val="#ppt_x"/>
                                          </p:val>
                                        </p:tav>
                                      </p:tavLst>
                                    </p:anim>
                                    <p:anim calcmode="lin" valueType="num">
                                      <p:cBhvr>
                                        <p:cTn id="19" dur="1000" fill="hold"/>
                                        <p:tgtEl>
                                          <p:spTgt spid="5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1000"/>
                                        <p:tgtEl>
                                          <p:spTgt spid="62"/>
                                        </p:tgtEl>
                                      </p:cBhvr>
                                    </p:animEffect>
                                    <p:anim calcmode="lin" valueType="num">
                                      <p:cBhvr>
                                        <p:cTn id="23" dur="1000" fill="hold"/>
                                        <p:tgtEl>
                                          <p:spTgt spid="62"/>
                                        </p:tgtEl>
                                        <p:attrNameLst>
                                          <p:attrName>ppt_x</p:attrName>
                                        </p:attrNameLst>
                                      </p:cBhvr>
                                      <p:tavLst>
                                        <p:tav tm="0">
                                          <p:val>
                                            <p:strVal val="#ppt_x"/>
                                          </p:val>
                                        </p:tav>
                                        <p:tav tm="100000">
                                          <p:val>
                                            <p:strVal val="#ppt_x"/>
                                          </p:val>
                                        </p:tav>
                                      </p:tavLst>
                                    </p:anim>
                                    <p:anim calcmode="lin" valueType="num">
                                      <p:cBhvr>
                                        <p:cTn id="24" dur="1000" fill="hold"/>
                                        <p:tgtEl>
                                          <p:spTgt spid="62"/>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1000"/>
                                        <p:tgtEl>
                                          <p:spTgt spid="61"/>
                                        </p:tgtEl>
                                      </p:cBhvr>
                                    </p:animEffect>
                                    <p:anim calcmode="lin" valueType="num">
                                      <p:cBhvr>
                                        <p:cTn id="28" dur="1000" fill="hold"/>
                                        <p:tgtEl>
                                          <p:spTgt spid="61"/>
                                        </p:tgtEl>
                                        <p:attrNameLst>
                                          <p:attrName>ppt_x</p:attrName>
                                        </p:attrNameLst>
                                      </p:cBhvr>
                                      <p:tavLst>
                                        <p:tav tm="0">
                                          <p:val>
                                            <p:strVal val="#ppt_x"/>
                                          </p:val>
                                        </p:tav>
                                        <p:tav tm="100000">
                                          <p:val>
                                            <p:strVal val="#ppt_x"/>
                                          </p:val>
                                        </p:tav>
                                      </p:tavLst>
                                    </p:anim>
                                    <p:anim calcmode="lin" valueType="num">
                                      <p:cBhvr>
                                        <p:cTn id="29" dur="1000" fill="hold"/>
                                        <p:tgtEl>
                                          <p:spTgt spid="61"/>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fade">
                                      <p:cBhvr>
                                        <p:cTn id="32" dur="1000"/>
                                        <p:tgtEl>
                                          <p:spTgt spid="63"/>
                                        </p:tgtEl>
                                      </p:cBhvr>
                                    </p:animEffect>
                                    <p:anim calcmode="lin" valueType="num">
                                      <p:cBhvr>
                                        <p:cTn id="33" dur="1000" fill="hold"/>
                                        <p:tgtEl>
                                          <p:spTgt spid="63"/>
                                        </p:tgtEl>
                                        <p:attrNameLst>
                                          <p:attrName>ppt_x</p:attrName>
                                        </p:attrNameLst>
                                      </p:cBhvr>
                                      <p:tavLst>
                                        <p:tav tm="0">
                                          <p:val>
                                            <p:strVal val="#ppt_x"/>
                                          </p:val>
                                        </p:tav>
                                        <p:tav tm="100000">
                                          <p:val>
                                            <p:strVal val="#ppt_x"/>
                                          </p:val>
                                        </p:tav>
                                      </p:tavLst>
                                    </p:anim>
                                    <p:anim calcmode="lin" valueType="num">
                                      <p:cBhvr>
                                        <p:cTn id="34"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57" grpId="0" animBg="1"/>
      <p:bldP spid="62" grpId="0" animBg="1"/>
      <p:bldP spid="61" grpId="0"/>
      <p:bldP spid="63" grpId="0"/>
    </p:bldLst>
  </p:timing>
</p:sld>
</file>

<file path=ppt/theme/theme1.xml><?xml version="1.0" encoding="utf-8"?>
<a:theme xmlns:a="http://schemas.openxmlformats.org/drawingml/2006/main" name="Office Theme">
  <a:themeElements>
    <a:clrScheme name="EE Theme">
      <a:dk1>
        <a:srgbClr val="6A9951"/>
      </a:dk1>
      <a:lt1>
        <a:sysClr val="window" lastClr="FFFFFF"/>
      </a:lt1>
      <a:dk2>
        <a:srgbClr val="373545"/>
      </a:dk2>
      <a:lt2>
        <a:srgbClr val="EEEEEE"/>
      </a:lt2>
      <a:accent1>
        <a:srgbClr val="B8E4DC"/>
      </a:accent1>
      <a:accent2>
        <a:srgbClr val="93D2BA"/>
      </a:accent2>
      <a:accent3>
        <a:srgbClr val="A0CA68"/>
      </a:accent3>
      <a:accent4>
        <a:srgbClr val="6A9951"/>
      </a:accent4>
      <a:accent5>
        <a:srgbClr val="4A696C"/>
      </a:accent5>
      <a:accent6>
        <a:srgbClr val="41545B"/>
      </a:accent6>
      <a:hlink>
        <a:srgbClr val="41545B"/>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EE Theme">
      <a:dk1>
        <a:srgbClr val="6A9951"/>
      </a:dk1>
      <a:lt1>
        <a:sysClr val="window" lastClr="FFFFFF"/>
      </a:lt1>
      <a:dk2>
        <a:srgbClr val="373545"/>
      </a:dk2>
      <a:lt2>
        <a:srgbClr val="EEEEEE"/>
      </a:lt2>
      <a:accent1>
        <a:srgbClr val="B8E4DC"/>
      </a:accent1>
      <a:accent2>
        <a:srgbClr val="93D2BA"/>
      </a:accent2>
      <a:accent3>
        <a:srgbClr val="A0CA68"/>
      </a:accent3>
      <a:accent4>
        <a:srgbClr val="6A9951"/>
      </a:accent4>
      <a:accent5>
        <a:srgbClr val="4A696C"/>
      </a:accent5>
      <a:accent6>
        <a:srgbClr val="41545B"/>
      </a:accent6>
      <a:hlink>
        <a:srgbClr val="41545B"/>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quare Infographics by Slidesgo">
  <a:themeElements>
    <a:clrScheme name="EE Theme">
      <a:dk1>
        <a:srgbClr val="6A9951"/>
      </a:dk1>
      <a:lt1>
        <a:sysClr val="window" lastClr="FFFFFF"/>
      </a:lt1>
      <a:dk2>
        <a:srgbClr val="373545"/>
      </a:dk2>
      <a:lt2>
        <a:srgbClr val="EEEEEE"/>
      </a:lt2>
      <a:accent1>
        <a:srgbClr val="B8E4DC"/>
      </a:accent1>
      <a:accent2>
        <a:srgbClr val="93D2BA"/>
      </a:accent2>
      <a:accent3>
        <a:srgbClr val="A0CA68"/>
      </a:accent3>
      <a:accent4>
        <a:srgbClr val="6A9951"/>
      </a:accent4>
      <a:accent5>
        <a:srgbClr val="4A696C"/>
      </a:accent5>
      <a:accent6>
        <a:srgbClr val="41545B"/>
      </a:accent6>
      <a:hlink>
        <a:srgbClr val="4154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ICARB 2023 Presentation Template</Template>
  <TotalTime>6620</TotalTime>
  <Words>1794</Words>
  <Application>Microsoft Office PowerPoint</Application>
  <PresentationFormat>Custom</PresentationFormat>
  <Paragraphs>383</Paragraphs>
  <Slides>14</Slides>
  <Notes>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Arial</vt:lpstr>
      <vt:lpstr>Calibri</vt:lpstr>
      <vt:lpstr>Calibri Light</vt:lpstr>
      <vt:lpstr>Fira Sans Extra Condensed</vt:lpstr>
      <vt:lpstr>Fira Sans Extra Condensed SemiBold</vt:lpstr>
      <vt:lpstr>Roboto</vt:lpstr>
      <vt:lpstr>Symbol</vt:lpstr>
      <vt:lpstr>Times New Roman</vt:lpstr>
      <vt:lpstr>Wingdings</vt:lpstr>
      <vt:lpstr>Office Theme</vt:lpstr>
      <vt:lpstr>Office Theme</vt:lpstr>
      <vt:lpstr>Square Infographics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MOZHGAN</dc:creator>
  <dc:description/>
  <cp:lastModifiedBy>NORHAYATI BINTI MAHYUDDIN</cp:lastModifiedBy>
  <cp:revision>424</cp:revision>
  <dcterms:created xsi:type="dcterms:W3CDTF">2023-09-08T17:30:38Z</dcterms:created>
  <dcterms:modified xsi:type="dcterms:W3CDTF">2023-09-26T09:06:45Z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2</vt:i4>
  </property>
</Properties>
</file>