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6"/>
  </p:notesMasterIdLst>
  <p:handoutMasterIdLst>
    <p:handoutMasterId r:id="rId27"/>
  </p:handoutMasterIdLst>
  <p:sldIdLst>
    <p:sldId id="332" r:id="rId5"/>
    <p:sldId id="2078558664" r:id="rId6"/>
    <p:sldId id="2078558665" r:id="rId7"/>
    <p:sldId id="2078558666" r:id="rId8"/>
    <p:sldId id="2078558604" r:id="rId9"/>
    <p:sldId id="2049" r:id="rId10"/>
    <p:sldId id="3299" r:id="rId11"/>
    <p:sldId id="2078558667" r:id="rId12"/>
    <p:sldId id="3289" r:id="rId13"/>
    <p:sldId id="3293" r:id="rId14"/>
    <p:sldId id="2078558663" r:id="rId15"/>
    <p:sldId id="3303" r:id="rId16"/>
    <p:sldId id="3304" r:id="rId17"/>
    <p:sldId id="3291" r:id="rId18"/>
    <p:sldId id="3301" r:id="rId19"/>
    <p:sldId id="3297" r:id="rId20"/>
    <p:sldId id="3295" r:id="rId21"/>
    <p:sldId id="3296" r:id="rId22"/>
    <p:sldId id="3305" r:id="rId23"/>
    <p:sldId id="3318" r:id="rId24"/>
    <p:sldId id="2078558668" r:id="rId25"/>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84" userDrawn="1">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462B91D-38D6-57B5-9E45-9C813BF8FDCD}" name="Grue, Nick" initials="GN" userId="S::ngrue@nrel.gov::d4dfe470-8e1d-47a3-ba5c-31cf0b9dbcbf" providerId="AD"/>
  <p188:author id="{6FAC4198-6D15-D437-DDBB-0C38E4C857CF}" name="Hotchkiss, Eliza" initials="HE" userId="S::ehotchki@nrel.gov::b99eb90a-d12b-4db8-bd67-a4642c640dd3"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Joelynn Schroeder"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E6E6"/>
    <a:srgbClr val="F2F2F2"/>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04"/>
    <p:restoredTop sz="93907" autoAdjust="0"/>
  </p:normalViewPr>
  <p:slideViewPr>
    <p:cSldViewPr snapToGrid="0" snapToObjects="1">
      <p:cViewPr varScale="1">
        <p:scale>
          <a:sx n="90" d="100"/>
          <a:sy n="90" d="100"/>
        </p:scale>
        <p:origin x="588" y="60"/>
      </p:cViewPr>
      <p:guideLst>
        <p:guide orient="horz" pos="684"/>
        <p:guide pos="2880"/>
      </p:guideLst>
    </p:cSldViewPr>
  </p:slideViewPr>
  <p:notesTextViewPr>
    <p:cViewPr>
      <p:scale>
        <a:sx n="155" d="100"/>
        <a:sy n="155" d="100"/>
      </p:scale>
      <p:origin x="0" y="0"/>
    </p:cViewPr>
  </p:notesTextViewPr>
  <p:sorterViewPr>
    <p:cViewPr>
      <p:scale>
        <a:sx n="164" d="100"/>
        <a:sy n="164" d="100"/>
      </p:scale>
      <p:origin x="0" y="0"/>
    </p:cViewPr>
  </p:sorterViewPr>
  <p:notesViewPr>
    <p:cSldViewPr snapToGrid="0" snapToObjects="1">
      <p:cViewPr varScale="1">
        <p:scale>
          <a:sx n="161" d="100"/>
          <a:sy n="161" d="100"/>
        </p:scale>
        <p:origin x="5296" y="21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3374328208973877E-2"/>
          <c:y val="6.0548787616540589E-2"/>
          <c:w val="0.96606799611724881"/>
          <c:h val="0.63547239172792092"/>
        </c:manualLayout>
      </c:layout>
      <c:barChart>
        <c:barDir val="col"/>
        <c:grouping val="clustered"/>
        <c:varyColors val="0"/>
        <c:ser>
          <c:idx val="0"/>
          <c:order val="0"/>
          <c:tx>
            <c:strRef>
              <c:f>Sheet1!$B$1</c:f>
              <c:strCache>
                <c:ptCount val="1"/>
                <c:pt idx="0">
                  <c:v>Current Code (IECC 2021)</c:v>
                </c:pt>
              </c:strCache>
            </c:strRef>
          </c:tx>
          <c:spPr>
            <a:solidFill>
              <a:srgbClr val="6A3D9A"/>
            </a:solidFill>
            <a:ln>
              <a:solidFill>
                <a:srgbClr val="6A3D9A"/>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Houston, TX
(2A)</c:v>
                </c:pt>
                <c:pt idx="1">
                  <c:v>Atlanta, GA
(3A)</c:v>
                </c:pt>
                <c:pt idx="2">
                  <c:v>Los Angeles, CA
(3B)</c:v>
                </c:pt>
                <c:pt idx="3">
                  <c:v>Portland, OR
(4C)</c:v>
                </c:pt>
                <c:pt idx="4">
                  <c:v>Detroit, MI
(5A)</c:v>
                </c:pt>
                <c:pt idx="5">
                  <c:v>Minneapolis/St. Paul, MN
(6A)</c:v>
                </c:pt>
              </c:strCache>
            </c:strRef>
          </c:cat>
          <c:val>
            <c:numRef>
              <c:f>Sheet1!$B$2:$B$7</c:f>
              <c:numCache>
                <c:formatCode>General</c:formatCode>
                <c:ptCount val="6"/>
                <c:pt idx="0">
                  <c:v>6.27</c:v>
                </c:pt>
                <c:pt idx="1">
                  <c:v>3.76</c:v>
                </c:pt>
                <c:pt idx="2">
                  <c:v>2.92</c:v>
                </c:pt>
                <c:pt idx="3">
                  <c:v>2.12</c:v>
                </c:pt>
                <c:pt idx="4">
                  <c:v>2.5299999999999998</c:v>
                </c:pt>
                <c:pt idx="5">
                  <c:v>2.88</c:v>
                </c:pt>
              </c:numCache>
            </c:numRef>
          </c:val>
          <c:extLst>
            <c:ext xmlns:c16="http://schemas.microsoft.com/office/drawing/2014/chart" uri="{C3380CC4-5D6E-409C-BE32-E72D297353CC}">
              <c16:uniqueId val="{00000000-8FAB-4F58-B063-CF12D146F75D}"/>
            </c:ext>
          </c:extLst>
        </c:ser>
        <c:ser>
          <c:idx val="1"/>
          <c:order val="1"/>
          <c:tx>
            <c:strRef>
              <c:f>Sheet1!$C$1</c:f>
              <c:strCache>
                <c:ptCount val="1"/>
                <c:pt idx="0">
                  <c:v>Upgrade Code (PHIUS)</c:v>
                </c:pt>
              </c:strCache>
            </c:strRef>
          </c:tx>
          <c:spPr>
            <a:solidFill>
              <a:srgbClr val="33A02C"/>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Houston, TX
(2A)</c:v>
                </c:pt>
                <c:pt idx="1">
                  <c:v>Atlanta, GA
(3A)</c:v>
                </c:pt>
                <c:pt idx="2">
                  <c:v>Los Angeles, CA
(3B)</c:v>
                </c:pt>
                <c:pt idx="3">
                  <c:v>Portland, OR
(4C)</c:v>
                </c:pt>
                <c:pt idx="4">
                  <c:v>Detroit, MI
(5A)</c:v>
                </c:pt>
                <c:pt idx="5">
                  <c:v>Minneapolis/St. Paul, MN
(6A)</c:v>
                </c:pt>
              </c:strCache>
            </c:strRef>
          </c:cat>
          <c:val>
            <c:numRef>
              <c:f>Sheet1!$C$2:$C$7</c:f>
              <c:numCache>
                <c:formatCode>General</c:formatCode>
                <c:ptCount val="6"/>
                <c:pt idx="0">
                  <c:v>2.96</c:v>
                </c:pt>
                <c:pt idx="1">
                  <c:v>2.0499999999999998</c:v>
                </c:pt>
                <c:pt idx="2">
                  <c:v>1.25</c:v>
                </c:pt>
                <c:pt idx="3">
                  <c:v>1.07</c:v>
                </c:pt>
                <c:pt idx="4">
                  <c:v>1.61</c:v>
                </c:pt>
                <c:pt idx="5">
                  <c:v>1.79</c:v>
                </c:pt>
              </c:numCache>
            </c:numRef>
          </c:val>
          <c:extLst>
            <c:ext xmlns:c16="http://schemas.microsoft.com/office/drawing/2014/chart" uri="{C3380CC4-5D6E-409C-BE32-E72D297353CC}">
              <c16:uniqueId val="{00000001-8FAB-4F58-B063-CF12D146F75D}"/>
            </c:ext>
          </c:extLst>
        </c:ser>
        <c:dLbls>
          <c:showLegendKey val="0"/>
          <c:showVal val="0"/>
          <c:showCatName val="0"/>
          <c:showSerName val="0"/>
          <c:showPercent val="0"/>
          <c:showBubbleSize val="0"/>
        </c:dLbls>
        <c:gapWidth val="150"/>
        <c:overlap val="-10"/>
        <c:axId val="2070696751"/>
        <c:axId val="2070683439"/>
      </c:barChart>
      <c:lineChart>
        <c:grouping val="standard"/>
        <c:varyColors val="0"/>
        <c:ser>
          <c:idx val="2"/>
          <c:order val="2"/>
          <c:tx>
            <c:strRef>
              <c:f>Sheet1!$D$1</c:f>
              <c:strCache>
                <c:ptCount val="1"/>
                <c:pt idx="0">
                  <c:v>Threshold</c:v>
                </c:pt>
              </c:strCache>
            </c:strRef>
          </c:tx>
          <c:spPr>
            <a:ln w="38100" cap="rnd">
              <a:solidFill>
                <a:schemeClr val="accent2"/>
              </a:solidFill>
              <a:prstDash val="sysDash"/>
              <a:round/>
            </a:ln>
            <a:effectLst/>
          </c:spPr>
          <c:marker>
            <c:symbol val="none"/>
          </c:marker>
          <c:cat>
            <c:strRef>
              <c:f>Sheet1!$A$2:$A$7</c:f>
              <c:strCache>
                <c:ptCount val="6"/>
                <c:pt idx="0">
                  <c:v>Houston, TX
(2A)</c:v>
                </c:pt>
                <c:pt idx="1">
                  <c:v>Atlanta, GA
(3A)</c:v>
                </c:pt>
                <c:pt idx="2">
                  <c:v>Los Angeles, CA
(3B)</c:v>
                </c:pt>
                <c:pt idx="3">
                  <c:v>Portland, OR
(4C)</c:v>
                </c:pt>
                <c:pt idx="4">
                  <c:v>Detroit, MI
(5A)</c:v>
                </c:pt>
                <c:pt idx="5">
                  <c:v>Minneapolis/St. Paul, MN
(6A)</c:v>
                </c:pt>
              </c:strCache>
            </c:strRef>
          </c:cat>
          <c:val>
            <c:numRef>
              <c:f>Sheet1!$D$2:$D$7</c:f>
              <c:numCache>
                <c:formatCode>General</c:formatCode>
                <c:ptCount val="6"/>
                <c:pt idx="0">
                  <c:v>1</c:v>
                </c:pt>
                <c:pt idx="1">
                  <c:v>1</c:v>
                </c:pt>
                <c:pt idx="2">
                  <c:v>1</c:v>
                </c:pt>
                <c:pt idx="3">
                  <c:v>1</c:v>
                </c:pt>
                <c:pt idx="4">
                  <c:v>1</c:v>
                </c:pt>
                <c:pt idx="5">
                  <c:v>1</c:v>
                </c:pt>
              </c:numCache>
            </c:numRef>
          </c:val>
          <c:smooth val="0"/>
          <c:extLst>
            <c:ext xmlns:c16="http://schemas.microsoft.com/office/drawing/2014/chart" uri="{C3380CC4-5D6E-409C-BE32-E72D297353CC}">
              <c16:uniqueId val="{00000002-8FAB-4F58-B063-CF12D146F75D}"/>
            </c:ext>
          </c:extLst>
        </c:ser>
        <c:dLbls>
          <c:showLegendKey val="0"/>
          <c:showVal val="0"/>
          <c:showCatName val="0"/>
          <c:showSerName val="0"/>
          <c:showPercent val="0"/>
          <c:showBubbleSize val="0"/>
        </c:dLbls>
        <c:marker val="1"/>
        <c:smooth val="0"/>
        <c:axId val="285227551"/>
        <c:axId val="285226719"/>
      </c:lineChart>
      <c:catAx>
        <c:axId val="207069675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2070683439"/>
        <c:crosses val="autoZero"/>
        <c:auto val="1"/>
        <c:lblAlgn val="ctr"/>
        <c:lblOffset val="100"/>
        <c:noMultiLvlLbl val="0"/>
      </c:catAx>
      <c:valAx>
        <c:axId val="2070683439"/>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2070696751"/>
        <c:crosses val="autoZero"/>
        <c:crossBetween val="between"/>
        <c:majorUnit val="2"/>
        <c:minorUnit val="1"/>
      </c:valAx>
      <c:valAx>
        <c:axId val="285226719"/>
        <c:scaling>
          <c:orientation val="minMax"/>
          <c:max val="8"/>
          <c:min val="0"/>
        </c:scaling>
        <c:delete val="1"/>
        <c:axPos val="r"/>
        <c:numFmt formatCode="General" sourceLinked="1"/>
        <c:majorTickMark val="out"/>
        <c:minorTickMark val="none"/>
        <c:tickLblPos val="nextTo"/>
        <c:crossAx val="285227551"/>
        <c:crosses val="max"/>
        <c:crossBetween val="midCat"/>
        <c:majorUnit val="2"/>
        <c:minorUnit val="1"/>
      </c:valAx>
      <c:catAx>
        <c:axId val="285227551"/>
        <c:scaling>
          <c:orientation val="minMax"/>
        </c:scaling>
        <c:delete val="0"/>
        <c:axPos val="t"/>
        <c:numFmt formatCode="General" sourceLinked="1"/>
        <c:majorTickMark val="out"/>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85226719"/>
        <c:crosses val="max"/>
        <c:auto val="1"/>
        <c:lblAlgn val="ctr"/>
        <c:lblOffset val="100"/>
        <c:noMultiLvlLbl val="0"/>
      </c:catAx>
      <c:spPr>
        <a:noFill/>
        <a:ln>
          <a:noFill/>
        </a:ln>
        <a:effectLst/>
      </c:spPr>
    </c:plotArea>
    <c:legend>
      <c:legendPos val="b"/>
      <c:legendEntry>
        <c:idx val="2"/>
        <c:delete val="1"/>
      </c:legendEntry>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C62C283-8B25-4E99-BA37-A6FD5B90B69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34A31EE5-5610-40A4-B840-CD2FB1E6466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B2BFBF5-9F8A-40B1-88F4-AFAE0BF032A6}" type="datetimeFigureOut">
              <a:rPr lang="en-US" smtClean="0"/>
              <a:t>9/24/2023</a:t>
            </a:fld>
            <a:endParaRPr lang="en-US"/>
          </a:p>
        </p:txBody>
      </p:sp>
      <p:sp>
        <p:nvSpPr>
          <p:cNvPr id="4" name="Footer Placeholder 3">
            <a:extLst>
              <a:ext uri="{FF2B5EF4-FFF2-40B4-BE49-F238E27FC236}">
                <a16:creationId xmlns:a16="http://schemas.microsoft.com/office/drawing/2014/main" id="{14C9C3F4-5B46-4B42-A455-56E0CC4F700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2069E3E9-4AB4-4B8E-B9D1-E9F9AFC4E5F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25CC656-0990-4576-BC00-328E448F3AC0}" type="slidenum">
              <a:rPr lang="en-US" smtClean="0"/>
              <a:t>‹#›</a:t>
            </a:fld>
            <a:endParaRPr lang="en-US"/>
          </a:p>
        </p:txBody>
      </p:sp>
    </p:spTree>
    <p:extLst>
      <p:ext uri="{BB962C8B-B14F-4D97-AF65-F5344CB8AC3E}">
        <p14:creationId xmlns:p14="http://schemas.microsoft.com/office/powerpoint/2010/main" val="14508757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D67FED6-1CE0-9E49-8E28-4BC1AFD39CD7}" type="datetimeFigureOut">
              <a:t>9/24/2023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F285793-58F2-5D45-93FF-B0076DA99FD1}" type="slidenum">
              <a:t>‹#›</a:t>
            </a:fld>
            <a:endParaRPr lang="en-US"/>
          </a:p>
        </p:txBody>
      </p:sp>
    </p:spTree>
    <p:extLst>
      <p:ext uri="{BB962C8B-B14F-4D97-AF65-F5344CB8AC3E}">
        <p14:creationId xmlns:p14="http://schemas.microsoft.com/office/powerpoint/2010/main" val="3729033853"/>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nrel.gov/about/sustainability.html" TargetMode="External"/><Relationship Id="rId2" Type="http://schemas.openxmlformats.org/officeDocument/2006/relationships/slide" Target="../slides/slide2.xml"/><Relationship Id="rId1" Type="http://schemas.openxmlformats.org/officeDocument/2006/relationships/notesMaster" Target="../notesMasters/notesMaster1.xml"/><Relationship Id="rId4" Type="http://schemas.openxmlformats.org/officeDocument/2006/relationships/hyperlink" Target="https://www.nrel.gov/about/sustainable-buildings.html"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AF285793-58F2-5D45-93FF-B0076DA99FD1}" type="slidenum">
              <a:rPr lang="en-US"/>
              <a:t>1</a:t>
            </a:fld>
            <a:endParaRPr lang="en-US"/>
          </a:p>
        </p:txBody>
      </p:sp>
    </p:spTree>
    <p:extLst>
      <p:ext uri="{BB962C8B-B14F-4D97-AF65-F5344CB8AC3E}">
        <p14:creationId xmlns:p14="http://schemas.microsoft.com/office/powerpoint/2010/main" val="27076625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Standard Effective Temperature (SET) was used as a metric for indoor thermal safety, going beyond thermal comfort to include thermal discomfort.</a:t>
            </a:r>
          </a:p>
        </p:txBody>
      </p:sp>
      <p:sp>
        <p:nvSpPr>
          <p:cNvPr id="4" name="Slide Number Placeholder 3"/>
          <p:cNvSpPr>
            <a:spLocks noGrp="1"/>
          </p:cNvSpPr>
          <p:nvPr>
            <p:ph type="sldNum" sz="quarter" idx="5"/>
          </p:nvPr>
        </p:nvSpPr>
        <p:spPr/>
        <p:txBody>
          <a:bodyPr/>
          <a:lstStyle/>
          <a:p>
            <a:fld id="{710104DB-87CA-D64F-AB86-DB2520DDF5D7}" type="slidenum">
              <a:rPr lang="en-US" smtClean="0"/>
              <a:t>12</a:t>
            </a:fld>
            <a:endParaRPr lang="en-US"/>
          </a:p>
        </p:txBody>
      </p:sp>
    </p:spTree>
    <p:extLst>
      <p:ext uri="{BB962C8B-B14F-4D97-AF65-F5344CB8AC3E}">
        <p14:creationId xmlns:p14="http://schemas.microsoft.com/office/powerpoint/2010/main" val="23061044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dirty="0"/>
              <a:t>Do passive efficiency measures improve habitability? </a:t>
            </a:r>
          </a:p>
        </p:txBody>
      </p:sp>
      <p:sp>
        <p:nvSpPr>
          <p:cNvPr id="4" name="Slide Number Placeholder 3"/>
          <p:cNvSpPr>
            <a:spLocks noGrp="1"/>
          </p:cNvSpPr>
          <p:nvPr>
            <p:ph type="sldNum" sz="quarter" idx="5"/>
          </p:nvPr>
        </p:nvSpPr>
        <p:spPr/>
        <p:txBody>
          <a:bodyPr/>
          <a:lstStyle/>
          <a:p>
            <a:fld id="{710104DB-87CA-D64F-AB86-DB2520DDF5D7}" type="slidenum">
              <a:rPr lang="en-US" smtClean="0"/>
              <a:t>13</a:t>
            </a:fld>
            <a:endParaRPr lang="en-US"/>
          </a:p>
        </p:txBody>
      </p:sp>
    </p:spTree>
    <p:extLst>
      <p:ext uri="{BB962C8B-B14F-4D97-AF65-F5344CB8AC3E}">
        <p14:creationId xmlns:p14="http://schemas.microsoft.com/office/powerpoint/2010/main" val="13311245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Relative rate of death curves as a function of </a:t>
            </a:r>
            <a:r>
              <a:rPr lang="en-US" sz="1200" b="1" dirty="0"/>
              <a:t>outdoor temperature </a:t>
            </a:r>
            <a:r>
              <a:rPr lang="en-US" sz="1200" dirty="0"/>
              <a:t>published by </a:t>
            </a:r>
            <a:r>
              <a:rPr lang="en-US" sz="1200" dirty="0" err="1"/>
              <a:t>Gasparrini</a:t>
            </a:r>
            <a:r>
              <a:rPr lang="en-US" sz="1200" dirty="0"/>
              <a:t> available for over 130 U.S. locations</a:t>
            </a:r>
            <a:endParaRPr lang="en-US" sz="1100" dirty="0"/>
          </a:p>
          <a:p>
            <a:endParaRPr lang="en-US" dirty="0"/>
          </a:p>
        </p:txBody>
      </p:sp>
      <p:sp>
        <p:nvSpPr>
          <p:cNvPr id="4" name="Slide Number Placeholder 3"/>
          <p:cNvSpPr>
            <a:spLocks noGrp="1"/>
          </p:cNvSpPr>
          <p:nvPr>
            <p:ph type="sldNum" sz="quarter" idx="5"/>
          </p:nvPr>
        </p:nvSpPr>
        <p:spPr/>
        <p:txBody>
          <a:bodyPr/>
          <a:lstStyle/>
          <a:p>
            <a:fld id="{AF285793-58F2-5D45-93FF-B0076DA99FD1}" type="slidenum">
              <a:rPr lang="en-US" smtClean="0"/>
              <a:t>14</a:t>
            </a:fld>
            <a:endParaRPr lang="en-US"/>
          </a:p>
        </p:txBody>
      </p:sp>
    </p:spTree>
    <p:extLst>
      <p:ext uri="{BB962C8B-B14F-4D97-AF65-F5344CB8AC3E}">
        <p14:creationId xmlns:p14="http://schemas.microsoft.com/office/powerpoint/2010/main" val="15719578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solidFill>
                  <a:schemeClr val="tx2"/>
                </a:solidFill>
              </a:rPr>
              <a:t>Exposure and Population Damage Trends</a:t>
            </a:r>
          </a:p>
          <a:p>
            <a:endParaRPr lang="en-US" dirty="0"/>
          </a:p>
        </p:txBody>
      </p:sp>
      <p:sp>
        <p:nvSpPr>
          <p:cNvPr id="4" name="Slide Number Placeholder 3"/>
          <p:cNvSpPr>
            <a:spLocks noGrp="1"/>
          </p:cNvSpPr>
          <p:nvPr>
            <p:ph type="sldNum" sz="quarter" idx="5"/>
          </p:nvPr>
        </p:nvSpPr>
        <p:spPr/>
        <p:txBody>
          <a:bodyPr/>
          <a:lstStyle/>
          <a:p>
            <a:fld id="{AF285793-58F2-5D45-93FF-B0076DA99FD1}" type="slidenum">
              <a:rPr lang="en-US" smtClean="0"/>
              <a:t>15</a:t>
            </a:fld>
            <a:endParaRPr lang="en-US"/>
          </a:p>
        </p:txBody>
      </p:sp>
    </p:spTree>
    <p:extLst>
      <p:ext uri="{BB962C8B-B14F-4D97-AF65-F5344CB8AC3E}">
        <p14:creationId xmlns:p14="http://schemas.microsoft.com/office/powerpoint/2010/main" val="33507975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Operating emissions: EIA and EPA </a:t>
            </a:r>
            <a:r>
              <a:rPr lang="en-US" dirty="0" err="1"/>
              <a:t>egrid</a:t>
            </a:r>
            <a:r>
              <a:rPr lang="en-US" dirty="0"/>
              <a:t> regions for each location, does not include </a:t>
            </a:r>
            <a:r>
              <a:rPr lang="en-US"/>
              <a:t>building envelope. </a:t>
            </a:r>
          </a:p>
        </p:txBody>
      </p:sp>
      <p:sp>
        <p:nvSpPr>
          <p:cNvPr id="4" name="Slide Number Placeholder 3"/>
          <p:cNvSpPr>
            <a:spLocks noGrp="1"/>
          </p:cNvSpPr>
          <p:nvPr>
            <p:ph type="sldNum" sz="quarter" idx="5"/>
          </p:nvPr>
        </p:nvSpPr>
        <p:spPr/>
        <p:txBody>
          <a:bodyPr/>
          <a:lstStyle/>
          <a:p>
            <a:fld id="{710104DB-87CA-D64F-AB86-DB2520DDF5D7}" type="slidenum">
              <a:rPr lang="en-US" smtClean="0"/>
              <a:t>16</a:t>
            </a:fld>
            <a:endParaRPr lang="en-US"/>
          </a:p>
        </p:txBody>
      </p:sp>
    </p:spTree>
    <p:extLst>
      <p:ext uri="{BB962C8B-B14F-4D97-AF65-F5344CB8AC3E}">
        <p14:creationId xmlns:p14="http://schemas.microsoft.com/office/powerpoint/2010/main" val="22105173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anose="020B0604020202020204" pitchFamily="34" charset="0"/>
              <a:buChar char="•"/>
            </a:pPr>
            <a:r>
              <a:rPr lang="en-US" dirty="0"/>
              <a:t> </a:t>
            </a:r>
            <a:r>
              <a:rPr lang="en-US" sz="2000" dirty="0"/>
              <a:t> Net zero alone will not address our energy challenges – we need building codes for future conditions and factor in resilience!</a:t>
            </a:r>
          </a:p>
          <a:p>
            <a:pPr>
              <a:buFont typeface="Arial" panose="020B0604020202020204" pitchFamily="34" charset="0"/>
              <a:buChar char="•"/>
            </a:pPr>
            <a:r>
              <a:rPr lang="en-US" sz="2000" dirty="0"/>
              <a:t> Improving envelope efficiency to meet or exceed code requirements extends occupant habitability during extreme temperatures.</a:t>
            </a:r>
          </a:p>
          <a:p>
            <a:pPr>
              <a:buFont typeface="Arial" panose="020B0604020202020204" pitchFamily="34" charset="0"/>
              <a:buChar char="•"/>
            </a:pPr>
            <a:r>
              <a:rPr lang="en-US" sz="2000" dirty="0"/>
              <a:t> In nearly every situation, improving envelope efficiency has the potential to save lives during extreme temperature events and increasing efficiency at the time of construction provides a good investment opportunity for addressing resilience.</a:t>
            </a:r>
          </a:p>
          <a:p>
            <a:pPr>
              <a:buFont typeface="Arial" panose="020B0604020202020204" pitchFamily="34" charset="0"/>
              <a:buChar char="•"/>
            </a:pPr>
            <a:r>
              <a:rPr lang="en-US" sz="2000" dirty="0"/>
              <a:t> Methodological improvements:</a:t>
            </a:r>
          </a:p>
          <a:p>
            <a:pPr marL="285750" lvl="1">
              <a:buFont typeface="Arial" panose="020B0604020202020204" pitchFamily="34" charset="0"/>
              <a:buChar char="•"/>
            </a:pPr>
            <a:r>
              <a:rPr lang="en-US" sz="2000" dirty="0"/>
              <a:t> Coincident probability of occurrence of power outage –extreme temperature events </a:t>
            </a:r>
          </a:p>
          <a:p>
            <a:pPr marL="285750" lvl="1">
              <a:buFont typeface="Arial" panose="020B0604020202020204" pitchFamily="34" charset="0"/>
              <a:buChar char="•"/>
            </a:pPr>
            <a:r>
              <a:rPr lang="en-US" sz="2000" dirty="0"/>
              <a:t> </a:t>
            </a:r>
            <a:r>
              <a:rPr lang="en-US" sz="2000" dirty="0" err="1"/>
              <a:t>Gasparrini</a:t>
            </a:r>
            <a:r>
              <a:rPr lang="en-US" sz="2000" dirty="0"/>
              <a:t> relative rate of mortality fragility curves</a:t>
            </a:r>
          </a:p>
          <a:p>
            <a:pPr marL="285750" lvl="1">
              <a:buFont typeface="Arial" panose="020B0604020202020204" pitchFamily="34" charset="0"/>
              <a:buChar char="•"/>
            </a:pPr>
            <a:r>
              <a:rPr lang="en-US" sz="2000" dirty="0"/>
              <a:t> Property damage estimation</a:t>
            </a:r>
          </a:p>
          <a:p>
            <a:endParaRPr lang="en-US" dirty="0"/>
          </a:p>
        </p:txBody>
      </p:sp>
      <p:sp>
        <p:nvSpPr>
          <p:cNvPr id="4" name="Slide Number Placeholder 3"/>
          <p:cNvSpPr>
            <a:spLocks noGrp="1"/>
          </p:cNvSpPr>
          <p:nvPr>
            <p:ph type="sldNum" sz="quarter" idx="5"/>
          </p:nvPr>
        </p:nvSpPr>
        <p:spPr/>
        <p:txBody>
          <a:bodyPr/>
          <a:lstStyle/>
          <a:p>
            <a:fld id="{AF285793-58F2-5D45-93FF-B0076DA99FD1}" type="slidenum">
              <a:rPr lang="en-US" smtClean="0"/>
              <a:t>18</a:t>
            </a:fld>
            <a:endParaRPr lang="en-US"/>
          </a:p>
        </p:txBody>
      </p:sp>
    </p:spTree>
    <p:extLst>
      <p:ext uri="{BB962C8B-B14F-4D97-AF65-F5344CB8AC3E}">
        <p14:creationId xmlns:p14="http://schemas.microsoft.com/office/powerpoint/2010/main" val="5320418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0104DB-87CA-D64F-AB86-DB2520DDF5D7}" type="slidenum">
              <a:rPr lang="en-US" smtClean="0"/>
              <a:t>19</a:t>
            </a:fld>
            <a:endParaRPr lang="en-US"/>
          </a:p>
        </p:txBody>
      </p:sp>
    </p:spTree>
    <p:extLst>
      <p:ext uri="{BB962C8B-B14F-4D97-AF65-F5344CB8AC3E}">
        <p14:creationId xmlns:p14="http://schemas.microsoft.com/office/powerpoint/2010/main" val="7655013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222222"/>
                </a:solidFill>
                <a:effectLst/>
                <a:latin typeface="Roboto" panose="02000000000000000000" pitchFamily="2" charset="0"/>
              </a:rPr>
              <a:t>In the United States we currently emit between 6 and 7 billion metric tons of CO2 equivalent. Looking at the chart on the left you will most likely notice a dip in emissions due to COVID-19 lockdowns, which was something we saw globally. The United States has goals of reducing emissions by 50% by 2030, having 100% clean electricity by 2035, and achieving a net-zero economy by 2050. There is a wide gap between the current emissions trajectory and the trajectories needed to meet emissions targets. </a:t>
            </a:r>
          </a:p>
          <a:p>
            <a:pPr algn="l"/>
            <a:endParaRPr lang="en-US" b="0" i="0" dirty="0">
              <a:solidFill>
                <a:srgbClr val="222222"/>
              </a:solidFill>
              <a:effectLst/>
              <a:latin typeface="Roboto" panose="02000000000000000000" pitchFamily="2" charset="0"/>
            </a:endParaRPr>
          </a:p>
          <a:p>
            <a:pPr algn="l"/>
            <a:endParaRPr lang="en-US" b="0" i="0" dirty="0">
              <a:solidFill>
                <a:srgbClr val="222222"/>
              </a:solidFill>
              <a:effectLst/>
              <a:latin typeface="Roboto" panose="02000000000000000000" pitchFamily="2" charset="0"/>
            </a:endParaRPr>
          </a:p>
          <a:p>
            <a:pPr algn="l"/>
            <a:endParaRPr lang="en-US" b="0" i="0" dirty="0">
              <a:solidFill>
                <a:srgbClr val="222222"/>
              </a:solidFill>
              <a:effectLst/>
              <a:latin typeface="Roboto" panose="02000000000000000000" pitchFamily="2" charset="0"/>
            </a:endParaRPr>
          </a:p>
          <a:p>
            <a:pPr algn="l"/>
            <a:r>
              <a:rPr lang="en-US" b="0" i="0" dirty="0">
                <a:solidFill>
                  <a:srgbClr val="E07700"/>
                </a:solidFill>
                <a:effectLst/>
                <a:latin typeface="Roboto" panose="02000000000000000000" pitchFamily="2" charset="0"/>
              </a:rPr>
              <a:t>NREL's Net-Zero Goals</a:t>
            </a:r>
          </a:p>
          <a:p>
            <a:pPr algn="l"/>
            <a:r>
              <a:rPr lang="en-US" b="0" i="0" dirty="0">
                <a:solidFill>
                  <a:srgbClr val="222222"/>
                </a:solidFill>
                <a:effectLst/>
                <a:latin typeface="Roboto" panose="02000000000000000000" pitchFamily="2" charset="0"/>
              </a:rPr>
              <a:t>NREL will demonstrate its commitment to a net-zero future by:</a:t>
            </a:r>
          </a:p>
          <a:p>
            <a:pPr algn="l">
              <a:buFont typeface="Arial" panose="020B0604020202020204" pitchFamily="34" charset="0"/>
              <a:buChar char="•"/>
            </a:pPr>
            <a:r>
              <a:rPr lang="en-US" b="0" i="0" dirty="0">
                <a:solidFill>
                  <a:srgbClr val="222222"/>
                </a:solidFill>
                <a:effectLst/>
                <a:latin typeface="Roboto" panose="02000000000000000000" pitchFamily="2" charset="0"/>
              </a:rPr>
              <a:t>Decarbonizing its Flatirons Campus near Boulder, Colorado, by 2023</a:t>
            </a:r>
          </a:p>
          <a:p>
            <a:pPr algn="l">
              <a:buFont typeface="Arial" panose="020B0604020202020204" pitchFamily="34" charset="0"/>
              <a:buChar char="•"/>
            </a:pPr>
            <a:r>
              <a:rPr lang="en-US" b="0" i="0" dirty="0">
                <a:solidFill>
                  <a:srgbClr val="222222"/>
                </a:solidFill>
                <a:effectLst/>
                <a:latin typeface="Roboto" panose="02000000000000000000" pitchFamily="2" charset="0"/>
              </a:rPr>
              <a:t>Decarbonizing its Golden campus by 2026</a:t>
            </a:r>
          </a:p>
          <a:p>
            <a:pPr algn="l">
              <a:buFont typeface="Arial" panose="020B0604020202020204" pitchFamily="34" charset="0"/>
              <a:buChar char="•"/>
            </a:pPr>
            <a:r>
              <a:rPr lang="en-US" b="0" i="0" dirty="0">
                <a:solidFill>
                  <a:srgbClr val="222222"/>
                </a:solidFill>
                <a:effectLst/>
                <a:latin typeface="Roboto" panose="02000000000000000000" pitchFamily="2" charset="0"/>
              </a:rPr>
              <a:t>Engaging with utilities, energy service companies, technology companies, and other private industry partners to integrate new technologies.</a:t>
            </a:r>
          </a:p>
          <a:p>
            <a:pPr algn="l"/>
            <a:r>
              <a:rPr lang="en-US" b="0" i="0" dirty="0">
                <a:solidFill>
                  <a:srgbClr val="222222"/>
                </a:solidFill>
                <a:effectLst/>
                <a:latin typeface="Roboto" panose="02000000000000000000" pitchFamily="2" charset="0"/>
              </a:rPr>
              <a:t>Learn about NREL's other </a:t>
            </a:r>
            <a:r>
              <a:rPr lang="en-US" b="0" i="0" u="none" strike="noStrike" dirty="0">
                <a:solidFill>
                  <a:srgbClr val="0071B8"/>
                </a:solidFill>
                <a:effectLst/>
                <a:latin typeface="Roboto" panose="02000000000000000000" pitchFamily="2" charset="0"/>
                <a:hlinkClick r:id="rId3" tooltip="Sustainability"/>
              </a:rPr>
              <a:t>sustainability initiatives</a:t>
            </a:r>
            <a:r>
              <a:rPr lang="en-US" b="0" i="0" dirty="0">
                <a:solidFill>
                  <a:srgbClr val="222222"/>
                </a:solidFill>
                <a:effectLst/>
                <a:latin typeface="Roboto" panose="02000000000000000000" pitchFamily="2" charset="0"/>
              </a:rPr>
              <a:t>, including its progress toward achieving net-zero emissions.</a:t>
            </a:r>
          </a:p>
          <a:p>
            <a:pPr algn="l"/>
            <a:r>
              <a:rPr lang="en-US" b="0" i="0" dirty="0">
                <a:solidFill>
                  <a:srgbClr val="E07700"/>
                </a:solidFill>
                <a:effectLst/>
                <a:latin typeface="Roboto" panose="02000000000000000000" pitchFamily="2" charset="0"/>
              </a:rPr>
              <a:t>Leading by Example</a:t>
            </a:r>
          </a:p>
          <a:p>
            <a:pPr algn="l"/>
            <a:r>
              <a:rPr lang="en-US" b="0" i="0" dirty="0">
                <a:solidFill>
                  <a:srgbClr val="222222"/>
                </a:solidFill>
                <a:effectLst/>
                <a:latin typeface="Roboto" panose="02000000000000000000" pitchFamily="2" charset="0"/>
              </a:rPr>
              <a:t>NREL's campuses are research instruments that demonstrate living laboratories, and those facilities have some of the highest energy demands in the country. Although NREL already has several </a:t>
            </a:r>
            <a:r>
              <a:rPr lang="en-US" b="0" i="0" u="none" strike="noStrike" dirty="0">
                <a:solidFill>
                  <a:srgbClr val="0071B8"/>
                </a:solidFill>
                <a:effectLst/>
                <a:latin typeface="Roboto" panose="02000000000000000000" pitchFamily="2" charset="0"/>
                <a:hlinkClick r:id="rId4"/>
              </a:rPr>
              <a:t>sustainable and net-zero buildings</a:t>
            </a:r>
            <a:r>
              <a:rPr lang="en-US" b="0" i="0" dirty="0">
                <a:solidFill>
                  <a:srgbClr val="222222"/>
                </a:solidFill>
                <a:effectLst/>
                <a:latin typeface="Roboto" panose="02000000000000000000" pitchFamily="2" charset="0"/>
              </a:rPr>
              <a:t> on its Colorado campuses, our team aspires to full net-zero energy status. If we can achieve net-zero emissions and carbon neutrality in these complex, energy-intensive facilities, we can do the same within others across the country.</a:t>
            </a:r>
          </a:p>
          <a:p>
            <a:pPr algn="l"/>
            <a:r>
              <a:rPr lang="en-US" b="0" i="0" dirty="0">
                <a:solidFill>
                  <a:srgbClr val="222222"/>
                </a:solidFill>
                <a:effectLst/>
                <a:latin typeface="Roboto" panose="02000000000000000000" pitchFamily="2" charset="0"/>
              </a:rPr>
              <a:t>The NZL pilot will provide a path forward for organizations with large emissions footprints as well as a springboard for innovation to achieve decarbonization. It will also launch partnerships critical to the net-zero transition and the communities it will serve.</a:t>
            </a:r>
          </a:p>
          <a:p>
            <a:endParaRPr lang="en-US" dirty="0"/>
          </a:p>
        </p:txBody>
      </p:sp>
      <p:sp>
        <p:nvSpPr>
          <p:cNvPr id="4" name="Slide Number Placeholder 3"/>
          <p:cNvSpPr>
            <a:spLocks noGrp="1"/>
          </p:cNvSpPr>
          <p:nvPr>
            <p:ph type="sldNum" sz="quarter" idx="5"/>
          </p:nvPr>
        </p:nvSpPr>
        <p:spPr/>
        <p:txBody>
          <a:bodyPr/>
          <a:lstStyle/>
          <a:p>
            <a:fld id="{AF285793-58F2-5D45-93FF-B0076DA99FD1}" type="slidenum">
              <a:rPr lang="en-US" smtClean="0"/>
              <a:t>2</a:t>
            </a:fld>
            <a:endParaRPr lang="en-US"/>
          </a:p>
        </p:txBody>
      </p:sp>
    </p:spTree>
    <p:extLst>
      <p:ext uri="{BB962C8B-B14F-4D97-AF65-F5344CB8AC3E}">
        <p14:creationId xmlns:p14="http://schemas.microsoft.com/office/powerpoint/2010/main" val="36255871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For the United States, the path to net-zero emissions by 2050 entails a comprehensive and rapid effort to decarbonize the economy. A comprehensive effort is necessary because America’s 7.2 billion metric tons of annual GHG emissions come from a variety of sources, spanning every sector. While there is a range of future decarbonization scenarios, reduction pathways need to include:</a:t>
            </a:r>
          </a:p>
          <a:p>
            <a:endParaRPr lang="en-US" dirty="0"/>
          </a:p>
        </p:txBody>
      </p:sp>
      <p:sp>
        <p:nvSpPr>
          <p:cNvPr id="4" name="Slide Number Placeholder 3"/>
          <p:cNvSpPr>
            <a:spLocks noGrp="1"/>
          </p:cNvSpPr>
          <p:nvPr>
            <p:ph type="sldNum" sz="quarter" idx="5"/>
          </p:nvPr>
        </p:nvSpPr>
        <p:spPr/>
        <p:txBody>
          <a:bodyPr/>
          <a:lstStyle/>
          <a:p>
            <a:fld id="{AF285793-58F2-5D45-93FF-B0076DA99FD1}" type="slidenum">
              <a:rPr lang="en-US" smtClean="0"/>
              <a:t>3</a:t>
            </a:fld>
            <a:endParaRPr lang="en-US"/>
          </a:p>
        </p:txBody>
      </p:sp>
    </p:spTree>
    <p:extLst>
      <p:ext uri="{BB962C8B-B14F-4D97-AF65-F5344CB8AC3E}">
        <p14:creationId xmlns:p14="http://schemas.microsoft.com/office/powerpoint/2010/main" val="31197700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a:solidFill>
                  <a:schemeClr val="bg1"/>
                </a:solidFill>
                <a:ea typeface="Times" panose="02020603050405020304" pitchFamily="18" charset="0"/>
              </a:rPr>
              <a:t>If we had had the technologies we have today 100 years ago we wouldn’t have designed our buildings and systems the way we have. We no longer have a unidirectional grid of the past, but have evolved to using distributed energy resources, we use control algorithms and smart devices to turn devices and assets on and off, and we are able to be prosumers – with EVs connected at home and smart thermostats enabling us to control the setpoint in our homes through our smart phones. This is complex and poses new challenges, and opportunities, not just across America, but also across the globe.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solidFill>
                <a:schemeClr val="bg1"/>
              </a:solidFill>
              <a:ea typeface="Times" panose="02020603050405020304" pitchFamily="18" charset="0"/>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solidFill>
                <a:schemeClr val="bg1"/>
              </a:solidFill>
              <a:ea typeface="Times" panose="02020603050405020304" pitchFamily="18" charset="0"/>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solidFill>
                <a:schemeClr val="bg1"/>
              </a:solidFill>
              <a:ea typeface="Times" panose="02020603050405020304" pitchFamily="18" charset="0"/>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solidFill>
                <a:schemeClr val="bg1"/>
              </a:solidFill>
              <a:ea typeface="Times" panose="02020603050405020304" pitchFamily="18" charset="0"/>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solidFill>
                <a:schemeClr val="bg1"/>
              </a:solidFill>
              <a:ea typeface="Times" panose="02020603050405020304" pitchFamily="18" charset="0"/>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bg1"/>
                </a:solidFill>
                <a:ea typeface="Times" panose="02020603050405020304" pitchFamily="18" charset="0"/>
              </a:rPr>
              <a:t>Advanced energy, information and communication technologies are changing </a:t>
            </a:r>
            <a:r>
              <a:rPr lang="en-US" sz="1200" dirty="0">
                <a:solidFill>
                  <a:schemeClr val="bg1"/>
                </a:solidFill>
                <a:effectLst/>
                <a:ea typeface="Times" panose="02020603050405020304" pitchFamily="18" charset="0"/>
              </a:rPr>
              <a:t>the way energy is produced, delivered and used</a:t>
            </a:r>
            <a:r>
              <a:rPr lang="en-US" sz="1200" dirty="0">
                <a:solidFill>
                  <a:schemeClr val="bg1"/>
                </a:solidFill>
                <a:ea typeface="Times" panose="02020603050405020304" pitchFamily="18" charset="0"/>
              </a:rPr>
              <a:t> as we transition to a decarbonized grid. </a:t>
            </a:r>
            <a:endParaRPr lang="en-US" sz="1200" dirty="0">
              <a:solidFill>
                <a:schemeClr val="bg1"/>
              </a:solidFill>
              <a:effectLst/>
              <a:ea typeface="Times" panose="02020603050405020304" pitchFamily="18" charset="0"/>
            </a:endParaRPr>
          </a:p>
          <a:p>
            <a:pPr marL="171450" indent="-171450">
              <a:buFont typeface="Arial" panose="020B0604020202020204" pitchFamily="34" charset="0"/>
              <a:buChar char="•"/>
            </a:pPr>
            <a:r>
              <a:rPr lang="en-US" sz="1200" dirty="0">
                <a:solidFill>
                  <a:srgbClr val="000000"/>
                </a:solidFill>
                <a:effectLst/>
                <a:ea typeface="Times" panose="02020603050405020304" pitchFamily="18" charset="0"/>
              </a:rPr>
              <a:t>While these changes promise great benefits to consumers in the forms of choice, cost savings and business opportunities, the vulnerabilities of emerging energy systems to disruption from natural and human causes—and the possibilities of technological and operational mitigations—are not yet well understood. </a:t>
            </a:r>
          </a:p>
          <a:p>
            <a:pPr marL="171450" indent="-171450">
              <a:buFont typeface="Arial" panose="020B0604020202020204" pitchFamily="34" charset="0"/>
              <a:buChar char="•"/>
            </a:pPr>
            <a:r>
              <a:rPr lang="en-US" sz="1200" dirty="0">
                <a:solidFill>
                  <a:srgbClr val="000000"/>
                </a:solidFill>
                <a:effectLst/>
                <a:ea typeface="Times" panose="02020603050405020304" pitchFamily="18" charset="0"/>
              </a:rPr>
              <a:t>Modern system designs must be adopted to support this transition.</a:t>
            </a:r>
          </a:p>
          <a:p>
            <a:pPr marL="171450" indent="-171450">
              <a:buFont typeface="Arial" panose="020B0604020202020204" pitchFamily="34" charset="0"/>
              <a:buChar char="•"/>
            </a:pPr>
            <a:endParaRPr lang="en-US" sz="1200" dirty="0">
              <a:solidFill>
                <a:srgbClr val="000000"/>
              </a:solidFill>
              <a:effectLst/>
              <a:ea typeface="Times" panose="02020603050405020304" pitchFamily="18" charset="0"/>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NREL's research in energy security and resilience aims to minimize the occurrence of energy system disruptions and, when they occur, their impact on services, missions, and people.</a:t>
            </a:r>
          </a:p>
          <a:p>
            <a:pPr marL="171450" indent="-171450">
              <a:buFont typeface="Arial" panose="020B0604020202020204" pitchFamily="34" charset="0"/>
              <a:buChar char="•"/>
            </a:pPr>
            <a:endParaRPr lang="en-US" sz="1200" dirty="0">
              <a:solidFill>
                <a:srgbClr val="000000"/>
              </a:solidFill>
              <a:effectLst/>
              <a:ea typeface="Times" panose="02020603050405020304" pitchFamily="18" charset="0"/>
            </a:endParaRPr>
          </a:p>
          <a:p>
            <a:pPr marL="0" indent="0">
              <a:buNone/>
            </a:pPr>
            <a:endParaRPr lang="en-US" sz="1200" dirty="0">
              <a:solidFill>
                <a:srgbClr val="000000"/>
              </a:solidFill>
              <a:effectLst/>
              <a:ea typeface="Times"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AF285793-58F2-5D45-93FF-B0076DA99FD1}" type="slidenum">
              <a:rPr lang="en-US" smtClean="0"/>
              <a:t>5</a:t>
            </a:fld>
            <a:endParaRPr lang="en-US"/>
          </a:p>
        </p:txBody>
      </p:sp>
    </p:spTree>
    <p:extLst>
      <p:ext uri="{BB962C8B-B14F-4D97-AF65-F5344CB8AC3E}">
        <p14:creationId xmlns:p14="http://schemas.microsoft.com/office/powerpoint/2010/main" val="11133382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Talking points: NREL staff have supported disaster recovery efforts for 15 years, funded either through DOE or through mission assignments with FEMA. We have been asked to identify opportunities for including energy efficiency, sustainability, and resilience into rebuilding and recovery efforts. We’ve learned a lot from these recovery deployments and have used the lessons that we’ve learned to inform our resilience research. We currently have over 50 projects at the lab that are categorized as resilience which range from grid stability, community planning, resilient transportation, and codes. We’ve worked with FEMA’s Community Planning and Capacity Building staff, with the Materials Assessment Teams and forensic architects after disasters, to understand points of failure in systems and in buildings and where those lessons can be shared more broadly to enhance the resilience of infrastructure in communities. The disasters where NREL staff have been deployed are shown on the right hand side of the slide and you can see that we’ve assisted with recovery in a range of geographic locations, but these communities also had very different energy needs. Galena, Alaska was spending 67 cents/kWh on electricity when they experienced a spring flood and the Oglala Sioux Tribe had an 80% unemployment rate at the time of extreme storms. The work that we’re able to do with FEMA allows for recommendations of energy system improvements that not only improve the efficiency of energy systems, but also lowers the cost of energy in locations where the energy burden and energy poverty are high. </a:t>
            </a:r>
          </a:p>
          <a:p>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Photos clockwise from upper left:</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LEED Platinum hospital in Greensburg, KS built after a 2007 tornado leveled the town (Photo by Dennis Schroeder / NREL / 21762)</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February 2013, Hurricane Sandy damage to New Jersey shore. (Photo by Eliza Hotchkiss / NREL / 25308)</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Galena, Alaska (NREL)</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Solar PV in USVI (</a:t>
            </a:r>
            <a:r>
              <a:rPr lang="en-US" b="0" i="1" dirty="0">
                <a:solidFill>
                  <a:srgbClr val="757575"/>
                </a:solidFill>
                <a:effectLst/>
                <a:latin typeface="Roboto" panose="02000000000000000000" pitchFamily="2" charset="0"/>
              </a:rPr>
              <a:t>Jocelyn </a:t>
            </a:r>
            <a:r>
              <a:rPr lang="en-US" b="0" i="1" dirty="0" err="1">
                <a:solidFill>
                  <a:srgbClr val="757575"/>
                </a:solidFill>
                <a:effectLst/>
                <a:latin typeface="Roboto" panose="02000000000000000000" pitchFamily="2" charset="0"/>
              </a:rPr>
              <a:t>Augustino</a:t>
            </a:r>
            <a:r>
              <a:rPr lang="en-US" b="0" i="1" dirty="0">
                <a:solidFill>
                  <a:srgbClr val="757575"/>
                </a:solidFill>
                <a:effectLst/>
                <a:latin typeface="Roboto" panose="02000000000000000000" pitchFamily="2" charset="0"/>
              </a:rPr>
              <a:t>, FEMA)</a:t>
            </a:r>
            <a:endParaRPr lang="en-US" dirty="0"/>
          </a:p>
          <a:p>
            <a:endParaRPr lang="en-US" dirty="0"/>
          </a:p>
        </p:txBody>
      </p:sp>
      <p:sp>
        <p:nvSpPr>
          <p:cNvPr id="4" name="Slide Number Placeholder 3"/>
          <p:cNvSpPr>
            <a:spLocks noGrp="1"/>
          </p:cNvSpPr>
          <p:nvPr>
            <p:ph type="sldNum" sz="quarter" idx="5"/>
          </p:nvPr>
        </p:nvSpPr>
        <p:spPr/>
        <p:txBody>
          <a:bodyPr/>
          <a:lstStyle/>
          <a:p>
            <a:fld id="{AF285793-58F2-5D45-93FF-B0076DA99FD1}" type="slidenum">
              <a:rPr lang="en-US" smtClean="0"/>
              <a:t>6</a:t>
            </a:fld>
            <a:endParaRPr lang="en-US"/>
          </a:p>
        </p:txBody>
      </p:sp>
    </p:spTree>
    <p:extLst>
      <p:ext uri="{BB962C8B-B14F-4D97-AF65-F5344CB8AC3E}">
        <p14:creationId xmlns:p14="http://schemas.microsoft.com/office/powerpoint/2010/main" val="18331391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Graph from Adapting Models report Feb 2020 NREL/TP-6A20-74241 100% RE policy commitments occurring as early as 2030 and Zero GHG as early as 2040.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b="0" i="0" dirty="0">
                <a:solidFill>
                  <a:srgbClr val="333333"/>
                </a:solidFill>
                <a:effectLst/>
              </a:rPr>
              <a:t>I’m going to focus on energy efficiency and an analysis that is counterfactual, but poses some key research areas where we could collectively focus on the science that’s needed to solve many of these challenges within buildings.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b="0" i="0" dirty="0">
                <a:solidFill>
                  <a:srgbClr val="333333"/>
                </a:solidFill>
                <a:effectLst/>
              </a:rPr>
              <a:t>The previous example was informative in developing research funded by DOE where we modeled the synergies between energy efficiency and the ability to shelter in place – or as the architect Alex Wilson states, “passive survivability”. We used our residential building stock model, called </a:t>
            </a:r>
            <a:r>
              <a:rPr lang="en-US" b="0" i="0" dirty="0" err="1">
                <a:solidFill>
                  <a:srgbClr val="333333"/>
                </a:solidFill>
                <a:effectLst/>
              </a:rPr>
              <a:t>ResStock</a:t>
            </a:r>
            <a:r>
              <a:rPr lang="en-US" b="0" i="0" dirty="0">
                <a:solidFill>
                  <a:srgbClr val="333333"/>
                </a:solidFill>
                <a:effectLst/>
              </a:rPr>
              <a:t>, to model 6 representative cities in different climate zones across the U.S. during historic extreme heat and cold scenarios, combined with power outages of different lengths, to understand the innate resilience of buildings based on envelop design of different vintages and building designs and practices. This research is being continued this year where we’re supporting the White House Council on Environmental Quality, FEMA, and DOE with resilient building code discussions. </a:t>
            </a:r>
          </a:p>
          <a:p>
            <a:endParaRPr lang="en-US" dirty="0"/>
          </a:p>
        </p:txBody>
      </p:sp>
      <p:sp>
        <p:nvSpPr>
          <p:cNvPr id="4" name="Slide Number Placeholder 3"/>
          <p:cNvSpPr>
            <a:spLocks noGrp="1"/>
          </p:cNvSpPr>
          <p:nvPr>
            <p:ph type="sldNum" sz="quarter" idx="5"/>
          </p:nvPr>
        </p:nvSpPr>
        <p:spPr/>
        <p:txBody>
          <a:bodyPr/>
          <a:lstStyle/>
          <a:p>
            <a:fld id="{AF285793-58F2-5D45-93FF-B0076DA99FD1}" type="slidenum">
              <a:rPr lang="en-US" smtClean="0"/>
              <a:t>7</a:t>
            </a:fld>
            <a:endParaRPr lang="en-US"/>
          </a:p>
        </p:txBody>
      </p:sp>
    </p:spTree>
    <p:extLst>
      <p:ext uri="{BB962C8B-B14F-4D97-AF65-F5344CB8AC3E}">
        <p14:creationId xmlns:p14="http://schemas.microsoft.com/office/powerpoint/2010/main" val="41532951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The National Academy of Sciences defines resilience as </a:t>
            </a:r>
            <a:r>
              <a:rPr lang="en-US" sz="1200" b="1" dirty="0"/>
              <a:t>“the ability to prepare and plan for, absorb, recover from, and more successfully adapt to adverse events.”</a:t>
            </a:r>
            <a:r>
              <a:rPr lang="en-US" sz="1200" dirty="0"/>
              <a:t> </a:t>
            </a:r>
            <a:r>
              <a:rPr lang="en-US" sz="1050" dirty="0"/>
              <a:t>National Research Council. 2012. Disaster Resilience: A National Imperative. Washington, DC: The National Academies Press. https://doi.org/10.17226/13457.</a:t>
            </a:r>
          </a:p>
          <a:p>
            <a:endParaRPr lang="en-US" dirty="0"/>
          </a:p>
        </p:txBody>
      </p:sp>
      <p:sp>
        <p:nvSpPr>
          <p:cNvPr id="4" name="Slide Number Placeholder 3"/>
          <p:cNvSpPr>
            <a:spLocks noGrp="1"/>
          </p:cNvSpPr>
          <p:nvPr>
            <p:ph type="sldNum" sz="quarter" idx="5"/>
          </p:nvPr>
        </p:nvSpPr>
        <p:spPr/>
        <p:txBody>
          <a:bodyPr/>
          <a:lstStyle/>
          <a:p>
            <a:fld id="{AF285793-58F2-5D45-93FF-B0076DA99FD1}" type="slidenum">
              <a:rPr lang="en-US" smtClean="0"/>
              <a:t>8</a:t>
            </a:fld>
            <a:endParaRPr lang="en-US"/>
          </a:p>
        </p:txBody>
      </p:sp>
    </p:spTree>
    <p:extLst>
      <p:ext uri="{BB962C8B-B14F-4D97-AF65-F5344CB8AC3E}">
        <p14:creationId xmlns:p14="http://schemas.microsoft.com/office/powerpoint/2010/main" val="20948902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 input from the TAG, we established 3 regions in the U.S. to consider .. The gulf coast states, pacific coast states, and great lakes area/</a:t>
            </a:r>
          </a:p>
          <a:p>
            <a:r>
              <a:rPr lang="en-US" dirty="0"/>
              <a:t>Within each region, we selected 2 cities for analysis., each in a different CZ and potentially a different demographic</a:t>
            </a:r>
          </a:p>
          <a:p>
            <a:r>
              <a:rPr lang="en-US" dirty="0"/>
              <a:t>We focused on residential buildings including a mid rise apartment and single family home</a:t>
            </a:r>
          </a:p>
        </p:txBody>
      </p:sp>
      <p:sp>
        <p:nvSpPr>
          <p:cNvPr id="4" name="Slide Number Placeholder 3"/>
          <p:cNvSpPr>
            <a:spLocks noGrp="1"/>
          </p:cNvSpPr>
          <p:nvPr>
            <p:ph type="sldNum" sz="quarter" idx="5"/>
          </p:nvPr>
        </p:nvSpPr>
        <p:spPr/>
        <p:txBody>
          <a:bodyPr/>
          <a:lstStyle/>
          <a:p>
            <a:fld id="{BDAD8F44-8EF4-475F-B750-1C9BEED75851}" type="slidenum">
              <a:rPr lang="en-US" smtClean="0"/>
              <a:t>9</a:t>
            </a:fld>
            <a:endParaRPr lang="en-US"/>
          </a:p>
        </p:txBody>
      </p:sp>
    </p:spTree>
    <p:extLst>
      <p:ext uri="{BB962C8B-B14F-4D97-AF65-F5344CB8AC3E}">
        <p14:creationId xmlns:p14="http://schemas.microsoft.com/office/powerpoint/2010/main" val="10344908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0104DB-87CA-D64F-AB86-DB2520DDF5D7}" type="slidenum">
              <a:rPr lang="en-US" smtClean="0"/>
              <a:t>10</a:t>
            </a:fld>
            <a:endParaRPr lang="en-US"/>
          </a:p>
        </p:txBody>
      </p:sp>
    </p:spTree>
    <p:extLst>
      <p:ext uri="{BB962C8B-B14F-4D97-AF65-F5344CB8AC3E}">
        <p14:creationId xmlns:p14="http://schemas.microsoft.com/office/powerpoint/2010/main" val="138426991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9.svg"/></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9.svg"/></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hyperlink" Target="https://thesource.nrel.gov/publishing/disclaimers.html" TargetMode="Externa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Simple">
    <p:spTree>
      <p:nvGrpSpPr>
        <p:cNvPr id="1" name=""/>
        <p:cNvGrpSpPr/>
        <p:nvPr/>
      </p:nvGrpSpPr>
      <p:grpSpPr>
        <a:xfrm>
          <a:off x="0" y="0"/>
          <a:ext cx="0" cy="0"/>
          <a:chOff x="0" y="0"/>
          <a:chExt cx="0" cy="0"/>
        </a:xfrm>
      </p:grpSpPr>
      <p:cxnSp>
        <p:nvCxnSpPr>
          <p:cNvPr id="10" name="Straight Connector 9"/>
          <p:cNvCxnSpPr/>
          <p:nvPr userDrawn="1"/>
        </p:nvCxnSpPr>
        <p:spPr>
          <a:xfrm>
            <a:off x="3839856" y="2780783"/>
            <a:ext cx="4219263" cy="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15" name="Text Placeholder 14"/>
          <p:cNvSpPr>
            <a:spLocks noGrp="1"/>
          </p:cNvSpPr>
          <p:nvPr>
            <p:ph type="body" sz="quarter" idx="11" hasCustomPrompt="1"/>
          </p:nvPr>
        </p:nvSpPr>
        <p:spPr>
          <a:xfrm>
            <a:off x="3736975" y="2961483"/>
            <a:ext cx="4322763" cy="1101551"/>
          </a:xfrm>
        </p:spPr>
        <p:txBody>
          <a:bodyPr>
            <a:noAutofit/>
          </a:bodyPr>
          <a:lstStyle>
            <a:lvl1pPr marL="0" indent="0">
              <a:spcBef>
                <a:spcPts val="400"/>
              </a:spcBef>
              <a:buNone/>
              <a:defRPr sz="1800"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Presenter Name</a:t>
            </a:r>
            <a:br>
              <a:rPr lang="en-US" dirty="0"/>
            </a:br>
            <a:r>
              <a:rPr lang="en-US" dirty="0"/>
              <a:t>Venue or Organization</a:t>
            </a:r>
            <a:br>
              <a:rPr lang="en-US" dirty="0"/>
            </a:br>
            <a:r>
              <a:rPr lang="en-US" dirty="0"/>
              <a:t>Date</a:t>
            </a:r>
          </a:p>
        </p:txBody>
      </p:sp>
      <p:pic>
        <p:nvPicPr>
          <p:cNvPr id="7" name="Graphic 6">
            <a:extLst>
              <a:ext uri="{FF2B5EF4-FFF2-40B4-BE49-F238E27FC236}">
                <a16:creationId xmlns:a16="http://schemas.microsoft.com/office/drawing/2014/main" id="{63528C9F-D43C-8E4B-8E26-1B7ED4C7506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67454" y="0"/>
            <a:ext cx="2331892" cy="1092307"/>
          </a:xfrm>
          <a:prstGeom prst="rect">
            <a:avLst/>
          </a:prstGeom>
        </p:spPr>
      </p:pic>
      <p:sp>
        <p:nvSpPr>
          <p:cNvPr id="3" name="Title 2">
            <a:extLst>
              <a:ext uri="{FF2B5EF4-FFF2-40B4-BE49-F238E27FC236}">
                <a16:creationId xmlns:a16="http://schemas.microsoft.com/office/drawing/2014/main" id="{08A96CAC-91CB-46A4-B549-F63ACBD978EF}"/>
              </a:ext>
            </a:extLst>
          </p:cNvPr>
          <p:cNvSpPr>
            <a:spLocks noGrp="1"/>
          </p:cNvSpPr>
          <p:nvPr>
            <p:ph type="title" hasCustomPrompt="1"/>
          </p:nvPr>
        </p:nvSpPr>
        <p:spPr>
          <a:xfrm>
            <a:off x="3749007" y="1252017"/>
            <a:ext cx="4310731" cy="1348326"/>
          </a:xfrm>
          <a:noFill/>
        </p:spPr>
        <p:txBody>
          <a:bodyPr anchor="b" anchorCtr="0"/>
          <a:lstStyle>
            <a:lvl1pPr algn="l">
              <a:defRPr>
                <a:solidFill>
                  <a:schemeClr val="tx1"/>
                </a:solidFill>
              </a:defRPr>
            </a:lvl1pPr>
          </a:lstStyle>
          <a:p>
            <a:pPr lvl="0"/>
            <a:r>
              <a:rPr lang="en-US" dirty="0"/>
              <a:t>Title</a:t>
            </a:r>
          </a:p>
        </p:txBody>
      </p:sp>
    </p:spTree>
    <p:extLst>
      <p:ext uri="{BB962C8B-B14F-4D97-AF65-F5344CB8AC3E}">
        <p14:creationId xmlns:p14="http://schemas.microsoft.com/office/powerpoint/2010/main" val="42901271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imple Slide - Any Content">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457199" y="1"/>
            <a:ext cx="8236857" cy="907142"/>
          </a:xfrm>
        </p:spPr>
        <p:txBody>
          <a:bodyPr/>
          <a:lstStyle/>
          <a:p>
            <a:r>
              <a:rPr lang="en-US"/>
              <a:t>Simple Slide</a:t>
            </a:r>
          </a:p>
        </p:txBody>
      </p:sp>
      <p:sp>
        <p:nvSpPr>
          <p:cNvPr id="6" name="TextBox 5">
            <a:extLst>
              <a:ext uri="{FF2B5EF4-FFF2-40B4-BE49-F238E27FC236}">
                <a16:creationId xmlns:a16="http://schemas.microsoft.com/office/drawing/2014/main" id="{66B6C6E8-42C3-4A1F-BB59-EF4B7F76FB04}"/>
              </a:ext>
            </a:extLst>
          </p:cNvPr>
          <p:cNvSpPr txBox="1"/>
          <p:nvPr userDrawn="1"/>
        </p:nvSpPr>
        <p:spPr>
          <a:xfrm>
            <a:off x="6711702" y="4840514"/>
            <a:ext cx="2279522"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dirty="0"/>
              <a:t>NREL</a:t>
            </a:r>
            <a:r>
              <a:rPr lang="en-US" sz="800" baseline="0" dirty="0"/>
              <a:t>    </a:t>
            </a:r>
            <a:r>
              <a:rPr lang="en-US" sz="800" dirty="0"/>
              <a:t>|    </a:t>
            </a:r>
            <a:fld id="{BFD71CF8-5198-8441-A7C0-DC22FD64CBE4}" type="slidenum">
              <a:rPr lang="en-US" sz="800"/>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dirty="0"/>
          </a:p>
        </p:txBody>
      </p:sp>
    </p:spTree>
    <p:extLst>
      <p:ext uri="{BB962C8B-B14F-4D97-AF65-F5344CB8AC3E}">
        <p14:creationId xmlns:p14="http://schemas.microsoft.com/office/powerpoint/2010/main" val="14850096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imple Slide - text and photo">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88355001-704C-4C10-815D-769315221263}"/>
              </a:ext>
            </a:extLst>
          </p:cNvPr>
          <p:cNvSpPr>
            <a:spLocks noGrp="1"/>
          </p:cNvSpPr>
          <p:nvPr>
            <p:ph type="body" sz="quarter" idx="12"/>
          </p:nvPr>
        </p:nvSpPr>
        <p:spPr>
          <a:xfrm>
            <a:off x="457200" y="1125538"/>
            <a:ext cx="5143500" cy="36210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hasCustomPrompt="1"/>
          </p:nvPr>
        </p:nvSpPr>
        <p:spPr>
          <a:xfrm>
            <a:off x="457199" y="0"/>
            <a:ext cx="5936343" cy="907143"/>
          </a:xfrm>
        </p:spPr>
        <p:txBody>
          <a:bodyPr/>
          <a:lstStyle/>
          <a:p>
            <a:r>
              <a:rPr lang="en-US" dirty="0"/>
              <a:t>Simple Slide + Image</a:t>
            </a:r>
          </a:p>
        </p:txBody>
      </p:sp>
      <p:sp>
        <p:nvSpPr>
          <p:cNvPr id="5" name="Picture Placeholder 4">
            <a:extLst>
              <a:ext uri="{FF2B5EF4-FFF2-40B4-BE49-F238E27FC236}">
                <a16:creationId xmlns:a16="http://schemas.microsoft.com/office/drawing/2014/main" id="{610250B1-824A-CC4A-9A13-92F03EBFAA8F}"/>
              </a:ext>
            </a:extLst>
          </p:cNvPr>
          <p:cNvSpPr>
            <a:spLocks noGrp="1"/>
          </p:cNvSpPr>
          <p:nvPr>
            <p:ph type="pic" sz="quarter" idx="11" hasCustomPrompt="1"/>
          </p:nvPr>
        </p:nvSpPr>
        <p:spPr>
          <a:xfrm>
            <a:off x="5952392" y="1125538"/>
            <a:ext cx="2734407" cy="3180455"/>
          </a:xfrm>
          <a:solidFill>
            <a:schemeClr val="bg1">
              <a:lumMod val="85000"/>
            </a:schemeClr>
          </a:solidFill>
        </p:spPr>
        <p:txBody>
          <a:bodyPr>
            <a:normAutofit/>
          </a:bodyPr>
          <a:lstStyle>
            <a:lvl1pPr marL="0" indent="0">
              <a:buNone/>
              <a:defRPr sz="1600"/>
            </a:lvl1pPr>
          </a:lstStyle>
          <a:p>
            <a:r>
              <a:rPr lang="en-US" dirty="0"/>
              <a:t>Insert image here</a:t>
            </a:r>
          </a:p>
        </p:txBody>
      </p:sp>
      <p:sp>
        <p:nvSpPr>
          <p:cNvPr id="10" name="Text Placeholder 9">
            <a:extLst>
              <a:ext uri="{FF2B5EF4-FFF2-40B4-BE49-F238E27FC236}">
                <a16:creationId xmlns:a16="http://schemas.microsoft.com/office/drawing/2014/main" id="{3DB34FA8-4ACC-46E6-97AD-086A76B74A76}"/>
              </a:ext>
            </a:extLst>
          </p:cNvPr>
          <p:cNvSpPr>
            <a:spLocks noGrp="1"/>
          </p:cNvSpPr>
          <p:nvPr>
            <p:ph type="body" sz="quarter" idx="22" hasCustomPrompt="1"/>
          </p:nvPr>
        </p:nvSpPr>
        <p:spPr>
          <a:xfrm>
            <a:off x="5953125" y="4386263"/>
            <a:ext cx="2733675" cy="360362"/>
          </a:xfrm>
        </p:spPr>
        <p:txBody>
          <a:bodyPr lIns="0" tIns="0" rIns="0" bIns="0">
            <a:noAutofit/>
          </a:bodyPr>
          <a:lstStyle>
            <a:lvl1pPr marL="0" indent="0">
              <a:buNone/>
              <a:defRPr sz="600" i="1">
                <a:solidFill>
                  <a:schemeClr val="accent6"/>
                </a:solidFill>
              </a:defRPr>
            </a:lvl1pPr>
            <a:lvl2pPr marL="233362" indent="0">
              <a:buNone/>
              <a:defRPr sz="800"/>
            </a:lvl2pPr>
            <a:lvl3pPr marL="458787" indent="0">
              <a:buNone/>
              <a:defRPr sz="800"/>
            </a:lvl3pPr>
            <a:lvl4pPr marL="688975" indent="0">
              <a:buNone/>
              <a:defRPr sz="800"/>
            </a:lvl4pPr>
            <a:lvl5pPr marL="914400" indent="0">
              <a:buNone/>
              <a:defRPr sz="800"/>
            </a:lvl5pPr>
          </a:lstStyle>
          <a:p>
            <a:pPr lvl="0"/>
            <a:r>
              <a:rPr lang="en-US" dirty="0"/>
              <a:t>Photo/Image Credit</a:t>
            </a:r>
          </a:p>
        </p:txBody>
      </p:sp>
      <p:sp>
        <p:nvSpPr>
          <p:cNvPr id="8" name="TextBox 7">
            <a:extLst>
              <a:ext uri="{FF2B5EF4-FFF2-40B4-BE49-F238E27FC236}">
                <a16:creationId xmlns:a16="http://schemas.microsoft.com/office/drawing/2014/main" id="{338A16C9-18E2-47B3-8252-696CD0EE14C0}"/>
              </a:ext>
            </a:extLst>
          </p:cNvPr>
          <p:cNvSpPr txBox="1"/>
          <p:nvPr userDrawn="1"/>
        </p:nvSpPr>
        <p:spPr>
          <a:xfrm>
            <a:off x="6711702" y="4840514"/>
            <a:ext cx="2279522"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dirty="0"/>
              <a:t>NREL</a:t>
            </a:r>
            <a:r>
              <a:rPr lang="en-US" sz="800" baseline="0" dirty="0"/>
              <a:t>    </a:t>
            </a:r>
            <a:r>
              <a:rPr lang="en-US" sz="800" dirty="0"/>
              <a:t>|    </a:t>
            </a:r>
            <a:fld id="{BFD71CF8-5198-8441-A7C0-DC22FD64CBE4}" type="slidenum">
              <a:rPr lang="en-US" sz="800"/>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dirty="0"/>
          </a:p>
        </p:txBody>
      </p:sp>
    </p:spTree>
    <p:extLst>
      <p:ext uri="{BB962C8B-B14F-4D97-AF65-F5344CB8AC3E}">
        <p14:creationId xmlns:p14="http://schemas.microsoft.com/office/powerpoint/2010/main" val="3570781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imple Slide - 4 images">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2932096-103A-4CD7-9B8E-116EDD3F44C2}"/>
              </a:ext>
            </a:extLst>
          </p:cNvPr>
          <p:cNvSpPr>
            <a:spLocks noGrp="1"/>
          </p:cNvSpPr>
          <p:nvPr>
            <p:ph type="body" sz="quarter" idx="15"/>
          </p:nvPr>
        </p:nvSpPr>
        <p:spPr>
          <a:xfrm>
            <a:off x="457200" y="395288"/>
            <a:ext cx="4114800" cy="21764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Picture Placeholder 4">
            <a:extLst>
              <a:ext uri="{FF2B5EF4-FFF2-40B4-BE49-F238E27FC236}">
                <a16:creationId xmlns:a16="http://schemas.microsoft.com/office/drawing/2014/main" id="{610250B1-824A-CC4A-9A13-92F03EBFAA8F}"/>
              </a:ext>
            </a:extLst>
          </p:cNvPr>
          <p:cNvSpPr>
            <a:spLocks noGrp="1"/>
          </p:cNvSpPr>
          <p:nvPr>
            <p:ph type="pic" sz="quarter" idx="11" hasCustomPrompt="1"/>
          </p:nvPr>
        </p:nvSpPr>
        <p:spPr>
          <a:xfrm>
            <a:off x="457200" y="2795954"/>
            <a:ext cx="2651760" cy="1485101"/>
          </a:xfrm>
          <a:solidFill>
            <a:schemeClr val="bg1">
              <a:lumMod val="85000"/>
            </a:schemeClr>
          </a:solidFill>
        </p:spPr>
        <p:txBody>
          <a:bodyPr>
            <a:normAutofit/>
          </a:bodyPr>
          <a:lstStyle>
            <a:lvl1pPr marL="0" indent="0">
              <a:buNone/>
              <a:defRPr sz="1600"/>
            </a:lvl1pPr>
          </a:lstStyle>
          <a:p>
            <a:r>
              <a:rPr lang="en-US" dirty="0"/>
              <a:t>Insert image here</a:t>
            </a:r>
          </a:p>
        </p:txBody>
      </p:sp>
      <p:sp>
        <p:nvSpPr>
          <p:cNvPr id="6" name="Picture Placeholder 4">
            <a:extLst>
              <a:ext uri="{FF2B5EF4-FFF2-40B4-BE49-F238E27FC236}">
                <a16:creationId xmlns:a16="http://schemas.microsoft.com/office/drawing/2014/main" id="{4F619479-75AC-A745-A352-0D743D62E3EA}"/>
              </a:ext>
            </a:extLst>
          </p:cNvPr>
          <p:cNvSpPr>
            <a:spLocks noGrp="1"/>
          </p:cNvSpPr>
          <p:nvPr>
            <p:ph type="pic" sz="quarter" idx="12" hasCustomPrompt="1"/>
          </p:nvPr>
        </p:nvSpPr>
        <p:spPr>
          <a:xfrm>
            <a:off x="3246120" y="2795954"/>
            <a:ext cx="2651760" cy="1485101"/>
          </a:xfrm>
          <a:solidFill>
            <a:schemeClr val="bg1">
              <a:lumMod val="85000"/>
            </a:schemeClr>
          </a:solidFill>
        </p:spPr>
        <p:txBody>
          <a:bodyPr>
            <a:normAutofit/>
          </a:bodyPr>
          <a:lstStyle>
            <a:lvl1pPr marL="0" indent="0">
              <a:buNone/>
              <a:defRPr sz="1600"/>
            </a:lvl1pPr>
          </a:lstStyle>
          <a:p>
            <a:r>
              <a:rPr lang="en-US" dirty="0"/>
              <a:t>Insert image here</a:t>
            </a:r>
          </a:p>
        </p:txBody>
      </p:sp>
      <p:sp>
        <p:nvSpPr>
          <p:cNvPr id="7" name="Picture Placeholder 4">
            <a:extLst>
              <a:ext uri="{FF2B5EF4-FFF2-40B4-BE49-F238E27FC236}">
                <a16:creationId xmlns:a16="http://schemas.microsoft.com/office/drawing/2014/main" id="{FEC72F80-AAAF-2747-9B70-3072CB21FAAD}"/>
              </a:ext>
            </a:extLst>
          </p:cNvPr>
          <p:cNvSpPr>
            <a:spLocks noGrp="1"/>
          </p:cNvSpPr>
          <p:nvPr>
            <p:ph type="pic" sz="quarter" idx="13" hasCustomPrompt="1"/>
          </p:nvPr>
        </p:nvSpPr>
        <p:spPr>
          <a:xfrm>
            <a:off x="6035040" y="2795954"/>
            <a:ext cx="2651760" cy="1485101"/>
          </a:xfrm>
          <a:solidFill>
            <a:schemeClr val="bg1">
              <a:lumMod val="85000"/>
            </a:schemeClr>
          </a:solidFill>
        </p:spPr>
        <p:txBody>
          <a:bodyPr>
            <a:normAutofit/>
          </a:bodyPr>
          <a:lstStyle>
            <a:lvl1pPr marL="0" indent="0">
              <a:buNone/>
              <a:defRPr sz="1600"/>
            </a:lvl1pPr>
          </a:lstStyle>
          <a:p>
            <a:r>
              <a:rPr lang="en-US" dirty="0"/>
              <a:t>Insert image here</a:t>
            </a:r>
          </a:p>
        </p:txBody>
      </p:sp>
      <p:sp>
        <p:nvSpPr>
          <p:cNvPr id="8" name="Chart Placeholder 6">
            <a:extLst>
              <a:ext uri="{FF2B5EF4-FFF2-40B4-BE49-F238E27FC236}">
                <a16:creationId xmlns:a16="http://schemas.microsoft.com/office/drawing/2014/main" id="{EEADAD7D-0DCA-B946-BD57-8AFA7A8BDDF7}"/>
              </a:ext>
            </a:extLst>
          </p:cNvPr>
          <p:cNvSpPr>
            <a:spLocks noGrp="1"/>
          </p:cNvSpPr>
          <p:nvPr>
            <p:ph type="chart" sz="quarter" idx="14" hasCustomPrompt="1"/>
          </p:nvPr>
        </p:nvSpPr>
        <p:spPr>
          <a:xfrm>
            <a:off x="4765432" y="395095"/>
            <a:ext cx="3921368" cy="2176655"/>
          </a:xfrm>
          <a:prstGeom prst="rect">
            <a:avLst/>
          </a:prstGeom>
          <a:solidFill>
            <a:schemeClr val="bg1">
              <a:lumMod val="95000"/>
            </a:schemeClr>
          </a:solidFill>
        </p:spPr>
        <p:txBody>
          <a:bodyPr vert="horz"/>
          <a:lstStyle>
            <a:lvl1pPr marL="0" indent="0">
              <a:buNone/>
              <a:defRPr sz="1200"/>
            </a:lvl1pPr>
          </a:lstStyle>
          <a:p>
            <a:r>
              <a:rPr lang="en-US"/>
              <a:t>Insert Chart</a:t>
            </a:r>
          </a:p>
        </p:txBody>
      </p:sp>
      <p:sp>
        <p:nvSpPr>
          <p:cNvPr id="4" name="Text Placeholder 3">
            <a:extLst>
              <a:ext uri="{FF2B5EF4-FFF2-40B4-BE49-F238E27FC236}">
                <a16:creationId xmlns:a16="http://schemas.microsoft.com/office/drawing/2014/main" id="{ECC0D0F7-B8F0-4F72-9A30-CBED9FC951F6}"/>
              </a:ext>
            </a:extLst>
          </p:cNvPr>
          <p:cNvSpPr>
            <a:spLocks noGrp="1"/>
          </p:cNvSpPr>
          <p:nvPr>
            <p:ph type="body" sz="quarter" idx="17" hasCustomPrompt="1"/>
          </p:nvPr>
        </p:nvSpPr>
        <p:spPr>
          <a:xfrm>
            <a:off x="457200" y="4371975"/>
            <a:ext cx="2651125" cy="341341"/>
          </a:xfrm>
        </p:spPr>
        <p:txBody>
          <a:bodyPr lIns="0" tIns="0" rIns="0" bIns="0">
            <a:noAutofit/>
          </a:bodyPr>
          <a:lstStyle>
            <a:lvl1pPr marL="0" indent="0">
              <a:buNone/>
              <a:defRPr sz="600" i="1">
                <a:solidFill>
                  <a:schemeClr val="accent6"/>
                </a:solidFill>
              </a:defRPr>
            </a:lvl1pPr>
            <a:lvl2pPr marL="233362" indent="0">
              <a:buNone/>
              <a:defRPr sz="700">
                <a:solidFill>
                  <a:schemeClr val="accent6"/>
                </a:solidFill>
              </a:defRPr>
            </a:lvl2pPr>
            <a:lvl3pPr marL="458787" indent="0">
              <a:buNone/>
              <a:defRPr sz="700">
                <a:solidFill>
                  <a:schemeClr val="accent6"/>
                </a:solidFill>
              </a:defRPr>
            </a:lvl3pPr>
            <a:lvl4pPr marL="688975" indent="0">
              <a:buNone/>
              <a:defRPr sz="700">
                <a:solidFill>
                  <a:schemeClr val="accent6"/>
                </a:solidFill>
              </a:defRPr>
            </a:lvl4pPr>
            <a:lvl5pPr marL="914400" indent="0">
              <a:buNone/>
              <a:defRPr sz="700">
                <a:solidFill>
                  <a:schemeClr val="accent6"/>
                </a:solidFill>
              </a:defRPr>
            </a:lvl5pPr>
          </a:lstStyle>
          <a:p>
            <a:pPr lvl="0"/>
            <a:r>
              <a:rPr lang="en-US" dirty="0"/>
              <a:t>Photo/Image Credit</a:t>
            </a:r>
          </a:p>
        </p:txBody>
      </p:sp>
      <p:sp>
        <p:nvSpPr>
          <p:cNvPr id="13" name="Text Placeholder 3">
            <a:extLst>
              <a:ext uri="{FF2B5EF4-FFF2-40B4-BE49-F238E27FC236}">
                <a16:creationId xmlns:a16="http://schemas.microsoft.com/office/drawing/2014/main" id="{280900F6-3B3F-4F4A-8429-17E4076D24C1}"/>
              </a:ext>
            </a:extLst>
          </p:cNvPr>
          <p:cNvSpPr>
            <a:spLocks noGrp="1"/>
          </p:cNvSpPr>
          <p:nvPr>
            <p:ph type="body" sz="quarter" idx="18" hasCustomPrompt="1"/>
          </p:nvPr>
        </p:nvSpPr>
        <p:spPr>
          <a:xfrm>
            <a:off x="3246755" y="4365914"/>
            <a:ext cx="2651125" cy="341341"/>
          </a:xfrm>
        </p:spPr>
        <p:txBody>
          <a:bodyPr lIns="0" tIns="0" rIns="0" bIns="0">
            <a:noAutofit/>
          </a:bodyPr>
          <a:lstStyle>
            <a:lvl1pPr marL="0" indent="0">
              <a:buNone/>
              <a:defRPr sz="600" i="1">
                <a:solidFill>
                  <a:schemeClr val="accent6"/>
                </a:solidFill>
              </a:defRPr>
            </a:lvl1pPr>
            <a:lvl2pPr marL="233362" indent="0">
              <a:buNone/>
              <a:defRPr sz="700">
                <a:solidFill>
                  <a:schemeClr val="accent6"/>
                </a:solidFill>
              </a:defRPr>
            </a:lvl2pPr>
            <a:lvl3pPr marL="458787" indent="0">
              <a:buNone/>
              <a:defRPr sz="700">
                <a:solidFill>
                  <a:schemeClr val="accent6"/>
                </a:solidFill>
              </a:defRPr>
            </a:lvl3pPr>
            <a:lvl4pPr marL="688975" indent="0">
              <a:buNone/>
              <a:defRPr sz="700">
                <a:solidFill>
                  <a:schemeClr val="accent6"/>
                </a:solidFill>
              </a:defRPr>
            </a:lvl4pPr>
            <a:lvl5pPr marL="914400" indent="0">
              <a:buNone/>
              <a:defRPr sz="700">
                <a:solidFill>
                  <a:schemeClr val="accent6"/>
                </a:solidFill>
              </a:defRPr>
            </a:lvl5pPr>
          </a:lstStyle>
          <a:p>
            <a:pPr lvl="0"/>
            <a:r>
              <a:rPr lang="en-US" dirty="0"/>
              <a:t>Photo/Image Credit</a:t>
            </a:r>
          </a:p>
        </p:txBody>
      </p:sp>
      <p:sp>
        <p:nvSpPr>
          <p:cNvPr id="12" name="Text Placeholder 3">
            <a:extLst>
              <a:ext uri="{FF2B5EF4-FFF2-40B4-BE49-F238E27FC236}">
                <a16:creationId xmlns:a16="http://schemas.microsoft.com/office/drawing/2014/main" id="{02023008-9212-4632-B985-C05ACD7E15EA}"/>
              </a:ext>
            </a:extLst>
          </p:cNvPr>
          <p:cNvSpPr>
            <a:spLocks noGrp="1"/>
          </p:cNvSpPr>
          <p:nvPr>
            <p:ph type="body" sz="quarter" idx="22" hasCustomPrompt="1"/>
          </p:nvPr>
        </p:nvSpPr>
        <p:spPr>
          <a:xfrm>
            <a:off x="6050280" y="4371975"/>
            <a:ext cx="2651125" cy="341341"/>
          </a:xfrm>
        </p:spPr>
        <p:txBody>
          <a:bodyPr lIns="0" tIns="0" rIns="0" bIns="0">
            <a:noAutofit/>
          </a:bodyPr>
          <a:lstStyle>
            <a:lvl1pPr marL="0" indent="0">
              <a:buNone/>
              <a:defRPr sz="600" i="1">
                <a:solidFill>
                  <a:schemeClr val="accent6"/>
                </a:solidFill>
              </a:defRPr>
            </a:lvl1pPr>
            <a:lvl2pPr marL="233362" indent="0">
              <a:buNone/>
              <a:defRPr sz="700">
                <a:solidFill>
                  <a:schemeClr val="accent6"/>
                </a:solidFill>
              </a:defRPr>
            </a:lvl2pPr>
            <a:lvl3pPr marL="458787" indent="0">
              <a:buNone/>
              <a:defRPr sz="700">
                <a:solidFill>
                  <a:schemeClr val="accent6"/>
                </a:solidFill>
              </a:defRPr>
            </a:lvl3pPr>
            <a:lvl4pPr marL="688975" indent="0">
              <a:buNone/>
              <a:defRPr sz="700">
                <a:solidFill>
                  <a:schemeClr val="accent6"/>
                </a:solidFill>
              </a:defRPr>
            </a:lvl4pPr>
            <a:lvl5pPr marL="914400" indent="0">
              <a:buNone/>
              <a:defRPr sz="700">
                <a:solidFill>
                  <a:schemeClr val="accent6"/>
                </a:solidFill>
              </a:defRPr>
            </a:lvl5pPr>
          </a:lstStyle>
          <a:p>
            <a:pPr lvl="0"/>
            <a:r>
              <a:rPr lang="en-US" dirty="0"/>
              <a:t>Photo/Image Credit</a:t>
            </a:r>
          </a:p>
        </p:txBody>
      </p:sp>
      <p:sp>
        <p:nvSpPr>
          <p:cNvPr id="14" name="TextBox 13">
            <a:extLst>
              <a:ext uri="{FF2B5EF4-FFF2-40B4-BE49-F238E27FC236}">
                <a16:creationId xmlns:a16="http://schemas.microsoft.com/office/drawing/2014/main" id="{36130C30-FD65-48E6-857B-DB0C44DBF507}"/>
              </a:ext>
            </a:extLst>
          </p:cNvPr>
          <p:cNvSpPr txBox="1"/>
          <p:nvPr userDrawn="1"/>
        </p:nvSpPr>
        <p:spPr>
          <a:xfrm>
            <a:off x="6711702" y="4840514"/>
            <a:ext cx="2279522"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dirty="0"/>
              <a:t>NREL</a:t>
            </a:r>
            <a:r>
              <a:rPr lang="en-US" sz="800" baseline="0" dirty="0"/>
              <a:t>    </a:t>
            </a:r>
            <a:r>
              <a:rPr lang="en-US" sz="800" dirty="0"/>
              <a:t>|    </a:t>
            </a:r>
            <a:fld id="{BFD71CF8-5198-8441-A7C0-DC22FD64CBE4}" type="slidenum">
              <a:rPr lang="en-US" sz="800"/>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dirty="0"/>
          </a:p>
        </p:txBody>
      </p:sp>
    </p:spTree>
    <p:extLst>
      <p:ext uri="{BB962C8B-B14F-4D97-AF65-F5344CB8AC3E}">
        <p14:creationId xmlns:p14="http://schemas.microsoft.com/office/powerpoint/2010/main" val="30454538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9" name="Text Placeholder 8"/>
          <p:cNvSpPr>
            <a:spLocks noGrp="1"/>
          </p:cNvSpPr>
          <p:nvPr>
            <p:ph type="body" sz="quarter" idx="10" hasCustomPrompt="1"/>
          </p:nvPr>
        </p:nvSpPr>
        <p:spPr>
          <a:xfrm>
            <a:off x="457200" y="2148571"/>
            <a:ext cx="8120063" cy="536572"/>
          </a:xfrm>
        </p:spPr>
        <p:txBody>
          <a:bodyPr/>
          <a:lstStyle>
            <a:lvl1pPr marL="0" indent="0" algn="ctr">
              <a:buNone/>
              <a:defRPr baseline="0"/>
            </a:lvl1pPr>
          </a:lstStyle>
          <a:p>
            <a:pPr lvl="0"/>
            <a:r>
              <a:rPr lang="en-US"/>
              <a:t>Blank Slide for Any Content</a:t>
            </a:r>
          </a:p>
        </p:txBody>
      </p:sp>
      <p:sp>
        <p:nvSpPr>
          <p:cNvPr id="5" name="TextBox 4">
            <a:extLst>
              <a:ext uri="{FF2B5EF4-FFF2-40B4-BE49-F238E27FC236}">
                <a16:creationId xmlns:a16="http://schemas.microsoft.com/office/drawing/2014/main" id="{C7EF4F54-F4DA-4D9C-B4E0-952F2ABC82EF}"/>
              </a:ext>
            </a:extLst>
          </p:cNvPr>
          <p:cNvSpPr txBox="1"/>
          <p:nvPr userDrawn="1"/>
        </p:nvSpPr>
        <p:spPr>
          <a:xfrm>
            <a:off x="6711702" y="4840514"/>
            <a:ext cx="2279522"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dirty="0"/>
              <a:t>NREL</a:t>
            </a:r>
            <a:r>
              <a:rPr lang="en-US" sz="800" baseline="0" dirty="0"/>
              <a:t>    </a:t>
            </a:r>
            <a:r>
              <a:rPr lang="en-US" sz="800" dirty="0"/>
              <a:t>|    </a:t>
            </a:r>
            <a:fld id="{BFD71CF8-5198-8441-A7C0-DC22FD64CBE4}" type="slidenum">
              <a:rPr lang="en-US" sz="800"/>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dirty="0"/>
          </a:p>
        </p:txBody>
      </p:sp>
    </p:spTree>
    <p:extLst>
      <p:ext uri="{BB962C8B-B14F-4D97-AF65-F5344CB8AC3E}">
        <p14:creationId xmlns:p14="http://schemas.microsoft.com/office/powerpoint/2010/main" val="22785705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ransition Slide - White">
    <p:spTree>
      <p:nvGrpSpPr>
        <p:cNvPr id="1" name=""/>
        <p:cNvGrpSpPr/>
        <p:nvPr/>
      </p:nvGrpSpPr>
      <p:grpSpPr>
        <a:xfrm>
          <a:off x="0" y="0"/>
          <a:ext cx="0" cy="0"/>
          <a:chOff x="0" y="0"/>
          <a:chExt cx="0" cy="0"/>
        </a:xfrm>
      </p:grpSpPr>
      <p:cxnSp>
        <p:nvCxnSpPr>
          <p:cNvPr id="4" name="Straight Connector 3"/>
          <p:cNvCxnSpPr/>
          <p:nvPr userDrawn="1"/>
        </p:nvCxnSpPr>
        <p:spPr>
          <a:xfrm>
            <a:off x="570335" y="2780783"/>
            <a:ext cx="4574979" cy="0"/>
          </a:xfrm>
          <a:prstGeom prst="line">
            <a:avLst/>
          </a:prstGeom>
          <a:ln w="28575"/>
          <a:effectLst/>
        </p:spPr>
        <p:style>
          <a:lnRef idx="2">
            <a:schemeClr val="accent1"/>
          </a:lnRef>
          <a:fillRef idx="0">
            <a:schemeClr val="accent1"/>
          </a:fillRef>
          <a:effectRef idx="1">
            <a:schemeClr val="accent1"/>
          </a:effectRef>
          <a:fontRef idx="minor">
            <a:schemeClr val="tx1"/>
          </a:fontRef>
        </p:style>
      </p:cxnSp>
      <p:sp>
        <p:nvSpPr>
          <p:cNvPr id="5" name="Text Placeholder 14"/>
          <p:cNvSpPr>
            <a:spLocks noGrp="1"/>
          </p:cNvSpPr>
          <p:nvPr>
            <p:ph type="body" sz="quarter" idx="11" hasCustomPrompt="1"/>
          </p:nvPr>
        </p:nvSpPr>
        <p:spPr>
          <a:xfrm>
            <a:off x="467455" y="2961483"/>
            <a:ext cx="3952712" cy="1101551"/>
          </a:xfrm>
        </p:spPr>
        <p:txBody>
          <a:bodyPr>
            <a:noAutofit/>
          </a:bodyPr>
          <a:lstStyle>
            <a:lvl1pPr marL="0" indent="0">
              <a:spcBef>
                <a:spcPts val="400"/>
              </a:spcBef>
              <a:buNone/>
              <a:defRPr sz="1800"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Subtitle or additional text</a:t>
            </a:r>
          </a:p>
        </p:txBody>
      </p:sp>
      <p:sp>
        <p:nvSpPr>
          <p:cNvPr id="2" name="Title 1">
            <a:extLst>
              <a:ext uri="{FF2B5EF4-FFF2-40B4-BE49-F238E27FC236}">
                <a16:creationId xmlns:a16="http://schemas.microsoft.com/office/drawing/2014/main" id="{795E67DE-D090-4E05-A78B-1B661FF15B03}"/>
              </a:ext>
            </a:extLst>
          </p:cNvPr>
          <p:cNvSpPr>
            <a:spLocks noGrp="1"/>
          </p:cNvSpPr>
          <p:nvPr>
            <p:ph type="title" hasCustomPrompt="1"/>
          </p:nvPr>
        </p:nvSpPr>
        <p:spPr>
          <a:xfrm>
            <a:off x="451752" y="1252017"/>
            <a:ext cx="3962400" cy="1358834"/>
          </a:xfrm>
          <a:noFill/>
        </p:spPr>
        <p:txBody>
          <a:bodyPr tIns="45720" anchor="b" anchorCtr="0"/>
          <a:lstStyle>
            <a:lvl1pPr algn="l">
              <a:defRPr>
                <a:solidFill>
                  <a:schemeClr val="tx1"/>
                </a:solidFill>
              </a:defRPr>
            </a:lvl1pPr>
          </a:lstStyle>
          <a:p>
            <a:pPr lvl="0"/>
            <a:r>
              <a:rPr lang="en-US" dirty="0"/>
              <a:t>Transition Slide Title</a:t>
            </a:r>
          </a:p>
        </p:txBody>
      </p:sp>
    </p:spTree>
    <p:extLst>
      <p:ext uri="{BB962C8B-B14F-4D97-AF65-F5344CB8AC3E}">
        <p14:creationId xmlns:p14="http://schemas.microsoft.com/office/powerpoint/2010/main" val="28112299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ransition Slide - Blue">
    <p:spTree>
      <p:nvGrpSpPr>
        <p:cNvPr id="1" name=""/>
        <p:cNvGrpSpPr/>
        <p:nvPr/>
      </p:nvGrpSpPr>
      <p:grpSpPr>
        <a:xfrm>
          <a:off x="0" y="0"/>
          <a:ext cx="0" cy="0"/>
          <a:chOff x="0" y="0"/>
          <a:chExt cx="0" cy="0"/>
        </a:xfrm>
      </p:grpSpPr>
      <p:sp>
        <p:nvSpPr>
          <p:cNvPr id="6" name="Rectangle 5"/>
          <p:cNvSpPr/>
          <p:nvPr userDrawn="1"/>
        </p:nvSpPr>
        <p:spPr>
          <a:xfrm>
            <a:off x="0" y="0"/>
            <a:ext cx="9144000" cy="51435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 name="Straight Connector 3"/>
          <p:cNvCxnSpPr/>
          <p:nvPr userDrawn="1"/>
        </p:nvCxnSpPr>
        <p:spPr>
          <a:xfrm>
            <a:off x="570335" y="2780783"/>
            <a:ext cx="4574979" cy="0"/>
          </a:xfrm>
          <a:prstGeom prst="line">
            <a:avLst/>
          </a:prstGeom>
          <a:ln w="2857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5" name="Text Placeholder 14"/>
          <p:cNvSpPr>
            <a:spLocks noGrp="1"/>
          </p:cNvSpPr>
          <p:nvPr>
            <p:ph type="body" sz="quarter" idx="11" hasCustomPrompt="1"/>
          </p:nvPr>
        </p:nvSpPr>
        <p:spPr>
          <a:xfrm>
            <a:off x="467455" y="2961483"/>
            <a:ext cx="3952712" cy="1101551"/>
          </a:xfrm>
        </p:spPr>
        <p:txBody>
          <a:bodyPr>
            <a:noAutofit/>
          </a:bodyPr>
          <a:lstStyle>
            <a:lvl1pPr marL="0" indent="0">
              <a:spcBef>
                <a:spcPts val="400"/>
              </a:spcBef>
              <a:buNone/>
              <a:defRPr sz="1800" baseline="0">
                <a:solidFill>
                  <a:srgbClr val="FFFFFF"/>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Subtitle or additional text</a:t>
            </a:r>
          </a:p>
        </p:txBody>
      </p:sp>
      <p:sp>
        <p:nvSpPr>
          <p:cNvPr id="7" name="Title 1">
            <a:extLst>
              <a:ext uri="{FF2B5EF4-FFF2-40B4-BE49-F238E27FC236}">
                <a16:creationId xmlns:a16="http://schemas.microsoft.com/office/drawing/2014/main" id="{68794D23-6074-4A1B-BA3A-739DFE96CA3D}"/>
              </a:ext>
            </a:extLst>
          </p:cNvPr>
          <p:cNvSpPr>
            <a:spLocks noGrp="1"/>
          </p:cNvSpPr>
          <p:nvPr>
            <p:ph type="title" hasCustomPrompt="1"/>
          </p:nvPr>
        </p:nvSpPr>
        <p:spPr>
          <a:xfrm>
            <a:off x="467455" y="1252017"/>
            <a:ext cx="3962400" cy="1358834"/>
          </a:xfrm>
          <a:noFill/>
        </p:spPr>
        <p:txBody>
          <a:bodyPr tIns="45720" anchor="b" anchorCtr="0"/>
          <a:lstStyle>
            <a:lvl1pPr algn="l">
              <a:defRPr>
                <a:solidFill>
                  <a:schemeClr val="bg1"/>
                </a:solidFill>
              </a:defRPr>
            </a:lvl1pPr>
          </a:lstStyle>
          <a:p>
            <a:pPr lvl="0"/>
            <a:r>
              <a:rPr lang="en-US" dirty="0"/>
              <a:t>Transition Slide Title</a:t>
            </a:r>
          </a:p>
        </p:txBody>
      </p:sp>
    </p:spTree>
    <p:extLst>
      <p:ext uri="{BB962C8B-B14F-4D97-AF65-F5344CB8AC3E}">
        <p14:creationId xmlns:p14="http://schemas.microsoft.com/office/powerpoint/2010/main" val="194112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Key Messaging - Large Photo">
    <p:spTree>
      <p:nvGrpSpPr>
        <p:cNvPr id="1" name=""/>
        <p:cNvGrpSpPr/>
        <p:nvPr/>
      </p:nvGrpSpPr>
      <p:grpSpPr>
        <a:xfrm>
          <a:off x="0" y="0"/>
          <a:ext cx="0" cy="0"/>
          <a:chOff x="0" y="0"/>
          <a:chExt cx="0" cy="0"/>
        </a:xfrm>
      </p:grpSpPr>
      <p:sp>
        <p:nvSpPr>
          <p:cNvPr id="4" name="Picture Placeholder 3"/>
          <p:cNvSpPr>
            <a:spLocks noGrp="1"/>
          </p:cNvSpPr>
          <p:nvPr>
            <p:ph type="pic" sz="quarter" idx="10" hasCustomPrompt="1"/>
          </p:nvPr>
        </p:nvSpPr>
        <p:spPr>
          <a:xfrm>
            <a:off x="0" y="0"/>
            <a:ext cx="9144000" cy="5143500"/>
          </a:xfrm>
          <a:solidFill>
            <a:schemeClr val="bg1">
              <a:lumMod val="95000"/>
            </a:schemeClr>
          </a:solidFill>
        </p:spPr>
        <p:txBody>
          <a:bodyPr/>
          <a:lstStyle>
            <a:lvl1pPr marL="0" indent="0" algn="ctr">
              <a:buNone/>
              <a:defRPr baseline="0"/>
            </a:lvl1pPr>
          </a:lstStyle>
          <a:p>
            <a:r>
              <a:rPr lang="en-US" dirty="0"/>
              <a:t>Insert a large image here</a:t>
            </a:r>
          </a:p>
        </p:txBody>
      </p:sp>
      <p:sp>
        <p:nvSpPr>
          <p:cNvPr id="6" name="Text Placeholder 5"/>
          <p:cNvSpPr>
            <a:spLocks noGrp="1"/>
          </p:cNvSpPr>
          <p:nvPr>
            <p:ph type="body" sz="quarter" idx="11" hasCustomPrompt="1"/>
          </p:nvPr>
        </p:nvSpPr>
        <p:spPr>
          <a:xfrm>
            <a:off x="-1" y="1590675"/>
            <a:ext cx="5565779" cy="628650"/>
          </a:xfrm>
          <a:solidFill>
            <a:srgbClr val="000000">
              <a:alpha val="75000"/>
            </a:srgbClr>
          </a:solidFill>
        </p:spPr>
        <p:txBody>
          <a:bodyPr wrap="none" lIns="457200" tIns="36576" rIns="457200" bIns="91440" anchor="ctr" anchorCtr="0">
            <a:noAutofit/>
          </a:bodyPr>
          <a:lstStyle>
            <a:lvl1pPr marL="0" indent="0">
              <a:buNone/>
              <a:defRPr sz="3600" baseline="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Key Messaging Slide One</a:t>
            </a:r>
          </a:p>
        </p:txBody>
      </p:sp>
      <p:sp>
        <p:nvSpPr>
          <p:cNvPr id="7" name="Text Placeholder 5"/>
          <p:cNvSpPr>
            <a:spLocks noGrp="1"/>
          </p:cNvSpPr>
          <p:nvPr>
            <p:ph type="body" sz="quarter" idx="12" hasCustomPrompt="1"/>
          </p:nvPr>
        </p:nvSpPr>
        <p:spPr>
          <a:xfrm>
            <a:off x="0" y="2281663"/>
            <a:ext cx="3747874" cy="628650"/>
          </a:xfrm>
          <a:solidFill>
            <a:srgbClr val="000000">
              <a:alpha val="75000"/>
            </a:srgbClr>
          </a:solidFill>
        </p:spPr>
        <p:txBody>
          <a:bodyPr wrap="none" lIns="457200" tIns="36576" rIns="457200" bIns="91440" anchor="ctr" anchorCtr="0">
            <a:noAutofit/>
          </a:bodyPr>
          <a:lstStyle>
            <a:lvl1pPr marL="0" indent="0">
              <a:buNone/>
              <a:defRPr sz="3600" baseline="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Transition Slide</a:t>
            </a:r>
          </a:p>
        </p:txBody>
      </p:sp>
      <p:sp>
        <p:nvSpPr>
          <p:cNvPr id="3" name="Text Placeholder 2">
            <a:extLst>
              <a:ext uri="{FF2B5EF4-FFF2-40B4-BE49-F238E27FC236}">
                <a16:creationId xmlns:a16="http://schemas.microsoft.com/office/drawing/2014/main" id="{3CB9030D-4C76-415A-95F6-CB8F61DED023}"/>
              </a:ext>
            </a:extLst>
          </p:cNvPr>
          <p:cNvSpPr>
            <a:spLocks noGrp="1"/>
          </p:cNvSpPr>
          <p:nvPr>
            <p:ph type="body" sz="quarter" idx="13" hasCustomPrompt="1"/>
          </p:nvPr>
        </p:nvSpPr>
        <p:spPr>
          <a:xfrm>
            <a:off x="465438" y="4819650"/>
            <a:ext cx="2779713" cy="114815"/>
          </a:xfrm>
        </p:spPr>
        <p:txBody>
          <a:bodyPr lIns="0" tIns="0" rIns="0" bIns="0">
            <a:noAutofit/>
          </a:bodyPr>
          <a:lstStyle>
            <a:lvl1pPr marL="0" indent="0">
              <a:buNone/>
              <a:defRPr sz="600" i="1">
                <a:solidFill>
                  <a:schemeClr val="tx1">
                    <a:lumMod val="20000"/>
                    <a:lumOff val="80000"/>
                  </a:schemeClr>
                </a:solidFill>
              </a:defRPr>
            </a:lvl1pPr>
            <a:lvl2pPr marL="233362" indent="0">
              <a:buNone/>
              <a:defRPr sz="700">
                <a:solidFill>
                  <a:schemeClr val="tx1">
                    <a:lumMod val="20000"/>
                    <a:lumOff val="80000"/>
                  </a:schemeClr>
                </a:solidFill>
              </a:defRPr>
            </a:lvl2pPr>
            <a:lvl3pPr marL="458787" indent="0">
              <a:buNone/>
              <a:defRPr sz="700">
                <a:solidFill>
                  <a:schemeClr val="tx1">
                    <a:lumMod val="20000"/>
                    <a:lumOff val="80000"/>
                  </a:schemeClr>
                </a:solidFill>
              </a:defRPr>
            </a:lvl3pPr>
            <a:lvl4pPr marL="688975" indent="0">
              <a:buNone/>
              <a:defRPr sz="700">
                <a:solidFill>
                  <a:schemeClr val="tx1">
                    <a:lumMod val="20000"/>
                    <a:lumOff val="80000"/>
                  </a:schemeClr>
                </a:solidFill>
              </a:defRPr>
            </a:lvl4pPr>
            <a:lvl5pPr marL="914400" indent="0">
              <a:buNone/>
              <a:defRPr sz="700">
                <a:solidFill>
                  <a:schemeClr val="tx1">
                    <a:lumMod val="20000"/>
                    <a:lumOff val="80000"/>
                  </a:schemeClr>
                </a:solidFill>
              </a:defRPr>
            </a:lvl5pPr>
          </a:lstStyle>
          <a:p>
            <a:pPr lvl="0"/>
            <a:r>
              <a:rPr lang="en-US" dirty="0"/>
              <a:t>Photo/Image Credit</a:t>
            </a:r>
          </a:p>
        </p:txBody>
      </p:sp>
    </p:spTree>
    <p:extLst>
      <p:ext uri="{BB962C8B-B14F-4D97-AF65-F5344CB8AC3E}">
        <p14:creationId xmlns:p14="http://schemas.microsoft.com/office/powerpoint/2010/main" val="3788749747"/>
      </p:ext>
    </p:extLst>
  </p:cSld>
  <p:clrMapOvr>
    <a:masterClrMapping/>
  </p:clrMapOvr>
  <p:extLst>
    <p:ext uri="{DCECCB84-F9BA-43D5-87BE-67443E8EF086}">
      <p15:sldGuideLst xmlns:p15="http://schemas.microsoft.com/office/powerpoint/2012/main">
        <p15:guide id="6" orient="horz" pos="1428" userDrawn="1">
          <p15:clr>
            <a:srgbClr val="FBAE40"/>
          </p15:clr>
        </p15:guide>
        <p15:guide id="7" orient="horz" pos="1404" userDrawn="1">
          <p15:clr>
            <a:srgbClr val="FBAE40"/>
          </p15:clr>
        </p15:guide>
        <p15:guide id="8" orient="horz" pos="996"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ata Slide -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0"/>
            <a:ext cx="3209739" cy="1699456"/>
          </a:xfrm>
        </p:spPr>
        <p:txBody>
          <a:bodyPr/>
          <a:lstStyle/>
          <a:p>
            <a:r>
              <a:rPr lang="en-US" dirty="0"/>
              <a:t>Data Slide: </a:t>
            </a:r>
            <a:br>
              <a:rPr lang="en-US" dirty="0"/>
            </a:br>
            <a:r>
              <a:rPr lang="en-US" dirty="0"/>
              <a:t>Keep Title Concise</a:t>
            </a:r>
          </a:p>
        </p:txBody>
      </p:sp>
      <p:sp>
        <p:nvSpPr>
          <p:cNvPr id="5" name="Chart Placeholder 6"/>
          <p:cNvSpPr>
            <a:spLocks noGrp="1"/>
          </p:cNvSpPr>
          <p:nvPr>
            <p:ph type="chart" sz="quarter" idx="11" hasCustomPrompt="1"/>
          </p:nvPr>
        </p:nvSpPr>
        <p:spPr>
          <a:xfrm>
            <a:off x="468313" y="2081080"/>
            <a:ext cx="1883539" cy="1436109"/>
          </a:xfrm>
          <a:prstGeom prst="rect">
            <a:avLst/>
          </a:prstGeom>
        </p:spPr>
        <p:txBody>
          <a:bodyPr vert="horz"/>
          <a:lstStyle>
            <a:lvl1pPr marL="0" indent="0">
              <a:buNone/>
              <a:defRPr sz="1200"/>
            </a:lvl1pPr>
          </a:lstStyle>
          <a:p>
            <a:r>
              <a:rPr lang="en-US"/>
              <a:t>Insert Chart</a:t>
            </a:r>
          </a:p>
        </p:txBody>
      </p:sp>
      <p:sp>
        <p:nvSpPr>
          <p:cNvPr id="10" name="Chart Placeholder 6"/>
          <p:cNvSpPr>
            <a:spLocks noGrp="1"/>
          </p:cNvSpPr>
          <p:nvPr>
            <p:ph type="chart" sz="quarter" idx="12" hasCustomPrompt="1"/>
          </p:nvPr>
        </p:nvSpPr>
        <p:spPr>
          <a:xfrm>
            <a:off x="6963599" y="2081080"/>
            <a:ext cx="1883539" cy="1436109"/>
          </a:xfrm>
          <a:prstGeom prst="rect">
            <a:avLst/>
          </a:prstGeom>
        </p:spPr>
        <p:txBody>
          <a:bodyPr vert="horz"/>
          <a:lstStyle>
            <a:lvl1pPr marL="0" indent="0">
              <a:buNone/>
              <a:defRPr sz="1200"/>
            </a:lvl1pPr>
          </a:lstStyle>
          <a:p>
            <a:r>
              <a:rPr lang="en-US"/>
              <a:t>Insert Chart</a:t>
            </a:r>
          </a:p>
        </p:txBody>
      </p:sp>
      <p:sp>
        <p:nvSpPr>
          <p:cNvPr id="11" name="Chart Placeholder 6"/>
          <p:cNvSpPr>
            <a:spLocks noGrp="1"/>
          </p:cNvSpPr>
          <p:nvPr>
            <p:ph type="chart" sz="quarter" idx="13" hasCustomPrompt="1"/>
          </p:nvPr>
        </p:nvSpPr>
        <p:spPr>
          <a:xfrm>
            <a:off x="4765926" y="2081080"/>
            <a:ext cx="1883539" cy="1436109"/>
          </a:xfrm>
          <a:prstGeom prst="rect">
            <a:avLst/>
          </a:prstGeom>
        </p:spPr>
        <p:txBody>
          <a:bodyPr vert="horz"/>
          <a:lstStyle>
            <a:lvl1pPr marL="0" indent="0">
              <a:buNone/>
              <a:defRPr sz="1200"/>
            </a:lvl1pPr>
          </a:lstStyle>
          <a:p>
            <a:r>
              <a:rPr lang="en-US"/>
              <a:t>Insert Chart</a:t>
            </a:r>
          </a:p>
        </p:txBody>
      </p:sp>
      <p:sp>
        <p:nvSpPr>
          <p:cNvPr id="12" name="Chart Placeholder 6"/>
          <p:cNvSpPr>
            <a:spLocks noGrp="1"/>
          </p:cNvSpPr>
          <p:nvPr>
            <p:ph type="chart" sz="quarter" idx="14" hasCustomPrompt="1"/>
          </p:nvPr>
        </p:nvSpPr>
        <p:spPr>
          <a:xfrm>
            <a:off x="2618059" y="2081080"/>
            <a:ext cx="1883539" cy="1436109"/>
          </a:xfrm>
          <a:prstGeom prst="rect">
            <a:avLst/>
          </a:prstGeom>
        </p:spPr>
        <p:txBody>
          <a:bodyPr vert="horz"/>
          <a:lstStyle>
            <a:lvl1pPr marL="0" indent="0">
              <a:buNone/>
              <a:defRPr sz="1200"/>
            </a:lvl1pPr>
          </a:lstStyle>
          <a:p>
            <a:r>
              <a:rPr lang="en-US"/>
              <a:t>Insert Chart</a:t>
            </a:r>
          </a:p>
        </p:txBody>
      </p:sp>
      <p:sp>
        <p:nvSpPr>
          <p:cNvPr id="40" name="Text Placeholder 38">
            <a:extLst>
              <a:ext uri="{FF2B5EF4-FFF2-40B4-BE49-F238E27FC236}">
                <a16:creationId xmlns:a16="http://schemas.microsoft.com/office/drawing/2014/main" id="{BB44AFF9-5CA2-4EFB-B05E-64011B1C80DD}"/>
              </a:ext>
            </a:extLst>
          </p:cNvPr>
          <p:cNvSpPr>
            <a:spLocks noGrp="1"/>
          </p:cNvSpPr>
          <p:nvPr>
            <p:ph type="body" sz="quarter" idx="29"/>
          </p:nvPr>
        </p:nvSpPr>
        <p:spPr>
          <a:xfrm>
            <a:off x="469077" y="3664284"/>
            <a:ext cx="1882775" cy="795338"/>
          </a:xfrm>
        </p:spPr>
        <p:txBody>
          <a:bodyPr>
            <a:normAutofit/>
          </a:bodyPr>
          <a:lstStyle>
            <a:lvl1pPr>
              <a:defRPr sz="1800"/>
            </a:lvl1pPr>
          </a:lstStyle>
          <a:p>
            <a:pPr lvl="0"/>
            <a:r>
              <a:rPr lang="en-US"/>
              <a:t>Click to edit Master text styles</a:t>
            </a:r>
          </a:p>
        </p:txBody>
      </p:sp>
      <p:sp>
        <p:nvSpPr>
          <p:cNvPr id="41" name="Text Placeholder 38">
            <a:extLst>
              <a:ext uri="{FF2B5EF4-FFF2-40B4-BE49-F238E27FC236}">
                <a16:creationId xmlns:a16="http://schemas.microsoft.com/office/drawing/2014/main" id="{F20737D2-3AF9-49C4-B984-BC8F45A24AF4}"/>
              </a:ext>
            </a:extLst>
          </p:cNvPr>
          <p:cNvSpPr>
            <a:spLocks noGrp="1"/>
          </p:cNvSpPr>
          <p:nvPr>
            <p:ph type="body" sz="quarter" idx="30"/>
          </p:nvPr>
        </p:nvSpPr>
        <p:spPr>
          <a:xfrm>
            <a:off x="2618059" y="3664284"/>
            <a:ext cx="1882775" cy="795338"/>
          </a:xfrm>
        </p:spPr>
        <p:txBody>
          <a:bodyPr>
            <a:normAutofit/>
          </a:bodyPr>
          <a:lstStyle>
            <a:lvl1pPr>
              <a:defRPr sz="1800"/>
            </a:lvl1pPr>
          </a:lstStyle>
          <a:p>
            <a:pPr lvl="0"/>
            <a:r>
              <a:rPr lang="en-US"/>
              <a:t>Click to edit Master text styles</a:t>
            </a:r>
          </a:p>
        </p:txBody>
      </p:sp>
      <p:sp>
        <p:nvSpPr>
          <p:cNvPr id="42" name="Text Placeholder 38">
            <a:extLst>
              <a:ext uri="{FF2B5EF4-FFF2-40B4-BE49-F238E27FC236}">
                <a16:creationId xmlns:a16="http://schemas.microsoft.com/office/drawing/2014/main" id="{87788D4B-F605-40F2-A462-8A63E3AB856B}"/>
              </a:ext>
            </a:extLst>
          </p:cNvPr>
          <p:cNvSpPr>
            <a:spLocks noGrp="1"/>
          </p:cNvSpPr>
          <p:nvPr>
            <p:ph type="body" sz="quarter" idx="31"/>
          </p:nvPr>
        </p:nvSpPr>
        <p:spPr>
          <a:xfrm>
            <a:off x="4813853" y="3664284"/>
            <a:ext cx="1882775" cy="795338"/>
          </a:xfrm>
        </p:spPr>
        <p:txBody>
          <a:bodyPr>
            <a:normAutofit/>
          </a:bodyPr>
          <a:lstStyle>
            <a:lvl1pPr>
              <a:defRPr sz="1800"/>
            </a:lvl1pPr>
          </a:lstStyle>
          <a:p>
            <a:pPr lvl="0"/>
            <a:r>
              <a:rPr lang="en-US"/>
              <a:t>Click to edit Master text styles</a:t>
            </a:r>
          </a:p>
        </p:txBody>
      </p:sp>
      <p:sp>
        <p:nvSpPr>
          <p:cNvPr id="15" name="Text Placeholder 8">
            <a:extLst>
              <a:ext uri="{FF2B5EF4-FFF2-40B4-BE49-F238E27FC236}">
                <a16:creationId xmlns:a16="http://schemas.microsoft.com/office/drawing/2014/main" id="{BBB32518-80C2-490A-8EDF-A9BC4D5EE087}"/>
              </a:ext>
            </a:extLst>
          </p:cNvPr>
          <p:cNvSpPr>
            <a:spLocks noGrp="1"/>
          </p:cNvSpPr>
          <p:nvPr>
            <p:ph type="body" sz="quarter" idx="10"/>
          </p:nvPr>
        </p:nvSpPr>
        <p:spPr>
          <a:xfrm>
            <a:off x="4078288" y="413132"/>
            <a:ext cx="4768850" cy="1286324"/>
          </a:xfrm>
        </p:spPr>
        <p:txBody>
          <a:bodyPr/>
          <a:lstStyle/>
          <a:p>
            <a:pPr lvl="0"/>
            <a:r>
              <a:rPr lang="en-US"/>
              <a:t>Click to edit Master text styles</a:t>
            </a:r>
          </a:p>
        </p:txBody>
      </p:sp>
      <p:sp>
        <p:nvSpPr>
          <p:cNvPr id="16" name="Text Placeholder 8">
            <a:extLst>
              <a:ext uri="{FF2B5EF4-FFF2-40B4-BE49-F238E27FC236}">
                <a16:creationId xmlns:a16="http://schemas.microsoft.com/office/drawing/2014/main" id="{30803C72-3ECE-47FE-AAFE-2FA8EAD7B66C}"/>
              </a:ext>
            </a:extLst>
          </p:cNvPr>
          <p:cNvSpPr>
            <a:spLocks noGrp="1"/>
          </p:cNvSpPr>
          <p:nvPr>
            <p:ph type="body" sz="quarter" idx="34"/>
          </p:nvPr>
        </p:nvSpPr>
        <p:spPr>
          <a:xfrm>
            <a:off x="6963599" y="3664284"/>
            <a:ext cx="1883539" cy="795338"/>
          </a:xfrm>
        </p:spPr>
        <p:txBody>
          <a:bodyPr>
            <a:noAutofit/>
          </a:bodyPr>
          <a:lstStyle>
            <a:lvl1pPr>
              <a:defRPr sz="1800"/>
            </a:lvl1pPr>
            <a:lvl2pPr>
              <a:defRPr sz="1800"/>
            </a:lvl2pPr>
            <a:lvl3pPr>
              <a:defRPr sz="1800"/>
            </a:lvl3pPr>
            <a:lvl4pPr>
              <a:defRPr sz="1800"/>
            </a:lvl4pPr>
            <a:lvl5pPr>
              <a:defRPr sz="1800"/>
            </a:lvl5pPr>
          </a:lstStyle>
          <a:p>
            <a:pPr lvl="0"/>
            <a:r>
              <a:rPr lang="en-US"/>
              <a:t>Click to edit Master text styles</a:t>
            </a:r>
          </a:p>
        </p:txBody>
      </p:sp>
      <p:sp>
        <p:nvSpPr>
          <p:cNvPr id="14" name="TextBox 13">
            <a:extLst>
              <a:ext uri="{FF2B5EF4-FFF2-40B4-BE49-F238E27FC236}">
                <a16:creationId xmlns:a16="http://schemas.microsoft.com/office/drawing/2014/main" id="{A8559408-3876-4B5B-BD71-E3C30A4C481E}"/>
              </a:ext>
            </a:extLst>
          </p:cNvPr>
          <p:cNvSpPr txBox="1"/>
          <p:nvPr userDrawn="1"/>
        </p:nvSpPr>
        <p:spPr>
          <a:xfrm>
            <a:off x="6711702" y="4840514"/>
            <a:ext cx="2279522"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dirty="0"/>
              <a:t>NREL</a:t>
            </a:r>
            <a:r>
              <a:rPr lang="en-US" sz="800" baseline="0" dirty="0"/>
              <a:t>    </a:t>
            </a:r>
            <a:r>
              <a:rPr lang="en-US" sz="800" dirty="0"/>
              <a:t>|    </a:t>
            </a:r>
            <a:fld id="{BFD71CF8-5198-8441-A7C0-DC22FD64CBE4}" type="slidenum">
              <a:rPr lang="en-US" sz="800"/>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dirty="0"/>
          </a:p>
        </p:txBody>
      </p:sp>
    </p:spTree>
    <p:extLst>
      <p:ext uri="{BB962C8B-B14F-4D97-AF65-F5344CB8AC3E}">
        <p14:creationId xmlns:p14="http://schemas.microsoft.com/office/powerpoint/2010/main" val="13329696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Slide - Infographic Large Photo">
    <p:spTree>
      <p:nvGrpSpPr>
        <p:cNvPr id="1" name=""/>
        <p:cNvGrpSpPr/>
        <p:nvPr/>
      </p:nvGrpSpPr>
      <p:grpSpPr>
        <a:xfrm>
          <a:off x="0" y="0"/>
          <a:ext cx="0" cy="0"/>
          <a:chOff x="0" y="0"/>
          <a:chExt cx="0" cy="0"/>
        </a:xfrm>
      </p:grpSpPr>
      <p:sp>
        <p:nvSpPr>
          <p:cNvPr id="29" name="Picture Placeholder 28"/>
          <p:cNvSpPr>
            <a:spLocks noGrp="1"/>
          </p:cNvSpPr>
          <p:nvPr>
            <p:ph type="pic" sz="quarter" idx="49" hasCustomPrompt="1"/>
          </p:nvPr>
        </p:nvSpPr>
        <p:spPr>
          <a:xfrm>
            <a:off x="0" y="0"/>
            <a:ext cx="9144000" cy="5143500"/>
          </a:xfrm>
        </p:spPr>
        <p:txBody>
          <a:bodyPr>
            <a:normAutofit/>
          </a:bodyPr>
          <a:lstStyle>
            <a:lvl1pPr marL="0" indent="0" algn="r">
              <a:buNone/>
              <a:defRPr sz="1800"/>
            </a:lvl1pPr>
          </a:lstStyle>
          <a:p>
            <a:r>
              <a:rPr lang="en-US" dirty="0"/>
              <a:t>Insert a large image here</a:t>
            </a:r>
          </a:p>
        </p:txBody>
      </p:sp>
      <p:sp>
        <p:nvSpPr>
          <p:cNvPr id="16" name="Text Placeholder 6"/>
          <p:cNvSpPr>
            <a:spLocks noGrp="1"/>
          </p:cNvSpPr>
          <p:nvPr>
            <p:ph type="body" sz="quarter" idx="40"/>
          </p:nvPr>
        </p:nvSpPr>
        <p:spPr>
          <a:xfrm>
            <a:off x="0" y="2561212"/>
            <a:ext cx="9144000" cy="1983121"/>
          </a:xfrm>
          <a:prstGeom prst="rect">
            <a:avLst/>
          </a:prstGeom>
          <a:solidFill>
            <a:schemeClr val="bg1">
              <a:lumMod val="95000"/>
              <a:alpha val="85000"/>
            </a:schemeClr>
          </a:solidFill>
        </p:spPr>
        <p:txBody>
          <a:bodyPr vert="horz"/>
          <a:lstStyle>
            <a:lvl1pPr marL="0" indent="0" algn="ctr">
              <a:buNone/>
              <a:defRPr sz="100">
                <a:solidFill>
                  <a:srgbClr val="333333"/>
                </a:solidFill>
              </a:defRPr>
            </a:lvl1pPr>
          </a:lstStyle>
          <a:p>
            <a:pPr lvl="0"/>
            <a:r>
              <a:rPr lang="en-US"/>
              <a:t>Click to edit Master text styles</a:t>
            </a:r>
          </a:p>
        </p:txBody>
      </p:sp>
      <p:sp>
        <p:nvSpPr>
          <p:cNvPr id="32" name="Title 31"/>
          <p:cNvSpPr>
            <a:spLocks noGrp="1"/>
          </p:cNvSpPr>
          <p:nvPr>
            <p:ph type="title" hasCustomPrompt="1"/>
          </p:nvPr>
        </p:nvSpPr>
        <p:spPr>
          <a:xfrm>
            <a:off x="457200" y="0"/>
            <a:ext cx="3213510" cy="1704258"/>
          </a:xfrm>
        </p:spPr>
        <p:txBody>
          <a:bodyPr/>
          <a:lstStyle/>
          <a:p>
            <a:r>
              <a:rPr lang="en-US"/>
              <a:t>Messaging + Blue Infographic Content</a:t>
            </a:r>
          </a:p>
        </p:txBody>
      </p:sp>
      <p:sp>
        <p:nvSpPr>
          <p:cNvPr id="33" name="Picture Placeholder 24"/>
          <p:cNvSpPr>
            <a:spLocks noGrp="1" noChangeAspect="1"/>
          </p:cNvSpPr>
          <p:nvPr>
            <p:ph type="pic" sz="quarter" idx="50" hasCustomPrompt="1"/>
          </p:nvPr>
        </p:nvSpPr>
        <p:spPr>
          <a:xfrm>
            <a:off x="490683" y="1962045"/>
            <a:ext cx="1291932" cy="1291928"/>
          </a:xfrm>
          <a:prstGeom prst="ellipse">
            <a:avLst/>
          </a:prstGeom>
          <a:solidFill>
            <a:schemeClr val="accent1"/>
          </a:solidFill>
          <a:ln w="38100">
            <a:solidFill>
              <a:schemeClr val="bg1"/>
            </a:solidFill>
          </a:ln>
        </p:spPr>
        <p:txBody>
          <a:bodyPr vert="horz" lIns="91440" tIns="91440" rIns="91440" bIns="91440" anchor="ctr" anchorCtr="0"/>
          <a:lstStyle>
            <a:lvl1pPr marL="0" indent="0" algn="ctr">
              <a:buNone/>
              <a:defRPr sz="1200">
                <a:solidFill>
                  <a:schemeClr val="bg1"/>
                </a:solidFill>
                <a:effectLst/>
              </a:defRPr>
            </a:lvl1pPr>
          </a:lstStyle>
          <a:p>
            <a:r>
              <a:rPr lang="en-US" dirty="0"/>
              <a:t>Insert icon</a:t>
            </a:r>
          </a:p>
        </p:txBody>
      </p:sp>
      <p:sp>
        <p:nvSpPr>
          <p:cNvPr id="35" name="Picture Placeholder 24"/>
          <p:cNvSpPr>
            <a:spLocks noGrp="1" noChangeAspect="1"/>
          </p:cNvSpPr>
          <p:nvPr>
            <p:ph type="pic" sz="quarter" idx="51" hasCustomPrompt="1"/>
          </p:nvPr>
        </p:nvSpPr>
        <p:spPr>
          <a:xfrm>
            <a:off x="2239612" y="1962045"/>
            <a:ext cx="1291932" cy="1291928"/>
          </a:xfrm>
          <a:prstGeom prst="ellipse">
            <a:avLst/>
          </a:prstGeom>
          <a:solidFill>
            <a:schemeClr val="accent1"/>
          </a:solidFill>
          <a:ln w="38100">
            <a:solidFill>
              <a:schemeClr val="bg1"/>
            </a:solidFill>
          </a:ln>
        </p:spPr>
        <p:txBody>
          <a:bodyPr vert="horz" lIns="91440" tIns="91440" rIns="91440" bIns="91440" anchor="ctr" anchorCtr="0"/>
          <a:lstStyle>
            <a:lvl1pPr marL="0" indent="0" algn="ctr">
              <a:buNone/>
              <a:defRPr sz="1200">
                <a:solidFill>
                  <a:schemeClr val="bg1"/>
                </a:solidFill>
                <a:effectLst/>
              </a:defRPr>
            </a:lvl1pPr>
          </a:lstStyle>
          <a:p>
            <a:r>
              <a:rPr lang="en-US"/>
              <a:t>Insert icon</a:t>
            </a:r>
          </a:p>
        </p:txBody>
      </p:sp>
      <p:sp>
        <p:nvSpPr>
          <p:cNvPr id="36" name="Picture Placeholder 24"/>
          <p:cNvSpPr>
            <a:spLocks noGrp="1" noChangeAspect="1"/>
          </p:cNvSpPr>
          <p:nvPr>
            <p:ph type="pic" sz="quarter" idx="52" hasCustomPrompt="1"/>
          </p:nvPr>
        </p:nvSpPr>
        <p:spPr>
          <a:xfrm>
            <a:off x="3926034" y="1962045"/>
            <a:ext cx="1291932" cy="1291928"/>
          </a:xfrm>
          <a:prstGeom prst="ellipse">
            <a:avLst/>
          </a:prstGeom>
          <a:solidFill>
            <a:schemeClr val="accent1"/>
          </a:solidFill>
          <a:ln w="38100">
            <a:solidFill>
              <a:schemeClr val="bg1"/>
            </a:solidFill>
          </a:ln>
        </p:spPr>
        <p:txBody>
          <a:bodyPr vert="horz" lIns="91440" tIns="91440" rIns="91440" bIns="91440" anchor="ctr" anchorCtr="0"/>
          <a:lstStyle>
            <a:lvl1pPr marL="0" indent="0" algn="ctr">
              <a:buNone/>
              <a:defRPr sz="1200">
                <a:solidFill>
                  <a:schemeClr val="bg1"/>
                </a:solidFill>
                <a:effectLst/>
              </a:defRPr>
            </a:lvl1pPr>
          </a:lstStyle>
          <a:p>
            <a:r>
              <a:rPr lang="en-US"/>
              <a:t>Insert icon</a:t>
            </a:r>
          </a:p>
        </p:txBody>
      </p:sp>
      <p:sp>
        <p:nvSpPr>
          <p:cNvPr id="37" name="Picture Placeholder 24"/>
          <p:cNvSpPr>
            <a:spLocks noGrp="1" noChangeAspect="1"/>
          </p:cNvSpPr>
          <p:nvPr>
            <p:ph type="pic" sz="quarter" idx="53" hasCustomPrompt="1"/>
          </p:nvPr>
        </p:nvSpPr>
        <p:spPr>
          <a:xfrm>
            <a:off x="5675688" y="1962045"/>
            <a:ext cx="1291932" cy="1291928"/>
          </a:xfrm>
          <a:prstGeom prst="ellipse">
            <a:avLst/>
          </a:prstGeom>
          <a:solidFill>
            <a:schemeClr val="accent1"/>
          </a:solidFill>
          <a:ln w="38100">
            <a:solidFill>
              <a:schemeClr val="bg1"/>
            </a:solidFill>
          </a:ln>
        </p:spPr>
        <p:txBody>
          <a:bodyPr vert="horz" lIns="91440" tIns="91440" rIns="91440" bIns="91440" anchor="ctr" anchorCtr="0"/>
          <a:lstStyle>
            <a:lvl1pPr marL="0" indent="0" algn="ctr">
              <a:buNone/>
              <a:defRPr sz="1200">
                <a:solidFill>
                  <a:schemeClr val="bg1"/>
                </a:solidFill>
                <a:effectLst/>
              </a:defRPr>
            </a:lvl1pPr>
          </a:lstStyle>
          <a:p>
            <a:r>
              <a:rPr lang="en-US"/>
              <a:t>Insert icon</a:t>
            </a:r>
          </a:p>
        </p:txBody>
      </p:sp>
      <p:sp>
        <p:nvSpPr>
          <p:cNvPr id="38" name="Picture Placeholder 24"/>
          <p:cNvSpPr>
            <a:spLocks noGrp="1" noChangeAspect="1"/>
          </p:cNvSpPr>
          <p:nvPr>
            <p:ph type="pic" sz="quarter" idx="54" hasCustomPrompt="1"/>
          </p:nvPr>
        </p:nvSpPr>
        <p:spPr>
          <a:xfrm>
            <a:off x="7336601" y="1962045"/>
            <a:ext cx="1291932" cy="1291928"/>
          </a:xfrm>
          <a:prstGeom prst="ellipse">
            <a:avLst/>
          </a:prstGeom>
          <a:solidFill>
            <a:schemeClr val="accent1"/>
          </a:solidFill>
          <a:ln w="38100">
            <a:solidFill>
              <a:schemeClr val="bg1"/>
            </a:solidFill>
          </a:ln>
        </p:spPr>
        <p:txBody>
          <a:bodyPr vert="horz" lIns="91440" tIns="91440" rIns="91440" bIns="91440" anchor="ctr" anchorCtr="0"/>
          <a:lstStyle>
            <a:lvl1pPr marL="0" indent="0" algn="ctr">
              <a:buNone/>
              <a:defRPr sz="1200">
                <a:solidFill>
                  <a:schemeClr val="bg1"/>
                </a:solidFill>
                <a:effectLst/>
              </a:defRPr>
            </a:lvl1pPr>
          </a:lstStyle>
          <a:p>
            <a:r>
              <a:rPr lang="en-US"/>
              <a:t>Insert icon</a:t>
            </a:r>
          </a:p>
        </p:txBody>
      </p:sp>
      <p:sp>
        <p:nvSpPr>
          <p:cNvPr id="27" name="Text Placeholder 2">
            <a:extLst>
              <a:ext uri="{FF2B5EF4-FFF2-40B4-BE49-F238E27FC236}">
                <a16:creationId xmlns:a16="http://schemas.microsoft.com/office/drawing/2014/main" id="{05006D69-EA13-4B2D-9C01-B58C39377031}"/>
              </a:ext>
            </a:extLst>
          </p:cNvPr>
          <p:cNvSpPr>
            <a:spLocks noGrp="1"/>
          </p:cNvSpPr>
          <p:nvPr>
            <p:ph type="body" sz="quarter" idx="13" hasCustomPrompt="1"/>
          </p:nvPr>
        </p:nvSpPr>
        <p:spPr>
          <a:xfrm>
            <a:off x="465438" y="4819650"/>
            <a:ext cx="2779713" cy="114815"/>
          </a:xfrm>
        </p:spPr>
        <p:txBody>
          <a:bodyPr lIns="0" tIns="0" rIns="0" bIns="0">
            <a:noAutofit/>
          </a:bodyPr>
          <a:lstStyle>
            <a:lvl1pPr marL="0" indent="0">
              <a:buNone/>
              <a:defRPr sz="600" i="1">
                <a:solidFill>
                  <a:schemeClr val="tx1">
                    <a:lumMod val="20000"/>
                    <a:lumOff val="80000"/>
                  </a:schemeClr>
                </a:solidFill>
              </a:defRPr>
            </a:lvl1pPr>
            <a:lvl2pPr marL="233362" indent="0">
              <a:buNone/>
              <a:defRPr sz="700">
                <a:solidFill>
                  <a:schemeClr val="tx1">
                    <a:lumMod val="20000"/>
                    <a:lumOff val="80000"/>
                  </a:schemeClr>
                </a:solidFill>
              </a:defRPr>
            </a:lvl2pPr>
            <a:lvl3pPr marL="458787" indent="0">
              <a:buNone/>
              <a:defRPr sz="700">
                <a:solidFill>
                  <a:schemeClr val="tx1">
                    <a:lumMod val="20000"/>
                    <a:lumOff val="80000"/>
                  </a:schemeClr>
                </a:solidFill>
              </a:defRPr>
            </a:lvl3pPr>
            <a:lvl4pPr marL="688975" indent="0">
              <a:buNone/>
              <a:defRPr sz="700">
                <a:solidFill>
                  <a:schemeClr val="tx1">
                    <a:lumMod val="20000"/>
                    <a:lumOff val="80000"/>
                  </a:schemeClr>
                </a:solidFill>
              </a:defRPr>
            </a:lvl4pPr>
            <a:lvl5pPr marL="914400" indent="0">
              <a:buNone/>
              <a:defRPr sz="700">
                <a:solidFill>
                  <a:schemeClr val="tx1">
                    <a:lumMod val="20000"/>
                    <a:lumOff val="80000"/>
                  </a:schemeClr>
                </a:solidFill>
              </a:defRPr>
            </a:lvl5pPr>
          </a:lstStyle>
          <a:p>
            <a:pPr lvl="0"/>
            <a:r>
              <a:rPr lang="en-US" dirty="0"/>
              <a:t>Photo/Image Credit</a:t>
            </a:r>
          </a:p>
        </p:txBody>
      </p:sp>
      <p:sp>
        <p:nvSpPr>
          <p:cNvPr id="25" name="Text Placeholder 3"/>
          <p:cNvSpPr>
            <a:spLocks noGrp="1"/>
          </p:cNvSpPr>
          <p:nvPr>
            <p:ph type="body" sz="quarter" idx="47" hasCustomPrompt="1"/>
          </p:nvPr>
        </p:nvSpPr>
        <p:spPr>
          <a:xfrm>
            <a:off x="7336601" y="3793135"/>
            <a:ext cx="1336675" cy="570668"/>
          </a:xfrm>
          <a:prstGeom prst="rect">
            <a:avLst/>
          </a:prstGeom>
          <a:ln>
            <a:noFill/>
          </a:ln>
        </p:spPr>
        <p:txBody>
          <a:bodyPr vert="horz" lIns="0" tIns="0" rIns="0" bIns="0"/>
          <a:lstStyle>
            <a:lvl1pPr marL="0" indent="0" algn="ctr">
              <a:buNone/>
              <a:defRPr sz="1200" baseline="0">
                <a:solidFill>
                  <a:schemeClr val="tx1"/>
                </a:solidFill>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dirty="0"/>
              <a:t>Infographic information goes here</a:t>
            </a:r>
          </a:p>
        </p:txBody>
      </p:sp>
      <p:sp>
        <p:nvSpPr>
          <p:cNvPr id="26" name="Text Placeholder 17"/>
          <p:cNvSpPr>
            <a:spLocks noGrp="1"/>
          </p:cNvSpPr>
          <p:nvPr>
            <p:ph type="body" sz="quarter" idx="48" hasCustomPrompt="1"/>
          </p:nvPr>
        </p:nvSpPr>
        <p:spPr>
          <a:xfrm>
            <a:off x="7336602" y="3389856"/>
            <a:ext cx="1336675" cy="326535"/>
          </a:xfrm>
          <a:prstGeom prst="rect">
            <a:avLst/>
          </a:prstGeom>
        </p:spPr>
        <p:txBody>
          <a:bodyPr vert="horz" lIns="0" tIns="0" rIns="0" bIns="0">
            <a:normAutofit/>
          </a:bodyPr>
          <a:lstStyle>
            <a:lvl1pPr marL="0" indent="0" algn="ctr">
              <a:buNone/>
              <a:defRPr sz="1800" baseline="0">
                <a:solidFill>
                  <a:schemeClr val="tx1"/>
                </a:solidFill>
              </a:defRPr>
            </a:lvl1pPr>
            <a:lvl2pPr marL="457200" indent="0">
              <a:buNone/>
              <a:defRPr sz="2200">
                <a:solidFill>
                  <a:srgbClr val="8DC63F"/>
                </a:solidFill>
              </a:defRPr>
            </a:lvl2pPr>
            <a:lvl3pPr marL="914400" indent="0">
              <a:buNone/>
              <a:defRPr sz="2200">
                <a:solidFill>
                  <a:srgbClr val="8DC63F"/>
                </a:solidFill>
              </a:defRPr>
            </a:lvl3pPr>
            <a:lvl4pPr marL="1371600" indent="0">
              <a:buNone/>
              <a:defRPr sz="2200">
                <a:solidFill>
                  <a:srgbClr val="8DC63F"/>
                </a:solidFill>
              </a:defRPr>
            </a:lvl4pPr>
            <a:lvl5pPr marL="1828800" indent="0">
              <a:buNone/>
              <a:defRPr sz="2200">
                <a:solidFill>
                  <a:srgbClr val="8DC63F"/>
                </a:solidFill>
              </a:defRPr>
            </a:lvl5pPr>
          </a:lstStyle>
          <a:p>
            <a:pPr lvl="0"/>
            <a:r>
              <a:rPr lang="en-US" dirty="0"/>
              <a:t>Emphasis Text</a:t>
            </a:r>
          </a:p>
        </p:txBody>
      </p:sp>
      <p:sp>
        <p:nvSpPr>
          <p:cNvPr id="23" name="Text Placeholder 3"/>
          <p:cNvSpPr>
            <a:spLocks noGrp="1"/>
          </p:cNvSpPr>
          <p:nvPr>
            <p:ph type="body" sz="quarter" idx="45" hasCustomPrompt="1"/>
          </p:nvPr>
        </p:nvSpPr>
        <p:spPr>
          <a:xfrm>
            <a:off x="5655659" y="3793135"/>
            <a:ext cx="1336675" cy="570668"/>
          </a:xfrm>
          <a:prstGeom prst="rect">
            <a:avLst/>
          </a:prstGeom>
          <a:ln>
            <a:noFill/>
          </a:ln>
        </p:spPr>
        <p:txBody>
          <a:bodyPr vert="horz" lIns="0" tIns="0" rIns="0" bIns="0"/>
          <a:lstStyle>
            <a:lvl1pPr marL="0" indent="0" algn="ctr">
              <a:buNone/>
              <a:defRPr sz="1200" baseline="0">
                <a:solidFill>
                  <a:schemeClr val="tx1"/>
                </a:solidFill>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dirty="0"/>
              <a:t>Infographic information goes here</a:t>
            </a:r>
          </a:p>
        </p:txBody>
      </p:sp>
      <p:sp>
        <p:nvSpPr>
          <p:cNvPr id="24" name="Text Placeholder 17"/>
          <p:cNvSpPr>
            <a:spLocks noGrp="1"/>
          </p:cNvSpPr>
          <p:nvPr>
            <p:ph type="body" sz="quarter" idx="46" hasCustomPrompt="1"/>
          </p:nvPr>
        </p:nvSpPr>
        <p:spPr>
          <a:xfrm>
            <a:off x="5655660" y="3389856"/>
            <a:ext cx="1336675" cy="326535"/>
          </a:xfrm>
          <a:prstGeom prst="rect">
            <a:avLst/>
          </a:prstGeom>
        </p:spPr>
        <p:txBody>
          <a:bodyPr vert="horz" lIns="0" tIns="0" rIns="0" bIns="0">
            <a:normAutofit/>
          </a:bodyPr>
          <a:lstStyle>
            <a:lvl1pPr marL="0" indent="0" algn="ctr">
              <a:buNone/>
              <a:defRPr sz="1800" baseline="0">
                <a:solidFill>
                  <a:schemeClr val="tx1"/>
                </a:solidFill>
              </a:defRPr>
            </a:lvl1pPr>
            <a:lvl2pPr marL="457200" indent="0">
              <a:buNone/>
              <a:defRPr sz="2200">
                <a:solidFill>
                  <a:srgbClr val="8DC63F"/>
                </a:solidFill>
              </a:defRPr>
            </a:lvl2pPr>
            <a:lvl3pPr marL="914400" indent="0">
              <a:buNone/>
              <a:defRPr sz="2200">
                <a:solidFill>
                  <a:srgbClr val="8DC63F"/>
                </a:solidFill>
              </a:defRPr>
            </a:lvl3pPr>
            <a:lvl4pPr marL="1371600" indent="0">
              <a:buNone/>
              <a:defRPr sz="2200">
                <a:solidFill>
                  <a:srgbClr val="8DC63F"/>
                </a:solidFill>
              </a:defRPr>
            </a:lvl4pPr>
            <a:lvl5pPr marL="1828800" indent="0">
              <a:buNone/>
              <a:defRPr sz="2200">
                <a:solidFill>
                  <a:srgbClr val="8DC63F"/>
                </a:solidFill>
              </a:defRPr>
            </a:lvl5pPr>
          </a:lstStyle>
          <a:p>
            <a:pPr lvl="0"/>
            <a:r>
              <a:rPr lang="en-US" dirty="0"/>
              <a:t>Emphasis Text</a:t>
            </a:r>
          </a:p>
        </p:txBody>
      </p:sp>
      <p:sp>
        <p:nvSpPr>
          <p:cNvPr id="21" name="Text Placeholder 3"/>
          <p:cNvSpPr>
            <a:spLocks noGrp="1"/>
          </p:cNvSpPr>
          <p:nvPr>
            <p:ph type="body" sz="quarter" idx="43" hasCustomPrompt="1"/>
          </p:nvPr>
        </p:nvSpPr>
        <p:spPr>
          <a:xfrm>
            <a:off x="3931141" y="3793135"/>
            <a:ext cx="1336675" cy="570668"/>
          </a:xfrm>
          <a:prstGeom prst="rect">
            <a:avLst/>
          </a:prstGeom>
          <a:ln>
            <a:noFill/>
          </a:ln>
        </p:spPr>
        <p:txBody>
          <a:bodyPr vert="horz" lIns="0" tIns="0" rIns="0" bIns="0"/>
          <a:lstStyle>
            <a:lvl1pPr marL="0" indent="0" algn="ctr">
              <a:buNone/>
              <a:defRPr sz="1200" baseline="0">
                <a:solidFill>
                  <a:schemeClr val="tx1"/>
                </a:solidFill>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dirty="0"/>
              <a:t>Infographic information goes here</a:t>
            </a:r>
          </a:p>
        </p:txBody>
      </p:sp>
      <p:sp>
        <p:nvSpPr>
          <p:cNvPr id="22" name="Text Placeholder 17"/>
          <p:cNvSpPr>
            <a:spLocks noGrp="1"/>
          </p:cNvSpPr>
          <p:nvPr>
            <p:ph type="body" sz="quarter" idx="44" hasCustomPrompt="1"/>
          </p:nvPr>
        </p:nvSpPr>
        <p:spPr>
          <a:xfrm>
            <a:off x="3931142" y="3389856"/>
            <a:ext cx="1336675" cy="326535"/>
          </a:xfrm>
          <a:prstGeom prst="rect">
            <a:avLst/>
          </a:prstGeom>
        </p:spPr>
        <p:txBody>
          <a:bodyPr vert="horz" lIns="0" tIns="0" rIns="0" bIns="0">
            <a:normAutofit/>
          </a:bodyPr>
          <a:lstStyle>
            <a:lvl1pPr marL="0" indent="0" algn="ctr">
              <a:buNone/>
              <a:defRPr sz="1800" baseline="0">
                <a:solidFill>
                  <a:schemeClr val="tx1"/>
                </a:solidFill>
              </a:defRPr>
            </a:lvl1pPr>
            <a:lvl2pPr marL="457200" indent="0">
              <a:buNone/>
              <a:defRPr sz="2200">
                <a:solidFill>
                  <a:srgbClr val="8DC63F"/>
                </a:solidFill>
              </a:defRPr>
            </a:lvl2pPr>
            <a:lvl3pPr marL="914400" indent="0">
              <a:buNone/>
              <a:defRPr sz="2200">
                <a:solidFill>
                  <a:srgbClr val="8DC63F"/>
                </a:solidFill>
              </a:defRPr>
            </a:lvl3pPr>
            <a:lvl4pPr marL="1371600" indent="0">
              <a:buNone/>
              <a:defRPr sz="2200">
                <a:solidFill>
                  <a:srgbClr val="8DC63F"/>
                </a:solidFill>
              </a:defRPr>
            </a:lvl4pPr>
            <a:lvl5pPr marL="1828800" indent="0">
              <a:buNone/>
              <a:defRPr sz="2200">
                <a:solidFill>
                  <a:srgbClr val="8DC63F"/>
                </a:solidFill>
              </a:defRPr>
            </a:lvl5pPr>
          </a:lstStyle>
          <a:p>
            <a:pPr lvl="0"/>
            <a:r>
              <a:rPr lang="en-US" dirty="0"/>
              <a:t>Emphasis Text</a:t>
            </a:r>
          </a:p>
        </p:txBody>
      </p:sp>
      <p:sp>
        <p:nvSpPr>
          <p:cNvPr id="19" name="Text Placeholder 3"/>
          <p:cNvSpPr>
            <a:spLocks noGrp="1"/>
          </p:cNvSpPr>
          <p:nvPr>
            <p:ph type="body" sz="quarter" idx="41" hasCustomPrompt="1"/>
          </p:nvPr>
        </p:nvSpPr>
        <p:spPr>
          <a:xfrm>
            <a:off x="2194869" y="3793135"/>
            <a:ext cx="1336675" cy="570668"/>
          </a:xfrm>
          <a:prstGeom prst="rect">
            <a:avLst/>
          </a:prstGeom>
          <a:ln>
            <a:noFill/>
          </a:ln>
        </p:spPr>
        <p:txBody>
          <a:bodyPr vert="horz" lIns="0" tIns="0" rIns="0" bIns="0"/>
          <a:lstStyle>
            <a:lvl1pPr marL="0" indent="0" algn="ctr">
              <a:buNone/>
              <a:defRPr sz="1200" baseline="0">
                <a:solidFill>
                  <a:schemeClr val="tx1"/>
                </a:solidFill>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dirty="0"/>
              <a:t>Infographic information goes here</a:t>
            </a:r>
          </a:p>
        </p:txBody>
      </p:sp>
      <p:sp>
        <p:nvSpPr>
          <p:cNvPr id="20" name="Text Placeholder 17"/>
          <p:cNvSpPr>
            <a:spLocks noGrp="1"/>
          </p:cNvSpPr>
          <p:nvPr>
            <p:ph type="body" sz="quarter" idx="42" hasCustomPrompt="1"/>
          </p:nvPr>
        </p:nvSpPr>
        <p:spPr>
          <a:xfrm>
            <a:off x="2194870" y="3389856"/>
            <a:ext cx="1336675" cy="326535"/>
          </a:xfrm>
          <a:prstGeom prst="rect">
            <a:avLst/>
          </a:prstGeom>
        </p:spPr>
        <p:txBody>
          <a:bodyPr vert="horz" lIns="0" tIns="0" rIns="0" bIns="0">
            <a:normAutofit/>
          </a:bodyPr>
          <a:lstStyle>
            <a:lvl1pPr marL="0" indent="0" algn="ctr">
              <a:buNone/>
              <a:defRPr sz="1800" baseline="0">
                <a:solidFill>
                  <a:schemeClr val="tx1"/>
                </a:solidFill>
              </a:defRPr>
            </a:lvl1pPr>
            <a:lvl2pPr marL="457200" indent="0">
              <a:buNone/>
              <a:defRPr sz="2200">
                <a:solidFill>
                  <a:srgbClr val="8DC63F"/>
                </a:solidFill>
              </a:defRPr>
            </a:lvl2pPr>
            <a:lvl3pPr marL="914400" indent="0">
              <a:buNone/>
              <a:defRPr sz="2200">
                <a:solidFill>
                  <a:srgbClr val="8DC63F"/>
                </a:solidFill>
              </a:defRPr>
            </a:lvl3pPr>
            <a:lvl4pPr marL="1371600" indent="0">
              <a:buNone/>
              <a:defRPr sz="2200">
                <a:solidFill>
                  <a:srgbClr val="8DC63F"/>
                </a:solidFill>
              </a:defRPr>
            </a:lvl4pPr>
            <a:lvl5pPr marL="1828800" indent="0">
              <a:buNone/>
              <a:defRPr sz="2200">
                <a:solidFill>
                  <a:srgbClr val="8DC63F"/>
                </a:solidFill>
              </a:defRPr>
            </a:lvl5pPr>
          </a:lstStyle>
          <a:p>
            <a:pPr lvl="0"/>
            <a:r>
              <a:rPr lang="en-US" dirty="0"/>
              <a:t>Emphasis Text</a:t>
            </a:r>
          </a:p>
        </p:txBody>
      </p:sp>
      <p:sp>
        <p:nvSpPr>
          <p:cNvPr id="28" name="Text Placeholder 8">
            <a:extLst>
              <a:ext uri="{FF2B5EF4-FFF2-40B4-BE49-F238E27FC236}">
                <a16:creationId xmlns:a16="http://schemas.microsoft.com/office/drawing/2014/main" id="{EF547DDC-F696-4D14-A37E-2EF7474AC2BE}"/>
              </a:ext>
            </a:extLst>
          </p:cNvPr>
          <p:cNvSpPr>
            <a:spLocks noGrp="1"/>
          </p:cNvSpPr>
          <p:nvPr>
            <p:ph type="body" sz="quarter" idx="10" hasCustomPrompt="1"/>
          </p:nvPr>
        </p:nvSpPr>
        <p:spPr>
          <a:xfrm>
            <a:off x="468313" y="3389856"/>
            <a:ext cx="1336675" cy="326535"/>
          </a:xfrm>
        </p:spPr>
        <p:txBody>
          <a:bodyPr lIns="0" tIns="0" rIns="0" bIns="0">
            <a:noAutofit/>
          </a:bodyPr>
          <a:lstStyle>
            <a:lvl1pPr marL="0" indent="0" algn="ctr">
              <a:buNone/>
              <a:defRPr sz="1800"/>
            </a:lvl1pPr>
          </a:lstStyle>
          <a:p>
            <a:pPr lvl="0"/>
            <a:r>
              <a:rPr lang="en-US" dirty="0"/>
              <a:t>Emphasis Text</a:t>
            </a:r>
          </a:p>
        </p:txBody>
      </p:sp>
      <p:sp>
        <p:nvSpPr>
          <p:cNvPr id="30" name="Text Placeholder 8">
            <a:extLst>
              <a:ext uri="{FF2B5EF4-FFF2-40B4-BE49-F238E27FC236}">
                <a16:creationId xmlns:a16="http://schemas.microsoft.com/office/drawing/2014/main" id="{1D542F68-27CA-4381-B06E-F293CB59986F}"/>
              </a:ext>
            </a:extLst>
          </p:cNvPr>
          <p:cNvSpPr>
            <a:spLocks noGrp="1"/>
          </p:cNvSpPr>
          <p:nvPr>
            <p:ph type="body" sz="quarter" idx="12" hasCustomPrompt="1"/>
          </p:nvPr>
        </p:nvSpPr>
        <p:spPr>
          <a:xfrm>
            <a:off x="468314" y="3793136"/>
            <a:ext cx="1336674" cy="570668"/>
          </a:xfrm>
        </p:spPr>
        <p:txBody>
          <a:bodyPr lIns="0" tIns="0" rIns="0" bIns="0">
            <a:noAutofit/>
          </a:bodyPr>
          <a:lstStyle>
            <a:lvl1pPr marL="0" indent="0" algn="ctr">
              <a:buNone/>
              <a:defRPr sz="1200"/>
            </a:lvl1pPr>
            <a:lvl2pPr>
              <a:defRPr sz="1200"/>
            </a:lvl2pPr>
            <a:lvl3pPr>
              <a:defRPr sz="1200"/>
            </a:lvl3pPr>
            <a:lvl4pPr>
              <a:defRPr sz="1200"/>
            </a:lvl4pPr>
            <a:lvl5pPr>
              <a:defRPr sz="1200"/>
            </a:lvl5pPr>
          </a:lstStyle>
          <a:p>
            <a:pPr lvl="0"/>
            <a:r>
              <a:rPr lang="en-US" dirty="0"/>
              <a:t>Infographic information goes here</a:t>
            </a:r>
          </a:p>
        </p:txBody>
      </p:sp>
      <p:sp>
        <p:nvSpPr>
          <p:cNvPr id="31" name="TextBox 30">
            <a:extLst>
              <a:ext uri="{FF2B5EF4-FFF2-40B4-BE49-F238E27FC236}">
                <a16:creationId xmlns:a16="http://schemas.microsoft.com/office/drawing/2014/main" id="{ECB0FA8B-B330-4468-BB80-FF22E50F5EEA}"/>
              </a:ext>
            </a:extLst>
          </p:cNvPr>
          <p:cNvSpPr txBox="1"/>
          <p:nvPr userDrawn="1"/>
        </p:nvSpPr>
        <p:spPr>
          <a:xfrm>
            <a:off x="6711702" y="4840514"/>
            <a:ext cx="2279522"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dirty="0"/>
              <a:t>NREL</a:t>
            </a:r>
            <a:r>
              <a:rPr lang="en-US" sz="800" baseline="0" dirty="0"/>
              <a:t>    </a:t>
            </a:r>
            <a:r>
              <a:rPr lang="en-US" sz="800" dirty="0"/>
              <a:t>|    </a:t>
            </a:r>
            <a:fld id="{BFD71CF8-5198-8441-A7C0-DC22FD64CBE4}" type="slidenum">
              <a:rPr lang="en-US" sz="800"/>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dirty="0"/>
          </a:p>
        </p:txBody>
      </p:sp>
    </p:spTree>
    <p:extLst>
      <p:ext uri="{BB962C8B-B14F-4D97-AF65-F5344CB8AC3E}">
        <p14:creationId xmlns:p14="http://schemas.microsoft.com/office/powerpoint/2010/main" val="39821035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Slide - Infographic Large Photo 2">
    <p:spTree>
      <p:nvGrpSpPr>
        <p:cNvPr id="1" name=""/>
        <p:cNvGrpSpPr/>
        <p:nvPr/>
      </p:nvGrpSpPr>
      <p:grpSpPr>
        <a:xfrm>
          <a:off x="0" y="0"/>
          <a:ext cx="0" cy="0"/>
          <a:chOff x="0" y="0"/>
          <a:chExt cx="0" cy="0"/>
        </a:xfrm>
      </p:grpSpPr>
      <p:sp>
        <p:nvSpPr>
          <p:cNvPr id="31" name="Picture Placeholder 2">
            <a:extLst>
              <a:ext uri="{FF2B5EF4-FFF2-40B4-BE49-F238E27FC236}">
                <a16:creationId xmlns:a16="http://schemas.microsoft.com/office/drawing/2014/main" id="{9B11AF2C-EBE2-41A1-A2E6-4146F22C1028}"/>
              </a:ext>
            </a:extLst>
          </p:cNvPr>
          <p:cNvSpPr>
            <a:spLocks noGrp="1"/>
          </p:cNvSpPr>
          <p:nvPr>
            <p:ph type="pic" sz="quarter" idx="49" hasCustomPrompt="1"/>
          </p:nvPr>
        </p:nvSpPr>
        <p:spPr>
          <a:xfrm>
            <a:off x="0" y="0"/>
            <a:ext cx="9144000" cy="2682875"/>
          </a:xfrm>
          <a:solidFill>
            <a:schemeClr val="bg1">
              <a:lumMod val="85000"/>
            </a:schemeClr>
          </a:solidFill>
        </p:spPr>
        <p:txBody>
          <a:bodyPr>
            <a:normAutofit/>
          </a:bodyPr>
          <a:lstStyle>
            <a:lvl1pPr marL="0" indent="0" algn="r">
              <a:buNone/>
              <a:defRPr sz="1600"/>
            </a:lvl1pPr>
          </a:lstStyle>
          <a:p>
            <a:r>
              <a:rPr lang="en-US" dirty="0"/>
              <a:t>Insert a large image here</a:t>
            </a:r>
          </a:p>
        </p:txBody>
      </p:sp>
      <p:sp>
        <p:nvSpPr>
          <p:cNvPr id="16" name="Text Placeholder 6"/>
          <p:cNvSpPr>
            <a:spLocks noGrp="1"/>
          </p:cNvSpPr>
          <p:nvPr>
            <p:ph type="body" sz="quarter" idx="40"/>
          </p:nvPr>
        </p:nvSpPr>
        <p:spPr>
          <a:xfrm>
            <a:off x="0" y="2682874"/>
            <a:ext cx="9144000" cy="2460625"/>
          </a:xfrm>
          <a:prstGeom prst="rect">
            <a:avLst/>
          </a:prstGeom>
          <a:solidFill>
            <a:schemeClr val="bg1"/>
          </a:solidFill>
        </p:spPr>
        <p:txBody>
          <a:bodyPr vert="horz"/>
          <a:lstStyle>
            <a:lvl1pPr marL="0" indent="0" algn="ctr">
              <a:buNone/>
              <a:defRPr sz="100">
                <a:solidFill>
                  <a:srgbClr val="333333"/>
                </a:solidFill>
              </a:defRPr>
            </a:lvl1pPr>
          </a:lstStyle>
          <a:p>
            <a:pPr lvl="0"/>
            <a:r>
              <a:rPr lang="en-US"/>
              <a:t>Click to edit Master text styles</a:t>
            </a:r>
          </a:p>
        </p:txBody>
      </p:sp>
      <p:sp>
        <p:nvSpPr>
          <p:cNvPr id="32" name="Title 31"/>
          <p:cNvSpPr>
            <a:spLocks noGrp="1"/>
          </p:cNvSpPr>
          <p:nvPr>
            <p:ph type="title" hasCustomPrompt="1"/>
          </p:nvPr>
        </p:nvSpPr>
        <p:spPr>
          <a:xfrm>
            <a:off x="457200" y="0"/>
            <a:ext cx="3213510" cy="1704258"/>
          </a:xfrm>
        </p:spPr>
        <p:txBody>
          <a:bodyPr/>
          <a:lstStyle/>
          <a:p>
            <a:r>
              <a:rPr lang="en-US"/>
              <a:t>Messaging + Blue Infographic Content</a:t>
            </a:r>
          </a:p>
        </p:txBody>
      </p:sp>
      <p:sp>
        <p:nvSpPr>
          <p:cNvPr id="33" name="Picture Placeholder 24"/>
          <p:cNvSpPr>
            <a:spLocks noGrp="1" noChangeAspect="1"/>
          </p:cNvSpPr>
          <p:nvPr>
            <p:ph type="pic" sz="quarter" idx="50" hasCustomPrompt="1"/>
          </p:nvPr>
        </p:nvSpPr>
        <p:spPr>
          <a:xfrm>
            <a:off x="490683" y="1962045"/>
            <a:ext cx="1291932" cy="1291928"/>
          </a:xfrm>
          <a:prstGeom prst="ellipse">
            <a:avLst/>
          </a:prstGeom>
          <a:solidFill>
            <a:schemeClr val="accent1"/>
          </a:solidFill>
          <a:ln w="38100">
            <a:solidFill>
              <a:schemeClr val="bg1"/>
            </a:solidFill>
          </a:ln>
        </p:spPr>
        <p:txBody>
          <a:bodyPr vert="horz" lIns="91440" tIns="91440" rIns="91440" bIns="91440" anchor="ctr" anchorCtr="0"/>
          <a:lstStyle>
            <a:lvl1pPr marL="0" indent="0" algn="ctr">
              <a:buNone/>
              <a:defRPr sz="1200">
                <a:solidFill>
                  <a:schemeClr val="bg1"/>
                </a:solidFill>
                <a:effectLst/>
              </a:defRPr>
            </a:lvl1pPr>
          </a:lstStyle>
          <a:p>
            <a:r>
              <a:rPr lang="en-US" dirty="0"/>
              <a:t>Insert icon</a:t>
            </a:r>
          </a:p>
        </p:txBody>
      </p:sp>
      <p:sp>
        <p:nvSpPr>
          <p:cNvPr id="35" name="Picture Placeholder 24"/>
          <p:cNvSpPr>
            <a:spLocks noGrp="1" noChangeAspect="1"/>
          </p:cNvSpPr>
          <p:nvPr>
            <p:ph type="pic" sz="quarter" idx="51" hasCustomPrompt="1"/>
          </p:nvPr>
        </p:nvSpPr>
        <p:spPr>
          <a:xfrm>
            <a:off x="2239612" y="1962045"/>
            <a:ext cx="1291932" cy="1291928"/>
          </a:xfrm>
          <a:prstGeom prst="ellipse">
            <a:avLst/>
          </a:prstGeom>
          <a:solidFill>
            <a:schemeClr val="accent1"/>
          </a:solidFill>
          <a:ln w="38100">
            <a:solidFill>
              <a:schemeClr val="bg1"/>
            </a:solidFill>
          </a:ln>
        </p:spPr>
        <p:txBody>
          <a:bodyPr vert="horz" lIns="91440" tIns="91440" rIns="91440" bIns="91440" anchor="ctr" anchorCtr="0"/>
          <a:lstStyle>
            <a:lvl1pPr marL="0" indent="0" algn="ctr">
              <a:buNone/>
              <a:defRPr sz="1200">
                <a:solidFill>
                  <a:schemeClr val="bg1"/>
                </a:solidFill>
                <a:effectLst/>
              </a:defRPr>
            </a:lvl1pPr>
          </a:lstStyle>
          <a:p>
            <a:r>
              <a:rPr lang="en-US"/>
              <a:t>Insert icon</a:t>
            </a:r>
          </a:p>
        </p:txBody>
      </p:sp>
      <p:sp>
        <p:nvSpPr>
          <p:cNvPr id="36" name="Picture Placeholder 24"/>
          <p:cNvSpPr>
            <a:spLocks noGrp="1" noChangeAspect="1"/>
          </p:cNvSpPr>
          <p:nvPr>
            <p:ph type="pic" sz="quarter" idx="52" hasCustomPrompt="1"/>
          </p:nvPr>
        </p:nvSpPr>
        <p:spPr>
          <a:xfrm>
            <a:off x="3926034" y="1962045"/>
            <a:ext cx="1291932" cy="1291928"/>
          </a:xfrm>
          <a:prstGeom prst="ellipse">
            <a:avLst/>
          </a:prstGeom>
          <a:solidFill>
            <a:schemeClr val="accent1"/>
          </a:solidFill>
          <a:ln w="38100">
            <a:solidFill>
              <a:schemeClr val="bg1"/>
            </a:solidFill>
          </a:ln>
        </p:spPr>
        <p:txBody>
          <a:bodyPr vert="horz" lIns="91440" tIns="91440" rIns="91440" bIns="91440" anchor="ctr" anchorCtr="0"/>
          <a:lstStyle>
            <a:lvl1pPr marL="0" indent="0" algn="ctr">
              <a:buNone/>
              <a:defRPr sz="1200">
                <a:solidFill>
                  <a:schemeClr val="bg1"/>
                </a:solidFill>
                <a:effectLst/>
              </a:defRPr>
            </a:lvl1pPr>
          </a:lstStyle>
          <a:p>
            <a:r>
              <a:rPr lang="en-US"/>
              <a:t>Insert icon</a:t>
            </a:r>
          </a:p>
        </p:txBody>
      </p:sp>
      <p:sp>
        <p:nvSpPr>
          <p:cNvPr id="37" name="Picture Placeholder 24"/>
          <p:cNvSpPr>
            <a:spLocks noGrp="1" noChangeAspect="1"/>
          </p:cNvSpPr>
          <p:nvPr>
            <p:ph type="pic" sz="quarter" idx="53" hasCustomPrompt="1"/>
          </p:nvPr>
        </p:nvSpPr>
        <p:spPr>
          <a:xfrm>
            <a:off x="5675688" y="1962045"/>
            <a:ext cx="1291932" cy="1291928"/>
          </a:xfrm>
          <a:prstGeom prst="ellipse">
            <a:avLst/>
          </a:prstGeom>
          <a:solidFill>
            <a:schemeClr val="accent1"/>
          </a:solidFill>
          <a:ln w="38100">
            <a:solidFill>
              <a:schemeClr val="bg1"/>
            </a:solidFill>
          </a:ln>
        </p:spPr>
        <p:txBody>
          <a:bodyPr vert="horz" lIns="91440" tIns="91440" rIns="91440" bIns="91440" anchor="ctr" anchorCtr="0"/>
          <a:lstStyle>
            <a:lvl1pPr marL="0" indent="0" algn="ctr">
              <a:buNone/>
              <a:defRPr sz="1200">
                <a:solidFill>
                  <a:schemeClr val="bg1"/>
                </a:solidFill>
                <a:effectLst/>
              </a:defRPr>
            </a:lvl1pPr>
          </a:lstStyle>
          <a:p>
            <a:r>
              <a:rPr lang="en-US"/>
              <a:t>Insert icon</a:t>
            </a:r>
          </a:p>
        </p:txBody>
      </p:sp>
      <p:sp>
        <p:nvSpPr>
          <p:cNvPr id="38" name="Picture Placeholder 24"/>
          <p:cNvSpPr>
            <a:spLocks noGrp="1" noChangeAspect="1"/>
          </p:cNvSpPr>
          <p:nvPr>
            <p:ph type="pic" sz="quarter" idx="54" hasCustomPrompt="1"/>
          </p:nvPr>
        </p:nvSpPr>
        <p:spPr>
          <a:xfrm>
            <a:off x="7336601" y="1962045"/>
            <a:ext cx="1291932" cy="1291928"/>
          </a:xfrm>
          <a:prstGeom prst="ellipse">
            <a:avLst/>
          </a:prstGeom>
          <a:solidFill>
            <a:schemeClr val="accent1"/>
          </a:solidFill>
          <a:ln w="38100">
            <a:solidFill>
              <a:schemeClr val="bg1"/>
            </a:solidFill>
          </a:ln>
        </p:spPr>
        <p:txBody>
          <a:bodyPr vert="horz" lIns="91440" tIns="91440" rIns="91440" bIns="91440" anchor="ctr" anchorCtr="0"/>
          <a:lstStyle>
            <a:lvl1pPr marL="0" indent="0" algn="ctr">
              <a:buNone/>
              <a:defRPr sz="1200">
                <a:solidFill>
                  <a:schemeClr val="bg1"/>
                </a:solidFill>
                <a:effectLst/>
              </a:defRPr>
            </a:lvl1pPr>
          </a:lstStyle>
          <a:p>
            <a:r>
              <a:rPr lang="en-US"/>
              <a:t>Insert icon</a:t>
            </a:r>
          </a:p>
        </p:txBody>
      </p:sp>
      <p:sp>
        <p:nvSpPr>
          <p:cNvPr id="27" name="Text Placeholder 2">
            <a:extLst>
              <a:ext uri="{FF2B5EF4-FFF2-40B4-BE49-F238E27FC236}">
                <a16:creationId xmlns:a16="http://schemas.microsoft.com/office/drawing/2014/main" id="{05006D69-EA13-4B2D-9C01-B58C39377031}"/>
              </a:ext>
            </a:extLst>
          </p:cNvPr>
          <p:cNvSpPr>
            <a:spLocks noGrp="1"/>
          </p:cNvSpPr>
          <p:nvPr>
            <p:ph type="body" sz="quarter" idx="13" hasCustomPrompt="1"/>
          </p:nvPr>
        </p:nvSpPr>
        <p:spPr>
          <a:xfrm>
            <a:off x="465438" y="4819650"/>
            <a:ext cx="2779713" cy="114815"/>
          </a:xfrm>
        </p:spPr>
        <p:txBody>
          <a:bodyPr lIns="0" tIns="0" rIns="0" bIns="0">
            <a:noAutofit/>
          </a:bodyPr>
          <a:lstStyle>
            <a:lvl1pPr marL="0" indent="0">
              <a:buNone/>
              <a:defRPr sz="600" i="1">
                <a:solidFill>
                  <a:schemeClr val="accent6"/>
                </a:solidFill>
              </a:defRPr>
            </a:lvl1pPr>
            <a:lvl2pPr marL="233362" indent="0">
              <a:buNone/>
              <a:defRPr sz="700">
                <a:solidFill>
                  <a:schemeClr val="tx1">
                    <a:lumMod val="20000"/>
                    <a:lumOff val="80000"/>
                  </a:schemeClr>
                </a:solidFill>
              </a:defRPr>
            </a:lvl2pPr>
            <a:lvl3pPr marL="458787" indent="0">
              <a:buNone/>
              <a:defRPr sz="700">
                <a:solidFill>
                  <a:schemeClr val="tx1">
                    <a:lumMod val="20000"/>
                    <a:lumOff val="80000"/>
                  </a:schemeClr>
                </a:solidFill>
              </a:defRPr>
            </a:lvl3pPr>
            <a:lvl4pPr marL="688975" indent="0">
              <a:buNone/>
              <a:defRPr sz="700">
                <a:solidFill>
                  <a:schemeClr val="tx1">
                    <a:lumMod val="20000"/>
                    <a:lumOff val="80000"/>
                  </a:schemeClr>
                </a:solidFill>
              </a:defRPr>
            </a:lvl4pPr>
            <a:lvl5pPr marL="914400" indent="0">
              <a:buNone/>
              <a:defRPr sz="700">
                <a:solidFill>
                  <a:schemeClr val="tx1">
                    <a:lumMod val="20000"/>
                    <a:lumOff val="80000"/>
                  </a:schemeClr>
                </a:solidFill>
              </a:defRPr>
            </a:lvl5pPr>
          </a:lstStyle>
          <a:p>
            <a:pPr lvl="0"/>
            <a:r>
              <a:rPr lang="en-US" dirty="0"/>
              <a:t>Photo/Image Credit</a:t>
            </a:r>
          </a:p>
        </p:txBody>
      </p:sp>
      <p:sp>
        <p:nvSpPr>
          <p:cNvPr id="25" name="Text Placeholder 3"/>
          <p:cNvSpPr>
            <a:spLocks noGrp="1"/>
          </p:cNvSpPr>
          <p:nvPr>
            <p:ph type="body" sz="quarter" idx="47" hasCustomPrompt="1"/>
          </p:nvPr>
        </p:nvSpPr>
        <p:spPr>
          <a:xfrm>
            <a:off x="7336601" y="3793135"/>
            <a:ext cx="1336675" cy="570668"/>
          </a:xfrm>
          <a:prstGeom prst="rect">
            <a:avLst/>
          </a:prstGeom>
          <a:ln>
            <a:noFill/>
          </a:ln>
        </p:spPr>
        <p:txBody>
          <a:bodyPr vert="horz" lIns="0" tIns="0" rIns="0" bIns="0"/>
          <a:lstStyle>
            <a:lvl1pPr marL="0" indent="0" algn="ctr">
              <a:buNone/>
              <a:defRPr sz="1200" baseline="0">
                <a:solidFill>
                  <a:schemeClr val="tx1"/>
                </a:solidFill>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dirty="0"/>
              <a:t>Infographic information goes here</a:t>
            </a:r>
          </a:p>
        </p:txBody>
      </p:sp>
      <p:sp>
        <p:nvSpPr>
          <p:cNvPr id="26" name="Text Placeholder 17"/>
          <p:cNvSpPr>
            <a:spLocks noGrp="1"/>
          </p:cNvSpPr>
          <p:nvPr>
            <p:ph type="body" sz="quarter" idx="48" hasCustomPrompt="1"/>
          </p:nvPr>
        </p:nvSpPr>
        <p:spPr>
          <a:xfrm>
            <a:off x="7336602" y="3389856"/>
            <a:ext cx="1336675" cy="326535"/>
          </a:xfrm>
          <a:prstGeom prst="rect">
            <a:avLst/>
          </a:prstGeom>
        </p:spPr>
        <p:txBody>
          <a:bodyPr vert="horz" lIns="0" tIns="0" rIns="0" bIns="0">
            <a:normAutofit/>
          </a:bodyPr>
          <a:lstStyle>
            <a:lvl1pPr marL="0" indent="0" algn="ctr">
              <a:buNone/>
              <a:defRPr sz="1800" baseline="0">
                <a:solidFill>
                  <a:schemeClr val="tx1"/>
                </a:solidFill>
              </a:defRPr>
            </a:lvl1pPr>
            <a:lvl2pPr marL="457200" indent="0">
              <a:buNone/>
              <a:defRPr sz="2200">
                <a:solidFill>
                  <a:srgbClr val="8DC63F"/>
                </a:solidFill>
              </a:defRPr>
            </a:lvl2pPr>
            <a:lvl3pPr marL="914400" indent="0">
              <a:buNone/>
              <a:defRPr sz="2200">
                <a:solidFill>
                  <a:srgbClr val="8DC63F"/>
                </a:solidFill>
              </a:defRPr>
            </a:lvl3pPr>
            <a:lvl4pPr marL="1371600" indent="0">
              <a:buNone/>
              <a:defRPr sz="2200">
                <a:solidFill>
                  <a:srgbClr val="8DC63F"/>
                </a:solidFill>
              </a:defRPr>
            </a:lvl4pPr>
            <a:lvl5pPr marL="1828800" indent="0">
              <a:buNone/>
              <a:defRPr sz="2200">
                <a:solidFill>
                  <a:srgbClr val="8DC63F"/>
                </a:solidFill>
              </a:defRPr>
            </a:lvl5pPr>
          </a:lstStyle>
          <a:p>
            <a:pPr lvl="0"/>
            <a:r>
              <a:rPr lang="en-US" dirty="0"/>
              <a:t>Emphasis Text</a:t>
            </a:r>
          </a:p>
        </p:txBody>
      </p:sp>
      <p:sp>
        <p:nvSpPr>
          <p:cNvPr id="23" name="Text Placeholder 3"/>
          <p:cNvSpPr>
            <a:spLocks noGrp="1"/>
          </p:cNvSpPr>
          <p:nvPr>
            <p:ph type="body" sz="quarter" idx="45" hasCustomPrompt="1"/>
          </p:nvPr>
        </p:nvSpPr>
        <p:spPr>
          <a:xfrm>
            <a:off x="5655659" y="3793135"/>
            <a:ext cx="1336675" cy="570668"/>
          </a:xfrm>
          <a:prstGeom prst="rect">
            <a:avLst/>
          </a:prstGeom>
          <a:ln>
            <a:noFill/>
          </a:ln>
        </p:spPr>
        <p:txBody>
          <a:bodyPr vert="horz" lIns="0" tIns="0" rIns="0" bIns="0"/>
          <a:lstStyle>
            <a:lvl1pPr marL="0" indent="0" algn="ctr">
              <a:buNone/>
              <a:defRPr sz="1200" baseline="0">
                <a:solidFill>
                  <a:schemeClr val="tx1"/>
                </a:solidFill>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dirty="0"/>
              <a:t>Infographic information goes here</a:t>
            </a:r>
          </a:p>
        </p:txBody>
      </p:sp>
      <p:sp>
        <p:nvSpPr>
          <p:cNvPr id="24" name="Text Placeholder 17"/>
          <p:cNvSpPr>
            <a:spLocks noGrp="1"/>
          </p:cNvSpPr>
          <p:nvPr>
            <p:ph type="body" sz="quarter" idx="46" hasCustomPrompt="1"/>
          </p:nvPr>
        </p:nvSpPr>
        <p:spPr>
          <a:xfrm>
            <a:off x="5655660" y="3389856"/>
            <a:ext cx="1336675" cy="326535"/>
          </a:xfrm>
          <a:prstGeom prst="rect">
            <a:avLst/>
          </a:prstGeom>
        </p:spPr>
        <p:txBody>
          <a:bodyPr vert="horz" lIns="0" tIns="0" rIns="0" bIns="0">
            <a:normAutofit/>
          </a:bodyPr>
          <a:lstStyle>
            <a:lvl1pPr marL="0" indent="0" algn="ctr">
              <a:buNone/>
              <a:defRPr sz="1800" baseline="0">
                <a:solidFill>
                  <a:schemeClr val="tx1"/>
                </a:solidFill>
              </a:defRPr>
            </a:lvl1pPr>
            <a:lvl2pPr marL="457200" indent="0">
              <a:buNone/>
              <a:defRPr sz="2200">
                <a:solidFill>
                  <a:srgbClr val="8DC63F"/>
                </a:solidFill>
              </a:defRPr>
            </a:lvl2pPr>
            <a:lvl3pPr marL="914400" indent="0">
              <a:buNone/>
              <a:defRPr sz="2200">
                <a:solidFill>
                  <a:srgbClr val="8DC63F"/>
                </a:solidFill>
              </a:defRPr>
            </a:lvl3pPr>
            <a:lvl4pPr marL="1371600" indent="0">
              <a:buNone/>
              <a:defRPr sz="2200">
                <a:solidFill>
                  <a:srgbClr val="8DC63F"/>
                </a:solidFill>
              </a:defRPr>
            </a:lvl4pPr>
            <a:lvl5pPr marL="1828800" indent="0">
              <a:buNone/>
              <a:defRPr sz="2200">
                <a:solidFill>
                  <a:srgbClr val="8DC63F"/>
                </a:solidFill>
              </a:defRPr>
            </a:lvl5pPr>
          </a:lstStyle>
          <a:p>
            <a:pPr lvl="0"/>
            <a:r>
              <a:rPr lang="en-US" dirty="0"/>
              <a:t>Emphasis Text</a:t>
            </a:r>
          </a:p>
        </p:txBody>
      </p:sp>
      <p:sp>
        <p:nvSpPr>
          <p:cNvPr id="21" name="Text Placeholder 3"/>
          <p:cNvSpPr>
            <a:spLocks noGrp="1"/>
          </p:cNvSpPr>
          <p:nvPr>
            <p:ph type="body" sz="quarter" idx="43" hasCustomPrompt="1"/>
          </p:nvPr>
        </p:nvSpPr>
        <p:spPr>
          <a:xfrm>
            <a:off x="3931141" y="3793135"/>
            <a:ext cx="1336675" cy="570668"/>
          </a:xfrm>
          <a:prstGeom prst="rect">
            <a:avLst/>
          </a:prstGeom>
          <a:ln>
            <a:noFill/>
          </a:ln>
        </p:spPr>
        <p:txBody>
          <a:bodyPr vert="horz" lIns="0" tIns="0" rIns="0" bIns="0"/>
          <a:lstStyle>
            <a:lvl1pPr marL="0" indent="0" algn="ctr">
              <a:buNone/>
              <a:defRPr sz="1200" baseline="0">
                <a:solidFill>
                  <a:schemeClr val="tx1"/>
                </a:solidFill>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dirty="0"/>
              <a:t>Infographic information goes here</a:t>
            </a:r>
          </a:p>
        </p:txBody>
      </p:sp>
      <p:sp>
        <p:nvSpPr>
          <p:cNvPr id="22" name="Text Placeholder 17"/>
          <p:cNvSpPr>
            <a:spLocks noGrp="1"/>
          </p:cNvSpPr>
          <p:nvPr>
            <p:ph type="body" sz="quarter" idx="44" hasCustomPrompt="1"/>
          </p:nvPr>
        </p:nvSpPr>
        <p:spPr>
          <a:xfrm>
            <a:off x="3931142" y="3389856"/>
            <a:ext cx="1336675" cy="326535"/>
          </a:xfrm>
          <a:prstGeom prst="rect">
            <a:avLst/>
          </a:prstGeom>
        </p:spPr>
        <p:txBody>
          <a:bodyPr vert="horz" lIns="0" tIns="0" rIns="0" bIns="0">
            <a:normAutofit/>
          </a:bodyPr>
          <a:lstStyle>
            <a:lvl1pPr marL="0" indent="0" algn="ctr">
              <a:buNone/>
              <a:defRPr sz="1800" baseline="0">
                <a:solidFill>
                  <a:schemeClr val="tx1"/>
                </a:solidFill>
              </a:defRPr>
            </a:lvl1pPr>
            <a:lvl2pPr marL="457200" indent="0">
              <a:buNone/>
              <a:defRPr sz="2200">
                <a:solidFill>
                  <a:srgbClr val="8DC63F"/>
                </a:solidFill>
              </a:defRPr>
            </a:lvl2pPr>
            <a:lvl3pPr marL="914400" indent="0">
              <a:buNone/>
              <a:defRPr sz="2200">
                <a:solidFill>
                  <a:srgbClr val="8DC63F"/>
                </a:solidFill>
              </a:defRPr>
            </a:lvl3pPr>
            <a:lvl4pPr marL="1371600" indent="0">
              <a:buNone/>
              <a:defRPr sz="2200">
                <a:solidFill>
                  <a:srgbClr val="8DC63F"/>
                </a:solidFill>
              </a:defRPr>
            </a:lvl4pPr>
            <a:lvl5pPr marL="1828800" indent="0">
              <a:buNone/>
              <a:defRPr sz="2200">
                <a:solidFill>
                  <a:srgbClr val="8DC63F"/>
                </a:solidFill>
              </a:defRPr>
            </a:lvl5pPr>
          </a:lstStyle>
          <a:p>
            <a:pPr lvl="0"/>
            <a:r>
              <a:rPr lang="en-US" dirty="0"/>
              <a:t>Emphasis Text</a:t>
            </a:r>
          </a:p>
        </p:txBody>
      </p:sp>
      <p:sp>
        <p:nvSpPr>
          <p:cNvPr id="19" name="Text Placeholder 3"/>
          <p:cNvSpPr>
            <a:spLocks noGrp="1"/>
          </p:cNvSpPr>
          <p:nvPr>
            <p:ph type="body" sz="quarter" idx="41" hasCustomPrompt="1"/>
          </p:nvPr>
        </p:nvSpPr>
        <p:spPr>
          <a:xfrm>
            <a:off x="2194869" y="3793135"/>
            <a:ext cx="1336675" cy="570668"/>
          </a:xfrm>
          <a:prstGeom prst="rect">
            <a:avLst/>
          </a:prstGeom>
          <a:ln>
            <a:noFill/>
          </a:ln>
        </p:spPr>
        <p:txBody>
          <a:bodyPr vert="horz" lIns="0" tIns="0" rIns="0" bIns="0"/>
          <a:lstStyle>
            <a:lvl1pPr marL="0" indent="0" algn="ctr">
              <a:buNone/>
              <a:defRPr sz="1200" baseline="0">
                <a:solidFill>
                  <a:schemeClr val="tx1"/>
                </a:solidFill>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dirty="0"/>
              <a:t>Infographic information goes here</a:t>
            </a:r>
          </a:p>
        </p:txBody>
      </p:sp>
      <p:sp>
        <p:nvSpPr>
          <p:cNvPr id="20" name="Text Placeholder 17"/>
          <p:cNvSpPr>
            <a:spLocks noGrp="1"/>
          </p:cNvSpPr>
          <p:nvPr>
            <p:ph type="body" sz="quarter" idx="42" hasCustomPrompt="1"/>
          </p:nvPr>
        </p:nvSpPr>
        <p:spPr>
          <a:xfrm>
            <a:off x="2194870" y="3389856"/>
            <a:ext cx="1336675" cy="326535"/>
          </a:xfrm>
          <a:prstGeom prst="rect">
            <a:avLst/>
          </a:prstGeom>
        </p:spPr>
        <p:txBody>
          <a:bodyPr vert="horz" lIns="0" tIns="0" rIns="0" bIns="0">
            <a:normAutofit/>
          </a:bodyPr>
          <a:lstStyle>
            <a:lvl1pPr marL="0" indent="0" algn="ctr">
              <a:buNone/>
              <a:defRPr sz="1800" baseline="0">
                <a:solidFill>
                  <a:schemeClr val="tx1"/>
                </a:solidFill>
              </a:defRPr>
            </a:lvl1pPr>
            <a:lvl2pPr marL="457200" indent="0">
              <a:buNone/>
              <a:defRPr sz="2200">
                <a:solidFill>
                  <a:srgbClr val="8DC63F"/>
                </a:solidFill>
              </a:defRPr>
            </a:lvl2pPr>
            <a:lvl3pPr marL="914400" indent="0">
              <a:buNone/>
              <a:defRPr sz="2200">
                <a:solidFill>
                  <a:srgbClr val="8DC63F"/>
                </a:solidFill>
              </a:defRPr>
            </a:lvl3pPr>
            <a:lvl4pPr marL="1371600" indent="0">
              <a:buNone/>
              <a:defRPr sz="2200">
                <a:solidFill>
                  <a:srgbClr val="8DC63F"/>
                </a:solidFill>
              </a:defRPr>
            </a:lvl4pPr>
            <a:lvl5pPr marL="1828800" indent="0">
              <a:buNone/>
              <a:defRPr sz="2200">
                <a:solidFill>
                  <a:srgbClr val="8DC63F"/>
                </a:solidFill>
              </a:defRPr>
            </a:lvl5pPr>
          </a:lstStyle>
          <a:p>
            <a:pPr lvl="0"/>
            <a:r>
              <a:rPr lang="en-US" dirty="0"/>
              <a:t>Emphasis Text</a:t>
            </a:r>
          </a:p>
        </p:txBody>
      </p:sp>
      <p:sp>
        <p:nvSpPr>
          <p:cNvPr id="28" name="Text Placeholder 8">
            <a:extLst>
              <a:ext uri="{FF2B5EF4-FFF2-40B4-BE49-F238E27FC236}">
                <a16:creationId xmlns:a16="http://schemas.microsoft.com/office/drawing/2014/main" id="{EF547DDC-F696-4D14-A37E-2EF7474AC2BE}"/>
              </a:ext>
            </a:extLst>
          </p:cNvPr>
          <p:cNvSpPr>
            <a:spLocks noGrp="1"/>
          </p:cNvSpPr>
          <p:nvPr>
            <p:ph type="body" sz="quarter" idx="10" hasCustomPrompt="1"/>
          </p:nvPr>
        </p:nvSpPr>
        <p:spPr>
          <a:xfrm>
            <a:off x="468313" y="3389856"/>
            <a:ext cx="1336675" cy="326535"/>
          </a:xfrm>
        </p:spPr>
        <p:txBody>
          <a:bodyPr lIns="0" tIns="0" rIns="0" bIns="0">
            <a:noAutofit/>
          </a:bodyPr>
          <a:lstStyle>
            <a:lvl1pPr marL="0" indent="0" algn="ctr">
              <a:buNone/>
              <a:defRPr sz="1800"/>
            </a:lvl1pPr>
          </a:lstStyle>
          <a:p>
            <a:pPr lvl="0"/>
            <a:r>
              <a:rPr lang="en-US" dirty="0"/>
              <a:t>Emphasis Text</a:t>
            </a:r>
          </a:p>
        </p:txBody>
      </p:sp>
      <p:sp>
        <p:nvSpPr>
          <p:cNvPr id="30" name="Text Placeholder 8">
            <a:extLst>
              <a:ext uri="{FF2B5EF4-FFF2-40B4-BE49-F238E27FC236}">
                <a16:creationId xmlns:a16="http://schemas.microsoft.com/office/drawing/2014/main" id="{1D542F68-27CA-4381-B06E-F293CB59986F}"/>
              </a:ext>
            </a:extLst>
          </p:cNvPr>
          <p:cNvSpPr>
            <a:spLocks noGrp="1"/>
          </p:cNvSpPr>
          <p:nvPr>
            <p:ph type="body" sz="quarter" idx="12" hasCustomPrompt="1"/>
          </p:nvPr>
        </p:nvSpPr>
        <p:spPr>
          <a:xfrm>
            <a:off x="468314" y="3793136"/>
            <a:ext cx="1336674" cy="570668"/>
          </a:xfrm>
        </p:spPr>
        <p:txBody>
          <a:bodyPr lIns="0" tIns="0" rIns="0" bIns="0">
            <a:noAutofit/>
          </a:bodyPr>
          <a:lstStyle>
            <a:lvl1pPr marL="0" indent="0" algn="ctr">
              <a:buNone/>
              <a:defRPr sz="1200"/>
            </a:lvl1pPr>
            <a:lvl2pPr>
              <a:defRPr sz="1200"/>
            </a:lvl2pPr>
            <a:lvl3pPr>
              <a:defRPr sz="1200"/>
            </a:lvl3pPr>
            <a:lvl4pPr>
              <a:defRPr sz="1200"/>
            </a:lvl4pPr>
            <a:lvl5pPr>
              <a:defRPr sz="1200"/>
            </a:lvl5pPr>
          </a:lstStyle>
          <a:p>
            <a:pPr lvl="0"/>
            <a:r>
              <a:rPr lang="en-US" dirty="0"/>
              <a:t>Infographic information goes here</a:t>
            </a:r>
          </a:p>
        </p:txBody>
      </p:sp>
      <p:sp>
        <p:nvSpPr>
          <p:cNvPr id="34" name="TextBox 33">
            <a:extLst>
              <a:ext uri="{FF2B5EF4-FFF2-40B4-BE49-F238E27FC236}">
                <a16:creationId xmlns:a16="http://schemas.microsoft.com/office/drawing/2014/main" id="{23C495A5-6A79-42D1-9501-3481B5753125}"/>
              </a:ext>
            </a:extLst>
          </p:cNvPr>
          <p:cNvSpPr txBox="1"/>
          <p:nvPr userDrawn="1"/>
        </p:nvSpPr>
        <p:spPr>
          <a:xfrm>
            <a:off x="6711702" y="4840514"/>
            <a:ext cx="2279522"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dirty="0"/>
              <a:t>NREL</a:t>
            </a:r>
            <a:r>
              <a:rPr lang="en-US" sz="800" baseline="0" dirty="0"/>
              <a:t>    </a:t>
            </a:r>
            <a:r>
              <a:rPr lang="en-US" sz="800" dirty="0"/>
              <a:t>|    </a:t>
            </a:r>
            <a:fld id="{BFD71CF8-5198-8441-A7C0-DC22FD64CBE4}" type="slidenum">
              <a:rPr lang="en-US" sz="800"/>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dirty="0"/>
          </a:p>
        </p:txBody>
      </p:sp>
    </p:spTree>
    <p:extLst>
      <p:ext uri="{BB962C8B-B14F-4D97-AF65-F5344CB8AC3E}">
        <p14:creationId xmlns:p14="http://schemas.microsoft.com/office/powerpoint/2010/main" val="27421055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Full Photo 1">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41CEB93-B319-4B7C-A580-74D0269E1C4B}"/>
              </a:ext>
            </a:extLst>
          </p:cNvPr>
          <p:cNvPicPr>
            <a:picLocks noChangeAspect="1"/>
          </p:cNvPicPr>
          <p:nvPr userDrawn="1"/>
        </p:nvPicPr>
        <p:blipFill>
          <a:blip r:embed="rId2"/>
          <a:srcRect/>
          <a:stretch/>
        </p:blipFill>
        <p:spPr>
          <a:xfrm>
            <a:off x="7155" y="0"/>
            <a:ext cx="9130475" cy="5143501"/>
          </a:xfrm>
          <a:prstGeom prst="rect">
            <a:avLst/>
          </a:prstGeom>
        </p:spPr>
      </p:pic>
      <p:sp>
        <p:nvSpPr>
          <p:cNvPr id="8" name="Text Placeholder 7"/>
          <p:cNvSpPr>
            <a:spLocks noGrp="1"/>
          </p:cNvSpPr>
          <p:nvPr>
            <p:ph type="body" sz="quarter" idx="10" hasCustomPrompt="1"/>
          </p:nvPr>
        </p:nvSpPr>
        <p:spPr>
          <a:xfrm>
            <a:off x="3736975" y="1504827"/>
            <a:ext cx="5393498" cy="1095516"/>
          </a:xfrm>
          <a:solidFill>
            <a:schemeClr val="accent1">
              <a:alpha val="75000"/>
            </a:schemeClr>
          </a:solidFill>
        </p:spPr>
        <p:txBody>
          <a:bodyPr lIns="182880" tIns="137160" rIns="182880" bIns="137160" anchor="ctr" anchorCtr="0">
            <a:noAutofit/>
          </a:bodyPr>
          <a:lstStyle>
            <a:lvl1pPr marL="0" indent="0">
              <a:lnSpc>
                <a:spcPts val="2800"/>
              </a:lnSpc>
              <a:buNone/>
              <a:defRPr sz="3000">
                <a:solidFill>
                  <a:schemeClr val="bg1"/>
                </a:solidFill>
              </a:defRPr>
            </a:lvl1pPr>
          </a:lstStyle>
          <a:p>
            <a:pPr lvl="0"/>
            <a:r>
              <a:rPr lang="en-US"/>
              <a:t>Title</a:t>
            </a:r>
          </a:p>
        </p:txBody>
      </p:sp>
      <p:sp>
        <p:nvSpPr>
          <p:cNvPr id="15" name="Text Placeholder 14"/>
          <p:cNvSpPr>
            <a:spLocks noGrp="1"/>
          </p:cNvSpPr>
          <p:nvPr>
            <p:ph type="body" sz="quarter" idx="11" hasCustomPrompt="1"/>
          </p:nvPr>
        </p:nvSpPr>
        <p:spPr>
          <a:xfrm>
            <a:off x="3736975" y="2744787"/>
            <a:ext cx="4322763" cy="1101551"/>
          </a:xfrm>
          <a:solidFill>
            <a:schemeClr val="accent1">
              <a:alpha val="75000"/>
            </a:schemeClr>
          </a:solidFill>
        </p:spPr>
        <p:txBody>
          <a:bodyPr lIns="182880" tIns="137160" rIns="182880" bIns="137160" anchor="ctr" anchorCtr="0">
            <a:noAutofit/>
          </a:bodyPr>
          <a:lstStyle>
            <a:lvl1pPr marL="0" indent="0">
              <a:lnSpc>
                <a:spcPts val="1760"/>
              </a:lnSpc>
              <a:spcBef>
                <a:spcPts val="400"/>
              </a:spcBef>
              <a:buNone/>
              <a:defRPr sz="1800" baseline="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Presenter Name</a:t>
            </a:r>
            <a:br>
              <a:rPr lang="en-US" dirty="0"/>
            </a:br>
            <a:r>
              <a:rPr lang="en-US" dirty="0"/>
              <a:t>Venue or Organization</a:t>
            </a:r>
            <a:br>
              <a:rPr lang="en-US" dirty="0"/>
            </a:br>
            <a:r>
              <a:rPr lang="en-US" dirty="0"/>
              <a:t>Date</a:t>
            </a:r>
          </a:p>
        </p:txBody>
      </p:sp>
      <p:pic>
        <p:nvPicPr>
          <p:cNvPr id="7" name="Graphic 6">
            <a:extLst>
              <a:ext uri="{FF2B5EF4-FFF2-40B4-BE49-F238E27FC236}">
                <a16:creationId xmlns:a16="http://schemas.microsoft.com/office/drawing/2014/main" id="{465B8CD2-BF47-094F-B614-5CEAE71B3F34}"/>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67454" y="0"/>
            <a:ext cx="2331892" cy="1092307"/>
          </a:xfrm>
          <a:prstGeom prst="rect">
            <a:avLst/>
          </a:prstGeom>
        </p:spPr>
      </p:pic>
      <p:sp>
        <p:nvSpPr>
          <p:cNvPr id="9" name="TextBox 8">
            <a:extLst>
              <a:ext uri="{FF2B5EF4-FFF2-40B4-BE49-F238E27FC236}">
                <a16:creationId xmlns:a16="http://schemas.microsoft.com/office/drawing/2014/main" id="{BD30BCCF-CBC7-5646-AFBB-E99D6B7D4D8F}"/>
              </a:ext>
            </a:extLst>
          </p:cNvPr>
          <p:cNvSpPr txBox="1"/>
          <p:nvPr userDrawn="1"/>
        </p:nvSpPr>
        <p:spPr>
          <a:xfrm>
            <a:off x="467454" y="4830962"/>
            <a:ext cx="2093495" cy="200055"/>
          </a:xfrm>
          <a:prstGeom prst="rect">
            <a:avLst/>
          </a:prstGeom>
          <a:noFill/>
        </p:spPr>
        <p:txBody>
          <a:bodyPr wrap="square" lIns="0" tIns="0" rIns="0" bIns="0" rtlCol="0">
            <a:noAutofit/>
          </a:bodyPr>
          <a:lstStyle/>
          <a:p>
            <a:r>
              <a:rPr lang="en-US" sz="600" i="1" dirty="0">
                <a:solidFill>
                  <a:schemeClr val="tx1">
                    <a:lumMod val="20000"/>
                    <a:lumOff val="80000"/>
                  </a:schemeClr>
                </a:solidFill>
              </a:rPr>
              <a:t>Photo from iStock-627281636</a:t>
            </a:r>
          </a:p>
        </p:txBody>
      </p:sp>
    </p:spTree>
    <p:extLst>
      <p:ext uri="{BB962C8B-B14F-4D97-AF65-F5344CB8AC3E}">
        <p14:creationId xmlns:p14="http://schemas.microsoft.com/office/powerpoint/2010/main" val="1274677542"/>
      </p:ext>
    </p:extLst>
  </p:cSld>
  <p:clrMapOvr>
    <a:masterClrMapping/>
  </p:clrMapOvr>
  <p:extLst>
    <p:ext uri="{DCECCB84-F9BA-43D5-87BE-67443E8EF086}">
      <p15:sldGuideLst xmlns:p15="http://schemas.microsoft.com/office/powerpoint/2012/main">
        <p15:guide id="1" orient="horz" pos="3036" userDrawn="1">
          <p15:clr>
            <a:srgbClr val="FBAE40"/>
          </p15:clr>
        </p15:guide>
        <p15:guide id="2" pos="288"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Slide - Half Photo">
    <p:spTree>
      <p:nvGrpSpPr>
        <p:cNvPr id="1" name=""/>
        <p:cNvGrpSpPr/>
        <p:nvPr/>
      </p:nvGrpSpPr>
      <p:grpSpPr>
        <a:xfrm>
          <a:off x="0" y="0"/>
          <a:ext cx="0" cy="0"/>
          <a:chOff x="0" y="0"/>
          <a:chExt cx="0" cy="0"/>
        </a:xfrm>
      </p:grpSpPr>
      <p:sp>
        <p:nvSpPr>
          <p:cNvPr id="3" name="Picture Placeholder 2"/>
          <p:cNvSpPr>
            <a:spLocks noGrp="1"/>
          </p:cNvSpPr>
          <p:nvPr>
            <p:ph type="pic" sz="quarter" idx="49" hasCustomPrompt="1"/>
          </p:nvPr>
        </p:nvSpPr>
        <p:spPr>
          <a:xfrm>
            <a:off x="0" y="0"/>
            <a:ext cx="9144000" cy="2682875"/>
          </a:xfrm>
          <a:solidFill>
            <a:schemeClr val="bg1">
              <a:lumMod val="85000"/>
            </a:schemeClr>
          </a:solidFill>
        </p:spPr>
        <p:txBody>
          <a:bodyPr>
            <a:normAutofit/>
          </a:bodyPr>
          <a:lstStyle>
            <a:lvl1pPr marL="0" indent="0" algn="r">
              <a:buNone/>
              <a:defRPr sz="1600"/>
            </a:lvl1pPr>
          </a:lstStyle>
          <a:p>
            <a:r>
              <a:rPr lang="en-US" dirty="0"/>
              <a:t>Insert a large image here</a:t>
            </a:r>
          </a:p>
        </p:txBody>
      </p:sp>
      <p:sp>
        <p:nvSpPr>
          <p:cNvPr id="2" name="Title 1"/>
          <p:cNvSpPr>
            <a:spLocks noGrp="1"/>
          </p:cNvSpPr>
          <p:nvPr>
            <p:ph type="title" hasCustomPrompt="1"/>
          </p:nvPr>
        </p:nvSpPr>
        <p:spPr>
          <a:xfrm>
            <a:off x="0" y="2135605"/>
            <a:ext cx="4936982" cy="548154"/>
          </a:xfrm>
        </p:spPr>
        <p:txBody>
          <a:bodyPr lIns="274320" tIns="118872" bIns="45720">
            <a:noAutofit/>
          </a:bodyPr>
          <a:lstStyle>
            <a:lvl1pPr algn="l">
              <a:defRPr/>
            </a:lvl1pPr>
          </a:lstStyle>
          <a:p>
            <a:pPr lvl="0"/>
            <a:r>
              <a:rPr lang="en-US" dirty="0"/>
              <a:t>Title: Content Slide</a:t>
            </a:r>
          </a:p>
        </p:txBody>
      </p:sp>
      <p:sp>
        <p:nvSpPr>
          <p:cNvPr id="15" name="Text Placeholder 14">
            <a:extLst>
              <a:ext uri="{FF2B5EF4-FFF2-40B4-BE49-F238E27FC236}">
                <a16:creationId xmlns:a16="http://schemas.microsoft.com/office/drawing/2014/main" id="{24B73B91-ED3C-4FB3-BF3A-127FF6200B68}"/>
              </a:ext>
            </a:extLst>
          </p:cNvPr>
          <p:cNvSpPr>
            <a:spLocks noGrp="1"/>
          </p:cNvSpPr>
          <p:nvPr>
            <p:ph type="body" sz="quarter" idx="56"/>
          </p:nvPr>
        </p:nvSpPr>
        <p:spPr>
          <a:xfrm>
            <a:off x="457201" y="2943225"/>
            <a:ext cx="4023360" cy="1762125"/>
          </a:xfrm>
        </p:spPr>
        <p:txBody>
          <a:bodyPr/>
          <a:lstStyle/>
          <a:p>
            <a:pPr lvl="0"/>
            <a:r>
              <a:rPr lang="en-US"/>
              <a:t>Click to edit Master text styles</a:t>
            </a:r>
          </a:p>
        </p:txBody>
      </p:sp>
      <p:sp>
        <p:nvSpPr>
          <p:cNvPr id="17" name="Text Placeholder 16">
            <a:extLst>
              <a:ext uri="{FF2B5EF4-FFF2-40B4-BE49-F238E27FC236}">
                <a16:creationId xmlns:a16="http://schemas.microsoft.com/office/drawing/2014/main" id="{CAAC7818-041E-483D-B6B5-A5441FAD4511}"/>
              </a:ext>
            </a:extLst>
          </p:cNvPr>
          <p:cNvSpPr>
            <a:spLocks noGrp="1"/>
          </p:cNvSpPr>
          <p:nvPr>
            <p:ph type="body" sz="quarter" idx="57"/>
          </p:nvPr>
        </p:nvSpPr>
        <p:spPr>
          <a:xfrm>
            <a:off x="4778925" y="2943225"/>
            <a:ext cx="3974378" cy="1762125"/>
          </a:xfrm>
        </p:spPr>
        <p:txBody>
          <a:bodyPr/>
          <a:lstStyle/>
          <a:p>
            <a:pPr lvl="0"/>
            <a:r>
              <a:rPr lang="en-US"/>
              <a:t>Click to edit Master text styles</a:t>
            </a:r>
          </a:p>
        </p:txBody>
      </p:sp>
      <p:sp>
        <p:nvSpPr>
          <p:cNvPr id="18" name="Text Placeholder 2">
            <a:extLst>
              <a:ext uri="{FF2B5EF4-FFF2-40B4-BE49-F238E27FC236}">
                <a16:creationId xmlns:a16="http://schemas.microsoft.com/office/drawing/2014/main" id="{1B8A3555-C79D-42B2-BFE0-E2004460478D}"/>
              </a:ext>
            </a:extLst>
          </p:cNvPr>
          <p:cNvSpPr>
            <a:spLocks noGrp="1"/>
          </p:cNvSpPr>
          <p:nvPr>
            <p:ph type="body" sz="quarter" idx="13" hasCustomPrompt="1"/>
          </p:nvPr>
        </p:nvSpPr>
        <p:spPr>
          <a:xfrm>
            <a:off x="465438" y="4819650"/>
            <a:ext cx="2779713" cy="114815"/>
          </a:xfrm>
        </p:spPr>
        <p:txBody>
          <a:bodyPr lIns="0" tIns="0" rIns="0" bIns="0">
            <a:noAutofit/>
          </a:bodyPr>
          <a:lstStyle>
            <a:lvl1pPr marL="0" indent="0">
              <a:buNone/>
              <a:defRPr sz="600" i="1">
                <a:solidFill>
                  <a:schemeClr val="accent6"/>
                </a:solidFill>
              </a:defRPr>
            </a:lvl1pPr>
            <a:lvl2pPr marL="233362" indent="0">
              <a:buNone/>
              <a:defRPr sz="700">
                <a:solidFill>
                  <a:schemeClr val="tx1">
                    <a:lumMod val="20000"/>
                    <a:lumOff val="80000"/>
                  </a:schemeClr>
                </a:solidFill>
              </a:defRPr>
            </a:lvl2pPr>
            <a:lvl3pPr marL="458787" indent="0">
              <a:buNone/>
              <a:defRPr sz="700">
                <a:solidFill>
                  <a:schemeClr val="tx1">
                    <a:lumMod val="20000"/>
                    <a:lumOff val="80000"/>
                  </a:schemeClr>
                </a:solidFill>
              </a:defRPr>
            </a:lvl3pPr>
            <a:lvl4pPr marL="688975" indent="0">
              <a:buNone/>
              <a:defRPr sz="700">
                <a:solidFill>
                  <a:schemeClr val="tx1">
                    <a:lumMod val="20000"/>
                    <a:lumOff val="80000"/>
                  </a:schemeClr>
                </a:solidFill>
              </a:defRPr>
            </a:lvl4pPr>
            <a:lvl5pPr marL="914400" indent="0">
              <a:buNone/>
              <a:defRPr sz="700">
                <a:solidFill>
                  <a:schemeClr val="tx1">
                    <a:lumMod val="20000"/>
                    <a:lumOff val="80000"/>
                  </a:schemeClr>
                </a:solidFill>
              </a:defRPr>
            </a:lvl5pPr>
          </a:lstStyle>
          <a:p>
            <a:pPr lvl="0"/>
            <a:r>
              <a:rPr lang="en-US" dirty="0"/>
              <a:t>Photo/Image Credit</a:t>
            </a:r>
          </a:p>
        </p:txBody>
      </p:sp>
      <p:sp>
        <p:nvSpPr>
          <p:cNvPr id="9" name="TextBox 8">
            <a:extLst>
              <a:ext uri="{FF2B5EF4-FFF2-40B4-BE49-F238E27FC236}">
                <a16:creationId xmlns:a16="http://schemas.microsoft.com/office/drawing/2014/main" id="{37942666-E6BA-4BA3-9385-05926FE5819A}"/>
              </a:ext>
            </a:extLst>
          </p:cNvPr>
          <p:cNvSpPr txBox="1"/>
          <p:nvPr userDrawn="1"/>
        </p:nvSpPr>
        <p:spPr>
          <a:xfrm>
            <a:off x="6711702" y="4840514"/>
            <a:ext cx="2279522"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dirty="0"/>
              <a:t>NREL</a:t>
            </a:r>
            <a:r>
              <a:rPr lang="en-US" sz="800" baseline="0" dirty="0"/>
              <a:t>    </a:t>
            </a:r>
            <a:r>
              <a:rPr lang="en-US" sz="800" dirty="0"/>
              <a:t>|    </a:t>
            </a:r>
            <a:fld id="{BFD71CF8-5198-8441-A7C0-DC22FD64CBE4}" type="slidenum">
              <a:rPr lang="en-US" sz="800"/>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dirty="0"/>
          </a:p>
        </p:txBody>
      </p:sp>
    </p:spTree>
    <p:extLst>
      <p:ext uri="{BB962C8B-B14F-4D97-AF65-F5344CB8AC3E}">
        <p14:creationId xmlns:p14="http://schemas.microsoft.com/office/powerpoint/2010/main" val="1638536139"/>
      </p:ext>
    </p:extLst>
  </p:cSld>
  <p:clrMapOvr>
    <a:masterClrMapping/>
  </p:clrMapOvr>
  <p:extLst>
    <p:ext uri="{DCECCB84-F9BA-43D5-87BE-67443E8EF086}">
      <p15:sldGuideLst xmlns:p15="http://schemas.microsoft.com/office/powerpoint/2012/main">
        <p15:guide id="1" pos="288"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Slide - Half Blue - Half Photo">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13C7420-D1E3-2748-83F1-0C3F1C99A95C}"/>
              </a:ext>
            </a:extLst>
          </p:cNvPr>
          <p:cNvSpPr/>
          <p:nvPr userDrawn="1"/>
        </p:nvSpPr>
        <p:spPr>
          <a:xfrm>
            <a:off x="0" y="3205163"/>
            <a:ext cx="9144000" cy="19390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Picture Placeholder 2">
            <a:extLst>
              <a:ext uri="{FF2B5EF4-FFF2-40B4-BE49-F238E27FC236}">
                <a16:creationId xmlns:a16="http://schemas.microsoft.com/office/drawing/2014/main" id="{72694E0F-43B5-0F46-B097-5F1C5C7C3C69}"/>
              </a:ext>
            </a:extLst>
          </p:cNvPr>
          <p:cNvSpPr>
            <a:spLocks noGrp="1"/>
          </p:cNvSpPr>
          <p:nvPr>
            <p:ph type="pic" sz="quarter" idx="53" hasCustomPrompt="1"/>
          </p:nvPr>
        </p:nvSpPr>
        <p:spPr>
          <a:xfrm>
            <a:off x="0" y="0"/>
            <a:ext cx="9144000" cy="3205163"/>
          </a:xfrm>
          <a:solidFill>
            <a:schemeClr val="bg1">
              <a:lumMod val="95000"/>
            </a:schemeClr>
          </a:solidFill>
        </p:spPr>
        <p:txBody>
          <a:bodyPr/>
          <a:lstStyle>
            <a:lvl1pPr marL="0" indent="0" algn="ctr">
              <a:buNone/>
              <a:defRPr/>
            </a:lvl1pPr>
          </a:lstStyle>
          <a:p>
            <a:r>
              <a:rPr lang="en-US" dirty="0"/>
              <a:t>Insert Photo or Graphic</a:t>
            </a:r>
          </a:p>
        </p:txBody>
      </p:sp>
      <p:sp>
        <p:nvSpPr>
          <p:cNvPr id="12" name="Title 1">
            <a:extLst>
              <a:ext uri="{FF2B5EF4-FFF2-40B4-BE49-F238E27FC236}">
                <a16:creationId xmlns:a16="http://schemas.microsoft.com/office/drawing/2014/main" id="{8AF67F07-FC40-4A48-9D06-A0AE1C2B5CE9}"/>
              </a:ext>
            </a:extLst>
          </p:cNvPr>
          <p:cNvSpPr>
            <a:spLocks noGrp="1"/>
          </p:cNvSpPr>
          <p:nvPr>
            <p:ph type="title"/>
          </p:nvPr>
        </p:nvSpPr>
        <p:spPr>
          <a:xfrm>
            <a:off x="479425" y="3536950"/>
            <a:ext cx="3308350" cy="1096963"/>
          </a:xfrm>
          <a:noFill/>
        </p:spPr>
        <p:txBody>
          <a:bodyPr lIns="0" tIns="0" rIns="0" bIns="0" anchor="t" anchorCtr="0"/>
          <a:lstStyle>
            <a:lvl1pPr algn="l">
              <a:defRPr sz="2800" b="1"/>
            </a:lvl1pPr>
          </a:lstStyle>
          <a:p>
            <a:r>
              <a:rPr lang="en-US"/>
              <a:t>Click to edit Master title style</a:t>
            </a:r>
            <a:endParaRPr lang="en-US" dirty="0"/>
          </a:p>
        </p:txBody>
      </p:sp>
      <p:sp>
        <p:nvSpPr>
          <p:cNvPr id="14" name="Text Placeholder 5">
            <a:extLst>
              <a:ext uri="{FF2B5EF4-FFF2-40B4-BE49-F238E27FC236}">
                <a16:creationId xmlns:a16="http://schemas.microsoft.com/office/drawing/2014/main" id="{9F8F470B-7468-4549-B5A7-39A947D7C0A6}"/>
              </a:ext>
            </a:extLst>
          </p:cNvPr>
          <p:cNvSpPr>
            <a:spLocks noGrp="1"/>
          </p:cNvSpPr>
          <p:nvPr>
            <p:ph type="body" sz="quarter" idx="54"/>
          </p:nvPr>
        </p:nvSpPr>
        <p:spPr>
          <a:xfrm>
            <a:off x="4105261" y="3536950"/>
            <a:ext cx="4641850" cy="1096963"/>
          </a:xfrm>
        </p:spPr>
        <p:txBody>
          <a:bodyPr lIns="0" tIns="0" rIns="0" bIns="0">
            <a:normAutofit/>
          </a:bodyPr>
          <a:lstStyle>
            <a:lvl1pPr>
              <a:defRPr sz="2000">
                <a:solidFill>
                  <a:schemeClr val="bg1"/>
                </a:solidFill>
              </a:defRPr>
            </a:lvl1pPr>
          </a:lstStyle>
          <a:p>
            <a:pPr lvl="0"/>
            <a:r>
              <a:rPr lang="en-US"/>
              <a:t>Click to edit Master text styles</a:t>
            </a:r>
          </a:p>
        </p:txBody>
      </p:sp>
      <p:sp>
        <p:nvSpPr>
          <p:cNvPr id="8" name="Text Placeholder 2">
            <a:extLst>
              <a:ext uri="{FF2B5EF4-FFF2-40B4-BE49-F238E27FC236}">
                <a16:creationId xmlns:a16="http://schemas.microsoft.com/office/drawing/2014/main" id="{0A7B8E6B-B480-42E2-ABF7-01AB7B2EA909}"/>
              </a:ext>
            </a:extLst>
          </p:cNvPr>
          <p:cNvSpPr>
            <a:spLocks noGrp="1"/>
          </p:cNvSpPr>
          <p:nvPr>
            <p:ph type="body" sz="quarter" idx="13" hasCustomPrompt="1"/>
          </p:nvPr>
        </p:nvSpPr>
        <p:spPr>
          <a:xfrm>
            <a:off x="465438" y="4819650"/>
            <a:ext cx="2779713" cy="114815"/>
          </a:xfrm>
        </p:spPr>
        <p:txBody>
          <a:bodyPr lIns="0" tIns="0" rIns="0" bIns="0">
            <a:noAutofit/>
          </a:bodyPr>
          <a:lstStyle>
            <a:lvl1pPr marL="0" indent="0">
              <a:buNone/>
              <a:defRPr sz="600" i="1">
                <a:solidFill>
                  <a:schemeClr val="tx1">
                    <a:lumMod val="20000"/>
                    <a:lumOff val="80000"/>
                  </a:schemeClr>
                </a:solidFill>
              </a:defRPr>
            </a:lvl1pPr>
            <a:lvl2pPr marL="233362" indent="0">
              <a:buNone/>
              <a:defRPr sz="700">
                <a:solidFill>
                  <a:schemeClr val="tx1">
                    <a:lumMod val="20000"/>
                    <a:lumOff val="80000"/>
                  </a:schemeClr>
                </a:solidFill>
              </a:defRPr>
            </a:lvl2pPr>
            <a:lvl3pPr marL="458787" indent="0">
              <a:buNone/>
              <a:defRPr sz="700">
                <a:solidFill>
                  <a:schemeClr val="tx1">
                    <a:lumMod val="20000"/>
                    <a:lumOff val="80000"/>
                  </a:schemeClr>
                </a:solidFill>
              </a:defRPr>
            </a:lvl3pPr>
            <a:lvl4pPr marL="688975" indent="0">
              <a:buNone/>
              <a:defRPr sz="700">
                <a:solidFill>
                  <a:schemeClr val="tx1">
                    <a:lumMod val="20000"/>
                    <a:lumOff val="80000"/>
                  </a:schemeClr>
                </a:solidFill>
              </a:defRPr>
            </a:lvl4pPr>
            <a:lvl5pPr marL="914400" indent="0">
              <a:buNone/>
              <a:defRPr sz="700">
                <a:solidFill>
                  <a:schemeClr val="tx1">
                    <a:lumMod val="20000"/>
                    <a:lumOff val="80000"/>
                  </a:schemeClr>
                </a:solidFill>
              </a:defRPr>
            </a:lvl5pPr>
          </a:lstStyle>
          <a:p>
            <a:pPr lvl="0"/>
            <a:r>
              <a:rPr lang="en-US" dirty="0"/>
              <a:t>Photo/Image Credit</a:t>
            </a:r>
          </a:p>
        </p:txBody>
      </p:sp>
      <p:sp>
        <p:nvSpPr>
          <p:cNvPr id="16" name="TextBox 15">
            <a:extLst>
              <a:ext uri="{FF2B5EF4-FFF2-40B4-BE49-F238E27FC236}">
                <a16:creationId xmlns:a16="http://schemas.microsoft.com/office/drawing/2014/main" id="{127DB6FF-EB87-4DCF-8ECF-FDA3E4380AAA}"/>
              </a:ext>
            </a:extLst>
          </p:cNvPr>
          <p:cNvSpPr txBox="1"/>
          <p:nvPr userDrawn="1"/>
        </p:nvSpPr>
        <p:spPr>
          <a:xfrm>
            <a:off x="6711702" y="4840514"/>
            <a:ext cx="2279522"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dirty="0">
                <a:solidFill>
                  <a:schemeClr val="bg1"/>
                </a:solidFill>
              </a:rPr>
              <a:t>NREL</a:t>
            </a:r>
            <a:r>
              <a:rPr lang="en-US" sz="800" baseline="0" dirty="0">
                <a:solidFill>
                  <a:schemeClr val="bg1"/>
                </a:solidFill>
              </a:rPr>
              <a:t>    </a:t>
            </a:r>
            <a:r>
              <a:rPr lang="en-US" sz="800" dirty="0">
                <a:solidFill>
                  <a:schemeClr val="bg1"/>
                </a:solidFill>
              </a:rPr>
              <a:t>|    </a:t>
            </a:r>
            <a:fld id="{BFD71CF8-5198-8441-A7C0-DC22FD64CBE4}" type="slidenum">
              <a:rPr lang="en-US" sz="800">
                <a:solidFill>
                  <a:schemeClr val="bg1"/>
                </a:solidFill>
              </a:rPr>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dirty="0">
              <a:solidFill>
                <a:schemeClr val="bg1"/>
              </a:solidFill>
            </a:endParaRPr>
          </a:p>
        </p:txBody>
      </p:sp>
    </p:spTree>
    <p:extLst>
      <p:ext uri="{BB962C8B-B14F-4D97-AF65-F5344CB8AC3E}">
        <p14:creationId xmlns:p14="http://schemas.microsoft.com/office/powerpoint/2010/main" val="23678645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 Slide - Half Blue, Half Gray">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13C7420-D1E3-2748-83F1-0C3F1C99A95C}"/>
              </a:ext>
            </a:extLst>
          </p:cNvPr>
          <p:cNvSpPr/>
          <p:nvPr userDrawn="1"/>
        </p:nvSpPr>
        <p:spPr>
          <a:xfrm>
            <a:off x="0" y="3204446"/>
            <a:ext cx="9144000" cy="19390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TextBox 26"/>
          <p:cNvSpPr txBox="1"/>
          <p:nvPr userDrawn="1"/>
        </p:nvSpPr>
        <p:spPr>
          <a:xfrm>
            <a:off x="6711702" y="4840514"/>
            <a:ext cx="2279522"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dirty="0">
                <a:solidFill>
                  <a:schemeClr val="bg1"/>
                </a:solidFill>
              </a:rPr>
              <a:t>NREL</a:t>
            </a:r>
            <a:r>
              <a:rPr lang="en-US" sz="800" baseline="0" dirty="0">
                <a:solidFill>
                  <a:schemeClr val="bg1"/>
                </a:solidFill>
              </a:rPr>
              <a:t>    </a:t>
            </a:r>
            <a:r>
              <a:rPr lang="en-US" sz="800" dirty="0">
                <a:solidFill>
                  <a:schemeClr val="bg1"/>
                </a:solidFill>
              </a:rPr>
              <a:t>|    </a:t>
            </a:r>
            <a:fld id="{BFD71CF8-5198-8441-A7C0-DC22FD64CBE4}" type="slidenum">
              <a:rPr lang="en-US" sz="800">
                <a:solidFill>
                  <a:schemeClr val="bg1"/>
                </a:solidFill>
              </a:rPr>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dirty="0">
              <a:solidFill>
                <a:schemeClr val="bg1"/>
              </a:solidFill>
            </a:endParaRPr>
          </a:p>
        </p:txBody>
      </p:sp>
      <p:sp>
        <p:nvSpPr>
          <p:cNvPr id="10" name="Rectangle 9">
            <a:extLst>
              <a:ext uri="{FF2B5EF4-FFF2-40B4-BE49-F238E27FC236}">
                <a16:creationId xmlns:a16="http://schemas.microsoft.com/office/drawing/2014/main" id="{D0F8E801-C21C-E943-9A0D-715C66D645FB}"/>
              </a:ext>
            </a:extLst>
          </p:cNvPr>
          <p:cNvSpPr/>
          <p:nvPr userDrawn="1"/>
        </p:nvSpPr>
        <p:spPr>
          <a:xfrm>
            <a:off x="0" y="0"/>
            <a:ext cx="9144000" cy="3204446"/>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ext Placeholder 4">
            <a:extLst>
              <a:ext uri="{FF2B5EF4-FFF2-40B4-BE49-F238E27FC236}">
                <a16:creationId xmlns:a16="http://schemas.microsoft.com/office/drawing/2014/main" id="{8B61296E-9FBE-4301-BA11-B3BFA380423F}"/>
              </a:ext>
            </a:extLst>
          </p:cNvPr>
          <p:cNvSpPr>
            <a:spLocks noGrp="1"/>
          </p:cNvSpPr>
          <p:nvPr>
            <p:ph type="body" sz="quarter" idx="56"/>
          </p:nvPr>
        </p:nvSpPr>
        <p:spPr>
          <a:xfrm>
            <a:off x="479425" y="582613"/>
            <a:ext cx="4641850" cy="1096962"/>
          </a:xfrm>
        </p:spPr>
        <p:txBody>
          <a:bodyPr lIns="0" tIns="0" rIns="0" bIns="0"/>
          <a:lstStyle/>
          <a:p>
            <a:pPr lvl="0"/>
            <a:r>
              <a:rPr lang="en-US"/>
              <a:t>Click to edit Master text styles</a:t>
            </a:r>
          </a:p>
        </p:txBody>
      </p:sp>
      <p:sp>
        <p:nvSpPr>
          <p:cNvPr id="16" name="Title 1">
            <a:extLst>
              <a:ext uri="{FF2B5EF4-FFF2-40B4-BE49-F238E27FC236}">
                <a16:creationId xmlns:a16="http://schemas.microsoft.com/office/drawing/2014/main" id="{07D88D45-FB85-42C7-BC0A-8E60CF8D2598}"/>
              </a:ext>
            </a:extLst>
          </p:cNvPr>
          <p:cNvSpPr>
            <a:spLocks noGrp="1"/>
          </p:cNvSpPr>
          <p:nvPr>
            <p:ph type="title"/>
          </p:nvPr>
        </p:nvSpPr>
        <p:spPr>
          <a:xfrm>
            <a:off x="479425" y="3536950"/>
            <a:ext cx="3308350" cy="1096963"/>
          </a:xfrm>
          <a:noFill/>
        </p:spPr>
        <p:txBody>
          <a:bodyPr lIns="0" tIns="0" rIns="0" bIns="0" anchor="t" anchorCtr="0"/>
          <a:lstStyle>
            <a:lvl1pPr algn="l">
              <a:defRPr sz="2800" b="1"/>
            </a:lvl1pPr>
          </a:lstStyle>
          <a:p>
            <a:r>
              <a:rPr lang="en-US"/>
              <a:t>Click to edit Master title style</a:t>
            </a:r>
            <a:endParaRPr lang="en-US" dirty="0"/>
          </a:p>
        </p:txBody>
      </p:sp>
      <p:sp>
        <p:nvSpPr>
          <p:cNvPr id="17" name="Text Placeholder 5">
            <a:extLst>
              <a:ext uri="{FF2B5EF4-FFF2-40B4-BE49-F238E27FC236}">
                <a16:creationId xmlns:a16="http://schemas.microsoft.com/office/drawing/2014/main" id="{63E3C2AA-2178-46D9-950C-DEA683349011}"/>
              </a:ext>
            </a:extLst>
          </p:cNvPr>
          <p:cNvSpPr>
            <a:spLocks noGrp="1"/>
          </p:cNvSpPr>
          <p:nvPr>
            <p:ph type="body" sz="quarter" idx="54"/>
          </p:nvPr>
        </p:nvSpPr>
        <p:spPr>
          <a:xfrm>
            <a:off x="4105261" y="3536950"/>
            <a:ext cx="4641850" cy="1096963"/>
          </a:xfrm>
        </p:spPr>
        <p:txBody>
          <a:bodyPr lIns="0" tIns="0" rIns="0" bIns="0">
            <a:normAutofit/>
          </a:bodyPr>
          <a:lstStyle>
            <a:lvl1pPr>
              <a:defRPr sz="200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296583755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t Slide - Half Blue, Half Whit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13C7420-D1E3-2748-83F1-0C3F1C99A95C}"/>
              </a:ext>
            </a:extLst>
          </p:cNvPr>
          <p:cNvSpPr/>
          <p:nvPr userDrawn="1"/>
        </p:nvSpPr>
        <p:spPr>
          <a:xfrm>
            <a:off x="0" y="3204446"/>
            <a:ext cx="9144000" cy="19390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TextBox 26"/>
          <p:cNvSpPr txBox="1"/>
          <p:nvPr userDrawn="1"/>
        </p:nvSpPr>
        <p:spPr>
          <a:xfrm>
            <a:off x="6711702" y="4840514"/>
            <a:ext cx="2279522"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dirty="0">
                <a:solidFill>
                  <a:schemeClr val="bg1"/>
                </a:solidFill>
              </a:rPr>
              <a:t>NREL</a:t>
            </a:r>
            <a:r>
              <a:rPr lang="en-US" sz="800" baseline="0" dirty="0">
                <a:solidFill>
                  <a:schemeClr val="bg1"/>
                </a:solidFill>
              </a:rPr>
              <a:t>    </a:t>
            </a:r>
            <a:r>
              <a:rPr lang="en-US" sz="800" dirty="0">
                <a:solidFill>
                  <a:schemeClr val="bg1"/>
                </a:solidFill>
              </a:rPr>
              <a:t>|    </a:t>
            </a:r>
            <a:fld id="{BFD71CF8-5198-8441-A7C0-DC22FD64CBE4}" type="slidenum">
              <a:rPr lang="en-US" sz="800">
                <a:solidFill>
                  <a:schemeClr val="bg1"/>
                </a:solidFill>
              </a:rPr>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dirty="0">
              <a:solidFill>
                <a:schemeClr val="bg1"/>
              </a:solidFill>
            </a:endParaRPr>
          </a:p>
        </p:txBody>
      </p:sp>
      <p:sp>
        <p:nvSpPr>
          <p:cNvPr id="10" name="Title 1">
            <a:extLst>
              <a:ext uri="{FF2B5EF4-FFF2-40B4-BE49-F238E27FC236}">
                <a16:creationId xmlns:a16="http://schemas.microsoft.com/office/drawing/2014/main" id="{6D3272D3-1563-408A-9F95-5911769F6A99}"/>
              </a:ext>
            </a:extLst>
          </p:cNvPr>
          <p:cNvSpPr>
            <a:spLocks noGrp="1"/>
          </p:cNvSpPr>
          <p:nvPr>
            <p:ph type="title"/>
          </p:nvPr>
        </p:nvSpPr>
        <p:spPr>
          <a:xfrm>
            <a:off x="479425" y="3536950"/>
            <a:ext cx="3308350" cy="1096963"/>
          </a:xfrm>
          <a:noFill/>
        </p:spPr>
        <p:txBody>
          <a:bodyPr lIns="0" tIns="0" rIns="0" bIns="0" anchor="t" anchorCtr="0"/>
          <a:lstStyle>
            <a:lvl1pPr algn="l">
              <a:defRPr sz="2800" b="1"/>
            </a:lvl1pPr>
          </a:lstStyle>
          <a:p>
            <a:r>
              <a:rPr lang="en-US"/>
              <a:t>Click to edit Master title style</a:t>
            </a:r>
            <a:endParaRPr lang="en-US" dirty="0"/>
          </a:p>
        </p:txBody>
      </p:sp>
      <p:sp>
        <p:nvSpPr>
          <p:cNvPr id="11" name="Text Placeholder 5">
            <a:extLst>
              <a:ext uri="{FF2B5EF4-FFF2-40B4-BE49-F238E27FC236}">
                <a16:creationId xmlns:a16="http://schemas.microsoft.com/office/drawing/2014/main" id="{132C334E-AB79-46B6-A7C0-92FD37A3E81A}"/>
              </a:ext>
            </a:extLst>
          </p:cNvPr>
          <p:cNvSpPr>
            <a:spLocks noGrp="1"/>
          </p:cNvSpPr>
          <p:nvPr>
            <p:ph type="body" sz="quarter" idx="54"/>
          </p:nvPr>
        </p:nvSpPr>
        <p:spPr>
          <a:xfrm>
            <a:off x="4105261" y="3536950"/>
            <a:ext cx="4641850" cy="1096963"/>
          </a:xfrm>
        </p:spPr>
        <p:txBody>
          <a:bodyPr lIns="0" tIns="0" rIns="0" bIns="0">
            <a:normAutofit/>
          </a:bodyPr>
          <a:lstStyle>
            <a:lvl1pPr>
              <a:defRPr sz="2000">
                <a:solidFill>
                  <a:schemeClr val="bg1"/>
                </a:solidFill>
              </a:defRPr>
            </a:lvl1pPr>
          </a:lstStyle>
          <a:p>
            <a:pPr lvl="0"/>
            <a:r>
              <a:rPr lang="en-US"/>
              <a:t>Click to edit Master text styles</a:t>
            </a:r>
          </a:p>
        </p:txBody>
      </p:sp>
      <p:sp>
        <p:nvSpPr>
          <p:cNvPr id="14" name="Text Placeholder 4">
            <a:extLst>
              <a:ext uri="{FF2B5EF4-FFF2-40B4-BE49-F238E27FC236}">
                <a16:creationId xmlns:a16="http://schemas.microsoft.com/office/drawing/2014/main" id="{3C553F5F-3EDD-4319-AB33-64D58BC16251}"/>
              </a:ext>
            </a:extLst>
          </p:cNvPr>
          <p:cNvSpPr>
            <a:spLocks noGrp="1"/>
          </p:cNvSpPr>
          <p:nvPr>
            <p:ph type="body" sz="quarter" idx="56"/>
          </p:nvPr>
        </p:nvSpPr>
        <p:spPr>
          <a:xfrm>
            <a:off x="479425" y="582613"/>
            <a:ext cx="4641850" cy="1096962"/>
          </a:xfrm>
        </p:spPr>
        <p:txBody>
          <a:bodyPr lIns="0" tIns="0" rIns="0" bIns="0"/>
          <a:lstStyle/>
          <a:p>
            <a:pPr lvl="0"/>
            <a:r>
              <a:rPr lang="en-US"/>
              <a:t>Click to edit Master text styles</a:t>
            </a:r>
          </a:p>
        </p:txBody>
      </p:sp>
    </p:spTree>
    <p:extLst>
      <p:ext uri="{BB962C8B-B14F-4D97-AF65-F5344CB8AC3E}">
        <p14:creationId xmlns:p14="http://schemas.microsoft.com/office/powerpoint/2010/main" val="2814080452"/>
      </p:ext>
    </p:extLst>
  </p:cSld>
  <p:clrMapOvr>
    <a:masterClrMapping/>
  </p:clrMapOvr>
  <p:extLst>
    <p:ext uri="{DCECCB84-F9BA-43D5-87BE-67443E8EF086}">
      <p15:sldGuideLst xmlns:p15="http://schemas.microsoft.com/office/powerpoint/2012/main">
        <p15:guide id="1" pos="288"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t Slide - 1/4 blu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13C7420-D1E3-2748-83F1-0C3F1C99A95C}"/>
              </a:ext>
            </a:extLst>
          </p:cNvPr>
          <p:cNvSpPr/>
          <p:nvPr userDrawn="1"/>
        </p:nvSpPr>
        <p:spPr>
          <a:xfrm>
            <a:off x="0" y="4152614"/>
            <a:ext cx="9144000" cy="99088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TextBox 26"/>
          <p:cNvSpPr txBox="1"/>
          <p:nvPr userDrawn="1"/>
        </p:nvSpPr>
        <p:spPr>
          <a:xfrm>
            <a:off x="6711702" y="4840514"/>
            <a:ext cx="2279522"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dirty="0">
                <a:solidFill>
                  <a:schemeClr val="bg1"/>
                </a:solidFill>
              </a:rPr>
              <a:t>NREL</a:t>
            </a:r>
            <a:r>
              <a:rPr lang="en-US" sz="800" baseline="0" dirty="0">
                <a:solidFill>
                  <a:schemeClr val="bg1"/>
                </a:solidFill>
              </a:rPr>
              <a:t>    </a:t>
            </a:r>
            <a:r>
              <a:rPr lang="en-US" sz="800" dirty="0">
                <a:solidFill>
                  <a:schemeClr val="bg1"/>
                </a:solidFill>
              </a:rPr>
              <a:t>|    </a:t>
            </a:r>
            <a:fld id="{BFD71CF8-5198-8441-A7C0-DC22FD64CBE4}" type="slidenum">
              <a:rPr lang="en-US" sz="800">
                <a:solidFill>
                  <a:schemeClr val="bg1"/>
                </a:solidFill>
              </a:rPr>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dirty="0">
              <a:solidFill>
                <a:schemeClr val="bg1"/>
              </a:solidFill>
            </a:endParaRPr>
          </a:p>
        </p:txBody>
      </p:sp>
      <p:sp>
        <p:nvSpPr>
          <p:cNvPr id="10" name="Rectangle 9">
            <a:extLst>
              <a:ext uri="{FF2B5EF4-FFF2-40B4-BE49-F238E27FC236}">
                <a16:creationId xmlns:a16="http://schemas.microsoft.com/office/drawing/2014/main" id="{D0F8E801-C21C-E943-9A0D-715C66D645FB}"/>
              </a:ext>
            </a:extLst>
          </p:cNvPr>
          <p:cNvSpPr/>
          <p:nvPr userDrawn="1"/>
        </p:nvSpPr>
        <p:spPr>
          <a:xfrm>
            <a:off x="0" y="0"/>
            <a:ext cx="9144000" cy="4152614"/>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Title 1">
            <a:extLst>
              <a:ext uri="{FF2B5EF4-FFF2-40B4-BE49-F238E27FC236}">
                <a16:creationId xmlns:a16="http://schemas.microsoft.com/office/drawing/2014/main" id="{A75F658F-F273-41B3-ACB3-9D303C6CDC7F}"/>
              </a:ext>
            </a:extLst>
          </p:cNvPr>
          <p:cNvSpPr>
            <a:spLocks noGrp="1"/>
          </p:cNvSpPr>
          <p:nvPr>
            <p:ph type="title"/>
          </p:nvPr>
        </p:nvSpPr>
        <p:spPr>
          <a:xfrm>
            <a:off x="479425" y="4292033"/>
            <a:ext cx="3308350" cy="448409"/>
          </a:xfrm>
          <a:noFill/>
        </p:spPr>
        <p:txBody>
          <a:bodyPr lIns="0" tIns="0" rIns="0" bIns="0" anchor="t" anchorCtr="0"/>
          <a:lstStyle>
            <a:lvl1pPr algn="l">
              <a:defRPr sz="2800" b="1"/>
            </a:lvl1pPr>
          </a:lstStyle>
          <a:p>
            <a:r>
              <a:rPr lang="en-US"/>
              <a:t>Click to edit Master title style</a:t>
            </a:r>
            <a:endParaRPr lang="en-US" dirty="0"/>
          </a:p>
        </p:txBody>
      </p:sp>
      <p:sp>
        <p:nvSpPr>
          <p:cNvPr id="17" name="Text Placeholder 5">
            <a:extLst>
              <a:ext uri="{FF2B5EF4-FFF2-40B4-BE49-F238E27FC236}">
                <a16:creationId xmlns:a16="http://schemas.microsoft.com/office/drawing/2014/main" id="{CEE8785B-1579-4206-A28B-023A6726B479}"/>
              </a:ext>
            </a:extLst>
          </p:cNvPr>
          <p:cNvSpPr>
            <a:spLocks noGrp="1"/>
          </p:cNvSpPr>
          <p:nvPr>
            <p:ph type="body" sz="quarter" idx="54"/>
          </p:nvPr>
        </p:nvSpPr>
        <p:spPr>
          <a:xfrm>
            <a:off x="4105261" y="4292033"/>
            <a:ext cx="4641850" cy="448409"/>
          </a:xfrm>
        </p:spPr>
        <p:txBody>
          <a:bodyPr lIns="0" tIns="0" rIns="0">
            <a:normAutofit/>
          </a:bodyPr>
          <a:lstStyle>
            <a:lvl1pPr>
              <a:defRPr sz="2000">
                <a:solidFill>
                  <a:schemeClr val="bg1"/>
                </a:solidFill>
              </a:defRPr>
            </a:lvl1pPr>
          </a:lstStyle>
          <a:p>
            <a:pPr lvl="0"/>
            <a:r>
              <a:rPr lang="en-US"/>
              <a:t>Click to edit Master text styles</a:t>
            </a:r>
          </a:p>
        </p:txBody>
      </p:sp>
      <p:sp>
        <p:nvSpPr>
          <p:cNvPr id="19" name="Text Placeholder 4">
            <a:extLst>
              <a:ext uri="{FF2B5EF4-FFF2-40B4-BE49-F238E27FC236}">
                <a16:creationId xmlns:a16="http://schemas.microsoft.com/office/drawing/2014/main" id="{204D3633-C450-4164-8D2F-BE6D20A86AFB}"/>
              </a:ext>
            </a:extLst>
          </p:cNvPr>
          <p:cNvSpPr>
            <a:spLocks noGrp="1"/>
          </p:cNvSpPr>
          <p:nvPr>
            <p:ph type="body" sz="quarter" idx="56"/>
          </p:nvPr>
        </p:nvSpPr>
        <p:spPr>
          <a:xfrm>
            <a:off x="479425" y="582613"/>
            <a:ext cx="4641850" cy="1096962"/>
          </a:xfrm>
        </p:spPr>
        <p:txBody>
          <a:bodyPr lIns="0" tIns="0" rIns="0" bIns="0"/>
          <a:lstStyle/>
          <a:p>
            <a:pPr lvl="0"/>
            <a:r>
              <a:rPr lang="en-US"/>
              <a:t>Click to edit Master text styles</a:t>
            </a:r>
          </a:p>
        </p:txBody>
      </p:sp>
    </p:spTree>
    <p:extLst>
      <p:ext uri="{BB962C8B-B14F-4D97-AF65-F5344CB8AC3E}">
        <p14:creationId xmlns:p14="http://schemas.microsoft.com/office/powerpoint/2010/main" val="376979941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ent Slide - 1/4 blue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13C7420-D1E3-2748-83F1-0C3F1C99A95C}"/>
              </a:ext>
            </a:extLst>
          </p:cNvPr>
          <p:cNvSpPr/>
          <p:nvPr userDrawn="1"/>
        </p:nvSpPr>
        <p:spPr>
          <a:xfrm>
            <a:off x="0" y="4152614"/>
            <a:ext cx="9144000" cy="99088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TextBox 26"/>
          <p:cNvSpPr txBox="1"/>
          <p:nvPr userDrawn="1"/>
        </p:nvSpPr>
        <p:spPr>
          <a:xfrm>
            <a:off x="6711702" y="4840514"/>
            <a:ext cx="2279522"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dirty="0">
                <a:solidFill>
                  <a:schemeClr val="bg1"/>
                </a:solidFill>
              </a:rPr>
              <a:t>NREL</a:t>
            </a:r>
            <a:r>
              <a:rPr lang="en-US" sz="800" baseline="0" dirty="0">
                <a:solidFill>
                  <a:schemeClr val="bg1"/>
                </a:solidFill>
              </a:rPr>
              <a:t>    </a:t>
            </a:r>
            <a:r>
              <a:rPr lang="en-US" sz="800" dirty="0">
                <a:solidFill>
                  <a:schemeClr val="bg1"/>
                </a:solidFill>
              </a:rPr>
              <a:t>|    </a:t>
            </a:r>
            <a:fld id="{BFD71CF8-5198-8441-A7C0-DC22FD64CBE4}" type="slidenum">
              <a:rPr lang="en-US" sz="800">
                <a:solidFill>
                  <a:schemeClr val="bg1"/>
                </a:solidFill>
              </a:rPr>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dirty="0">
              <a:solidFill>
                <a:schemeClr val="bg1"/>
              </a:solidFill>
            </a:endParaRPr>
          </a:p>
        </p:txBody>
      </p:sp>
      <p:sp>
        <p:nvSpPr>
          <p:cNvPr id="10" name="Text Placeholder 4">
            <a:extLst>
              <a:ext uri="{FF2B5EF4-FFF2-40B4-BE49-F238E27FC236}">
                <a16:creationId xmlns:a16="http://schemas.microsoft.com/office/drawing/2014/main" id="{09A29C17-CD58-45DF-9097-FE42DFA0C9BA}"/>
              </a:ext>
            </a:extLst>
          </p:cNvPr>
          <p:cNvSpPr>
            <a:spLocks noGrp="1"/>
          </p:cNvSpPr>
          <p:nvPr>
            <p:ph type="body" sz="quarter" idx="56"/>
          </p:nvPr>
        </p:nvSpPr>
        <p:spPr>
          <a:xfrm>
            <a:off x="479425" y="582613"/>
            <a:ext cx="4641850" cy="1096962"/>
          </a:xfrm>
        </p:spPr>
        <p:txBody>
          <a:bodyPr lIns="0" tIns="0" rIns="0" bIns="0"/>
          <a:lstStyle/>
          <a:p>
            <a:pPr lvl="0"/>
            <a:r>
              <a:rPr lang="en-US"/>
              <a:t>Click to edit Master text styles</a:t>
            </a:r>
          </a:p>
        </p:txBody>
      </p:sp>
      <p:sp>
        <p:nvSpPr>
          <p:cNvPr id="12" name="Title 1">
            <a:extLst>
              <a:ext uri="{FF2B5EF4-FFF2-40B4-BE49-F238E27FC236}">
                <a16:creationId xmlns:a16="http://schemas.microsoft.com/office/drawing/2014/main" id="{7E8F4E7E-5DA9-4FCD-81E6-17709791D953}"/>
              </a:ext>
            </a:extLst>
          </p:cNvPr>
          <p:cNvSpPr>
            <a:spLocks noGrp="1"/>
          </p:cNvSpPr>
          <p:nvPr>
            <p:ph type="title"/>
          </p:nvPr>
        </p:nvSpPr>
        <p:spPr>
          <a:xfrm>
            <a:off x="479425" y="4292033"/>
            <a:ext cx="3308350" cy="448409"/>
          </a:xfrm>
          <a:noFill/>
        </p:spPr>
        <p:txBody>
          <a:bodyPr lIns="0" tIns="0" rIns="0" bIns="0" anchor="t" anchorCtr="0"/>
          <a:lstStyle>
            <a:lvl1pPr algn="l">
              <a:defRPr sz="2800" b="1"/>
            </a:lvl1pPr>
          </a:lstStyle>
          <a:p>
            <a:r>
              <a:rPr lang="en-US"/>
              <a:t>Click to edit Master title style</a:t>
            </a:r>
            <a:endParaRPr lang="en-US" dirty="0"/>
          </a:p>
        </p:txBody>
      </p:sp>
      <p:sp>
        <p:nvSpPr>
          <p:cNvPr id="14" name="Text Placeholder 5">
            <a:extLst>
              <a:ext uri="{FF2B5EF4-FFF2-40B4-BE49-F238E27FC236}">
                <a16:creationId xmlns:a16="http://schemas.microsoft.com/office/drawing/2014/main" id="{F7816731-9E29-414B-8D8C-459C5DDF70CA}"/>
              </a:ext>
            </a:extLst>
          </p:cNvPr>
          <p:cNvSpPr>
            <a:spLocks noGrp="1"/>
          </p:cNvSpPr>
          <p:nvPr>
            <p:ph type="body" sz="quarter" idx="54"/>
          </p:nvPr>
        </p:nvSpPr>
        <p:spPr>
          <a:xfrm>
            <a:off x="4105261" y="4292033"/>
            <a:ext cx="4641850" cy="448409"/>
          </a:xfrm>
        </p:spPr>
        <p:txBody>
          <a:bodyPr lIns="0" tIns="0" rIns="0">
            <a:normAutofit/>
          </a:bodyPr>
          <a:lstStyle>
            <a:lvl1pPr>
              <a:defRPr sz="200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341405768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tent Slide - 1/3 blue, photo">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72694E0F-43B5-0F46-B097-5F1C5C7C3C69}"/>
              </a:ext>
            </a:extLst>
          </p:cNvPr>
          <p:cNvSpPr>
            <a:spLocks noGrp="1"/>
          </p:cNvSpPr>
          <p:nvPr>
            <p:ph type="pic" sz="quarter" idx="53" hasCustomPrompt="1"/>
          </p:nvPr>
        </p:nvSpPr>
        <p:spPr>
          <a:xfrm>
            <a:off x="3226702" y="0"/>
            <a:ext cx="5917298" cy="5143500"/>
          </a:xfrm>
          <a:solidFill>
            <a:schemeClr val="bg1">
              <a:lumMod val="95000"/>
            </a:schemeClr>
          </a:solidFill>
        </p:spPr>
        <p:txBody>
          <a:bodyPr/>
          <a:lstStyle>
            <a:lvl1pPr marL="0" indent="0" algn="ctr">
              <a:buNone/>
              <a:defRPr/>
            </a:lvl1pPr>
          </a:lstStyle>
          <a:p>
            <a:r>
              <a:rPr lang="en-US" dirty="0"/>
              <a:t>Insert Photo or Graphic</a:t>
            </a:r>
          </a:p>
        </p:txBody>
      </p:sp>
      <p:sp>
        <p:nvSpPr>
          <p:cNvPr id="10" name="Rectangle 9">
            <a:extLst>
              <a:ext uri="{FF2B5EF4-FFF2-40B4-BE49-F238E27FC236}">
                <a16:creationId xmlns:a16="http://schemas.microsoft.com/office/drawing/2014/main" id="{8A832604-F597-CE4C-9045-0EDB4883F306}"/>
              </a:ext>
            </a:extLst>
          </p:cNvPr>
          <p:cNvSpPr/>
          <p:nvPr userDrawn="1"/>
        </p:nvSpPr>
        <p:spPr>
          <a:xfrm>
            <a:off x="0" y="0"/>
            <a:ext cx="3226702" cy="51435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8CE9686F-E66D-461E-AC4C-5FD554E27A92}"/>
              </a:ext>
            </a:extLst>
          </p:cNvPr>
          <p:cNvSpPr>
            <a:spLocks noGrp="1"/>
          </p:cNvSpPr>
          <p:nvPr>
            <p:ph type="title"/>
          </p:nvPr>
        </p:nvSpPr>
        <p:spPr>
          <a:xfrm>
            <a:off x="372234" y="508393"/>
            <a:ext cx="2532807" cy="1094188"/>
          </a:xfrm>
          <a:noFill/>
        </p:spPr>
        <p:txBody>
          <a:bodyPr lIns="0" tIns="0" rIns="0" bIns="0" anchor="t" anchorCtr="0"/>
          <a:lstStyle>
            <a:lvl1pPr algn="l">
              <a:defRPr sz="2400" b="1"/>
            </a:lvl1pPr>
          </a:lstStyle>
          <a:p>
            <a:r>
              <a:rPr lang="en-US"/>
              <a:t>Click to edit Master title style</a:t>
            </a:r>
            <a:endParaRPr lang="en-US" dirty="0"/>
          </a:p>
        </p:txBody>
      </p:sp>
      <p:sp>
        <p:nvSpPr>
          <p:cNvPr id="12" name="Text Placeholder 5">
            <a:extLst>
              <a:ext uri="{FF2B5EF4-FFF2-40B4-BE49-F238E27FC236}">
                <a16:creationId xmlns:a16="http://schemas.microsoft.com/office/drawing/2014/main" id="{6FEAFBE5-A2CC-4689-9FFD-B895D7460777}"/>
              </a:ext>
            </a:extLst>
          </p:cNvPr>
          <p:cNvSpPr>
            <a:spLocks noGrp="1"/>
          </p:cNvSpPr>
          <p:nvPr>
            <p:ph type="body" sz="quarter" idx="54"/>
          </p:nvPr>
        </p:nvSpPr>
        <p:spPr>
          <a:xfrm>
            <a:off x="372234" y="3565927"/>
            <a:ext cx="2532807" cy="1096963"/>
          </a:xfrm>
        </p:spPr>
        <p:txBody>
          <a:bodyPr lIns="0" tIns="0" rIns="0">
            <a:normAutofit/>
          </a:bodyPr>
          <a:lstStyle>
            <a:lvl1pPr>
              <a:defRPr sz="1800">
                <a:solidFill>
                  <a:schemeClr val="bg1"/>
                </a:solidFill>
              </a:defRPr>
            </a:lvl1pPr>
          </a:lstStyle>
          <a:p>
            <a:pPr lvl="0"/>
            <a:r>
              <a:rPr lang="en-US"/>
              <a:t>Click to edit Master text styles</a:t>
            </a:r>
          </a:p>
        </p:txBody>
      </p:sp>
      <p:sp>
        <p:nvSpPr>
          <p:cNvPr id="7" name="Text Placeholder 2">
            <a:extLst>
              <a:ext uri="{FF2B5EF4-FFF2-40B4-BE49-F238E27FC236}">
                <a16:creationId xmlns:a16="http://schemas.microsoft.com/office/drawing/2014/main" id="{4353CEC3-6EC4-475E-BC6F-CDEAD6DA57EB}"/>
              </a:ext>
            </a:extLst>
          </p:cNvPr>
          <p:cNvSpPr>
            <a:spLocks noGrp="1"/>
          </p:cNvSpPr>
          <p:nvPr>
            <p:ph type="body" sz="quarter" idx="13" hasCustomPrompt="1"/>
          </p:nvPr>
        </p:nvSpPr>
        <p:spPr>
          <a:xfrm>
            <a:off x="3464012" y="4819650"/>
            <a:ext cx="2154194" cy="222250"/>
          </a:xfrm>
        </p:spPr>
        <p:txBody>
          <a:bodyPr lIns="0" tIns="0" rIns="0" bIns="0">
            <a:noAutofit/>
          </a:bodyPr>
          <a:lstStyle>
            <a:lvl1pPr marL="0" indent="0">
              <a:buNone/>
              <a:defRPr sz="600" i="1">
                <a:solidFill>
                  <a:schemeClr val="tx1">
                    <a:lumMod val="20000"/>
                    <a:lumOff val="80000"/>
                  </a:schemeClr>
                </a:solidFill>
              </a:defRPr>
            </a:lvl1pPr>
            <a:lvl2pPr marL="233362" indent="0">
              <a:buNone/>
              <a:defRPr sz="700">
                <a:solidFill>
                  <a:schemeClr val="tx1">
                    <a:lumMod val="20000"/>
                    <a:lumOff val="80000"/>
                  </a:schemeClr>
                </a:solidFill>
              </a:defRPr>
            </a:lvl2pPr>
            <a:lvl3pPr marL="458787" indent="0">
              <a:buNone/>
              <a:defRPr sz="700">
                <a:solidFill>
                  <a:schemeClr val="tx1">
                    <a:lumMod val="20000"/>
                    <a:lumOff val="80000"/>
                  </a:schemeClr>
                </a:solidFill>
              </a:defRPr>
            </a:lvl3pPr>
            <a:lvl4pPr marL="688975" indent="0">
              <a:buNone/>
              <a:defRPr sz="700">
                <a:solidFill>
                  <a:schemeClr val="tx1">
                    <a:lumMod val="20000"/>
                    <a:lumOff val="80000"/>
                  </a:schemeClr>
                </a:solidFill>
              </a:defRPr>
            </a:lvl4pPr>
            <a:lvl5pPr marL="914400" indent="0">
              <a:buNone/>
              <a:defRPr sz="700">
                <a:solidFill>
                  <a:schemeClr val="tx1">
                    <a:lumMod val="20000"/>
                    <a:lumOff val="80000"/>
                  </a:schemeClr>
                </a:solidFill>
              </a:defRPr>
            </a:lvl5pPr>
          </a:lstStyle>
          <a:p>
            <a:pPr lvl="0"/>
            <a:r>
              <a:rPr lang="en-US" dirty="0"/>
              <a:t>Photo/Image Credit</a:t>
            </a:r>
          </a:p>
        </p:txBody>
      </p:sp>
      <p:sp>
        <p:nvSpPr>
          <p:cNvPr id="9" name="TextBox 8">
            <a:extLst>
              <a:ext uri="{FF2B5EF4-FFF2-40B4-BE49-F238E27FC236}">
                <a16:creationId xmlns:a16="http://schemas.microsoft.com/office/drawing/2014/main" id="{92EAC62B-7310-47D6-9359-E5D24156885B}"/>
              </a:ext>
            </a:extLst>
          </p:cNvPr>
          <p:cNvSpPr txBox="1"/>
          <p:nvPr userDrawn="1"/>
        </p:nvSpPr>
        <p:spPr>
          <a:xfrm>
            <a:off x="6711702" y="4840514"/>
            <a:ext cx="2279522"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dirty="0"/>
              <a:t>NREL</a:t>
            </a:r>
            <a:r>
              <a:rPr lang="en-US" sz="800" baseline="0" dirty="0"/>
              <a:t>    </a:t>
            </a:r>
            <a:r>
              <a:rPr lang="en-US" sz="800" dirty="0"/>
              <a:t>|    </a:t>
            </a:r>
            <a:fld id="{BFD71CF8-5198-8441-A7C0-DC22FD64CBE4}" type="slidenum">
              <a:rPr lang="en-US" sz="800"/>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dirty="0"/>
          </a:p>
        </p:txBody>
      </p:sp>
    </p:spTree>
    <p:extLst>
      <p:ext uri="{BB962C8B-B14F-4D97-AF65-F5344CB8AC3E}">
        <p14:creationId xmlns:p14="http://schemas.microsoft.com/office/powerpoint/2010/main" val="377114999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tent Slide - 1/4 blue, photo">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72694E0F-43B5-0F46-B097-5F1C5C7C3C69}"/>
              </a:ext>
            </a:extLst>
          </p:cNvPr>
          <p:cNvSpPr>
            <a:spLocks noGrp="1"/>
          </p:cNvSpPr>
          <p:nvPr>
            <p:ph type="pic" sz="quarter" idx="53" hasCustomPrompt="1"/>
          </p:nvPr>
        </p:nvSpPr>
        <p:spPr>
          <a:xfrm>
            <a:off x="1499347" y="0"/>
            <a:ext cx="7644653" cy="5143500"/>
          </a:xfrm>
          <a:solidFill>
            <a:schemeClr val="bg1">
              <a:lumMod val="95000"/>
            </a:schemeClr>
          </a:solidFill>
        </p:spPr>
        <p:txBody>
          <a:bodyPr/>
          <a:lstStyle>
            <a:lvl1pPr marL="0" indent="0" algn="ctr">
              <a:buNone/>
              <a:defRPr/>
            </a:lvl1pPr>
          </a:lstStyle>
          <a:p>
            <a:r>
              <a:rPr lang="en-US" dirty="0"/>
              <a:t>Insert Photo or Graphic</a:t>
            </a:r>
          </a:p>
        </p:txBody>
      </p:sp>
      <p:sp>
        <p:nvSpPr>
          <p:cNvPr id="10" name="Rectangle 9">
            <a:extLst>
              <a:ext uri="{FF2B5EF4-FFF2-40B4-BE49-F238E27FC236}">
                <a16:creationId xmlns:a16="http://schemas.microsoft.com/office/drawing/2014/main" id="{8A832604-F597-CE4C-9045-0EDB4883F306}"/>
              </a:ext>
            </a:extLst>
          </p:cNvPr>
          <p:cNvSpPr/>
          <p:nvPr userDrawn="1"/>
        </p:nvSpPr>
        <p:spPr>
          <a:xfrm>
            <a:off x="-1" y="0"/>
            <a:ext cx="1499616" cy="51435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 Placeholder 5">
            <a:extLst>
              <a:ext uri="{FF2B5EF4-FFF2-40B4-BE49-F238E27FC236}">
                <a16:creationId xmlns:a16="http://schemas.microsoft.com/office/drawing/2014/main" id="{DB01E338-5424-4983-A800-966422B360D3}"/>
              </a:ext>
            </a:extLst>
          </p:cNvPr>
          <p:cNvSpPr>
            <a:spLocks noGrp="1"/>
          </p:cNvSpPr>
          <p:nvPr>
            <p:ph type="body" sz="quarter" idx="54"/>
          </p:nvPr>
        </p:nvSpPr>
        <p:spPr>
          <a:xfrm>
            <a:off x="286048" y="505618"/>
            <a:ext cx="985919" cy="1096963"/>
          </a:xfrm>
        </p:spPr>
        <p:txBody>
          <a:bodyPr lIns="0" tIns="0" rIns="0">
            <a:normAutofit/>
          </a:bodyPr>
          <a:lstStyle>
            <a:lvl1pPr>
              <a:defRPr sz="1800">
                <a:solidFill>
                  <a:schemeClr val="bg1"/>
                </a:solidFill>
              </a:defRPr>
            </a:lvl1pPr>
          </a:lstStyle>
          <a:p>
            <a:pPr lvl="0"/>
            <a:r>
              <a:rPr lang="en-US"/>
              <a:t>Click to edit Master text styles</a:t>
            </a:r>
          </a:p>
        </p:txBody>
      </p:sp>
      <p:sp>
        <p:nvSpPr>
          <p:cNvPr id="8" name="Text Placeholder 2">
            <a:extLst>
              <a:ext uri="{FF2B5EF4-FFF2-40B4-BE49-F238E27FC236}">
                <a16:creationId xmlns:a16="http://schemas.microsoft.com/office/drawing/2014/main" id="{53381708-CFBE-4024-B01B-9BC2A5E379E6}"/>
              </a:ext>
            </a:extLst>
          </p:cNvPr>
          <p:cNvSpPr>
            <a:spLocks noGrp="1"/>
          </p:cNvSpPr>
          <p:nvPr>
            <p:ph type="body" sz="quarter" idx="13" hasCustomPrompt="1"/>
          </p:nvPr>
        </p:nvSpPr>
        <p:spPr>
          <a:xfrm>
            <a:off x="1701114" y="4819650"/>
            <a:ext cx="2779713" cy="114815"/>
          </a:xfrm>
        </p:spPr>
        <p:txBody>
          <a:bodyPr lIns="0" tIns="0" rIns="0" bIns="0">
            <a:noAutofit/>
          </a:bodyPr>
          <a:lstStyle>
            <a:lvl1pPr marL="0" indent="0">
              <a:buNone/>
              <a:defRPr sz="600" i="1">
                <a:solidFill>
                  <a:schemeClr val="tx1">
                    <a:lumMod val="20000"/>
                    <a:lumOff val="80000"/>
                  </a:schemeClr>
                </a:solidFill>
              </a:defRPr>
            </a:lvl1pPr>
            <a:lvl2pPr marL="233362" indent="0">
              <a:buNone/>
              <a:defRPr sz="700">
                <a:solidFill>
                  <a:schemeClr val="tx1">
                    <a:lumMod val="20000"/>
                    <a:lumOff val="80000"/>
                  </a:schemeClr>
                </a:solidFill>
              </a:defRPr>
            </a:lvl2pPr>
            <a:lvl3pPr marL="458787" indent="0">
              <a:buNone/>
              <a:defRPr sz="700">
                <a:solidFill>
                  <a:schemeClr val="tx1">
                    <a:lumMod val="20000"/>
                    <a:lumOff val="80000"/>
                  </a:schemeClr>
                </a:solidFill>
              </a:defRPr>
            </a:lvl3pPr>
            <a:lvl4pPr marL="688975" indent="0">
              <a:buNone/>
              <a:defRPr sz="700">
                <a:solidFill>
                  <a:schemeClr val="tx1">
                    <a:lumMod val="20000"/>
                    <a:lumOff val="80000"/>
                  </a:schemeClr>
                </a:solidFill>
              </a:defRPr>
            </a:lvl4pPr>
            <a:lvl5pPr marL="914400" indent="0">
              <a:buNone/>
              <a:defRPr sz="700">
                <a:solidFill>
                  <a:schemeClr val="tx1">
                    <a:lumMod val="20000"/>
                    <a:lumOff val="80000"/>
                  </a:schemeClr>
                </a:solidFill>
              </a:defRPr>
            </a:lvl5pPr>
          </a:lstStyle>
          <a:p>
            <a:pPr lvl="0"/>
            <a:r>
              <a:rPr lang="en-US" dirty="0"/>
              <a:t>Photo/Image Credit</a:t>
            </a:r>
          </a:p>
        </p:txBody>
      </p:sp>
      <p:sp>
        <p:nvSpPr>
          <p:cNvPr id="9" name="TextBox 8">
            <a:extLst>
              <a:ext uri="{FF2B5EF4-FFF2-40B4-BE49-F238E27FC236}">
                <a16:creationId xmlns:a16="http://schemas.microsoft.com/office/drawing/2014/main" id="{775CDAAA-C35B-48B2-BD8C-7369EBD583BC}"/>
              </a:ext>
            </a:extLst>
          </p:cNvPr>
          <p:cNvSpPr txBox="1"/>
          <p:nvPr userDrawn="1"/>
        </p:nvSpPr>
        <p:spPr>
          <a:xfrm>
            <a:off x="6711702" y="4840514"/>
            <a:ext cx="2279522"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dirty="0"/>
              <a:t>NREL</a:t>
            </a:r>
            <a:r>
              <a:rPr lang="en-US" sz="800" baseline="0" dirty="0"/>
              <a:t>    </a:t>
            </a:r>
            <a:r>
              <a:rPr lang="en-US" sz="800" dirty="0"/>
              <a:t>|    </a:t>
            </a:r>
            <a:fld id="{BFD71CF8-5198-8441-A7C0-DC22FD64CBE4}" type="slidenum">
              <a:rPr lang="en-US" sz="800"/>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dirty="0"/>
          </a:p>
        </p:txBody>
      </p:sp>
    </p:spTree>
    <p:extLst>
      <p:ext uri="{BB962C8B-B14F-4D97-AF65-F5344CB8AC3E}">
        <p14:creationId xmlns:p14="http://schemas.microsoft.com/office/powerpoint/2010/main" val="342523171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ntent Slide -  blue tab, photo">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72694E0F-43B5-0F46-B097-5F1C5C7C3C69}"/>
              </a:ext>
            </a:extLst>
          </p:cNvPr>
          <p:cNvSpPr>
            <a:spLocks noGrp="1"/>
          </p:cNvSpPr>
          <p:nvPr>
            <p:ph type="pic" sz="quarter" idx="53" hasCustomPrompt="1"/>
          </p:nvPr>
        </p:nvSpPr>
        <p:spPr>
          <a:xfrm>
            <a:off x="749807" y="0"/>
            <a:ext cx="8394193" cy="5143500"/>
          </a:xfrm>
          <a:solidFill>
            <a:schemeClr val="bg1">
              <a:lumMod val="95000"/>
            </a:schemeClr>
          </a:solidFill>
        </p:spPr>
        <p:txBody>
          <a:bodyPr/>
          <a:lstStyle>
            <a:lvl1pPr marL="0" indent="0" algn="ctr">
              <a:buNone/>
              <a:defRPr/>
            </a:lvl1pPr>
          </a:lstStyle>
          <a:p>
            <a:r>
              <a:rPr lang="en-US" dirty="0"/>
              <a:t>Insert Photo or Graphic</a:t>
            </a:r>
          </a:p>
        </p:txBody>
      </p:sp>
      <p:sp>
        <p:nvSpPr>
          <p:cNvPr id="10" name="Rectangle 9">
            <a:extLst>
              <a:ext uri="{FF2B5EF4-FFF2-40B4-BE49-F238E27FC236}">
                <a16:creationId xmlns:a16="http://schemas.microsoft.com/office/drawing/2014/main" id="{8A832604-F597-CE4C-9045-0EDB4883F306}"/>
              </a:ext>
            </a:extLst>
          </p:cNvPr>
          <p:cNvSpPr/>
          <p:nvPr userDrawn="1"/>
        </p:nvSpPr>
        <p:spPr>
          <a:xfrm>
            <a:off x="-1" y="0"/>
            <a:ext cx="749808" cy="51435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 Placeholder 2">
            <a:extLst>
              <a:ext uri="{FF2B5EF4-FFF2-40B4-BE49-F238E27FC236}">
                <a16:creationId xmlns:a16="http://schemas.microsoft.com/office/drawing/2014/main" id="{AE894BAA-0327-4892-AB75-34DCB16A2096}"/>
              </a:ext>
            </a:extLst>
          </p:cNvPr>
          <p:cNvSpPr>
            <a:spLocks noGrp="1"/>
          </p:cNvSpPr>
          <p:nvPr>
            <p:ph type="body" sz="quarter" idx="13" hasCustomPrompt="1"/>
          </p:nvPr>
        </p:nvSpPr>
        <p:spPr>
          <a:xfrm>
            <a:off x="992660" y="4819650"/>
            <a:ext cx="2779713" cy="114815"/>
          </a:xfrm>
        </p:spPr>
        <p:txBody>
          <a:bodyPr lIns="0" tIns="0" rIns="0" bIns="0">
            <a:noAutofit/>
          </a:bodyPr>
          <a:lstStyle>
            <a:lvl1pPr marL="0" indent="0">
              <a:buNone/>
              <a:defRPr sz="600" i="1">
                <a:solidFill>
                  <a:schemeClr val="tx1">
                    <a:lumMod val="20000"/>
                    <a:lumOff val="80000"/>
                  </a:schemeClr>
                </a:solidFill>
              </a:defRPr>
            </a:lvl1pPr>
            <a:lvl2pPr marL="233362" indent="0">
              <a:buNone/>
              <a:defRPr sz="700">
                <a:solidFill>
                  <a:schemeClr val="tx1">
                    <a:lumMod val="20000"/>
                    <a:lumOff val="80000"/>
                  </a:schemeClr>
                </a:solidFill>
              </a:defRPr>
            </a:lvl2pPr>
            <a:lvl3pPr marL="458787" indent="0">
              <a:buNone/>
              <a:defRPr sz="700">
                <a:solidFill>
                  <a:schemeClr val="tx1">
                    <a:lumMod val="20000"/>
                    <a:lumOff val="80000"/>
                  </a:schemeClr>
                </a:solidFill>
              </a:defRPr>
            </a:lvl3pPr>
            <a:lvl4pPr marL="688975" indent="0">
              <a:buNone/>
              <a:defRPr sz="700">
                <a:solidFill>
                  <a:schemeClr val="tx1">
                    <a:lumMod val="20000"/>
                    <a:lumOff val="80000"/>
                  </a:schemeClr>
                </a:solidFill>
              </a:defRPr>
            </a:lvl4pPr>
            <a:lvl5pPr marL="914400" indent="0">
              <a:buNone/>
              <a:defRPr sz="700">
                <a:solidFill>
                  <a:schemeClr val="tx1">
                    <a:lumMod val="20000"/>
                    <a:lumOff val="80000"/>
                  </a:schemeClr>
                </a:solidFill>
              </a:defRPr>
            </a:lvl5pPr>
          </a:lstStyle>
          <a:p>
            <a:pPr lvl="0"/>
            <a:r>
              <a:rPr lang="en-US" dirty="0"/>
              <a:t>Photo/Image Credit</a:t>
            </a:r>
          </a:p>
        </p:txBody>
      </p:sp>
      <p:sp>
        <p:nvSpPr>
          <p:cNvPr id="7" name="TextBox 6">
            <a:extLst>
              <a:ext uri="{FF2B5EF4-FFF2-40B4-BE49-F238E27FC236}">
                <a16:creationId xmlns:a16="http://schemas.microsoft.com/office/drawing/2014/main" id="{3C181EF6-685D-46DE-AF7F-0DF7D11B2C8E}"/>
              </a:ext>
            </a:extLst>
          </p:cNvPr>
          <p:cNvSpPr txBox="1"/>
          <p:nvPr userDrawn="1"/>
        </p:nvSpPr>
        <p:spPr>
          <a:xfrm>
            <a:off x="6711702" y="4840514"/>
            <a:ext cx="2279522"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dirty="0"/>
              <a:t>NREL</a:t>
            </a:r>
            <a:r>
              <a:rPr lang="en-US" sz="800" baseline="0" dirty="0"/>
              <a:t>    </a:t>
            </a:r>
            <a:r>
              <a:rPr lang="en-US" sz="800" dirty="0"/>
              <a:t>|    </a:t>
            </a:r>
            <a:fld id="{BFD71CF8-5198-8441-A7C0-DC22FD64CBE4}" type="slidenum">
              <a:rPr lang="en-US" sz="800"/>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dirty="0"/>
          </a:p>
        </p:txBody>
      </p:sp>
    </p:spTree>
    <p:extLst>
      <p:ext uri="{BB962C8B-B14F-4D97-AF65-F5344CB8AC3E}">
        <p14:creationId xmlns:p14="http://schemas.microsoft.com/office/powerpoint/2010/main" val="315030192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ntent Slide - 1/3 blue, tex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808AC53-C403-F042-A661-2863C5AB400C}"/>
              </a:ext>
            </a:extLst>
          </p:cNvPr>
          <p:cNvSpPr/>
          <p:nvPr userDrawn="1"/>
        </p:nvSpPr>
        <p:spPr>
          <a:xfrm>
            <a:off x="3226702" y="0"/>
            <a:ext cx="5917298" cy="514350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A832604-F597-CE4C-9045-0EDB4883F306}"/>
              </a:ext>
            </a:extLst>
          </p:cNvPr>
          <p:cNvSpPr/>
          <p:nvPr userDrawn="1"/>
        </p:nvSpPr>
        <p:spPr>
          <a:xfrm>
            <a:off x="0" y="0"/>
            <a:ext cx="3226702" cy="51435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itle 1">
            <a:extLst>
              <a:ext uri="{FF2B5EF4-FFF2-40B4-BE49-F238E27FC236}">
                <a16:creationId xmlns:a16="http://schemas.microsoft.com/office/drawing/2014/main" id="{0BB39BF4-7072-4553-86C8-12D7D9B7A95E}"/>
              </a:ext>
            </a:extLst>
          </p:cNvPr>
          <p:cNvSpPr>
            <a:spLocks noGrp="1"/>
          </p:cNvSpPr>
          <p:nvPr>
            <p:ph type="title"/>
          </p:nvPr>
        </p:nvSpPr>
        <p:spPr>
          <a:xfrm>
            <a:off x="372234" y="508393"/>
            <a:ext cx="2532807" cy="1094188"/>
          </a:xfrm>
          <a:noFill/>
        </p:spPr>
        <p:txBody>
          <a:bodyPr lIns="0" tIns="0" rIns="0" bIns="0" anchor="t" anchorCtr="0"/>
          <a:lstStyle>
            <a:lvl1pPr algn="l">
              <a:defRPr sz="2400" b="1"/>
            </a:lvl1pPr>
          </a:lstStyle>
          <a:p>
            <a:r>
              <a:rPr lang="en-US"/>
              <a:t>Click to edit Master title style</a:t>
            </a:r>
            <a:endParaRPr lang="en-US" dirty="0"/>
          </a:p>
        </p:txBody>
      </p:sp>
      <p:sp>
        <p:nvSpPr>
          <p:cNvPr id="14" name="Text Placeholder 5">
            <a:extLst>
              <a:ext uri="{FF2B5EF4-FFF2-40B4-BE49-F238E27FC236}">
                <a16:creationId xmlns:a16="http://schemas.microsoft.com/office/drawing/2014/main" id="{48A3C2C8-5527-42F5-9909-F7B9C0E6339B}"/>
              </a:ext>
            </a:extLst>
          </p:cNvPr>
          <p:cNvSpPr>
            <a:spLocks noGrp="1"/>
          </p:cNvSpPr>
          <p:nvPr>
            <p:ph type="body" sz="quarter" idx="54"/>
          </p:nvPr>
        </p:nvSpPr>
        <p:spPr>
          <a:xfrm>
            <a:off x="372234" y="3565927"/>
            <a:ext cx="2532807" cy="1096963"/>
          </a:xfrm>
        </p:spPr>
        <p:txBody>
          <a:bodyPr lIns="0" tIns="0" rIns="0">
            <a:normAutofit/>
          </a:bodyPr>
          <a:lstStyle>
            <a:lvl1pPr>
              <a:defRPr sz="1800">
                <a:solidFill>
                  <a:schemeClr val="bg1"/>
                </a:solidFill>
              </a:defRPr>
            </a:lvl1pPr>
          </a:lstStyle>
          <a:p>
            <a:pPr lvl="0"/>
            <a:r>
              <a:rPr lang="en-US"/>
              <a:t>Click to edit Master text styles</a:t>
            </a:r>
          </a:p>
        </p:txBody>
      </p:sp>
      <p:sp>
        <p:nvSpPr>
          <p:cNvPr id="16" name="Text Placeholder 4">
            <a:extLst>
              <a:ext uri="{FF2B5EF4-FFF2-40B4-BE49-F238E27FC236}">
                <a16:creationId xmlns:a16="http://schemas.microsoft.com/office/drawing/2014/main" id="{8EFFE661-D7A3-4C37-B357-433187842507}"/>
              </a:ext>
            </a:extLst>
          </p:cNvPr>
          <p:cNvSpPr>
            <a:spLocks noGrp="1"/>
          </p:cNvSpPr>
          <p:nvPr>
            <p:ph type="body" sz="quarter" idx="56"/>
          </p:nvPr>
        </p:nvSpPr>
        <p:spPr>
          <a:xfrm>
            <a:off x="3864124" y="505617"/>
            <a:ext cx="4641850" cy="1096962"/>
          </a:xfrm>
        </p:spPr>
        <p:txBody>
          <a:bodyPr lIns="0" tIns="0" rIns="0" bIns="0">
            <a:normAutofit/>
          </a:bodyPr>
          <a:lstStyle>
            <a:lvl1pPr>
              <a:defRPr sz="2000"/>
            </a:lvl1pPr>
          </a:lstStyle>
          <a:p>
            <a:pPr lvl="0"/>
            <a:r>
              <a:rPr lang="en-US"/>
              <a:t>Click to edit Master text styles</a:t>
            </a:r>
          </a:p>
        </p:txBody>
      </p:sp>
      <p:sp>
        <p:nvSpPr>
          <p:cNvPr id="8" name="Text Placeholder 2">
            <a:extLst>
              <a:ext uri="{FF2B5EF4-FFF2-40B4-BE49-F238E27FC236}">
                <a16:creationId xmlns:a16="http://schemas.microsoft.com/office/drawing/2014/main" id="{901A6DE7-AAD0-4A4E-B557-F4429278F385}"/>
              </a:ext>
            </a:extLst>
          </p:cNvPr>
          <p:cNvSpPr>
            <a:spLocks noGrp="1"/>
          </p:cNvSpPr>
          <p:nvPr>
            <p:ph type="body" sz="quarter" idx="13" hasCustomPrompt="1"/>
          </p:nvPr>
        </p:nvSpPr>
        <p:spPr>
          <a:xfrm>
            <a:off x="3480486" y="4819650"/>
            <a:ext cx="2261287" cy="222250"/>
          </a:xfrm>
        </p:spPr>
        <p:txBody>
          <a:bodyPr lIns="0" tIns="0" rIns="0" bIns="0">
            <a:noAutofit/>
          </a:bodyPr>
          <a:lstStyle>
            <a:lvl1pPr marL="0" indent="0">
              <a:buNone/>
              <a:defRPr sz="600" i="1">
                <a:solidFill>
                  <a:schemeClr val="tx1">
                    <a:lumMod val="20000"/>
                    <a:lumOff val="80000"/>
                  </a:schemeClr>
                </a:solidFill>
              </a:defRPr>
            </a:lvl1pPr>
            <a:lvl2pPr marL="233362" indent="0">
              <a:buNone/>
              <a:defRPr sz="700">
                <a:solidFill>
                  <a:schemeClr val="tx1">
                    <a:lumMod val="20000"/>
                    <a:lumOff val="80000"/>
                  </a:schemeClr>
                </a:solidFill>
              </a:defRPr>
            </a:lvl2pPr>
            <a:lvl3pPr marL="458787" indent="0">
              <a:buNone/>
              <a:defRPr sz="700">
                <a:solidFill>
                  <a:schemeClr val="tx1">
                    <a:lumMod val="20000"/>
                    <a:lumOff val="80000"/>
                  </a:schemeClr>
                </a:solidFill>
              </a:defRPr>
            </a:lvl3pPr>
            <a:lvl4pPr marL="688975" indent="0">
              <a:buNone/>
              <a:defRPr sz="700">
                <a:solidFill>
                  <a:schemeClr val="tx1">
                    <a:lumMod val="20000"/>
                    <a:lumOff val="80000"/>
                  </a:schemeClr>
                </a:solidFill>
              </a:defRPr>
            </a:lvl4pPr>
            <a:lvl5pPr marL="914400" indent="0">
              <a:buNone/>
              <a:defRPr sz="700">
                <a:solidFill>
                  <a:schemeClr val="tx1">
                    <a:lumMod val="20000"/>
                    <a:lumOff val="80000"/>
                  </a:schemeClr>
                </a:solidFill>
              </a:defRPr>
            </a:lvl5pPr>
          </a:lstStyle>
          <a:p>
            <a:pPr lvl="0"/>
            <a:r>
              <a:rPr lang="en-US" dirty="0"/>
              <a:t>Photo/Image Credit</a:t>
            </a:r>
          </a:p>
        </p:txBody>
      </p:sp>
      <p:sp>
        <p:nvSpPr>
          <p:cNvPr id="11" name="TextBox 10">
            <a:extLst>
              <a:ext uri="{FF2B5EF4-FFF2-40B4-BE49-F238E27FC236}">
                <a16:creationId xmlns:a16="http://schemas.microsoft.com/office/drawing/2014/main" id="{AE7CC4F1-00FC-4311-AF79-1802497457A6}"/>
              </a:ext>
            </a:extLst>
          </p:cNvPr>
          <p:cNvSpPr txBox="1"/>
          <p:nvPr userDrawn="1"/>
        </p:nvSpPr>
        <p:spPr>
          <a:xfrm>
            <a:off x="6711702" y="4840514"/>
            <a:ext cx="2279522"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dirty="0"/>
              <a:t>NREL</a:t>
            </a:r>
            <a:r>
              <a:rPr lang="en-US" sz="800" baseline="0" dirty="0"/>
              <a:t>    </a:t>
            </a:r>
            <a:r>
              <a:rPr lang="en-US" sz="800" dirty="0"/>
              <a:t>|    </a:t>
            </a:r>
            <a:fld id="{BFD71CF8-5198-8441-A7C0-DC22FD64CBE4}" type="slidenum">
              <a:rPr lang="en-US" sz="800"/>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dirty="0"/>
          </a:p>
        </p:txBody>
      </p:sp>
    </p:spTree>
    <p:extLst>
      <p:ext uri="{BB962C8B-B14F-4D97-AF65-F5344CB8AC3E}">
        <p14:creationId xmlns:p14="http://schemas.microsoft.com/office/powerpoint/2010/main" val="28509478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 Full Photo 2">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532CCCE-56C2-8545-B018-16FDB063CFB4}"/>
              </a:ext>
            </a:extLst>
          </p:cNvPr>
          <p:cNvPicPr>
            <a:picLocks noChangeAspect="1"/>
          </p:cNvPicPr>
          <p:nvPr userDrawn="1"/>
        </p:nvPicPr>
        <p:blipFill>
          <a:blip r:embed="rId2"/>
          <a:srcRect t="137" b="137"/>
          <a:stretch/>
        </p:blipFill>
        <p:spPr>
          <a:xfrm>
            <a:off x="0" y="0"/>
            <a:ext cx="9155597" cy="5143500"/>
          </a:xfrm>
          <a:prstGeom prst="rect">
            <a:avLst/>
          </a:prstGeom>
        </p:spPr>
      </p:pic>
      <p:sp>
        <p:nvSpPr>
          <p:cNvPr id="8" name="Text Placeholder 7"/>
          <p:cNvSpPr>
            <a:spLocks noGrp="1"/>
          </p:cNvSpPr>
          <p:nvPr>
            <p:ph type="body" sz="quarter" idx="10" hasCustomPrompt="1"/>
          </p:nvPr>
        </p:nvSpPr>
        <p:spPr>
          <a:xfrm>
            <a:off x="3736975" y="1504827"/>
            <a:ext cx="5393498" cy="1095516"/>
          </a:xfrm>
          <a:solidFill>
            <a:schemeClr val="accent1">
              <a:alpha val="75000"/>
            </a:schemeClr>
          </a:solidFill>
        </p:spPr>
        <p:txBody>
          <a:bodyPr lIns="182880" tIns="137160" rIns="182880" bIns="137160" anchor="ctr" anchorCtr="0">
            <a:noAutofit/>
          </a:bodyPr>
          <a:lstStyle>
            <a:lvl1pPr marL="0" indent="0">
              <a:lnSpc>
                <a:spcPts val="2800"/>
              </a:lnSpc>
              <a:buNone/>
              <a:defRPr sz="3000">
                <a:solidFill>
                  <a:schemeClr val="bg1"/>
                </a:solidFill>
              </a:defRPr>
            </a:lvl1pPr>
          </a:lstStyle>
          <a:p>
            <a:pPr lvl="0"/>
            <a:r>
              <a:rPr lang="en-US"/>
              <a:t>Title</a:t>
            </a:r>
          </a:p>
        </p:txBody>
      </p:sp>
      <p:sp>
        <p:nvSpPr>
          <p:cNvPr id="15" name="Text Placeholder 14"/>
          <p:cNvSpPr>
            <a:spLocks noGrp="1"/>
          </p:cNvSpPr>
          <p:nvPr>
            <p:ph type="body" sz="quarter" idx="11" hasCustomPrompt="1"/>
          </p:nvPr>
        </p:nvSpPr>
        <p:spPr>
          <a:xfrm>
            <a:off x="3736975" y="2744787"/>
            <a:ext cx="4322763" cy="1101551"/>
          </a:xfrm>
          <a:solidFill>
            <a:schemeClr val="accent1">
              <a:alpha val="75000"/>
            </a:schemeClr>
          </a:solidFill>
        </p:spPr>
        <p:txBody>
          <a:bodyPr lIns="182880" tIns="137160" rIns="182880" bIns="137160" anchor="ctr" anchorCtr="0">
            <a:noAutofit/>
          </a:bodyPr>
          <a:lstStyle>
            <a:lvl1pPr marL="0" indent="0">
              <a:lnSpc>
                <a:spcPts val="1760"/>
              </a:lnSpc>
              <a:spcBef>
                <a:spcPts val="400"/>
              </a:spcBef>
              <a:buNone/>
              <a:defRPr sz="1800" baseline="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Presenter Name</a:t>
            </a:r>
            <a:br>
              <a:rPr lang="en-US" dirty="0"/>
            </a:br>
            <a:r>
              <a:rPr lang="en-US" dirty="0"/>
              <a:t>Venue or Organization</a:t>
            </a:r>
            <a:br>
              <a:rPr lang="en-US" dirty="0"/>
            </a:br>
            <a:r>
              <a:rPr lang="en-US" dirty="0"/>
              <a:t>Date</a:t>
            </a:r>
          </a:p>
        </p:txBody>
      </p:sp>
      <p:pic>
        <p:nvPicPr>
          <p:cNvPr id="7" name="Graphic 6">
            <a:extLst>
              <a:ext uri="{FF2B5EF4-FFF2-40B4-BE49-F238E27FC236}">
                <a16:creationId xmlns:a16="http://schemas.microsoft.com/office/drawing/2014/main" id="{821FBE40-03AF-2040-B470-29B21F4E356A}"/>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67454" y="0"/>
            <a:ext cx="2331892" cy="1092307"/>
          </a:xfrm>
          <a:prstGeom prst="rect">
            <a:avLst/>
          </a:prstGeom>
        </p:spPr>
      </p:pic>
      <p:sp>
        <p:nvSpPr>
          <p:cNvPr id="9" name="TextBox 8">
            <a:extLst>
              <a:ext uri="{FF2B5EF4-FFF2-40B4-BE49-F238E27FC236}">
                <a16:creationId xmlns:a16="http://schemas.microsoft.com/office/drawing/2014/main" id="{E0E1903A-677C-411B-8052-9465784D1315}"/>
              </a:ext>
            </a:extLst>
          </p:cNvPr>
          <p:cNvSpPr txBox="1"/>
          <p:nvPr userDrawn="1"/>
        </p:nvSpPr>
        <p:spPr>
          <a:xfrm>
            <a:off x="467454" y="4830962"/>
            <a:ext cx="2093495" cy="200055"/>
          </a:xfrm>
          <a:prstGeom prst="rect">
            <a:avLst/>
          </a:prstGeom>
          <a:noFill/>
        </p:spPr>
        <p:txBody>
          <a:bodyPr wrap="square" lIns="0" tIns="0" rIns="0" bIns="0" rtlCol="0">
            <a:noAutofit/>
          </a:bodyPr>
          <a:lstStyle/>
          <a:p>
            <a:r>
              <a:rPr lang="en-US" sz="600" i="1" dirty="0">
                <a:solidFill>
                  <a:schemeClr val="tx1">
                    <a:lumMod val="20000"/>
                    <a:lumOff val="80000"/>
                  </a:schemeClr>
                </a:solidFill>
              </a:rPr>
              <a:t>Photo by Dennis Schroeder, NREL 55200</a:t>
            </a:r>
          </a:p>
        </p:txBody>
      </p:sp>
    </p:spTree>
    <p:extLst>
      <p:ext uri="{BB962C8B-B14F-4D97-AF65-F5344CB8AC3E}">
        <p14:creationId xmlns:p14="http://schemas.microsoft.com/office/powerpoint/2010/main" val="273669091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ntent Slide - 1/4 blue, tex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808AC53-C403-F042-A661-2863C5AB400C}"/>
              </a:ext>
            </a:extLst>
          </p:cNvPr>
          <p:cNvSpPr/>
          <p:nvPr userDrawn="1"/>
        </p:nvSpPr>
        <p:spPr>
          <a:xfrm>
            <a:off x="1499614" y="0"/>
            <a:ext cx="7644385" cy="514350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8E2A80C-EB6E-8C4C-AB43-79FC52672C2F}"/>
              </a:ext>
            </a:extLst>
          </p:cNvPr>
          <p:cNvSpPr/>
          <p:nvPr userDrawn="1"/>
        </p:nvSpPr>
        <p:spPr>
          <a:xfrm>
            <a:off x="-1" y="0"/>
            <a:ext cx="1499616" cy="51435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 Placeholder 5">
            <a:extLst>
              <a:ext uri="{FF2B5EF4-FFF2-40B4-BE49-F238E27FC236}">
                <a16:creationId xmlns:a16="http://schemas.microsoft.com/office/drawing/2014/main" id="{04416F83-5359-4C05-92E2-A54A5BC136E6}"/>
              </a:ext>
            </a:extLst>
          </p:cNvPr>
          <p:cNvSpPr>
            <a:spLocks noGrp="1"/>
          </p:cNvSpPr>
          <p:nvPr>
            <p:ph type="body" sz="quarter" idx="54"/>
          </p:nvPr>
        </p:nvSpPr>
        <p:spPr>
          <a:xfrm>
            <a:off x="286048" y="505618"/>
            <a:ext cx="985919" cy="1096963"/>
          </a:xfrm>
        </p:spPr>
        <p:txBody>
          <a:bodyPr lIns="0" tIns="0" rIns="0">
            <a:normAutofit/>
          </a:bodyPr>
          <a:lstStyle>
            <a:lvl1pPr>
              <a:defRPr sz="1800">
                <a:solidFill>
                  <a:schemeClr val="bg1"/>
                </a:solidFill>
              </a:defRPr>
            </a:lvl1pPr>
          </a:lstStyle>
          <a:p>
            <a:pPr lvl="0"/>
            <a:r>
              <a:rPr lang="en-US"/>
              <a:t>Click to edit Master text styles</a:t>
            </a:r>
          </a:p>
        </p:txBody>
      </p:sp>
      <p:sp>
        <p:nvSpPr>
          <p:cNvPr id="13" name="Text Placeholder 4">
            <a:extLst>
              <a:ext uri="{FF2B5EF4-FFF2-40B4-BE49-F238E27FC236}">
                <a16:creationId xmlns:a16="http://schemas.microsoft.com/office/drawing/2014/main" id="{B797EB37-03F4-449B-B968-0A9F893D5E03}"/>
              </a:ext>
            </a:extLst>
          </p:cNvPr>
          <p:cNvSpPr>
            <a:spLocks noGrp="1"/>
          </p:cNvSpPr>
          <p:nvPr>
            <p:ph type="body" sz="quarter" idx="56"/>
          </p:nvPr>
        </p:nvSpPr>
        <p:spPr>
          <a:xfrm>
            <a:off x="2137037" y="505617"/>
            <a:ext cx="4641850" cy="1096962"/>
          </a:xfrm>
        </p:spPr>
        <p:txBody>
          <a:bodyPr lIns="0" tIns="0" rIns="0" bIns="0">
            <a:normAutofit/>
          </a:bodyPr>
          <a:lstStyle>
            <a:lvl1pPr>
              <a:defRPr sz="2000"/>
            </a:lvl1pPr>
          </a:lstStyle>
          <a:p>
            <a:pPr lvl="0"/>
            <a:r>
              <a:rPr lang="en-US"/>
              <a:t>Click to edit Master text styles</a:t>
            </a:r>
          </a:p>
        </p:txBody>
      </p:sp>
      <p:sp>
        <p:nvSpPr>
          <p:cNvPr id="8" name="TextBox 7">
            <a:extLst>
              <a:ext uri="{FF2B5EF4-FFF2-40B4-BE49-F238E27FC236}">
                <a16:creationId xmlns:a16="http://schemas.microsoft.com/office/drawing/2014/main" id="{5BC85E41-401E-49BC-B5A2-7887664F9790}"/>
              </a:ext>
            </a:extLst>
          </p:cNvPr>
          <p:cNvSpPr txBox="1"/>
          <p:nvPr userDrawn="1"/>
        </p:nvSpPr>
        <p:spPr>
          <a:xfrm>
            <a:off x="6711702" y="4840514"/>
            <a:ext cx="2279522"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dirty="0"/>
              <a:t>NREL</a:t>
            </a:r>
            <a:r>
              <a:rPr lang="en-US" sz="800" baseline="0" dirty="0"/>
              <a:t>    </a:t>
            </a:r>
            <a:r>
              <a:rPr lang="en-US" sz="800" dirty="0"/>
              <a:t>|    </a:t>
            </a:r>
            <a:fld id="{BFD71CF8-5198-8441-A7C0-DC22FD64CBE4}" type="slidenum">
              <a:rPr lang="en-US" sz="800"/>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dirty="0"/>
          </a:p>
        </p:txBody>
      </p:sp>
    </p:spTree>
    <p:extLst>
      <p:ext uri="{BB962C8B-B14F-4D97-AF65-F5344CB8AC3E}">
        <p14:creationId xmlns:p14="http://schemas.microsoft.com/office/powerpoint/2010/main" val="69394044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ntent Slide - blue tab, tex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808AC53-C403-F042-A661-2863C5AB400C}"/>
              </a:ext>
            </a:extLst>
          </p:cNvPr>
          <p:cNvSpPr/>
          <p:nvPr userDrawn="1"/>
        </p:nvSpPr>
        <p:spPr>
          <a:xfrm>
            <a:off x="749807" y="0"/>
            <a:ext cx="8394193" cy="514350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C6FB4065-B034-894F-B2AD-10DA51A4FF51}"/>
              </a:ext>
            </a:extLst>
          </p:cNvPr>
          <p:cNvSpPr/>
          <p:nvPr userDrawn="1"/>
        </p:nvSpPr>
        <p:spPr>
          <a:xfrm>
            <a:off x="-1" y="0"/>
            <a:ext cx="749808" cy="51435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 Placeholder 4">
            <a:extLst>
              <a:ext uri="{FF2B5EF4-FFF2-40B4-BE49-F238E27FC236}">
                <a16:creationId xmlns:a16="http://schemas.microsoft.com/office/drawing/2014/main" id="{EBD73797-8DC2-4888-96F8-44B5CE03FB5C}"/>
              </a:ext>
            </a:extLst>
          </p:cNvPr>
          <p:cNvSpPr>
            <a:spLocks noGrp="1"/>
          </p:cNvSpPr>
          <p:nvPr>
            <p:ph type="body" sz="quarter" idx="56"/>
          </p:nvPr>
        </p:nvSpPr>
        <p:spPr>
          <a:xfrm>
            <a:off x="1387834" y="505617"/>
            <a:ext cx="4641850" cy="1096962"/>
          </a:xfrm>
        </p:spPr>
        <p:txBody>
          <a:bodyPr lIns="0" tIns="0" rIns="0" bIns="0">
            <a:normAutofit/>
          </a:bodyPr>
          <a:lstStyle>
            <a:lvl1pPr>
              <a:defRPr sz="2000"/>
            </a:lvl1pPr>
          </a:lstStyle>
          <a:p>
            <a:pPr lvl="0"/>
            <a:r>
              <a:rPr lang="en-US"/>
              <a:t>Click to edit Master text styles</a:t>
            </a:r>
          </a:p>
        </p:txBody>
      </p:sp>
      <p:sp>
        <p:nvSpPr>
          <p:cNvPr id="9" name="TextBox 8">
            <a:extLst>
              <a:ext uri="{FF2B5EF4-FFF2-40B4-BE49-F238E27FC236}">
                <a16:creationId xmlns:a16="http://schemas.microsoft.com/office/drawing/2014/main" id="{A68220E5-F183-4B1B-9463-96A0D048837E}"/>
              </a:ext>
            </a:extLst>
          </p:cNvPr>
          <p:cNvSpPr txBox="1"/>
          <p:nvPr userDrawn="1"/>
        </p:nvSpPr>
        <p:spPr>
          <a:xfrm>
            <a:off x="6711702" y="4840514"/>
            <a:ext cx="2279522"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dirty="0"/>
              <a:t>NREL</a:t>
            </a:r>
            <a:r>
              <a:rPr lang="en-US" sz="800" baseline="0" dirty="0"/>
              <a:t>    </a:t>
            </a:r>
            <a:r>
              <a:rPr lang="en-US" sz="800" dirty="0"/>
              <a:t>|    </a:t>
            </a:r>
            <a:fld id="{BFD71CF8-5198-8441-A7C0-DC22FD64CBE4}" type="slidenum">
              <a:rPr lang="en-US" sz="800"/>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dirty="0"/>
          </a:p>
        </p:txBody>
      </p:sp>
    </p:spTree>
    <p:extLst>
      <p:ext uri="{BB962C8B-B14F-4D97-AF65-F5344CB8AC3E}">
        <p14:creationId xmlns:p14="http://schemas.microsoft.com/office/powerpoint/2010/main" val="332141529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ntent Slide - 1/3 blue, text whit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A832604-F597-CE4C-9045-0EDB4883F306}"/>
              </a:ext>
            </a:extLst>
          </p:cNvPr>
          <p:cNvSpPr/>
          <p:nvPr userDrawn="1"/>
        </p:nvSpPr>
        <p:spPr>
          <a:xfrm>
            <a:off x="0" y="0"/>
            <a:ext cx="3226702" cy="51435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itle 1">
            <a:extLst>
              <a:ext uri="{FF2B5EF4-FFF2-40B4-BE49-F238E27FC236}">
                <a16:creationId xmlns:a16="http://schemas.microsoft.com/office/drawing/2014/main" id="{92FC609E-E5EB-42F9-A09F-B6807E62F3AB}"/>
              </a:ext>
            </a:extLst>
          </p:cNvPr>
          <p:cNvSpPr>
            <a:spLocks noGrp="1"/>
          </p:cNvSpPr>
          <p:nvPr>
            <p:ph type="title"/>
          </p:nvPr>
        </p:nvSpPr>
        <p:spPr>
          <a:xfrm>
            <a:off x="372234" y="508393"/>
            <a:ext cx="2532807" cy="1094188"/>
          </a:xfrm>
          <a:noFill/>
        </p:spPr>
        <p:txBody>
          <a:bodyPr lIns="0" tIns="0" rIns="0" bIns="0" anchor="t" anchorCtr="0"/>
          <a:lstStyle>
            <a:lvl1pPr algn="l">
              <a:defRPr sz="2400" b="1"/>
            </a:lvl1pPr>
          </a:lstStyle>
          <a:p>
            <a:r>
              <a:rPr lang="en-US"/>
              <a:t>Click to edit Master title style</a:t>
            </a:r>
            <a:endParaRPr lang="en-US" dirty="0"/>
          </a:p>
        </p:txBody>
      </p:sp>
      <p:sp>
        <p:nvSpPr>
          <p:cNvPr id="15" name="Text Placeholder 5">
            <a:extLst>
              <a:ext uri="{FF2B5EF4-FFF2-40B4-BE49-F238E27FC236}">
                <a16:creationId xmlns:a16="http://schemas.microsoft.com/office/drawing/2014/main" id="{AE61CD02-384F-41F5-A8FD-59ECE04C4831}"/>
              </a:ext>
            </a:extLst>
          </p:cNvPr>
          <p:cNvSpPr>
            <a:spLocks noGrp="1"/>
          </p:cNvSpPr>
          <p:nvPr>
            <p:ph type="body" sz="quarter" idx="54"/>
          </p:nvPr>
        </p:nvSpPr>
        <p:spPr>
          <a:xfrm>
            <a:off x="372234" y="3565927"/>
            <a:ext cx="2532807" cy="1096963"/>
          </a:xfrm>
        </p:spPr>
        <p:txBody>
          <a:bodyPr lIns="0" tIns="0" rIns="0">
            <a:normAutofit/>
          </a:bodyPr>
          <a:lstStyle>
            <a:lvl1pPr>
              <a:defRPr sz="1800">
                <a:solidFill>
                  <a:schemeClr val="bg1"/>
                </a:solidFill>
              </a:defRPr>
            </a:lvl1pPr>
          </a:lstStyle>
          <a:p>
            <a:pPr lvl="0"/>
            <a:r>
              <a:rPr lang="en-US"/>
              <a:t>Click to edit Master text styles</a:t>
            </a:r>
          </a:p>
        </p:txBody>
      </p:sp>
      <p:sp>
        <p:nvSpPr>
          <p:cNvPr id="16" name="Text Placeholder 4">
            <a:extLst>
              <a:ext uri="{FF2B5EF4-FFF2-40B4-BE49-F238E27FC236}">
                <a16:creationId xmlns:a16="http://schemas.microsoft.com/office/drawing/2014/main" id="{64F110FF-8AA0-4EAA-B648-1E56466C209E}"/>
              </a:ext>
            </a:extLst>
          </p:cNvPr>
          <p:cNvSpPr>
            <a:spLocks noGrp="1"/>
          </p:cNvSpPr>
          <p:nvPr>
            <p:ph type="body" sz="quarter" idx="56"/>
          </p:nvPr>
        </p:nvSpPr>
        <p:spPr>
          <a:xfrm>
            <a:off x="3864124" y="505617"/>
            <a:ext cx="4641850" cy="1096962"/>
          </a:xfrm>
        </p:spPr>
        <p:txBody>
          <a:bodyPr lIns="0" tIns="0" rIns="0" bIns="0">
            <a:normAutofit/>
          </a:bodyPr>
          <a:lstStyle>
            <a:lvl1pPr>
              <a:defRPr sz="2000"/>
            </a:lvl1pPr>
          </a:lstStyle>
          <a:p>
            <a:pPr lvl="0"/>
            <a:r>
              <a:rPr lang="en-US"/>
              <a:t>Click to edit Master text styles</a:t>
            </a:r>
          </a:p>
        </p:txBody>
      </p:sp>
      <p:sp>
        <p:nvSpPr>
          <p:cNvPr id="8" name="TextBox 7">
            <a:extLst>
              <a:ext uri="{FF2B5EF4-FFF2-40B4-BE49-F238E27FC236}">
                <a16:creationId xmlns:a16="http://schemas.microsoft.com/office/drawing/2014/main" id="{C73227A7-82E2-4D9A-A584-E7E37A3FB4A3}"/>
              </a:ext>
            </a:extLst>
          </p:cNvPr>
          <p:cNvSpPr txBox="1"/>
          <p:nvPr userDrawn="1"/>
        </p:nvSpPr>
        <p:spPr>
          <a:xfrm>
            <a:off x="6711702" y="4840514"/>
            <a:ext cx="2279522"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dirty="0"/>
              <a:t>NREL</a:t>
            </a:r>
            <a:r>
              <a:rPr lang="en-US" sz="800" baseline="0" dirty="0"/>
              <a:t>    </a:t>
            </a:r>
            <a:r>
              <a:rPr lang="en-US" sz="800" dirty="0"/>
              <a:t>|    </a:t>
            </a:r>
            <a:fld id="{BFD71CF8-5198-8441-A7C0-DC22FD64CBE4}" type="slidenum">
              <a:rPr lang="en-US" sz="800"/>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dirty="0"/>
          </a:p>
        </p:txBody>
      </p:sp>
    </p:spTree>
    <p:extLst>
      <p:ext uri="{BB962C8B-B14F-4D97-AF65-F5344CB8AC3E}">
        <p14:creationId xmlns:p14="http://schemas.microsoft.com/office/powerpoint/2010/main" val="223609005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ntent Slide - 1/4 blue, text whit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8E2A80C-EB6E-8C4C-AB43-79FC52672C2F}"/>
              </a:ext>
            </a:extLst>
          </p:cNvPr>
          <p:cNvSpPr/>
          <p:nvPr userDrawn="1"/>
        </p:nvSpPr>
        <p:spPr>
          <a:xfrm>
            <a:off x="-1" y="0"/>
            <a:ext cx="1499616" cy="51435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 Placeholder 5">
            <a:extLst>
              <a:ext uri="{FF2B5EF4-FFF2-40B4-BE49-F238E27FC236}">
                <a16:creationId xmlns:a16="http://schemas.microsoft.com/office/drawing/2014/main" id="{B6573A4F-2CB6-4CEF-A4D8-B1AAA0FF13BB}"/>
              </a:ext>
            </a:extLst>
          </p:cNvPr>
          <p:cNvSpPr>
            <a:spLocks noGrp="1"/>
          </p:cNvSpPr>
          <p:nvPr>
            <p:ph type="body" sz="quarter" idx="54"/>
          </p:nvPr>
        </p:nvSpPr>
        <p:spPr>
          <a:xfrm>
            <a:off x="286048" y="505618"/>
            <a:ext cx="985919" cy="1096963"/>
          </a:xfrm>
        </p:spPr>
        <p:txBody>
          <a:bodyPr lIns="0" tIns="0" rIns="0">
            <a:normAutofit/>
          </a:bodyPr>
          <a:lstStyle>
            <a:lvl1pPr>
              <a:defRPr sz="1800">
                <a:solidFill>
                  <a:schemeClr val="bg1"/>
                </a:solidFill>
              </a:defRPr>
            </a:lvl1pPr>
          </a:lstStyle>
          <a:p>
            <a:pPr lvl="0"/>
            <a:r>
              <a:rPr lang="en-US"/>
              <a:t>Click to edit Master text styles</a:t>
            </a:r>
          </a:p>
        </p:txBody>
      </p:sp>
      <p:sp>
        <p:nvSpPr>
          <p:cNvPr id="8" name="Text Placeholder 4">
            <a:extLst>
              <a:ext uri="{FF2B5EF4-FFF2-40B4-BE49-F238E27FC236}">
                <a16:creationId xmlns:a16="http://schemas.microsoft.com/office/drawing/2014/main" id="{C997782B-AD07-41D8-8B1A-C80B79091418}"/>
              </a:ext>
            </a:extLst>
          </p:cNvPr>
          <p:cNvSpPr>
            <a:spLocks noGrp="1"/>
          </p:cNvSpPr>
          <p:nvPr>
            <p:ph type="body" sz="quarter" idx="56"/>
          </p:nvPr>
        </p:nvSpPr>
        <p:spPr>
          <a:xfrm>
            <a:off x="2137037" y="505617"/>
            <a:ext cx="4641850" cy="1096962"/>
          </a:xfrm>
        </p:spPr>
        <p:txBody>
          <a:bodyPr lIns="0" tIns="0" rIns="0" bIns="0">
            <a:normAutofit/>
          </a:bodyPr>
          <a:lstStyle>
            <a:lvl1pPr>
              <a:defRPr sz="2000"/>
            </a:lvl1pPr>
          </a:lstStyle>
          <a:p>
            <a:pPr lvl="0"/>
            <a:r>
              <a:rPr lang="en-US"/>
              <a:t>Click to edit Master text styles</a:t>
            </a:r>
          </a:p>
        </p:txBody>
      </p:sp>
      <p:sp>
        <p:nvSpPr>
          <p:cNvPr id="9" name="TextBox 8">
            <a:extLst>
              <a:ext uri="{FF2B5EF4-FFF2-40B4-BE49-F238E27FC236}">
                <a16:creationId xmlns:a16="http://schemas.microsoft.com/office/drawing/2014/main" id="{B4137B0C-141B-4185-882F-5FD7FBC92F81}"/>
              </a:ext>
            </a:extLst>
          </p:cNvPr>
          <p:cNvSpPr txBox="1"/>
          <p:nvPr userDrawn="1"/>
        </p:nvSpPr>
        <p:spPr>
          <a:xfrm>
            <a:off x="6711702" y="4840514"/>
            <a:ext cx="2279522"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dirty="0"/>
              <a:t>NREL</a:t>
            </a:r>
            <a:r>
              <a:rPr lang="en-US" sz="800" baseline="0" dirty="0"/>
              <a:t>    </a:t>
            </a:r>
            <a:r>
              <a:rPr lang="en-US" sz="800" dirty="0"/>
              <a:t>|    </a:t>
            </a:r>
            <a:fld id="{BFD71CF8-5198-8441-A7C0-DC22FD64CBE4}" type="slidenum">
              <a:rPr lang="en-US" sz="800"/>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dirty="0"/>
          </a:p>
        </p:txBody>
      </p:sp>
    </p:spTree>
    <p:extLst>
      <p:ext uri="{BB962C8B-B14F-4D97-AF65-F5344CB8AC3E}">
        <p14:creationId xmlns:p14="http://schemas.microsoft.com/office/powerpoint/2010/main" val="355488498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ntent Slide - blue tab, text whit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AF46C4D-EA55-834D-A1ED-486FAB3B53C7}"/>
              </a:ext>
            </a:extLst>
          </p:cNvPr>
          <p:cNvSpPr/>
          <p:nvPr userDrawn="1"/>
        </p:nvSpPr>
        <p:spPr>
          <a:xfrm>
            <a:off x="-1" y="0"/>
            <a:ext cx="749808" cy="51435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 Placeholder 4">
            <a:extLst>
              <a:ext uri="{FF2B5EF4-FFF2-40B4-BE49-F238E27FC236}">
                <a16:creationId xmlns:a16="http://schemas.microsoft.com/office/drawing/2014/main" id="{B90E8073-CA3E-42B8-B107-F7F3B0E99B63}"/>
              </a:ext>
            </a:extLst>
          </p:cNvPr>
          <p:cNvSpPr>
            <a:spLocks noGrp="1"/>
          </p:cNvSpPr>
          <p:nvPr>
            <p:ph type="body" sz="quarter" idx="56"/>
          </p:nvPr>
        </p:nvSpPr>
        <p:spPr>
          <a:xfrm>
            <a:off x="1372204" y="505617"/>
            <a:ext cx="4641850" cy="1096962"/>
          </a:xfrm>
        </p:spPr>
        <p:txBody>
          <a:bodyPr lIns="0" tIns="0" rIns="0" bIns="0">
            <a:normAutofit/>
          </a:bodyPr>
          <a:lstStyle>
            <a:lvl1pPr>
              <a:defRPr sz="2000"/>
            </a:lvl1pPr>
          </a:lstStyle>
          <a:p>
            <a:pPr lvl="0"/>
            <a:r>
              <a:rPr lang="en-US"/>
              <a:t>Click to edit Master text styles</a:t>
            </a:r>
          </a:p>
        </p:txBody>
      </p:sp>
      <p:sp>
        <p:nvSpPr>
          <p:cNvPr id="8" name="TextBox 7">
            <a:extLst>
              <a:ext uri="{FF2B5EF4-FFF2-40B4-BE49-F238E27FC236}">
                <a16:creationId xmlns:a16="http://schemas.microsoft.com/office/drawing/2014/main" id="{8410D039-6F25-4D7F-A1B2-C7BC615D8CF5}"/>
              </a:ext>
            </a:extLst>
          </p:cNvPr>
          <p:cNvSpPr txBox="1"/>
          <p:nvPr userDrawn="1"/>
        </p:nvSpPr>
        <p:spPr>
          <a:xfrm>
            <a:off x="6711702" y="4840514"/>
            <a:ext cx="2279522"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dirty="0"/>
              <a:t>NREL</a:t>
            </a:r>
            <a:r>
              <a:rPr lang="en-US" sz="800" baseline="0" dirty="0"/>
              <a:t>    </a:t>
            </a:r>
            <a:r>
              <a:rPr lang="en-US" sz="800" dirty="0"/>
              <a:t>|    </a:t>
            </a:r>
            <a:fld id="{BFD71CF8-5198-8441-A7C0-DC22FD64CBE4}" type="slidenum">
              <a:rPr lang="en-US" sz="800"/>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dirty="0"/>
          </a:p>
        </p:txBody>
      </p:sp>
    </p:spTree>
    <p:extLst>
      <p:ext uri="{BB962C8B-B14F-4D97-AF65-F5344CB8AC3E}">
        <p14:creationId xmlns:p14="http://schemas.microsoft.com/office/powerpoint/2010/main" val="46444889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ntent Slide - 3 areas">
    <p:spTree>
      <p:nvGrpSpPr>
        <p:cNvPr id="1" name=""/>
        <p:cNvGrpSpPr/>
        <p:nvPr/>
      </p:nvGrpSpPr>
      <p:grpSpPr>
        <a:xfrm>
          <a:off x="0" y="0"/>
          <a:ext cx="0" cy="0"/>
          <a:chOff x="0" y="0"/>
          <a:chExt cx="0" cy="0"/>
        </a:xfrm>
      </p:grpSpPr>
      <p:sp>
        <p:nvSpPr>
          <p:cNvPr id="14" name="Text Placeholder 4">
            <a:extLst>
              <a:ext uri="{FF2B5EF4-FFF2-40B4-BE49-F238E27FC236}">
                <a16:creationId xmlns:a16="http://schemas.microsoft.com/office/drawing/2014/main" id="{B1DB3D14-BFC4-4C29-BE5D-18FBB4F2C07F}"/>
              </a:ext>
            </a:extLst>
          </p:cNvPr>
          <p:cNvSpPr>
            <a:spLocks noGrp="1"/>
          </p:cNvSpPr>
          <p:nvPr>
            <p:ph type="body" sz="quarter" idx="56"/>
          </p:nvPr>
        </p:nvSpPr>
        <p:spPr>
          <a:xfrm>
            <a:off x="3226702" y="2571750"/>
            <a:ext cx="5917298" cy="2571750"/>
          </a:xfrm>
          <a:solidFill>
            <a:srgbClr val="F2F2F2"/>
          </a:solidFill>
        </p:spPr>
        <p:txBody>
          <a:bodyPr lIns="365760" tIns="365760" rIns="365760" bIns="640080">
            <a:normAutofit/>
          </a:bodyPr>
          <a:lstStyle>
            <a:lvl1pPr>
              <a:defRPr sz="1600"/>
            </a:lvl1pPr>
          </a:lstStyle>
          <a:p>
            <a:pPr lvl="0"/>
            <a:r>
              <a:rPr lang="en-US"/>
              <a:t>Click to edit Master text styles</a:t>
            </a:r>
          </a:p>
        </p:txBody>
      </p:sp>
      <p:sp>
        <p:nvSpPr>
          <p:cNvPr id="3" name="Picture Placeholder 2">
            <a:extLst>
              <a:ext uri="{FF2B5EF4-FFF2-40B4-BE49-F238E27FC236}">
                <a16:creationId xmlns:a16="http://schemas.microsoft.com/office/drawing/2014/main" id="{72694E0F-43B5-0F46-B097-5F1C5C7C3C69}"/>
              </a:ext>
            </a:extLst>
          </p:cNvPr>
          <p:cNvSpPr>
            <a:spLocks noGrp="1"/>
          </p:cNvSpPr>
          <p:nvPr>
            <p:ph type="pic" sz="quarter" idx="53" hasCustomPrompt="1"/>
          </p:nvPr>
        </p:nvSpPr>
        <p:spPr>
          <a:xfrm>
            <a:off x="3226702" y="0"/>
            <a:ext cx="5917298" cy="2571750"/>
          </a:xfrm>
          <a:solidFill>
            <a:schemeClr val="bg1"/>
          </a:solidFill>
        </p:spPr>
        <p:txBody>
          <a:bodyPr/>
          <a:lstStyle>
            <a:lvl1pPr marL="0" indent="0" algn="ctr">
              <a:buNone/>
              <a:defRPr/>
            </a:lvl1pPr>
          </a:lstStyle>
          <a:p>
            <a:r>
              <a:rPr lang="en-US" dirty="0"/>
              <a:t>Insert Photo or Graphic</a:t>
            </a:r>
          </a:p>
        </p:txBody>
      </p:sp>
      <p:sp>
        <p:nvSpPr>
          <p:cNvPr id="10" name="Rectangle 9">
            <a:extLst>
              <a:ext uri="{FF2B5EF4-FFF2-40B4-BE49-F238E27FC236}">
                <a16:creationId xmlns:a16="http://schemas.microsoft.com/office/drawing/2014/main" id="{8A832604-F597-CE4C-9045-0EDB4883F306}"/>
              </a:ext>
            </a:extLst>
          </p:cNvPr>
          <p:cNvSpPr/>
          <p:nvPr userDrawn="1"/>
        </p:nvSpPr>
        <p:spPr>
          <a:xfrm>
            <a:off x="0" y="0"/>
            <a:ext cx="3226702" cy="51435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9851FF74-53AF-4E33-80F9-4574099464C4}"/>
              </a:ext>
            </a:extLst>
          </p:cNvPr>
          <p:cNvSpPr>
            <a:spLocks noGrp="1"/>
          </p:cNvSpPr>
          <p:nvPr>
            <p:ph type="title"/>
          </p:nvPr>
        </p:nvSpPr>
        <p:spPr>
          <a:xfrm>
            <a:off x="372234" y="508393"/>
            <a:ext cx="2532807" cy="1094188"/>
          </a:xfrm>
          <a:noFill/>
        </p:spPr>
        <p:txBody>
          <a:bodyPr lIns="0" tIns="0" rIns="0" bIns="0" anchor="t" anchorCtr="0"/>
          <a:lstStyle>
            <a:lvl1pPr algn="l">
              <a:defRPr sz="2400" b="1"/>
            </a:lvl1pPr>
          </a:lstStyle>
          <a:p>
            <a:r>
              <a:rPr lang="en-US"/>
              <a:t>Click to edit Master title style</a:t>
            </a:r>
            <a:endParaRPr lang="en-US" dirty="0"/>
          </a:p>
        </p:txBody>
      </p:sp>
      <p:sp>
        <p:nvSpPr>
          <p:cNvPr id="12" name="Text Placeholder 5">
            <a:extLst>
              <a:ext uri="{FF2B5EF4-FFF2-40B4-BE49-F238E27FC236}">
                <a16:creationId xmlns:a16="http://schemas.microsoft.com/office/drawing/2014/main" id="{F5F0C832-C7C5-4486-9378-170412966127}"/>
              </a:ext>
            </a:extLst>
          </p:cNvPr>
          <p:cNvSpPr>
            <a:spLocks noGrp="1"/>
          </p:cNvSpPr>
          <p:nvPr>
            <p:ph type="body" sz="quarter" idx="55"/>
          </p:nvPr>
        </p:nvSpPr>
        <p:spPr>
          <a:xfrm>
            <a:off x="372234" y="3565927"/>
            <a:ext cx="2532807" cy="1096963"/>
          </a:xfrm>
        </p:spPr>
        <p:txBody>
          <a:bodyPr lIns="0" tIns="0" rIns="0">
            <a:normAutofit/>
          </a:bodyPr>
          <a:lstStyle>
            <a:lvl1pPr>
              <a:defRPr sz="1800">
                <a:solidFill>
                  <a:schemeClr val="bg1"/>
                </a:solidFill>
              </a:defRPr>
            </a:lvl1pPr>
          </a:lstStyle>
          <a:p>
            <a:pPr lvl="0"/>
            <a:r>
              <a:rPr lang="en-US"/>
              <a:t>Click to edit Master text styles</a:t>
            </a:r>
          </a:p>
        </p:txBody>
      </p:sp>
      <p:sp>
        <p:nvSpPr>
          <p:cNvPr id="8" name="Text Placeholder 2">
            <a:extLst>
              <a:ext uri="{FF2B5EF4-FFF2-40B4-BE49-F238E27FC236}">
                <a16:creationId xmlns:a16="http://schemas.microsoft.com/office/drawing/2014/main" id="{C01FA3E5-6B69-47D6-AC2C-0A3EE57C6255}"/>
              </a:ext>
            </a:extLst>
          </p:cNvPr>
          <p:cNvSpPr>
            <a:spLocks noGrp="1"/>
          </p:cNvSpPr>
          <p:nvPr>
            <p:ph type="body" sz="quarter" idx="13" hasCustomPrompt="1"/>
          </p:nvPr>
        </p:nvSpPr>
        <p:spPr>
          <a:xfrm>
            <a:off x="3579340" y="2265920"/>
            <a:ext cx="2779713" cy="114815"/>
          </a:xfrm>
        </p:spPr>
        <p:txBody>
          <a:bodyPr lIns="0" tIns="0" rIns="0" bIns="0">
            <a:noAutofit/>
          </a:bodyPr>
          <a:lstStyle>
            <a:lvl1pPr marL="0" indent="0">
              <a:buNone/>
              <a:defRPr sz="600" i="1">
                <a:solidFill>
                  <a:schemeClr val="tx1">
                    <a:lumMod val="20000"/>
                    <a:lumOff val="80000"/>
                  </a:schemeClr>
                </a:solidFill>
              </a:defRPr>
            </a:lvl1pPr>
            <a:lvl2pPr marL="233362" indent="0">
              <a:buNone/>
              <a:defRPr sz="700">
                <a:solidFill>
                  <a:schemeClr val="tx1">
                    <a:lumMod val="20000"/>
                    <a:lumOff val="80000"/>
                  </a:schemeClr>
                </a:solidFill>
              </a:defRPr>
            </a:lvl2pPr>
            <a:lvl3pPr marL="458787" indent="0">
              <a:buNone/>
              <a:defRPr sz="700">
                <a:solidFill>
                  <a:schemeClr val="tx1">
                    <a:lumMod val="20000"/>
                    <a:lumOff val="80000"/>
                  </a:schemeClr>
                </a:solidFill>
              </a:defRPr>
            </a:lvl3pPr>
            <a:lvl4pPr marL="688975" indent="0">
              <a:buNone/>
              <a:defRPr sz="700">
                <a:solidFill>
                  <a:schemeClr val="tx1">
                    <a:lumMod val="20000"/>
                    <a:lumOff val="80000"/>
                  </a:schemeClr>
                </a:solidFill>
              </a:defRPr>
            </a:lvl4pPr>
            <a:lvl5pPr marL="914400" indent="0">
              <a:buNone/>
              <a:defRPr sz="700">
                <a:solidFill>
                  <a:schemeClr val="tx1">
                    <a:lumMod val="20000"/>
                    <a:lumOff val="80000"/>
                  </a:schemeClr>
                </a:solidFill>
              </a:defRPr>
            </a:lvl5pPr>
          </a:lstStyle>
          <a:p>
            <a:pPr lvl="0"/>
            <a:r>
              <a:rPr lang="en-US" dirty="0"/>
              <a:t>Photo/Image Credit</a:t>
            </a:r>
          </a:p>
        </p:txBody>
      </p:sp>
      <p:sp>
        <p:nvSpPr>
          <p:cNvPr id="13" name="TextBox 12">
            <a:extLst>
              <a:ext uri="{FF2B5EF4-FFF2-40B4-BE49-F238E27FC236}">
                <a16:creationId xmlns:a16="http://schemas.microsoft.com/office/drawing/2014/main" id="{E08633F0-074F-4ADC-A423-ED3E68DB0839}"/>
              </a:ext>
            </a:extLst>
          </p:cNvPr>
          <p:cNvSpPr txBox="1"/>
          <p:nvPr userDrawn="1"/>
        </p:nvSpPr>
        <p:spPr>
          <a:xfrm>
            <a:off x="6711702" y="4840514"/>
            <a:ext cx="2279522"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dirty="0"/>
              <a:t>NREL</a:t>
            </a:r>
            <a:r>
              <a:rPr lang="en-US" sz="800" baseline="0" dirty="0"/>
              <a:t>    </a:t>
            </a:r>
            <a:r>
              <a:rPr lang="en-US" sz="800" dirty="0"/>
              <a:t>|    </a:t>
            </a:r>
            <a:fld id="{BFD71CF8-5198-8441-A7C0-DC22FD64CBE4}" type="slidenum">
              <a:rPr lang="en-US" sz="800"/>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dirty="0"/>
          </a:p>
        </p:txBody>
      </p:sp>
    </p:spTree>
    <p:extLst>
      <p:ext uri="{BB962C8B-B14F-4D97-AF65-F5344CB8AC3E}">
        <p14:creationId xmlns:p14="http://schemas.microsoft.com/office/powerpoint/2010/main" val="385911459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ntent Slide - 3 areas 2">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72694E0F-43B5-0F46-B097-5F1C5C7C3C69}"/>
              </a:ext>
            </a:extLst>
          </p:cNvPr>
          <p:cNvSpPr>
            <a:spLocks noGrp="1"/>
          </p:cNvSpPr>
          <p:nvPr>
            <p:ph type="pic" sz="quarter" idx="53" hasCustomPrompt="1"/>
          </p:nvPr>
        </p:nvSpPr>
        <p:spPr>
          <a:xfrm>
            <a:off x="1499615" y="0"/>
            <a:ext cx="7644385" cy="2571750"/>
          </a:xfrm>
          <a:solidFill>
            <a:schemeClr val="bg1"/>
          </a:solidFill>
        </p:spPr>
        <p:txBody>
          <a:bodyPr/>
          <a:lstStyle>
            <a:lvl1pPr marL="0" indent="0" algn="ctr">
              <a:buNone/>
              <a:defRPr/>
            </a:lvl1pPr>
          </a:lstStyle>
          <a:p>
            <a:r>
              <a:rPr lang="en-US" dirty="0"/>
              <a:t>Insert Photo or Graphic</a:t>
            </a:r>
          </a:p>
        </p:txBody>
      </p:sp>
      <p:sp>
        <p:nvSpPr>
          <p:cNvPr id="11" name="Rectangle 10">
            <a:extLst>
              <a:ext uri="{FF2B5EF4-FFF2-40B4-BE49-F238E27FC236}">
                <a16:creationId xmlns:a16="http://schemas.microsoft.com/office/drawing/2014/main" id="{4ABA21AF-1C86-484E-8C81-8214908BC04B}"/>
              </a:ext>
            </a:extLst>
          </p:cNvPr>
          <p:cNvSpPr/>
          <p:nvPr userDrawn="1"/>
        </p:nvSpPr>
        <p:spPr>
          <a:xfrm>
            <a:off x="-1" y="0"/>
            <a:ext cx="1499616" cy="51435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 Placeholder 5">
            <a:extLst>
              <a:ext uri="{FF2B5EF4-FFF2-40B4-BE49-F238E27FC236}">
                <a16:creationId xmlns:a16="http://schemas.microsoft.com/office/drawing/2014/main" id="{FD96F0B2-5872-40E4-9356-5C5638EB0DEA}"/>
              </a:ext>
            </a:extLst>
          </p:cNvPr>
          <p:cNvSpPr>
            <a:spLocks noGrp="1"/>
          </p:cNvSpPr>
          <p:nvPr>
            <p:ph type="body" sz="quarter" idx="55"/>
          </p:nvPr>
        </p:nvSpPr>
        <p:spPr>
          <a:xfrm>
            <a:off x="286048" y="505618"/>
            <a:ext cx="985919" cy="1096963"/>
          </a:xfrm>
        </p:spPr>
        <p:txBody>
          <a:bodyPr lIns="0" tIns="0" rIns="0">
            <a:normAutofit/>
          </a:bodyPr>
          <a:lstStyle>
            <a:lvl1pPr>
              <a:defRPr sz="1800">
                <a:solidFill>
                  <a:schemeClr val="bg1"/>
                </a:solidFill>
              </a:defRPr>
            </a:lvl1pPr>
          </a:lstStyle>
          <a:p>
            <a:pPr lvl="0"/>
            <a:r>
              <a:rPr lang="en-US"/>
              <a:t>Click to edit Master text styles</a:t>
            </a:r>
          </a:p>
        </p:txBody>
      </p:sp>
      <p:sp>
        <p:nvSpPr>
          <p:cNvPr id="10" name="Text Placeholder 4">
            <a:extLst>
              <a:ext uri="{FF2B5EF4-FFF2-40B4-BE49-F238E27FC236}">
                <a16:creationId xmlns:a16="http://schemas.microsoft.com/office/drawing/2014/main" id="{3CFDCF95-9E2A-488A-8D75-76A4250D16DE}"/>
              </a:ext>
            </a:extLst>
          </p:cNvPr>
          <p:cNvSpPr>
            <a:spLocks noGrp="1"/>
          </p:cNvSpPr>
          <p:nvPr>
            <p:ph type="body" sz="quarter" idx="56"/>
          </p:nvPr>
        </p:nvSpPr>
        <p:spPr>
          <a:xfrm>
            <a:off x="1499614" y="2571750"/>
            <a:ext cx="7644386" cy="2571750"/>
          </a:xfrm>
          <a:solidFill>
            <a:srgbClr val="F2F2F2"/>
          </a:solidFill>
        </p:spPr>
        <p:txBody>
          <a:bodyPr lIns="365760" tIns="365760" rIns="365760" bIns="640080">
            <a:normAutofit/>
          </a:bodyPr>
          <a:lstStyle>
            <a:lvl1pPr>
              <a:defRPr sz="1600"/>
            </a:lvl1pPr>
          </a:lstStyle>
          <a:p>
            <a:pPr lvl="0"/>
            <a:r>
              <a:rPr lang="en-US"/>
              <a:t>Click to edit Master text styles</a:t>
            </a:r>
          </a:p>
        </p:txBody>
      </p:sp>
      <p:sp>
        <p:nvSpPr>
          <p:cNvPr id="7" name="Text Placeholder 2">
            <a:extLst>
              <a:ext uri="{FF2B5EF4-FFF2-40B4-BE49-F238E27FC236}">
                <a16:creationId xmlns:a16="http://schemas.microsoft.com/office/drawing/2014/main" id="{29D135D2-A06F-4E50-B3ED-9CD4BED01739}"/>
              </a:ext>
            </a:extLst>
          </p:cNvPr>
          <p:cNvSpPr>
            <a:spLocks noGrp="1"/>
          </p:cNvSpPr>
          <p:nvPr>
            <p:ph type="body" sz="quarter" idx="13" hasCustomPrompt="1"/>
          </p:nvPr>
        </p:nvSpPr>
        <p:spPr>
          <a:xfrm>
            <a:off x="1855294" y="2265920"/>
            <a:ext cx="2779713" cy="114815"/>
          </a:xfrm>
        </p:spPr>
        <p:txBody>
          <a:bodyPr lIns="0" tIns="0" rIns="0" bIns="0">
            <a:noAutofit/>
          </a:bodyPr>
          <a:lstStyle>
            <a:lvl1pPr marL="0" indent="0">
              <a:buNone/>
              <a:defRPr sz="600" i="1">
                <a:solidFill>
                  <a:schemeClr val="tx1">
                    <a:lumMod val="20000"/>
                    <a:lumOff val="80000"/>
                  </a:schemeClr>
                </a:solidFill>
              </a:defRPr>
            </a:lvl1pPr>
            <a:lvl2pPr marL="233362" indent="0">
              <a:buNone/>
              <a:defRPr sz="700">
                <a:solidFill>
                  <a:schemeClr val="tx1">
                    <a:lumMod val="20000"/>
                    <a:lumOff val="80000"/>
                  </a:schemeClr>
                </a:solidFill>
              </a:defRPr>
            </a:lvl2pPr>
            <a:lvl3pPr marL="458787" indent="0">
              <a:buNone/>
              <a:defRPr sz="700">
                <a:solidFill>
                  <a:schemeClr val="tx1">
                    <a:lumMod val="20000"/>
                    <a:lumOff val="80000"/>
                  </a:schemeClr>
                </a:solidFill>
              </a:defRPr>
            </a:lvl3pPr>
            <a:lvl4pPr marL="688975" indent="0">
              <a:buNone/>
              <a:defRPr sz="700">
                <a:solidFill>
                  <a:schemeClr val="tx1">
                    <a:lumMod val="20000"/>
                    <a:lumOff val="80000"/>
                  </a:schemeClr>
                </a:solidFill>
              </a:defRPr>
            </a:lvl4pPr>
            <a:lvl5pPr marL="914400" indent="0">
              <a:buNone/>
              <a:defRPr sz="700">
                <a:solidFill>
                  <a:schemeClr val="tx1">
                    <a:lumMod val="20000"/>
                    <a:lumOff val="80000"/>
                  </a:schemeClr>
                </a:solidFill>
              </a:defRPr>
            </a:lvl5pPr>
          </a:lstStyle>
          <a:p>
            <a:pPr lvl="0"/>
            <a:r>
              <a:rPr lang="en-US" dirty="0"/>
              <a:t>Photo/Image Credit</a:t>
            </a:r>
          </a:p>
        </p:txBody>
      </p:sp>
      <p:sp>
        <p:nvSpPr>
          <p:cNvPr id="9" name="TextBox 8">
            <a:extLst>
              <a:ext uri="{FF2B5EF4-FFF2-40B4-BE49-F238E27FC236}">
                <a16:creationId xmlns:a16="http://schemas.microsoft.com/office/drawing/2014/main" id="{7BA9733F-3F7B-4D8F-853F-440538FE93A2}"/>
              </a:ext>
            </a:extLst>
          </p:cNvPr>
          <p:cNvSpPr txBox="1"/>
          <p:nvPr userDrawn="1"/>
        </p:nvSpPr>
        <p:spPr>
          <a:xfrm>
            <a:off x="6711702" y="4840514"/>
            <a:ext cx="2279522"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dirty="0"/>
              <a:t>NREL</a:t>
            </a:r>
            <a:r>
              <a:rPr lang="en-US" sz="800" baseline="0" dirty="0"/>
              <a:t>    </a:t>
            </a:r>
            <a:r>
              <a:rPr lang="en-US" sz="800" dirty="0"/>
              <a:t>|    </a:t>
            </a:r>
            <a:fld id="{BFD71CF8-5198-8441-A7C0-DC22FD64CBE4}" type="slidenum">
              <a:rPr lang="en-US" sz="800"/>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dirty="0"/>
          </a:p>
        </p:txBody>
      </p:sp>
    </p:spTree>
    <p:extLst>
      <p:ext uri="{BB962C8B-B14F-4D97-AF65-F5344CB8AC3E}">
        <p14:creationId xmlns:p14="http://schemas.microsoft.com/office/powerpoint/2010/main" val="362064874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ontent Slide - split with tab">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72694E0F-43B5-0F46-B097-5F1C5C7C3C69}"/>
              </a:ext>
            </a:extLst>
          </p:cNvPr>
          <p:cNvSpPr>
            <a:spLocks noGrp="1"/>
          </p:cNvSpPr>
          <p:nvPr>
            <p:ph type="pic" sz="quarter" idx="53" hasCustomPrompt="1"/>
          </p:nvPr>
        </p:nvSpPr>
        <p:spPr>
          <a:xfrm>
            <a:off x="749807" y="0"/>
            <a:ext cx="8394193" cy="2571750"/>
          </a:xfrm>
          <a:solidFill>
            <a:schemeClr val="bg1"/>
          </a:solidFill>
        </p:spPr>
        <p:txBody>
          <a:bodyPr/>
          <a:lstStyle>
            <a:lvl1pPr marL="0" indent="0" algn="ctr">
              <a:buNone/>
              <a:defRPr/>
            </a:lvl1pPr>
          </a:lstStyle>
          <a:p>
            <a:r>
              <a:rPr lang="en-US" dirty="0"/>
              <a:t>Insert Photo or Graphic</a:t>
            </a:r>
          </a:p>
        </p:txBody>
      </p:sp>
      <p:sp>
        <p:nvSpPr>
          <p:cNvPr id="8" name="Rectangle 7">
            <a:extLst>
              <a:ext uri="{FF2B5EF4-FFF2-40B4-BE49-F238E27FC236}">
                <a16:creationId xmlns:a16="http://schemas.microsoft.com/office/drawing/2014/main" id="{199804E5-74BF-BD47-85E5-EA49688872F8}"/>
              </a:ext>
            </a:extLst>
          </p:cNvPr>
          <p:cNvSpPr/>
          <p:nvPr userDrawn="1"/>
        </p:nvSpPr>
        <p:spPr>
          <a:xfrm>
            <a:off x="-1" y="0"/>
            <a:ext cx="749808" cy="51435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 Placeholder 4">
            <a:extLst>
              <a:ext uri="{FF2B5EF4-FFF2-40B4-BE49-F238E27FC236}">
                <a16:creationId xmlns:a16="http://schemas.microsoft.com/office/drawing/2014/main" id="{EA4C0550-2567-47B0-A842-34A8EA4E4C4F}"/>
              </a:ext>
            </a:extLst>
          </p:cNvPr>
          <p:cNvSpPr>
            <a:spLocks noGrp="1"/>
          </p:cNvSpPr>
          <p:nvPr>
            <p:ph type="body" sz="quarter" idx="56"/>
          </p:nvPr>
        </p:nvSpPr>
        <p:spPr>
          <a:xfrm>
            <a:off x="752046" y="2571750"/>
            <a:ext cx="8391954" cy="2571750"/>
          </a:xfrm>
          <a:solidFill>
            <a:srgbClr val="F2F2F2"/>
          </a:solidFill>
        </p:spPr>
        <p:txBody>
          <a:bodyPr lIns="365760" tIns="365760" rIns="365760" bIns="640080">
            <a:normAutofit/>
          </a:bodyPr>
          <a:lstStyle>
            <a:lvl1pPr>
              <a:defRPr sz="1600"/>
            </a:lvl1pPr>
          </a:lstStyle>
          <a:p>
            <a:pPr lvl="0"/>
            <a:r>
              <a:rPr lang="en-US"/>
              <a:t>Click to edit Master text styles</a:t>
            </a:r>
          </a:p>
        </p:txBody>
      </p:sp>
      <p:sp>
        <p:nvSpPr>
          <p:cNvPr id="6" name="Text Placeholder 2">
            <a:extLst>
              <a:ext uri="{FF2B5EF4-FFF2-40B4-BE49-F238E27FC236}">
                <a16:creationId xmlns:a16="http://schemas.microsoft.com/office/drawing/2014/main" id="{65B4E80E-CF6A-4FCA-A4C8-4130DC446442}"/>
              </a:ext>
            </a:extLst>
          </p:cNvPr>
          <p:cNvSpPr>
            <a:spLocks noGrp="1"/>
          </p:cNvSpPr>
          <p:nvPr>
            <p:ph type="body" sz="quarter" idx="13" hasCustomPrompt="1"/>
          </p:nvPr>
        </p:nvSpPr>
        <p:spPr>
          <a:xfrm>
            <a:off x="1083276" y="2249445"/>
            <a:ext cx="2779713" cy="114815"/>
          </a:xfrm>
        </p:spPr>
        <p:txBody>
          <a:bodyPr lIns="0" tIns="0" rIns="0" bIns="0">
            <a:noAutofit/>
          </a:bodyPr>
          <a:lstStyle>
            <a:lvl1pPr marL="0" indent="0">
              <a:buNone/>
              <a:defRPr sz="600" i="1">
                <a:solidFill>
                  <a:schemeClr val="tx1">
                    <a:lumMod val="20000"/>
                    <a:lumOff val="80000"/>
                  </a:schemeClr>
                </a:solidFill>
              </a:defRPr>
            </a:lvl1pPr>
            <a:lvl2pPr marL="233362" indent="0">
              <a:buNone/>
              <a:defRPr sz="700">
                <a:solidFill>
                  <a:schemeClr val="tx1">
                    <a:lumMod val="20000"/>
                    <a:lumOff val="80000"/>
                  </a:schemeClr>
                </a:solidFill>
              </a:defRPr>
            </a:lvl2pPr>
            <a:lvl3pPr marL="458787" indent="0">
              <a:buNone/>
              <a:defRPr sz="700">
                <a:solidFill>
                  <a:schemeClr val="tx1">
                    <a:lumMod val="20000"/>
                    <a:lumOff val="80000"/>
                  </a:schemeClr>
                </a:solidFill>
              </a:defRPr>
            </a:lvl3pPr>
            <a:lvl4pPr marL="688975" indent="0">
              <a:buNone/>
              <a:defRPr sz="700">
                <a:solidFill>
                  <a:schemeClr val="tx1">
                    <a:lumMod val="20000"/>
                    <a:lumOff val="80000"/>
                  </a:schemeClr>
                </a:solidFill>
              </a:defRPr>
            </a:lvl4pPr>
            <a:lvl5pPr marL="914400" indent="0">
              <a:buNone/>
              <a:defRPr sz="700">
                <a:solidFill>
                  <a:schemeClr val="tx1">
                    <a:lumMod val="20000"/>
                    <a:lumOff val="80000"/>
                  </a:schemeClr>
                </a:solidFill>
              </a:defRPr>
            </a:lvl5pPr>
          </a:lstStyle>
          <a:p>
            <a:pPr lvl="0"/>
            <a:r>
              <a:rPr lang="en-US" dirty="0"/>
              <a:t>Photo/Image Credit</a:t>
            </a:r>
          </a:p>
        </p:txBody>
      </p:sp>
      <p:sp>
        <p:nvSpPr>
          <p:cNvPr id="9" name="TextBox 8">
            <a:extLst>
              <a:ext uri="{FF2B5EF4-FFF2-40B4-BE49-F238E27FC236}">
                <a16:creationId xmlns:a16="http://schemas.microsoft.com/office/drawing/2014/main" id="{B5A69AF5-2846-4519-A275-D6D6970A3A9A}"/>
              </a:ext>
            </a:extLst>
          </p:cNvPr>
          <p:cNvSpPr txBox="1"/>
          <p:nvPr userDrawn="1"/>
        </p:nvSpPr>
        <p:spPr>
          <a:xfrm>
            <a:off x="6711702" y="4840514"/>
            <a:ext cx="2279522"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dirty="0"/>
              <a:t>NREL</a:t>
            </a:r>
            <a:r>
              <a:rPr lang="en-US" sz="800" baseline="0" dirty="0"/>
              <a:t>    </a:t>
            </a:r>
            <a:r>
              <a:rPr lang="en-US" sz="800" dirty="0"/>
              <a:t>|    </a:t>
            </a:r>
            <a:fld id="{BFD71CF8-5198-8441-A7C0-DC22FD64CBE4}" type="slidenum">
              <a:rPr lang="en-US" sz="800"/>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dirty="0"/>
          </a:p>
        </p:txBody>
      </p:sp>
    </p:spTree>
    <p:extLst>
      <p:ext uri="{BB962C8B-B14F-4D97-AF65-F5344CB8AC3E}">
        <p14:creationId xmlns:p14="http://schemas.microsoft.com/office/powerpoint/2010/main" val="234917119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ontent Slide - 3 areas text">
    <p:spTree>
      <p:nvGrpSpPr>
        <p:cNvPr id="1" name=""/>
        <p:cNvGrpSpPr/>
        <p:nvPr/>
      </p:nvGrpSpPr>
      <p:grpSpPr>
        <a:xfrm>
          <a:off x="0" y="0"/>
          <a:ext cx="0" cy="0"/>
          <a:chOff x="0" y="0"/>
          <a:chExt cx="0" cy="0"/>
        </a:xfrm>
      </p:grpSpPr>
      <p:sp>
        <p:nvSpPr>
          <p:cNvPr id="12" name="Text Placeholder 4">
            <a:extLst>
              <a:ext uri="{FF2B5EF4-FFF2-40B4-BE49-F238E27FC236}">
                <a16:creationId xmlns:a16="http://schemas.microsoft.com/office/drawing/2014/main" id="{7B5C8110-81AE-49F3-BBD8-142931272FF6}"/>
              </a:ext>
            </a:extLst>
          </p:cNvPr>
          <p:cNvSpPr>
            <a:spLocks noGrp="1"/>
          </p:cNvSpPr>
          <p:nvPr>
            <p:ph type="body" sz="quarter" idx="56"/>
          </p:nvPr>
        </p:nvSpPr>
        <p:spPr>
          <a:xfrm>
            <a:off x="3226702" y="2571750"/>
            <a:ext cx="5917298" cy="2571750"/>
          </a:xfrm>
          <a:solidFill>
            <a:srgbClr val="F2F2F2"/>
          </a:solidFill>
        </p:spPr>
        <p:txBody>
          <a:bodyPr lIns="365760" tIns="365760" rIns="365760" bIns="640080">
            <a:normAutofit/>
          </a:bodyPr>
          <a:lstStyle>
            <a:lvl1pPr>
              <a:defRPr sz="1600"/>
            </a:lvl1pPr>
          </a:lstStyle>
          <a:p>
            <a:pPr lvl="0"/>
            <a:r>
              <a:rPr lang="en-US"/>
              <a:t>Click to edit Master text styles</a:t>
            </a:r>
          </a:p>
        </p:txBody>
      </p:sp>
      <p:sp>
        <p:nvSpPr>
          <p:cNvPr id="10" name="Rectangle 9">
            <a:extLst>
              <a:ext uri="{FF2B5EF4-FFF2-40B4-BE49-F238E27FC236}">
                <a16:creationId xmlns:a16="http://schemas.microsoft.com/office/drawing/2014/main" id="{8A832604-F597-CE4C-9045-0EDB4883F306}"/>
              </a:ext>
            </a:extLst>
          </p:cNvPr>
          <p:cNvSpPr/>
          <p:nvPr userDrawn="1"/>
        </p:nvSpPr>
        <p:spPr>
          <a:xfrm>
            <a:off x="0" y="0"/>
            <a:ext cx="3226702" cy="51435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itle 1">
            <a:extLst>
              <a:ext uri="{FF2B5EF4-FFF2-40B4-BE49-F238E27FC236}">
                <a16:creationId xmlns:a16="http://schemas.microsoft.com/office/drawing/2014/main" id="{9DA4E00E-726E-4ABB-8C3F-7155D675BA76}"/>
              </a:ext>
            </a:extLst>
          </p:cNvPr>
          <p:cNvSpPr>
            <a:spLocks noGrp="1"/>
          </p:cNvSpPr>
          <p:nvPr>
            <p:ph type="title"/>
          </p:nvPr>
        </p:nvSpPr>
        <p:spPr>
          <a:xfrm>
            <a:off x="372234" y="508393"/>
            <a:ext cx="2532807" cy="1094188"/>
          </a:xfrm>
          <a:noFill/>
        </p:spPr>
        <p:txBody>
          <a:bodyPr lIns="0" tIns="0" rIns="0" bIns="0" anchor="t" anchorCtr="0"/>
          <a:lstStyle>
            <a:lvl1pPr algn="l">
              <a:defRPr sz="2400" b="1"/>
            </a:lvl1pPr>
          </a:lstStyle>
          <a:p>
            <a:r>
              <a:rPr lang="en-US"/>
              <a:t>Click to edit Master title style</a:t>
            </a:r>
            <a:endParaRPr lang="en-US" dirty="0"/>
          </a:p>
        </p:txBody>
      </p:sp>
      <p:sp>
        <p:nvSpPr>
          <p:cNvPr id="15" name="Text Placeholder 5">
            <a:extLst>
              <a:ext uri="{FF2B5EF4-FFF2-40B4-BE49-F238E27FC236}">
                <a16:creationId xmlns:a16="http://schemas.microsoft.com/office/drawing/2014/main" id="{D90A1BFF-6D05-4A9C-A858-9C073D5A49AA}"/>
              </a:ext>
            </a:extLst>
          </p:cNvPr>
          <p:cNvSpPr>
            <a:spLocks noGrp="1"/>
          </p:cNvSpPr>
          <p:nvPr>
            <p:ph type="body" sz="quarter" idx="55"/>
          </p:nvPr>
        </p:nvSpPr>
        <p:spPr>
          <a:xfrm>
            <a:off x="372234" y="3565927"/>
            <a:ext cx="2532807" cy="1096963"/>
          </a:xfrm>
        </p:spPr>
        <p:txBody>
          <a:bodyPr lIns="0" tIns="0" rIns="0">
            <a:normAutofit/>
          </a:bodyPr>
          <a:lstStyle>
            <a:lvl1pPr>
              <a:defRPr sz="1800">
                <a:solidFill>
                  <a:schemeClr val="bg1"/>
                </a:solidFill>
              </a:defRPr>
            </a:lvl1pPr>
          </a:lstStyle>
          <a:p>
            <a:pPr lvl="0"/>
            <a:r>
              <a:rPr lang="en-US"/>
              <a:t>Click to edit Master text styles</a:t>
            </a:r>
          </a:p>
        </p:txBody>
      </p:sp>
      <p:sp>
        <p:nvSpPr>
          <p:cNvPr id="17" name="Text Placeholder 4">
            <a:extLst>
              <a:ext uri="{FF2B5EF4-FFF2-40B4-BE49-F238E27FC236}">
                <a16:creationId xmlns:a16="http://schemas.microsoft.com/office/drawing/2014/main" id="{A7A34F1A-F0DB-40F2-B360-EACF6348CA2D}"/>
              </a:ext>
            </a:extLst>
          </p:cNvPr>
          <p:cNvSpPr>
            <a:spLocks noGrp="1"/>
          </p:cNvSpPr>
          <p:nvPr>
            <p:ph type="body" sz="quarter" idx="57"/>
          </p:nvPr>
        </p:nvSpPr>
        <p:spPr>
          <a:xfrm>
            <a:off x="3634141" y="505617"/>
            <a:ext cx="4641850" cy="1096962"/>
          </a:xfrm>
        </p:spPr>
        <p:txBody>
          <a:bodyPr lIns="0" tIns="0" rIns="0" bIns="0">
            <a:normAutofit/>
          </a:bodyPr>
          <a:lstStyle>
            <a:lvl1pPr>
              <a:defRPr sz="2000"/>
            </a:lvl1pPr>
          </a:lstStyle>
          <a:p>
            <a:pPr lvl="0"/>
            <a:r>
              <a:rPr lang="en-US"/>
              <a:t>Click to edit Master text styles</a:t>
            </a:r>
          </a:p>
        </p:txBody>
      </p:sp>
      <p:sp>
        <p:nvSpPr>
          <p:cNvPr id="9" name="TextBox 8">
            <a:extLst>
              <a:ext uri="{FF2B5EF4-FFF2-40B4-BE49-F238E27FC236}">
                <a16:creationId xmlns:a16="http://schemas.microsoft.com/office/drawing/2014/main" id="{78DD00DC-1411-4EB7-8452-D263842DBD7D}"/>
              </a:ext>
            </a:extLst>
          </p:cNvPr>
          <p:cNvSpPr txBox="1"/>
          <p:nvPr userDrawn="1"/>
        </p:nvSpPr>
        <p:spPr>
          <a:xfrm>
            <a:off x="6711702" y="4840514"/>
            <a:ext cx="2279522"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dirty="0"/>
              <a:t>NREL</a:t>
            </a:r>
            <a:r>
              <a:rPr lang="en-US" sz="800" baseline="0" dirty="0"/>
              <a:t>    </a:t>
            </a:r>
            <a:r>
              <a:rPr lang="en-US" sz="800" dirty="0"/>
              <a:t>|    </a:t>
            </a:r>
            <a:fld id="{BFD71CF8-5198-8441-A7C0-DC22FD64CBE4}" type="slidenum">
              <a:rPr lang="en-US" sz="800"/>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dirty="0"/>
          </a:p>
        </p:txBody>
      </p:sp>
    </p:spTree>
    <p:extLst>
      <p:ext uri="{BB962C8B-B14F-4D97-AF65-F5344CB8AC3E}">
        <p14:creationId xmlns:p14="http://schemas.microsoft.com/office/powerpoint/2010/main" val="366657625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ontent Slide - 3 areas, text 2">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5940D2F-968F-4065-A8A6-22BEF1CDF69E}"/>
              </a:ext>
            </a:extLst>
          </p:cNvPr>
          <p:cNvSpPr>
            <a:spLocks noGrp="1"/>
          </p:cNvSpPr>
          <p:nvPr>
            <p:ph type="body" sz="quarter" idx="60"/>
          </p:nvPr>
        </p:nvSpPr>
        <p:spPr>
          <a:xfrm>
            <a:off x="1500188" y="2571750"/>
            <a:ext cx="7643812" cy="2571750"/>
          </a:xfrm>
          <a:solidFill>
            <a:srgbClr val="F2F2F2"/>
          </a:solidFill>
        </p:spPr>
        <p:txBody>
          <a:bodyPr lIns="365760" tIns="365760" rIns="365760" bIns="640080">
            <a:noAutofit/>
          </a:bodyPr>
          <a:lstStyle>
            <a:lvl1pPr>
              <a:defRPr sz="1600"/>
            </a:lvl1pPr>
          </a:lstStyle>
          <a:p>
            <a:pPr lvl="0"/>
            <a:r>
              <a:rPr lang="en-US"/>
              <a:t>Click to edit Master text styles</a:t>
            </a:r>
          </a:p>
        </p:txBody>
      </p:sp>
      <p:sp>
        <p:nvSpPr>
          <p:cNvPr id="12" name="Rectangle 11">
            <a:extLst>
              <a:ext uri="{FF2B5EF4-FFF2-40B4-BE49-F238E27FC236}">
                <a16:creationId xmlns:a16="http://schemas.microsoft.com/office/drawing/2014/main" id="{8FAAD8C3-A811-7F49-ABE6-460F673A0377}"/>
              </a:ext>
            </a:extLst>
          </p:cNvPr>
          <p:cNvSpPr/>
          <p:nvPr userDrawn="1"/>
        </p:nvSpPr>
        <p:spPr>
          <a:xfrm>
            <a:off x="-1" y="0"/>
            <a:ext cx="1499616" cy="51435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 Placeholder 5">
            <a:extLst>
              <a:ext uri="{FF2B5EF4-FFF2-40B4-BE49-F238E27FC236}">
                <a16:creationId xmlns:a16="http://schemas.microsoft.com/office/drawing/2014/main" id="{0DF97728-FC1C-40CE-8164-4E759FAAE1F6}"/>
              </a:ext>
            </a:extLst>
          </p:cNvPr>
          <p:cNvSpPr>
            <a:spLocks noGrp="1"/>
          </p:cNvSpPr>
          <p:nvPr>
            <p:ph type="body" sz="quarter" idx="55"/>
          </p:nvPr>
        </p:nvSpPr>
        <p:spPr>
          <a:xfrm>
            <a:off x="286048" y="505618"/>
            <a:ext cx="985919" cy="1096963"/>
          </a:xfrm>
        </p:spPr>
        <p:txBody>
          <a:bodyPr lIns="0" tIns="0" rIns="0">
            <a:normAutofit/>
          </a:bodyPr>
          <a:lstStyle>
            <a:lvl1pPr>
              <a:defRPr sz="1800">
                <a:solidFill>
                  <a:schemeClr val="bg1"/>
                </a:solidFill>
              </a:defRPr>
            </a:lvl1pPr>
          </a:lstStyle>
          <a:p>
            <a:pPr lvl="0"/>
            <a:r>
              <a:rPr lang="en-US"/>
              <a:t>Click to edit Master text styles</a:t>
            </a:r>
          </a:p>
        </p:txBody>
      </p:sp>
      <p:sp>
        <p:nvSpPr>
          <p:cNvPr id="13" name="Text Placeholder 4">
            <a:extLst>
              <a:ext uri="{FF2B5EF4-FFF2-40B4-BE49-F238E27FC236}">
                <a16:creationId xmlns:a16="http://schemas.microsoft.com/office/drawing/2014/main" id="{DA16ECC7-95B6-4155-96E7-F0FFF0626F7E}"/>
              </a:ext>
            </a:extLst>
          </p:cNvPr>
          <p:cNvSpPr>
            <a:spLocks noGrp="1"/>
          </p:cNvSpPr>
          <p:nvPr>
            <p:ph type="body" sz="quarter" idx="57"/>
          </p:nvPr>
        </p:nvSpPr>
        <p:spPr>
          <a:xfrm>
            <a:off x="1922488" y="505617"/>
            <a:ext cx="4641850" cy="1096962"/>
          </a:xfrm>
        </p:spPr>
        <p:txBody>
          <a:bodyPr lIns="0" tIns="0" rIns="0" bIns="0">
            <a:normAutofit/>
          </a:bodyPr>
          <a:lstStyle>
            <a:lvl1pPr>
              <a:defRPr sz="2000"/>
            </a:lvl1pPr>
          </a:lstStyle>
          <a:p>
            <a:pPr lvl="0"/>
            <a:r>
              <a:rPr lang="en-US"/>
              <a:t>Click to edit Master text styles</a:t>
            </a:r>
          </a:p>
        </p:txBody>
      </p:sp>
      <p:sp>
        <p:nvSpPr>
          <p:cNvPr id="9" name="TextBox 8">
            <a:extLst>
              <a:ext uri="{FF2B5EF4-FFF2-40B4-BE49-F238E27FC236}">
                <a16:creationId xmlns:a16="http://schemas.microsoft.com/office/drawing/2014/main" id="{6763C21C-3060-49FB-8CE1-84138A3A61B7}"/>
              </a:ext>
            </a:extLst>
          </p:cNvPr>
          <p:cNvSpPr txBox="1"/>
          <p:nvPr userDrawn="1"/>
        </p:nvSpPr>
        <p:spPr>
          <a:xfrm>
            <a:off x="6711702" y="4840514"/>
            <a:ext cx="2279522"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dirty="0"/>
              <a:t>NREL</a:t>
            </a:r>
            <a:r>
              <a:rPr lang="en-US" sz="800" baseline="0" dirty="0"/>
              <a:t>    </a:t>
            </a:r>
            <a:r>
              <a:rPr lang="en-US" sz="800" dirty="0"/>
              <a:t>|    </a:t>
            </a:r>
            <a:fld id="{BFD71CF8-5198-8441-A7C0-DC22FD64CBE4}" type="slidenum">
              <a:rPr lang="en-US" sz="800"/>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dirty="0"/>
          </a:p>
        </p:txBody>
      </p:sp>
    </p:spTree>
    <p:extLst>
      <p:ext uri="{BB962C8B-B14F-4D97-AF65-F5344CB8AC3E}">
        <p14:creationId xmlns:p14="http://schemas.microsoft.com/office/powerpoint/2010/main" val="4200942004"/>
      </p:ext>
    </p:extLst>
  </p:cSld>
  <p:clrMapOvr>
    <a:masterClrMapping/>
  </p:clrMapOvr>
  <p:extLst>
    <p:ext uri="{DCECCB84-F9BA-43D5-87BE-67443E8EF086}">
      <p15:sldGuideLst xmlns:p15="http://schemas.microsoft.com/office/powerpoint/2012/main">
        <p15:guide id="1" orient="horz" pos="162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 Full Photo 3">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B3AA24C-5AAC-2848-838E-F2528852E939}"/>
              </a:ext>
            </a:extLst>
          </p:cNvPr>
          <p:cNvPicPr>
            <a:picLocks noChangeAspect="1"/>
          </p:cNvPicPr>
          <p:nvPr userDrawn="1"/>
        </p:nvPicPr>
        <p:blipFill>
          <a:blip r:embed="rId2"/>
          <a:srcRect t="74" b="74"/>
          <a:stretch/>
        </p:blipFill>
        <p:spPr>
          <a:xfrm>
            <a:off x="0" y="0"/>
            <a:ext cx="9144000" cy="5143500"/>
          </a:xfrm>
          <a:prstGeom prst="rect">
            <a:avLst/>
          </a:prstGeom>
        </p:spPr>
      </p:pic>
      <p:sp>
        <p:nvSpPr>
          <p:cNvPr id="8" name="Text Placeholder 7"/>
          <p:cNvSpPr>
            <a:spLocks noGrp="1"/>
          </p:cNvSpPr>
          <p:nvPr>
            <p:ph type="body" sz="quarter" idx="10" hasCustomPrompt="1"/>
          </p:nvPr>
        </p:nvSpPr>
        <p:spPr>
          <a:xfrm>
            <a:off x="3736975" y="1504827"/>
            <a:ext cx="5393498" cy="1095516"/>
          </a:xfrm>
          <a:solidFill>
            <a:schemeClr val="accent1">
              <a:alpha val="75000"/>
            </a:schemeClr>
          </a:solidFill>
        </p:spPr>
        <p:txBody>
          <a:bodyPr lIns="182880" tIns="137160" rIns="182880" bIns="137160" anchor="ctr" anchorCtr="0">
            <a:noAutofit/>
          </a:bodyPr>
          <a:lstStyle>
            <a:lvl1pPr marL="0" indent="0">
              <a:lnSpc>
                <a:spcPts val="2800"/>
              </a:lnSpc>
              <a:buNone/>
              <a:defRPr sz="3000">
                <a:solidFill>
                  <a:schemeClr val="bg1"/>
                </a:solidFill>
              </a:defRPr>
            </a:lvl1pPr>
          </a:lstStyle>
          <a:p>
            <a:pPr lvl="0"/>
            <a:r>
              <a:rPr lang="en-US"/>
              <a:t>Title</a:t>
            </a:r>
          </a:p>
        </p:txBody>
      </p:sp>
      <p:sp>
        <p:nvSpPr>
          <p:cNvPr id="15" name="Text Placeholder 14"/>
          <p:cNvSpPr>
            <a:spLocks noGrp="1"/>
          </p:cNvSpPr>
          <p:nvPr>
            <p:ph type="body" sz="quarter" idx="11" hasCustomPrompt="1"/>
          </p:nvPr>
        </p:nvSpPr>
        <p:spPr>
          <a:xfrm>
            <a:off x="3736975" y="2744787"/>
            <a:ext cx="4322763" cy="1101551"/>
          </a:xfrm>
          <a:solidFill>
            <a:schemeClr val="accent1">
              <a:alpha val="75000"/>
            </a:schemeClr>
          </a:solidFill>
        </p:spPr>
        <p:txBody>
          <a:bodyPr lIns="182880" tIns="137160" rIns="182880" bIns="137160" anchor="ctr" anchorCtr="0">
            <a:noAutofit/>
          </a:bodyPr>
          <a:lstStyle>
            <a:lvl1pPr marL="0" indent="0">
              <a:lnSpc>
                <a:spcPts val="1760"/>
              </a:lnSpc>
              <a:spcBef>
                <a:spcPts val="400"/>
              </a:spcBef>
              <a:buNone/>
              <a:defRPr sz="1800" baseline="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Presenter Name</a:t>
            </a:r>
            <a:br>
              <a:rPr lang="en-US" dirty="0"/>
            </a:br>
            <a:r>
              <a:rPr lang="en-US" dirty="0"/>
              <a:t>Venue or Organization</a:t>
            </a:r>
            <a:br>
              <a:rPr lang="en-US" dirty="0"/>
            </a:br>
            <a:r>
              <a:rPr lang="en-US" dirty="0"/>
              <a:t>Date</a:t>
            </a:r>
          </a:p>
        </p:txBody>
      </p:sp>
      <p:pic>
        <p:nvPicPr>
          <p:cNvPr id="7" name="Graphic 6">
            <a:extLst>
              <a:ext uri="{FF2B5EF4-FFF2-40B4-BE49-F238E27FC236}">
                <a16:creationId xmlns:a16="http://schemas.microsoft.com/office/drawing/2014/main" id="{821FBE40-03AF-2040-B470-29B21F4E356A}"/>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67454" y="0"/>
            <a:ext cx="2331892" cy="1092307"/>
          </a:xfrm>
          <a:prstGeom prst="rect">
            <a:avLst/>
          </a:prstGeom>
        </p:spPr>
      </p:pic>
      <p:sp>
        <p:nvSpPr>
          <p:cNvPr id="11" name="TextBox 10">
            <a:extLst>
              <a:ext uri="{FF2B5EF4-FFF2-40B4-BE49-F238E27FC236}">
                <a16:creationId xmlns:a16="http://schemas.microsoft.com/office/drawing/2014/main" id="{02A26CA5-C27A-41A2-8DC4-F68584DE36EE}"/>
              </a:ext>
            </a:extLst>
          </p:cNvPr>
          <p:cNvSpPr txBox="1"/>
          <p:nvPr userDrawn="1"/>
        </p:nvSpPr>
        <p:spPr>
          <a:xfrm>
            <a:off x="467454" y="4830962"/>
            <a:ext cx="2093495" cy="200055"/>
          </a:xfrm>
          <a:prstGeom prst="rect">
            <a:avLst/>
          </a:prstGeom>
          <a:noFill/>
        </p:spPr>
        <p:txBody>
          <a:bodyPr wrap="square" lIns="0" tIns="0" rIns="0" bIns="0" rtlCol="0">
            <a:noAutofit/>
          </a:bodyPr>
          <a:lstStyle/>
          <a:p>
            <a:r>
              <a:rPr lang="en-US" sz="600" i="1" dirty="0">
                <a:solidFill>
                  <a:schemeClr val="tx1">
                    <a:lumMod val="20000"/>
                    <a:lumOff val="80000"/>
                  </a:schemeClr>
                </a:solidFill>
              </a:rPr>
              <a:t>Photo by Dennis Schroeder, NREL 56461</a:t>
            </a:r>
          </a:p>
        </p:txBody>
      </p:sp>
    </p:spTree>
    <p:extLst>
      <p:ext uri="{BB962C8B-B14F-4D97-AF65-F5344CB8AC3E}">
        <p14:creationId xmlns:p14="http://schemas.microsoft.com/office/powerpoint/2010/main" val="271310008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ontent Slide - Split - text">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5940D2F-968F-4065-A8A6-22BEF1CDF69E}"/>
              </a:ext>
            </a:extLst>
          </p:cNvPr>
          <p:cNvSpPr>
            <a:spLocks noGrp="1"/>
          </p:cNvSpPr>
          <p:nvPr>
            <p:ph type="body" sz="quarter" idx="60"/>
          </p:nvPr>
        </p:nvSpPr>
        <p:spPr>
          <a:xfrm>
            <a:off x="749807" y="2571750"/>
            <a:ext cx="8394193" cy="2571750"/>
          </a:xfrm>
          <a:solidFill>
            <a:srgbClr val="F2F2F2"/>
          </a:solidFill>
        </p:spPr>
        <p:txBody>
          <a:bodyPr lIns="365760" tIns="365760" rIns="365760" bIns="640080">
            <a:noAutofit/>
          </a:bodyPr>
          <a:lstStyle>
            <a:lvl1pPr>
              <a:defRPr sz="1600"/>
            </a:lvl1pPr>
          </a:lstStyle>
          <a:p>
            <a:pPr lvl="0"/>
            <a:r>
              <a:rPr lang="en-US"/>
              <a:t>Click to edit Master text styles</a:t>
            </a:r>
          </a:p>
        </p:txBody>
      </p:sp>
      <p:sp>
        <p:nvSpPr>
          <p:cNvPr id="13" name="Text Placeholder 4">
            <a:extLst>
              <a:ext uri="{FF2B5EF4-FFF2-40B4-BE49-F238E27FC236}">
                <a16:creationId xmlns:a16="http://schemas.microsoft.com/office/drawing/2014/main" id="{DA16ECC7-95B6-4155-96E7-F0FFF0626F7E}"/>
              </a:ext>
            </a:extLst>
          </p:cNvPr>
          <p:cNvSpPr>
            <a:spLocks noGrp="1"/>
          </p:cNvSpPr>
          <p:nvPr>
            <p:ph type="body" sz="quarter" idx="57"/>
          </p:nvPr>
        </p:nvSpPr>
        <p:spPr>
          <a:xfrm>
            <a:off x="1105593" y="505617"/>
            <a:ext cx="5458745" cy="1096962"/>
          </a:xfrm>
        </p:spPr>
        <p:txBody>
          <a:bodyPr lIns="0" tIns="0" rIns="0" bIns="0">
            <a:normAutofit/>
          </a:bodyPr>
          <a:lstStyle>
            <a:lvl1pPr>
              <a:defRPr sz="2000"/>
            </a:lvl1pPr>
          </a:lstStyle>
          <a:p>
            <a:pPr lvl="0"/>
            <a:r>
              <a:rPr lang="en-US"/>
              <a:t>Click to edit Master text styles</a:t>
            </a:r>
          </a:p>
        </p:txBody>
      </p:sp>
      <p:sp>
        <p:nvSpPr>
          <p:cNvPr id="9" name="Rectangle 8">
            <a:extLst>
              <a:ext uri="{FF2B5EF4-FFF2-40B4-BE49-F238E27FC236}">
                <a16:creationId xmlns:a16="http://schemas.microsoft.com/office/drawing/2014/main" id="{AE87FD9B-4A46-4188-9F66-F09E1C0537B3}"/>
              </a:ext>
            </a:extLst>
          </p:cNvPr>
          <p:cNvSpPr/>
          <p:nvPr userDrawn="1"/>
        </p:nvSpPr>
        <p:spPr>
          <a:xfrm>
            <a:off x="-1" y="0"/>
            <a:ext cx="749808" cy="51435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81B8D80D-673F-49CE-9B49-542071ED92C3}"/>
              </a:ext>
            </a:extLst>
          </p:cNvPr>
          <p:cNvSpPr txBox="1"/>
          <p:nvPr userDrawn="1"/>
        </p:nvSpPr>
        <p:spPr>
          <a:xfrm>
            <a:off x="6711702" y="4840514"/>
            <a:ext cx="2279522"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dirty="0"/>
              <a:t>NREL</a:t>
            </a:r>
            <a:r>
              <a:rPr lang="en-US" sz="800" baseline="0" dirty="0"/>
              <a:t>    </a:t>
            </a:r>
            <a:r>
              <a:rPr lang="en-US" sz="800" dirty="0"/>
              <a:t>|    </a:t>
            </a:r>
            <a:fld id="{BFD71CF8-5198-8441-A7C0-DC22FD64CBE4}" type="slidenum">
              <a:rPr lang="en-US" sz="800"/>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dirty="0"/>
          </a:p>
        </p:txBody>
      </p:sp>
    </p:spTree>
    <p:extLst>
      <p:ext uri="{BB962C8B-B14F-4D97-AF65-F5344CB8AC3E}">
        <p14:creationId xmlns:p14="http://schemas.microsoft.com/office/powerpoint/2010/main" val="3727628701"/>
      </p:ext>
    </p:extLst>
  </p:cSld>
  <p:clrMapOvr>
    <a:masterClrMapping/>
  </p:clrMapOvr>
  <p:extLst>
    <p:ext uri="{DCECCB84-F9BA-43D5-87BE-67443E8EF086}">
      <p15:sldGuideLst xmlns:p15="http://schemas.microsoft.com/office/powerpoint/2012/main">
        <p15:guide id="1" orient="horz" pos="1620" userDrawn="1">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Photo Slide - Multip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Photo Slide</a:t>
            </a:r>
          </a:p>
        </p:txBody>
      </p:sp>
      <p:sp>
        <p:nvSpPr>
          <p:cNvPr id="3" name="Picture Placeholder 2"/>
          <p:cNvSpPr>
            <a:spLocks noGrp="1"/>
          </p:cNvSpPr>
          <p:nvPr>
            <p:ph type="pic" sz="quarter" idx="21" hasCustomPrompt="1"/>
          </p:nvPr>
        </p:nvSpPr>
        <p:spPr>
          <a:xfrm>
            <a:off x="457200" y="1391881"/>
            <a:ext cx="4123076" cy="2216292"/>
          </a:xfrm>
          <a:prstGeom prst="rect">
            <a:avLst/>
          </a:prstGeom>
          <a:solidFill>
            <a:schemeClr val="bg1">
              <a:lumMod val="85000"/>
            </a:schemeClr>
          </a:solidFill>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1200"/>
            </a:lvl1pPr>
          </a:lstStyle>
          <a:p>
            <a:r>
              <a:rPr lang="en-US"/>
              <a:t>Insert Photo</a:t>
            </a:r>
          </a:p>
        </p:txBody>
      </p:sp>
      <p:sp>
        <p:nvSpPr>
          <p:cNvPr id="6" name="Picture Placeholder 2"/>
          <p:cNvSpPr>
            <a:spLocks noGrp="1"/>
          </p:cNvSpPr>
          <p:nvPr>
            <p:ph type="pic" sz="quarter" idx="22" hasCustomPrompt="1"/>
          </p:nvPr>
        </p:nvSpPr>
        <p:spPr>
          <a:xfrm>
            <a:off x="4825308" y="182880"/>
            <a:ext cx="3871998" cy="1835390"/>
          </a:xfrm>
          <a:prstGeom prst="rect">
            <a:avLst/>
          </a:prstGeom>
          <a:solidFill>
            <a:schemeClr val="bg1">
              <a:lumMod val="85000"/>
            </a:schemeClr>
          </a:solidFill>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1200"/>
            </a:lvl1pPr>
          </a:lstStyle>
          <a:p>
            <a:r>
              <a:rPr lang="en-US"/>
              <a:t>Insert Photo</a:t>
            </a:r>
          </a:p>
        </p:txBody>
      </p:sp>
      <p:sp>
        <p:nvSpPr>
          <p:cNvPr id="7" name="Picture Placeholder 2"/>
          <p:cNvSpPr>
            <a:spLocks noGrp="1"/>
          </p:cNvSpPr>
          <p:nvPr>
            <p:ph type="pic" sz="quarter" idx="23" hasCustomPrompt="1"/>
          </p:nvPr>
        </p:nvSpPr>
        <p:spPr>
          <a:xfrm>
            <a:off x="4825308" y="2479946"/>
            <a:ext cx="3871998" cy="1952011"/>
          </a:xfrm>
          <a:prstGeom prst="rect">
            <a:avLst/>
          </a:prstGeom>
          <a:solidFill>
            <a:schemeClr val="bg1">
              <a:lumMod val="85000"/>
            </a:schemeClr>
          </a:solidFill>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1200"/>
            </a:lvl1pPr>
          </a:lstStyle>
          <a:p>
            <a:r>
              <a:rPr lang="en-US" dirty="0"/>
              <a:t>Insert Photo</a:t>
            </a:r>
          </a:p>
        </p:txBody>
      </p:sp>
      <p:sp>
        <p:nvSpPr>
          <p:cNvPr id="13" name="Text Placeholder 12">
            <a:extLst>
              <a:ext uri="{FF2B5EF4-FFF2-40B4-BE49-F238E27FC236}">
                <a16:creationId xmlns:a16="http://schemas.microsoft.com/office/drawing/2014/main" id="{F70C75BF-C07C-47CD-BC98-DC5F9CA1E633}"/>
              </a:ext>
            </a:extLst>
          </p:cNvPr>
          <p:cNvSpPr>
            <a:spLocks noGrp="1"/>
          </p:cNvSpPr>
          <p:nvPr>
            <p:ph type="body" sz="quarter" idx="62"/>
          </p:nvPr>
        </p:nvSpPr>
        <p:spPr>
          <a:xfrm>
            <a:off x="457200" y="4027648"/>
            <a:ext cx="4122738" cy="725487"/>
          </a:xfrm>
        </p:spPr>
        <p:txBody>
          <a:bodyPr/>
          <a:lstStyle/>
          <a:p>
            <a:pPr lvl="0"/>
            <a:r>
              <a:rPr lang="en-US"/>
              <a:t>Click to edit Master text styles</a:t>
            </a:r>
          </a:p>
        </p:txBody>
      </p:sp>
      <p:sp>
        <p:nvSpPr>
          <p:cNvPr id="15" name="Text Placeholder 14">
            <a:extLst>
              <a:ext uri="{FF2B5EF4-FFF2-40B4-BE49-F238E27FC236}">
                <a16:creationId xmlns:a16="http://schemas.microsoft.com/office/drawing/2014/main" id="{DD7D123A-BFAA-4E7B-B179-5688121C54FA}"/>
              </a:ext>
            </a:extLst>
          </p:cNvPr>
          <p:cNvSpPr>
            <a:spLocks noGrp="1"/>
          </p:cNvSpPr>
          <p:nvPr>
            <p:ph type="body" sz="quarter" idx="63" hasCustomPrompt="1"/>
          </p:nvPr>
        </p:nvSpPr>
        <p:spPr>
          <a:xfrm>
            <a:off x="457200" y="3698788"/>
            <a:ext cx="4122738" cy="215900"/>
          </a:xfrm>
        </p:spPr>
        <p:txBody>
          <a:bodyPr lIns="0" tIns="0" rIns="0" bIns="0">
            <a:noAutofit/>
          </a:bodyPr>
          <a:lstStyle>
            <a:lvl1pPr marL="0" indent="0">
              <a:buNone/>
              <a:defRPr sz="600" i="1">
                <a:solidFill>
                  <a:schemeClr val="accent6"/>
                </a:solidFill>
              </a:defRPr>
            </a:lvl1pPr>
          </a:lstStyle>
          <a:p>
            <a:pPr lvl="0"/>
            <a:r>
              <a:rPr lang="en-US" dirty="0"/>
              <a:t>Photo/Image Credit</a:t>
            </a:r>
          </a:p>
        </p:txBody>
      </p:sp>
      <p:sp>
        <p:nvSpPr>
          <p:cNvPr id="17" name="Text Placeholder 16">
            <a:extLst>
              <a:ext uri="{FF2B5EF4-FFF2-40B4-BE49-F238E27FC236}">
                <a16:creationId xmlns:a16="http://schemas.microsoft.com/office/drawing/2014/main" id="{EDF822E2-A016-4350-A90C-517C3974F4D8}"/>
              </a:ext>
            </a:extLst>
          </p:cNvPr>
          <p:cNvSpPr>
            <a:spLocks noGrp="1"/>
          </p:cNvSpPr>
          <p:nvPr>
            <p:ph type="body" sz="quarter" idx="64" hasCustomPrompt="1"/>
          </p:nvPr>
        </p:nvSpPr>
        <p:spPr>
          <a:xfrm>
            <a:off x="4826000" y="2086495"/>
            <a:ext cx="3871913" cy="215380"/>
          </a:xfrm>
        </p:spPr>
        <p:txBody>
          <a:bodyPr lIns="0" tIns="0" rIns="0" bIns="0">
            <a:noAutofit/>
          </a:bodyPr>
          <a:lstStyle>
            <a:lvl1pPr marL="0" indent="0">
              <a:buNone/>
              <a:defRPr sz="600" i="1">
                <a:solidFill>
                  <a:schemeClr val="accent6"/>
                </a:solidFill>
              </a:defRPr>
            </a:lvl1pPr>
          </a:lstStyle>
          <a:p>
            <a:pPr lvl="0"/>
            <a:r>
              <a:rPr lang="en-US" dirty="0"/>
              <a:t>Photo/Image Credit</a:t>
            </a:r>
          </a:p>
        </p:txBody>
      </p:sp>
      <p:sp>
        <p:nvSpPr>
          <p:cNvPr id="19" name="Text Placeholder 18">
            <a:extLst>
              <a:ext uri="{FF2B5EF4-FFF2-40B4-BE49-F238E27FC236}">
                <a16:creationId xmlns:a16="http://schemas.microsoft.com/office/drawing/2014/main" id="{2344F37C-48C1-4A08-9DB4-76F621838FAD}"/>
              </a:ext>
            </a:extLst>
          </p:cNvPr>
          <p:cNvSpPr>
            <a:spLocks noGrp="1"/>
          </p:cNvSpPr>
          <p:nvPr>
            <p:ph type="body" sz="quarter" idx="65" hasCustomPrompt="1"/>
          </p:nvPr>
        </p:nvSpPr>
        <p:spPr>
          <a:xfrm>
            <a:off x="4826000" y="4497388"/>
            <a:ext cx="3871913" cy="255587"/>
          </a:xfrm>
        </p:spPr>
        <p:txBody>
          <a:bodyPr lIns="0" tIns="0" rIns="0" bIns="0">
            <a:noAutofit/>
          </a:bodyPr>
          <a:lstStyle>
            <a:lvl1pPr marL="0" indent="0">
              <a:buNone/>
              <a:defRPr sz="600" i="1">
                <a:solidFill>
                  <a:schemeClr val="accent6"/>
                </a:solidFill>
              </a:defRPr>
            </a:lvl1pPr>
          </a:lstStyle>
          <a:p>
            <a:pPr lvl="0"/>
            <a:r>
              <a:rPr lang="en-US" dirty="0"/>
              <a:t>Photo/Image Credit</a:t>
            </a:r>
          </a:p>
        </p:txBody>
      </p:sp>
      <p:sp>
        <p:nvSpPr>
          <p:cNvPr id="14" name="TextBox 13">
            <a:extLst>
              <a:ext uri="{FF2B5EF4-FFF2-40B4-BE49-F238E27FC236}">
                <a16:creationId xmlns:a16="http://schemas.microsoft.com/office/drawing/2014/main" id="{77479964-3818-4F74-92D3-AD8F0D61924C}"/>
              </a:ext>
            </a:extLst>
          </p:cNvPr>
          <p:cNvSpPr txBox="1"/>
          <p:nvPr userDrawn="1"/>
        </p:nvSpPr>
        <p:spPr>
          <a:xfrm>
            <a:off x="6711702" y="4840514"/>
            <a:ext cx="2279522"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dirty="0"/>
              <a:t>NREL</a:t>
            </a:r>
            <a:r>
              <a:rPr lang="en-US" sz="800" baseline="0" dirty="0"/>
              <a:t>    </a:t>
            </a:r>
            <a:r>
              <a:rPr lang="en-US" sz="800" dirty="0"/>
              <a:t>|    </a:t>
            </a:r>
            <a:fld id="{BFD71CF8-5198-8441-A7C0-DC22FD64CBE4}" type="slidenum">
              <a:rPr lang="en-US" sz="800"/>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dirty="0"/>
          </a:p>
        </p:txBody>
      </p:sp>
    </p:spTree>
    <p:extLst>
      <p:ext uri="{BB962C8B-B14F-4D97-AF65-F5344CB8AC3E}">
        <p14:creationId xmlns:p14="http://schemas.microsoft.com/office/powerpoint/2010/main" val="63459549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Organization/People Slide 1">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71A529BD-0885-4573-99C8-4157FC9C40D0}"/>
              </a:ext>
            </a:extLst>
          </p:cNvPr>
          <p:cNvSpPr>
            <a:spLocks noGrp="1"/>
          </p:cNvSpPr>
          <p:nvPr>
            <p:ph type="pic" sz="quarter" idx="11"/>
          </p:nvPr>
        </p:nvSpPr>
        <p:spPr>
          <a:xfrm>
            <a:off x="431766" y="1592817"/>
            <a:ext cx="668456" cy="668456"/>
          </a:xfrm>
          <a:prstGeom prst="ellipse">
            <a:avLst/>
          </a:prstGeom>
          <a:solidFill>
            <a:schemeClr val="accent1"/>
          </a:solidFill>
        </p:spPr>
        <p:txBody>
          <a:bodyPr/>
          <a:lstStyle>
            <a:lvl1pPr marL="0" indent="0" algn="ctr">
              <a:buNone/>
              <a:defRPr sz="100">
                <a:solidFill>
                  <a:schemeClr val="accent1"/>
                </a:solidFill>
              </a:defRPr>
            </a:lvl1pPr>
          </a:lstStyle>
          <a:p>
            <a:r>
              <a:rPr lang="en-US"/>
              <a:t>Click icon to add picture</a:t>
            </a:r>
            <a:endParaRPr lang="en-US" dirty="0"/>
          </a:p>
        </p:txBody>
      </p:sp>
      <p:sp>
        <p:nvSpPr>
          <p:cNvPr id="8" name="Picture Placeholder 5">
            <a:extLst>
              <a:ext uri="{FF2B5EF4-FFF2-40B4-BE49-F238E27FC236}">
                <a16:creationId xmlns:a16="http://schemas.microsoft.com/office/drawing/2014/main" id="{06213BBD-3855-4B0B-8A84-51E9FC1372D1}"/>
              </a:ext>
            </a:extLst>
          </p:cNvPr>
          <p:cNvSpPr>
            <a:spLocks noGrp="1"/>
          </p:cNvSpPr>
          <p:nvPr>
            <p:ph type="pic" sz="quarter" idx="12"/>
          </p:nvPr>
        </p:nvSpPr>
        <p:spPr>
          <a:xfrm>
            <a:off x="1280720" y="1592816"/>
            <a:ext cx="668456" cy="668456"/>
          </a:xfrm>
          <a:prstGeom prst="ellipse">
            <a:avLst/>
          </a:prstGeom>
          <a:solidFill>
            <a:schemeClr val="accent1"/>
          </a:solidFill>
        </p:spPr>
        <p:txBody>
          <a:bodyPr/>
          <a:lstStyle>
            <a:lvl1pPr marL="0" indent="0" algn="ctr">
              <a:buNone/>
              <a:defRPr sz="100">
                <a:solidFill>
                  <a:schemeClr val="accent1"/>
                </a:solidFill>
              </a:defRPr>
            </a:lvl1pPr>
          </a:lstStyle>
          <a:p>
            <a:r>
              <a:rPr lang="en-US"/>
              <a:t>Click icon to add picture</a:t>
            </a:r>
            <a:endParaRPr lang="en-US" dirty="0"/>
          </a:p>
        </p:txBody>
      </p:sp>
      <p:sp>
        <p:nvSpPr>
          <p:cNvPr id="9" name="Picture Placeholder 5">
            <a:extLst>
              <a:ext uri="{FF2B5EF4-FFF2-40B4-BE49-F238E27FC236}">
                <a16:creationId xmlns:a16="http://schemas.microsoft.com/office/drawing/2014/main" id="{67D606CB-34C0-401F-875B-BEEEDC0345F5}"/>
              </a:ext>
            </a:extLst>
          </p:cNvPr>
          <p:cNvSpPr>
            <a:spLocks noGrp="1"/>
          </p:cNvSpPr>
          <p:nvPr>
            <p:ph type="pic" sz="quarter" idx="13"/>
          </p:nvPr>
        </p:nvSpPr>
        <p:spPr>
          <a:xfrm>
            <a:off x="2129674" y="1592815"/>
            <a:ext cx="668456" cy="668456"/>
          </a:xfrm>
          <a:prstGeom prst="ellipse">
            <a:avLst/>
          </a:prstGeom>
          <a:solidFill>
            <a:schemeClr val="accent1"/>
          </a:solidFill>
        </p:spPr>
        <p:txBody>
          <a:bodyPr/>
          <a:lstStyle>
            <a:lvl1pPr marL="0" indent="0" algn="ctr">
              <a:buNone/>
              <a:defRPr sz="100">
                <a:solidFill>
                  <a:schemeClr val="accent1"/>
                </a:solidFill>
              </a:defRPr>
            </a:lvl1pPr>
          </a:lstStyle>
          <a:p>
            <a:r>
              <a:rPr lang="en-US"/>
              <a:t>Click icon to add picture</a:t>
            </a:r>
            <a:endParaRPr lang="en-US" dirty="0"/>
          </a:p>
        </p:txBody>
      </p:sp>
      <p:sp>
        <p:nvSpPr>
          <p:cNvPr id="10" name="Picture Placeholder 5">
            <a:extLst>
              <a:ext uri="{FF2B5EF4-FFF2-40B4-BE49-F238E27FC236}">
                <a16:creationId xmlns:a16="http://schemas.microsoft.com/office/drawing/2014/main" id="{761B2D16-15AF-42DD-BA50-78E34CF6265C}"/>
              </a:ext>
            </a:extLst>
          </p:cNvPr>
          <p:cNvSpPr>
            <a:spLocks noGrp="1"/>
          </p:cNvSpPr>
          <p:nvPr>
            <p:ph type="pic" sz="quarter" idx="14"/>
          </p:nvPr>
        </p:nvSpPr>
        <p:spPr>
          <a:xfrm>
            <a:off x="2978628" y="1592814"/>
            <a:ext cx="668456" cy="668456"/>
          </a:xfrm>
          <a:prstGeom prst="ellipse">
            <a:avLst/>
          </a:prstGeom>
          <a:solidFill>
            <a:schemeClr val="accent1"/>
          </a:solidFill>
        </p:spPr>
        <p:txBody>
          <a:bodyPr/>
          <a:lstStyle>
            <a:lvl1pPr marL="0" indent="0" algn="ctr">
              <a:buNone/>
              <a:defRPr sz="100">
                <a:solidFill>
                  <a:schemeClr val="accent1"/>
                </a:solidFill>
              </a:defRPr>
            </a:lvl1pPr>
          </a:lstStyle>
          <a:p>
            <a:r>
              <a:rPr lang="en-US"/>
              <a:t>Click icon to add picture</a:t>
            </a:r>
            <a:endParaRPr lang="en-US" dirty="0"/>
          </a:p>
        </p:txBody>
      </p:sp>
      <p:sp>
        <p:nvSpPr>
          <p:cNvPr id="11" name="Picture Placeholder 5">
            <a:extLst>
              <a:ext uri="{FF2B5EF4-FFF2-40B4-BE49-F238E27FC236}">
                <a16:creationId xmlns:a16="http://schemas.microsoft.com/office/drawing/2014/main" id="{22A3C1B0-1F07-463E-92DE-7FE5C13FEC54}"/>
              </a:ext>
            </a:extLst>
          </p:cNvPr>
          <p:cNvSpPr>
            <a:spLocks noGrp="1"/>
          </p:cNvSpPr>
          <p:nvPr>
            <p:ph type="pic" sz="quarter" idx="15"/>
          </p:nvPr>
        </p:nvSpPr>
        <p:spPr>
          <a:xfrm>
            <a:off x="3827582" y="1592813"/>
            <a:ext cx="668456" cy="668456"/>
          </a:xfrm>
          <a:prstGeom prst="ellipse">
            <a:avLst/>
          </a:prstGeom>
          <a:solidFill>
            <a:schemeClr val="accent1"/>
          </a:solidFill>
        </p:spPr>
        <p:txBody>
          <a:bodyPr/>
          <a:lstStyle>
            <a:lvl1pPr marL="0" indent="0" algn="ctr">
              <a:buNone/>
              <a:defRPr sz="100">
                <a:solidFill>
                  <a:schemeClr val="accent1"/>
                </a:solidFill>
              </a:defRPr>
            </a:lvl1pPr>
          </a:lstStyle>
          <a:p>
            <a:r>
              <a:rPr lang="en-US"/>
              <a:t>Click icon to add picture</a:t>
            </a:r>
            <a:endParaRPr lang="en-US" dirty="0"/>
          </a:p>
        </p:txBody>
      </p:sp>
      <p:sp>
        <p:nvSpPr>
          <p:cNvPr id="12" name="Picture Placeholder 5">
            <a:extLst>
              <a:ext uri="{FF2B5EF4-FFF2-40B4-BE49-F238E27FC236}">
                <a16:creationId xmlns:a16="http://schemas.microsoft.com/office/drawing/2014/main" id="{7847C206-E8D5-4795-A08D-E50DEA08FF07}"/>
              </a:ext>
            </a:extLst>
          </p:cNvPr>
          <p:cNvSpPr>
            <a:spLocks noGrp="1"/>
          </p:cNvSpPr>
          <p:nvPr>
            <p:ph type="pic" sz="quarter" idx="16"/>
          </p:nvPr>
        </p:nvSpPr>
        <p:spPr>
          <a:xfrm>
            <a:off x="4676536" y="1592812"/>
            <a:ext cx="668456" cy="668456"/>
          </a:xfrm>
          <a:prstGeom prst="ellipse">
            <a:avLst/>
          </a:prstGeom>
          <a:solidFill>
            <a:schemeClr val="accent1"/>
          </a:solidFill>
        </p:spPr>
        <p:txBody>
          <a:bodyPr/>
          <a:lstStyle>
            <a:lvl1pPr marL="0" indent="0" algn="ctr">
              <a:buNone/>
              <a:defRPr sz="100">
                <a:solidFill>
                  <a:schemeClr val="accent1"/>
                </a:solidFill>
              </a:defRPr>
            </a:lvl1pPr>
          </a:lstStyle>
          <a:p>
            <a:r>
              <a:rPr lang="en-US"/>
              <a:t>Click icon to add picture</a:t>
            </a:r>
            <a:endParaRPr lang="en-US" dirty="0"/>
          </a:p>
        </p:txBody>
      </p:sp>
      <p:sp>
        <p:nvSpPr>
          <p:cNvPr id="13" name="Picture Placeholder 5">
            <a:extLst>
              <a:ext uri="{FF2B5EF4-FFF2-40B4-BE49-F238E27FC236}">
                <a16:creationId xmlns:a16="http://schemas.microsoft.com/office/drawing/2014/main" id="{6C1C3C0A-A4E2-4436-8A46-289CEC4F77EF}"/>
              </a:ext>
            </a:extLst>
          </p:cNvPr>
          <p:cNvSpPr>
            <a:spLocks noGrp="1"/>
          </p:cNvSpPr>
          <p:nvPr>
            <p:ph type="pic" sz="quarter" idx="17"/>
          </p:nvPr>
        </p:nvSpPr>
        <p:spPr>
          <a:xfrm>
            <a:off x="5525490" y="1592811"/>
            <a:ext cx="668456" cy="668456"/>
          </a:xfrm>
          <a:prstGeom prst="ellipse">
            <a:avLst/>
          </a:prstGeom>
          <a:solidFill>
            <a:schemeClr val="accent1"/>
          </a:solidFill>
        </p:spPr>
        <p:txBody>
          <a:bodyPr/>
          <a:lstStyle>
            <a:lvl1pPr marL="0" indent="0" algn="ctr">
              <a:buNone/>
              <a:defRPr sz="100">
                <a:solidFill>
                  <a:schemeClr val="accent1"/>
                </a:solidFill>
              </a:defRPr>
            </a:lvl1pPr>
          </a:lstStyle>
          <a:p>
            <a:r>
              <a:rPr lang="en-US"/>
              <a:t>Click icon to add picture</a:t>
            </a:r>
            <a:endParaRPr lang="en-US" dirty="0"/>
          </a:p>
        </p:txBody>
      </p:sp>
      <p:sp>
        <p:nvSpPr>
          <p:cNvPr id="14" name="Picture Placeholder 5">
            <a:extLst>
              <a:ext uri="{FF2B5EF4-FFF2-40B4-BE49-F238E27FC236}">
                <a16:creationId xmlns:a16="http://schemas.microsoft.com/office/drawing/2014/main" id="{BDF8D528-E9EA-4E35-8491-F6A997891283}"/>
              </a:ext>
            </a:extLst>
          </p:cNvPr>
          <p:cNvSpPr>
            <a:spLocks noGrp="1"/>
          </p:cNvSpPr>
          <p:nvPr>
            <p:ph type="pic" sz="quarter" idx="18"/>
          </p:nvPr>
        </p:nvSpPr>
        <p:spPr>
          <a:xfrm>
            <a:off x="6374444" y="1592810"/>
            <a:ext cx="668456" cy="668456"/>
          </a:xfrm>
          <a:prstGeom prst="ellipse">
            <a:avLst/>
          </a:prstGeom>
          <a:solidFill>
            <a:schemeClr val="accent1"/>
          </a:solidFill>
        </p:spPr>
        <p:txBody>
          <a:bodyPr/>
          <a:lstStyle>
            <a:lvl1pPr marL="0" indent="0" algn="ctr">
              <a:buNone/>
              <a:defRPr sz="100">
                <a:solidFill>
                  <a:schemeClr val="accent1"/>
                </a:solidFill>
              </a:defRPr>
            </a:lvl1pPr>
          </a:lstStyle>
          <a:p>
            <a:r>
              <a:rPr lang="en-US"/>
              <a:t>Click icon to add picture</a:t>
            </a:r>
            <a:endParaRPr lang="en-US" dirty="0"/>
          </a:p>
        </p:txBody>
      </p:sp>
      <p:sp>
        <p:nvSpPr>
          <p:cNvPr id="15" name="Picture Placeholder 5">
            <a:extLst>
              <a:ext uri="{FF2B5EF4-FFF2-40B4-BE49-F238E27FC236}">
                <a16:creationId xmlns:a16="http://schemas.microsoft.com/office/drawing/2014/main" id="{21D1C5A0-CC5F-476B-B4BA-09FD03598BB7}"/>
              </a:ext>
            </a:extLst>
          </p:cNvPr>
          <p:cNvSpPr>
            <a:spLocks noGrp="1"/>
          </p:cNvSpPr>
          <p:nvPr>
            <p:ph type="pic" sz="quarter" idx="19"/>
          </p:nvPr>
        </p:nvSpPr>
        <p:spPr>
          <a:xfrm>
            <a:off x="7223398" y="1592809"/>
            <a:ext cx="668456" cy="668456"/>
          </a:xfrm>
          <a:prstGeom prst="ellipse">
            <a:avLst/>
          </a:prstGeom>
          <a:solidFill>
            <a:schemeClr val="accent1"/>
          </a:solidFill>
        </p:spPr>
        <p:txBody>
          <a:bodyPr/>
          <a:lstStyle>
            <a:lvl1pPr marL="0" indent="0" algn="ctr">
              <a:buNone/>
              <a:defRPr sz="100">
                <a:solidFill>
                  <a:schemeClr val="accent1"/>
                </a:solidFill>
              </a:defRPr>
            </a:lvl1pPr>
          </a:lstStyle>
          <a:p>
            <a:r>
              <a:rPr lang="en-US"/>
              <a:t>Click icon to add picture</a:t>
            </a:r>
            <a:endParaRPr lang="en-US" dirty="0"/>
          </a:p>
        </p:txBody>
      </p:sp>
      <p:sp>
        <p:nvSpPr>
          <p:cNvPr id="16" name="Picture Placeholder 5">
            <a:extLst>
              <a:ext uri="{FF2B5EF4-FFF2-40B4-BE49-F238E27FC236}">
                <a16:creationId xmlns:a16="http://schemas.microsoft.com/office/drawing/2014/main" id="{CA0A3023-3E60-4D2C-A931-CC328FE9FE14}"/>
              </a:ext>
            </a:extLst>
          </p:cNvPr>
          <p:cNvSpPr>
            <a:spLocks noGrp="1"/>
          </p:cNvSpPr>
          <p:nvPr>
            <p:ph type="pic" sz="quarter" idx="20"/>
          </p:nvPr>
        </p:nvSpPr>
        <p:spPr>
          <a:xfrm>
            <a:off x="8072352" y="1592808"/>
            <a:ext cx="668456" cy="668456"/>
          </a:xfrm>
          <a:prstGeom prst="ellipse">
            <a:avLst/>
          </a:prstGeom>
          <a:solidFill>
            <a:schemeClr val="accent1"/>
          </a:solidFill>
        </p:spPr>
        <p:txBody>
          <a:bodyPr/>
          <a:lstStyle>
            <a:lvl1pPr marL="0" indent="0" algn="ctr">
              <a:buNone/>
              <a:defRPr sz="100">
                <a:solidFill>
                  <a:schemeClr val="accent1"/>
                </a:solidFill>
              </a:defRPr>
            </a:lvl1pPr>
          </a:lstStyle>
          <a:p>
            <a:r>
              <a:rPr lang="en-US"/>
              <a:t>Click icon to add picture</a:t>
            </a:r>
            <a:endParaRPr lang="en-US" dirty="0"/>
          </a:p>
        </p:txBody>
      </p:sp>
      <p:sp>
        <p:nvSpPr>
          <p:cNvPr id="5" name="Text Placeholder 4">
            <a:extLst>
              <a:ext uri="{FF2B5EF4-FFF2-40B4-BE49-F238E27FC236}">
                <a16:creationId xmlns:a16="http://schemas.microsoft.com/office/drawing/2014/main" id="{34224671-09ED-4FA8-983D-EAD721B0D100}"/>
              </a:ext>
            </a:extLst>
          </p:cNvPr>
          <p:cNvSpPr>
            <a:spLocks noGrp="1"/>
          </p:cNvSpPr>
          <p:nvPr>
            <p:ph type="body" sz="quarter" idx="22" hasCustomPrompt="1"/>
          </p:nvPr>
        </p:nvSpPr>
        <p:spPr>
          <a:xfrm>
            <a:off x="371475" y="2318970"/>
            <a:ext cx="789039" cy="273727"/>
          </a:xfrm>
        </p:spPr>
        <p:txBody>
          <a:bodyPr lIns="0" tIns="0" bIns="0" anchor="b" anchorCtr="0"/>
          <a:lstStyle>
            <a:lvl1pPr marL="0" indent="0" algn="ctr">
              <a:buNone/>
              <a:defRPr sz="1000" b="1"/>
            </a:lvl1pPr>
          </a:lstStyle>
          <a:p>
            <a:pPr lvl="0"/>
            <a:r>
              <a:rPr lang="en-US" dirty="0" err="1"/>
              <a:t>Firstname</a:t>
            </a:r>
            <a:r>
              <a:rPr lang="en-US" dirty="0"/>
              <a:t> </a:t>
            </a:r>
            <a:r>
              <a:rPr lang="en-US" dirty="0" err="1"/>
              <a:t>Lastname</a:t>
            </a:r>
            <a:endParaRPr lang="en-US" dirty="0"/>
          </a:p>
        </p:txBody>
      </p:sp>
      <p:sp>
        <p:nvSpPr>
          <p:cNvPr id="17" name="Text Placeholder 4">
            <a:extLst>
              <a:ext uri="{FF2B5EF4-FFF2-40B4-BE49-F238E27FC236}">
                <a16:creationId xmlns:a16="http://schemas.microsoft.com/office/drawing/2014/main" id="{4FF7F23A-1789-43BF-B20F-65A7ECB89F77}"/>
              </a:ext>
            </a:extLst>
          </p:cNvPr>
          <p:cNvSpPr>
            <a:spLocks noGrp="1"/>
          </p:cNvSpPr>
          <p:nvPr>
            <p:ph type="body" sz="quarter" idx="23" hasCustomPrompt="1"/>
          </p:nvPr>
        </p:nvSpPr>
        <p:spPr>
          <a:xfrm>
            <a:off x="371475" y="2632200"/>
            <a:ext cx="789039" cy="273727"/>
          </a:xfrm>
        </p:spPr>
        <p:txBody>
          <a:bodyPr anchor="t" anchorCtr="0"/>
          <a:lstStyle>
            <a:lvl1pPr marL="0" indent="0" algn="ctr">
              <a:buNone/>
              <a:defRPr sz="800" b="0"/>
            </a:lvl1pPr>
          </a:lstStyle>
          <a:p>
            <a:pPr lvl="0"/>
            <a:r>
              <a:rPr lang="en-US" dirty="0"/>
              <a:t>Title/Center</a:t>
            </a:r>
          </a:p>
        </p:txBody>
      </p:sp>
      <p:sp>
        <p:nvSpPr>
          <p:cNvPr id="19" name="Text Placeholder 4">
            <a:extLst>
              <a:ext uri="{FF2B5EF4-FFF2-40B4-BE49-F238E27FC236}">
                <a16:creationId xmlns:a16="http://schemas.microsoft.com/office/drawing/2014/main" id="{09C0580B-145C-42FD-AA24-171E95A5D6D1}"/>
              </a:ext>
            </a:extLst>
          </p:cNvPr>
          <p:cNvSpPr>
            <a:spLocks noGrp="1"/>
          </p:cNvSpPr>
          <p:nvPr>
            <p:ph type="body" sz="quarter" idx="24" hasCustomPrompt="1"/>
          </p:nvPr>
        </p:nvSpPr>
        <p:spPr>
          <a:xfrm>
            <a:off x="1220429" y="2318970"/>
            <a:ext cx="789039" cy="273727"/>
          </a:xfrm>
        </p:spPr>
        <p:txBody>
          <a:bodyPr lIns="0" tIns="0" bIns="0" anchor="b" anchorCtr="0"/>
          <a:lstStyle>
            <a:lvl1pPr marL="0" indent="0" algn="ctr">
              <a:buNone/>
              <a:defRPr sz="1000" b="1"/>
            </a:lvl1pPr>
          </a:lstStyle>
          <a:p>
            <a:pPr lvl="0"/>
            <a:r>
              <a:rPr lang="en-US" dirty="0" err="1"/>
              <a:t>Firstname</a:t>
            </a:r>
            <a:r>
              <a:rPr lang="en-US" dirty="0"/>
              <a:t> </a:t>
            </a:r>
            <a:r>
              <a:rPr lang="en-US" dirty="0" err="1"/>
              <a:t>Lastname</a:t>
            </a:r>
            <a:endParaRPr lang="en-US" dirty="0"/>
          </a:p>
        </p:txBody>
      </p:sp>
      <p:sp>
        <p:nvSpPr>
          <p:cNvPr id="20" name="Text Placeholder 4">
            <a:extLst>
              <a:ext uri="{FF2B5EF4-FFF2-40B4-BE49-F238E27FC236}">
                <a16:creationId xmlns:a16="http://schemas.microsoft.com/office/drawing/2014/main" id="{3A792742-716F-429B-A7B2-985D160C97AF}"/>
              </a:ext>
            </a:extLst>
          </p:cNvPr>
          <p:cNvSpPr>
            <a:spLocks noGrp="1"/>
          </p:cNvSpPr>
          <p:nvPr>
            <p:ph type="body" sz="quarter" idx="25" hasCustomPrompt="1"/>
          </p:nvPr>
        </p:nvSpPr>
        <p:spPr>
          <a:xfrm>
            <a:off x="1220429" y="2632200"/>
            <a:ext cx="789039" cy="273727"/>
          </a:xfrm>
        </p:spPr>
        <p:txBody>
          <a:bodyPr anchor="t" anchorCtr="0"/>
          <a:lstStyle>
            <a:lvl1pPr marL="0" indent="0" algn="ctr">
              <a:buNone/>
              <a:defRPr sz="800" b="0"/>
            </a:lvl1pPr>
          </a:lstStyle>
          <a:p>
            <a:pPr lvl="0"/>
            <a:r>
              <a:rPr lang="en-US" dirty="0"/>
              <a:t>Title/Center</a:t>
            </a:r>
          </a:p>
        </p:txBody>
      </p:sp>
      <p:sp>
        <p:nvSpPr>
          <p:cNvPr id="21" name="Text Placeholder 4">
            <a:extLst>
              <a:ext uri="{FF2B5EF4-FFF2-40B4-BE49-F238E27FC236}">
                <a16:creationId xmlns:a16="http://schemas.microsoft.com/office/drawing/2014/main" id="{FD25B8AE-4C6F-454E-88CF-0FBA4D1E3CE5}"/>
              </a:ext>
            </a:extLst>
          </p:cNvPr>
          <p:cNvSpPr>
            <a:spLocks noGrp="1"/>
          </p:cNvSpPr>
          <p:nvPr>
            <p:ph type="body" sz="quarter" idx="26" hasCustomPrompt="1"/>
          </p:nvPr>
        </p:nvSpPr>
        <p:spPr>
          <a:xfrm>
            <a:off x="2069383" y="2318970"/>
            <a:ext cx="789039" cy="273727"/>
          </a:xfrm>
        </p:spPr>
        <p:txBody>
          <a:bodyPr lIns="0" tIns="0" bIns="0" anchor="b" anchorCtr="0"/>
          <a:lstStyle>
            <a:lvl1pPr marL="0" indent="0" algn="ctr">
              <a:buNone/>
              <a:defRPr sz="1000" b="1"/>
            </a:lvl1pPr>
          </a:lstStyle>
          <a:p>
            <a:pPr lvl="0"/>
            <a:r>
              <a:rPr lang="en-US" dirty="0" err="1"/>
              <a:t>Firstname</a:t>
            </a:r>
            <a:r>
              <a:rPr lang="en-US" dirty="0"/>
              <a:t> </a:t>
            </a:r>
            <a:r>
              <a:rPr lang="en-US" dirty="0" err="1"/>
              <a:t>Lastname</a:t>
            </a:r>
            <a:endParaRPr lang="en-US" dirty="0"/>
          </a:p>
        </p:txBody>
      </p:sp>
      <p:sp>
        <p:nvSpPr>
          <p:cNvPr id="22" name="Text Placeholder 4">
            <a:extLst>
              <a:ext uri="{FF2B5EF4-FFF2-40B4-BE49-F238E27FC236}">
                <a16:creationId xmlns:a16="http://schemas.microsoft.com/office/drawing/2014/main" id="{272C8DB5-CC3D-4211-BD80-67AF8CD8F879}"/>
              </a:ext>
            </a:extLst>
          </p:cNvPr>
          <p:cNvSpPr>
            <a:spLocks noGrp="1"/>
          </p:cNvSpPr>
          <p:nvPr>
            <p:ph type="body" sz="quarter" idx="27" hasCustomPrompt="1"/>
          </p:nvPr>
        </p:nvSpPr>
        <p:spPr>
          <a:xfrm>
            <a:off x="2069383" y="2632200"/>
            <a:ext cx="789039" cy="273727"/>
          </a:xfrm>
        </p:spPr>
        <p:txBody>
          <a:bodyPr anchor="t" anchorCtr="0"/>
          <a:lstStyle>
            <a:lvl1pPr marL="0" indent="0" algn="ctr">
              <a:buNone/>
              <a:defRPr sz="800" b="0"/>
            </a:lvl1pPr>
          </a:lstStyle>
          <a:p>
            <a:pPr lvl="0"/>
            <a:r>
              <a:rPr lang="en-US" dirty="0"/>
              <a:t>Title/Center</a:t>
            </a:r>
          </a:p>
        </p:txBody>
      </p:sp>
      <p:sp>
        <p:nvSpPr>
          <p:cNvPr id="23" name="Text Placeholder 4">
            <a:extLst>
              <a:ext uri="{FF2B5EF4-FFF2-40B4-BE49-F238E27FC236}">
                <a16:creationId xmlns:a16="http://schemas.microsoft.com/office/drawing/2014/main" id="{192D8796-494D-46E1-BB4E-702BA3AF11BB}"/>
              </a:ext>
            </a:extLst>
          </p:cNvPr>
          <p:cNvSpPr>
            <a:spLocks noGrp="1"/>
          </p:cNvSpPr>
          <p:nvPr>
            <p:ph type="body" sz="quarter" idx="28" hasCustomPrompt="1"/>
          </p:nvPr>
        </p:nvSpPr>
        <p:spPr>
          <a:xfrm>
            <a:off x="2918337" y="2318970"/>
            <a:ext cx="789039" cy="273727"/>
          </a:xfrm>
        </p:spPr>
        <p:txBody>
          <a:bodyPr lIns="0" tIns="0" bIns="0" anchor="b" anchorCtr="0"/>
          <a:lstStyle>
            <a:lvl1pPr marL="0" indent="0" algn="ctr">
              <a:buNone/>
              <a:defRPr sz="1000" b="1"/>
            </a:lvl1pPr>
          </a:lstStyle>
          <a:p>
            <a:pPr lvl="0"/>
            <a:r>
              <a:rPr lang="en-US" dirty="0" err="1"/>
              <a:t>Firstname</a:t>
            </a:r>
            <a:r>
              <a:rPr lang="en-US" dirty="0"/>
              <a:t> </a:t>
            </a:r>
            <a:r>
              <a:rPr lang="en-US" dirty="0" err="1"/>
              <a:t>Lastname</a:t>
            </a:r>
            <a:endParaRPr lang="en-US" dirty="0"/>
          </a:p>
        </p:txBody>
      </p:sp>
      <p:sp>
        <p:nvSpPr>
          <p:cNvPr id="24" name="Text Placeholder 4">
            <a:extLst>
              <a:ext uri="{FF2B5EF4-FFF2-40B4-BE49-F238E27FC236}">
                <a16:creationId xmlns:a16="http://schemas.microsoft.com/office/drawing/2014/main" id="{CCB459A2-2E74-4103-9617-5F6B5F60CA9A}"/>
              </a:ext>
            </a:extLst>
          </p:cNvPr>
          <p:cNvSpPr>
            <a:spLocks noGrp="1"/>
          </p:cNvSpPr>
          <p:nvPr>
            <p:ph type="body" sz="quarter" idx="29" hasCustomPrompt="1"/>
          </p:nvPr>
        </p:nvSpPr>
        <p:spPr>
          <a:xfrm>
            <a:off x="2918337" y="2632200"/>
            <a:ext cx="789039" cy="273727"/>
          </a:xfrm>
        </p:spPr>
        <p:txBody>
          <a:bodyPr anchor="t" anchorCtr="0"/>
          <a:lstStyle>
            <a:lvl1pPr marL="0" indent="0" algn="ctr">
              <a:buNone/>
              <a:defRPr sz="800" b="0"/>
            </a:lvl1pPr>
          </a:lstStyle>
          <a:p>
            <a:pPr lvl="0"/>
            <a:r>
              <a:rPr lang="en-US" dirty="0"/>
              <a:t>Title/Center</a:t>
            </a:r>
          </a:p>
        </p:txBody>
      </p:sp>
      <p:sp>
        <p:nvSpPr>
          <p:cNvPr id="25" name="Text Placeholder 4">
            <a:extLst>
              <a:ext uri="{FF2B5EF4-FFF2-40B4-BE49-F238E27FC236}">
                <a16:creationId xmlns:a16="http://schemas.microsoft.com/office/drawing/2014/main" id="{0FEAE40C-B15B-406F-B301-2122D5E97BBB}"/>
              </a:ext>
            </a:extLst>
          </p:cNvPr>
          <p:cNvSpPr>
            <a:spLocks noGrp="1"/>
          </p:cNvSpPr>
          <p:nvPr>
            <p:ph type="body" sz="quarter" idx="30" hasCustomPrompt="1"/>
          </p:nvPr>
        </p:nvSpPr>
        <p:spPr>
          <a:xfrm>
            <a:off x="3767291" y="2318970"/>
            <a:ext cx="789039" cy="273727"/>
          </a:xfrm>
        </p:spPr>
        <p:txBody>
          <a:bodyPr lIns="0" tIns="0" bIns="0" anchor="b" anchorCtr="0"/>
          <a:lstStyle>
            <a:lvl1pPr marL="0" indent="0" algn="ctr">
              <a:buNone/>
              <a:defRPr sz="1000" b="1"/>
            </a:lvl1pPr>
          </a:lstStyle>
          <a:p>
            <a:pPr lvl="0"/>
            <a:r>
              <a:rPr lang="en-US" dirty="0" err="1"/>
              <a:t>Firstname</a:t>
            </a:r>
            <a:r>
              <a:rPr lang="en-US" dirty="0"/>
              <a:t> </a:t>
            </a:r>
            <a:r>
              <a:rPr lang="en-US" dirty="0" err="1"/>
              <a:t>Lastname</a:t>
            </a:r>
            <a:endParaRPr lang="en-US" dirty="0"/>
          </a:p>
        </p:txBody>
      </p:sp>
      <p:sp>
        <p:nvSpPr>
          <p:cNvPr id="26" name="Text Placeholder 4">
            <a:extLst>
              <a:ext uri="{FF2B5EF4-FFF2-40B4-BE49-F238E27FC236}">
                <a16:creationId xmlns:a16="http://schemas.microsoft.com/office/drawing/2014/main" id="{8734984E-F8D3-4C71-AE4B-7FCB18E02FBD}"/>
              </a:ext>
            </a:extLst>
          </p:cNvPr>
          <p:cNvSpPr>
            <a:spLocks noGrp="1"/>
          </p:cNvSpPr>
          <p:nvPr>
            <p:ph type="body" sz="quarter" idx="31" hasCustomPrompt="1"/>
          </p:nvPr>
        </p:nvSpPr>
        <p:spPr>
          <a:xfrm>
            <a:off x="3767291" y="2632200"/>
            <a:ext cx="789039" cy="273727"/>
          </a:xfrm>
        </p:spPr>
        <p:txBody>
          <a:bodyPr anchor="t" anchorCtr="0"/>
          <a:lstStyle>
            <a:lvl1pPr marL="0" indent="0" algn="ctr">
              <a:buNone/>
              <a:defRPr sz="800" b="0"/>
            </a:lvl1pPr>
          </a:lstStyle>
          <a:p>
            <a:pPr lvl="0"/>
            <a:r>
              <a:rPr lang="en-US" dirty="0"/>
              <a:t>Title/Center</a:t>
            </a:r>
          </a:p>
        </p:txBody>
      </p:sp>
      <p:sp>
        <p:nvSpPr>
          <p:cNvPr id="27" name="Text Placeholder 4">
            <a:extLst>
              <a:ext uri="{FF2B5EF4-FFF2-40B4-BE49-F238E27FC236}">
                <a16:creationId xmlns:a16="http://schemas.microsoft.com/office/drawing/2014/main" id="{679171E4-ECF2-4F6C-AF1D-338215896F89}"/>
              </a:ext>
            </a:extLst>
          </p:cNvPr>
          <p:cNvSpPr>
            <a:spLocks noGrp="1"/>
          </p:cNvSpPr>
          <p:nvPr>
            <p:ph type="body" sz="quarter" idx="32" hasCustomPrompt="1"/>
          </p:nvPr>
        </p:nvSpPr>
        <p:spPr>
          <a:xfrm>
            <a:off x="4616245" y="2318970"/>
            <a:ext cx="789039" cy="273727"/>
          </a:xfrm>
        </p:spPr>
        <p:txBody>
          <a:bodyPr lIns="0" tIns="0" bIns="0" anchor="b" anchorCtr="0"/>
          <a:lstStyle>
            <a:lvl1pPr marL="0" indent="0" algn="ctr">
              <a:buNone/>
              <a:defRPr sz="1000" b="1"/>
            </a:lvl1pPr>
          </a:lstStyle>
          <a:p>
            <a:pPr lvl="0"/>
            <a:r>
              <a:rPr lang="en-US" dirty="0" err="1"/>
              <a:t>Firstname</a:t>
            </a:r>
            <a:r>
              <a:rPr lang="en-US" dirty="0"/>
              <a:t> </a:t>
            </a:r>
            <a:r>
              <a:rPr lang="en-US" dirty="0" err="1"/>
              <a:t>Lastname</a:t>
            </a:r>
            <a:endParaRPr lang="en-US" dirty="0"/>
          </a:p>
        </p:txBody>
      </p:sp>
      <p:sp>
        <p:nvSpPr>
          <p:cNvPr id="28" name="Text Placeholder 4">
            <a:extLst>
              <a:ext uri="{FF2B5EF4-FFF2-40B4-BE49-F238E27FC236}">
                <a16:creationId xmlns:a16="http://schemas.microsoft.com/office/drawing/2014/main" id="{251809F2-386E-41F8-9724-BC4D70B01524}"/>
              </a:ext>
            </a:extLst>
          </p:cNvPr>
          <p:cNvSpPr>
            <a:spLocks noGrp="1"/>
          </p:cNvSpPr>
          <p:nvPr>
            <p:ph type="body" sz="quarter" idx="33" hasCustomPrompt="1"/>
          </p:nvPr>
        </p:nvSpPr>
        <p:spPr>
          <a:xfrm>
            <a:off x="4616245" y="2632200"/>
            <a:ext cx="789039" cy="273727"/>
          </a:xfrm>
        </p:spPr>
        <p:txBody>
          <a:bodyPr anchor="t" anchorCtr="0"/>
          <a:lstStyle>
            <a:lvl1pPr marL="0" indent="0" algn="ctr">
              <a:buNone/>
              <a:defRPr sz="800" b="0"/>
            </a:lvl1pPr>
          </a:lstStyle>
          <a:p>
            <a:pPr lvl="0"/>
            <a:r>
              <a:rPr lang="en-US" dirty="0"/>
              <a:t>Title/Center</a:t>
            </a:r>
          </a:p>
        </p:txBody>
      </p:sp>
      <p:sp>
        <p:nvSpPr>
          <p:cNvPr id="29" name="Text Placeholder 4">
            <a:extLst>
              <a:ext uri="{FF2B5EF4-FFF2-40B4-BE49-F238E27FC236}">
                <a16:creationId xmlns:a16="http://schemas.microsoft.com/office/drawing/2014/main" id="{95055070-C0E0-4AED-A9A4-78BE4ECD6679}"/>
              </a:ext>
            </a:extLst>
          </p:cNvPr>
          <p:cNvSpPr>
            <a:spLocks noGrp="1"/>
          </p:cNvSpPr>
          <p:nvPr>
            <p:ph type="body" sz="quarter" idx="34" hasCustomPrompt="1"/>
          </p:nvPr>
        </p:nvSpPr>
        <p:spPr>
          <a:xfrm>
            <a:off x="5465199" y="2318970"/>
            <a:ext cx="789039" cy="273727"/>
          </a:xfrm>
        </p:spPr>
        <p:txBody>
          <a:bodyPr lIns="0" tIns="0" bIns="0" anchor="b" anchorCtr="0"/>
          <a:lstStyle>
            <a:lvl1pPr marL="0" indent="0" algn="ctr">
              <a:buNone/>
              <a:defRPr sz="1000" b="1"/>
            </a:lvl1pPr>
          </a:lstStyle>
          <a:p>
            <a:pPr lvl="0"/>
            <a:r>
              <a:rPr lang="en-US" dirty="0" err="1"/>
              <a:t>Firstname</a:t>
            </a:r>
            <a:r>
              <a:rPr lang="en-US" dirty="0"/>
              <a:t> </a:t>
            </a:r>
            <a:r>
              <a:rPr lang="en-US" dirty="0" err="1"/>
              <a:t>Lastname</a:t>
            </a:r>
            <a:endParaRPr lang="en-US" dirty="0"/>
          </a:p>
        </p:txBody>
      </p:sp>
      <p:sp>
        <p:nvSpPr>
          <p:cNvPr id="30" name="Text Placeholder 4">
            <a:extLst>
              <a:ext uri="{FF2B5EF4-FFF2-40B4-BE49-F238E27FC236}">
                <a16:creationId xmlns:a16="http://schemas.microsoft.com/office/drawing/2014/main" id="{6C5032EB-34C8-4285-BB30-E7E2D0BB7211}"/>
              </a:ext>
            </a:extLst>
          </p:cNvPr>
          <p:cNvSpPr>
            <a:spLocks noGrp="1"/>
          </p:cNvSpPr>
          <p:nvPr>
            <p:ph type="body" sz="quarter" idx="35" hasCustomPrompt="1"/>
          </p:nvPr>
        </p:nvSpPr>
        <p:spPr>
          <a:xfrm>
            <a:off x="5465199" y="2632200"/>
            <a:ext cx="789039" cy="273727"/>
          </a:xfrm>
        </p:spPr>
        <p:txBody>
          <a:bodyPr anchor="t" anchorCtr="0"/>
          <a:lstStyle>
            <a:lvl1pPr marL="0" indent="0" algn="ctr">
              <a:buNone/>
              <a:defRPr sz="800" b="0"/>
            </a:lvl1pPr>
          </a:lstStyle>
          <a:p>
            <a:pPr lvl="0"/>
            <a:r>
              <a:rPr lang="en-US" dirty="0"/>
              <a:t>Title/Center</a:t>
            </a:r>
          </a:p>
        </p:txBody>
      </p:sp>
      <p:sp>
        <p:nvSpPr>
          <p:cNvPr id="31" name="Text Placeholder 4">
            <a:extLst>
              <a:ext uri="{FF2B5EF4-FFF2-40B4-BE49-F238E27FC236}">
                <a16:creationId xmlns:a16="http://schemas.microsoft.com/office/drawing/2014/main" id="{FDC5A0C0-AA66-40BE-B5B4-DBA6456BB258}"/>
              </a:ext>
            </a:extLst>
          </p:cNvPr>
          <p:cNvSpPr>
            <a:spLocks noGrp="1"/>
          </p:cNvSpPr>
          <p:nvPr>
            <p:ph type="body" sz="quarter" idx="36" hasCustomPrompt="1"/>
          </p:nvPr>
        </p:nvSpPr>
        <p:spPr>
          <a:xfrm>
            <a:off x="6314153" y="2318970"/>
            <a:ext cx="789039" cy="273727"/>
          </a:xfrm>
        </p:spPr>
        <p:txBody>
          <a:bodyPr lIns="0" tIns="0" bIns="0" anchor="b" anchorCtr="0"/>
          <a:lstStyle>
            <a:lvl1pPr marL="0" indent="0" algn="ctr">
              <a:buNone/>
              <a:defRPr sz="1000" b="1"/>
            </a:lvl1pPr>
          </a:lstStyle>
          <a:p>
            <a:pPr lvl="0"/>
            <a:r>
              <a:rPr lang="en-US" dirty="0" err="1"/>
              <a:t>Firstname</a:t>
            </a:r>
            <a:r>
              <a:rPr lang="en-US" dirty="0"/>
              <a:t> </a:t>
            </a:r>
            <a:r>
              <a:rPr lang="en-US" dirty="0" err="1"/>
              <a:t>Lastname</a:t>
            </a:r>
            <a:endParaRPr lang="en-US" dirty="0"/>
          </a:p>
        </p:txBody>
      </p:sp>
      <p:sp>
        <p:nvSpPr>
          <p:cNvPr id="32" name="Text Placeholder 4">
            <a:extLst>
              <a:ext uri="{FF2B5EF4-FFF2-40B4-BE49-F238E27FC236}">
                <a16:creationId xmlns:a16="http://schemas.microsoft.com/office/drawing/2014/main" id="{82125138-D56F-49B0-9B8B-7D74BAD1FCAA}"/>
              </a:ext>
            </a:extLst>
          </p:cNvPr>
          <p:cNvSpPr>
            <a:spLocks noGrp="1"/>
          </p:cNvSpPr>
          <p:nvPr>
            <p:ph type="body" sz="quarter" idx="37" hasCustomPrompt="1"/>
          </p:nvPr>
        </p:nvSpPr>
        <p:spPr>
          <a:xfrm>
            <a:off x="6314153" y="2632200"/>
            <a:ext cx="789039" cy="273727"/>
          </a:xfrm>
        </p:spPr>
        <p:txBody>
          <a:bodyPr anchor="t" anchorCtr="0"/>
          <a:lstStyle>
            <a:lvl1pPr marL="0" indent="0" algn="ctr">
              <a:buNone/>
              <a:defRPr sz="800" b="0"/>
            </a:lvl1pPr>
          </a:lstStyle>
          <a:p>
            <a:pPr lvl="0"/>
            <a:r>
              <a:rPr lang="en-US" dirty="0"/>
              <a:t>Title/Center</a:t>
            </a:r>
          </a:p>
        </p:txBody>
      </p:sp>
      <p:sp>
        <p:nvSpPr>
          <p:cNvPr id="33" name="Text Placeholder 4">
            <a:extLst>
              <a:ext uri="{FF2B5EF4-FFF2-40B4-BE49-F238E27FC236}">
                <a16:creationId xmlns:a16="http://schemas.microsoft.com/office/drawing/2014/main" id="{7AB0C0AB-3AF1-4A3A-B3D2-CF2E51B568C5}"/>
              </a:ext>
            </a:extLst>
          </p:cNvPr>
          <p:cNvSpPr>
            <a:spLocks noGrp="1"/>
          </p:cNvSpPr>
          <p:nvPr>
            <p:ph type="body" sz="quarter" idx="38" hasCustomPrompt="1"/>
          </p:nvPr>
        </p:nvSpPr>
        <p:spPr>
          <a:xfrm>
            <a:off x="7163107" y="2318970"/>
            <a:ext cx="789039" cy="273727"/>
          </a:xfrm>
        </p:spPr>
        <p:txBody>
          <a:bodyPr lIns="0" tIns="0" bIns="0" anchor="b" anchorCtr="0"/>
          <a:lstStyle>
            <a:lvl1pPr marL="0" indent="0" algn="ctr">
              <a:buNone/>
              <a:defRPr sz="1000" b="1"/>
            </a:lvl1pPr>
          </a:lstStyle>
          <a:p>
            <a:pPr lvl="0"/>
            <a:r>
              <a:rPr lang="en-US" dirty="0" err="1"/>
              <a:t>Firstname</a:t>
            </a:r>
            <a:r>
              <a:rPr lang="en-US" dirty="0"/>
              <a:t> </a:t>
            </a:r>
            <a:r>
              <a:rPr lang="en-US" dirty="0" err="1"/>
              <a:t>Lastname</a:t>
            </a:r>
            <a:endParaRPr lang="en-US" dirty="0"/>
          </a:p>
        </p:txBody>
      </p:sp>
      <p:sp>
        <p:nvSpPr>
          <p:cNvPr id="34" name="Text Placeholder 4">
            <a:extLst>
              <a:ext uri="{FF2B5EF4-FFF2-40B4-BE49-F238E27FC236}">
                <a16:creationId xmlns:a16="http://schemas.microsoft.com/office/drawing/2014/main" id="{077718C7-54C4-4992-BA81-1584EEBDF790}"/>
              </a:ext>
            </a:extLst>
          </p:cNvPr>
          <p:cNvSpPr>
            <a:spLocks noGrp="1"/>
          </p:cNvSpPr>
          <p:nvPr>
            <p:ph type="body" sz="quarter" idx="39" hasCustomPrompt="1"/>
          </p:nvPr>
        </p:nvSpPr>
        <p:spPr>
          <a:xfrm>
            <a:off x="7163107" y="2632200"/>
            <a:ext cx="789039" cy="273727"/>
          </a:xfrm>
        </p:spPr>
        <p:txBody>
          <a:bodyPr anchor="t" anchorCtr="0"/>
          <a:lstStyle>
            <a:lvl1pPr marL="0" indent="0" algn="ctr">
              <a:buNone/>
              <a:defRPr sz="800" b="0"/>
            </a:lvl1pPr>
          </a:lstStyle>
          <a:p>
            <a:pPr lvl="0"/>
            <a:r>
              <a:rPr lang="en-US" dirty="0"/>
              <a:t>Title/Center</a:t>
            </a:r>
          </a:p>
        </p:txBody>
      </p:sp>
      <p:sp>
        <p:nvSpPr>
          <p:cNvPr id="35" name="Text Placeholder 4">
            <a:extLst>
              <a:ext uri="{FF2B5EF4-FFF2-40B4-BE49-F238E27FC236}">
                <a16:creationId xmlns:a16="http://schemas.microsoft.com/office/drawing/2014/main" id="{3D74D20D-C671-4447-B31D-667B7696D6DC}"/>
              </a:ext>
            </a:extLst>
          </p:cNvPr>
          <p:cNvSpPr>
            <a:spLocks noGrp="1"/>
          </p:cNvSpPr>
          <p:nvPr>
            <p:ph type="body" sz="quarter" idx="40" hasCustomPrompt="1"/>
          </p:nvPr>
        </p:nvSpPr>
        <p:spPr>
          <a:xfrm>
            <a:off x="8012061" y="2318970"/>
            <a:ext cx="789039" cy="273727"/>
          </a:xfrm>
        </p:spPr>
        <p:txBody>
          <a:bodyPr lIns="0" tIns="0" bIns="0" anchor="b" anchorCtr="0"/>
          <a:lstStyle>
            <a:lvl1pPr marL="0" indent="0" algn="ctr">
              <a:buNone/>
              <a:defRPr sz="1000" b="1"/>
            </a:lvl1pPr>
          </a:lstStyle>
          <a:p>
            <a:pPr lvl="0"/>
            <a:r>
              <a:rPr lang="en-US" dirty="0" err="1"/>
              <a:t>Firstname</a:t>
            </a:r>
            <a:r>
              <a:rPr lang="en-US" dirty="0"/>
              <a:t> </a:t>
            </a:r>
            <a:r>
              <a:rPr lang="en-US" dirty="0" err="1"/>
              <a:t>Lastname</a:t>
            </a:r>
            <a:endParaRPr lang="en-US" dirty="0"/>
          </a:p>
        </p:txBody>
      </p:sp>
      <p:sp>
        <p:nvSpPr>
          <p:cNvPr id="36" name="Text Placeholder 4">
            <a:extLst>
              <a:ext uri="{FF2B5EF4-FFF2-40B4-BE49-F238E27FC236}">
                <a16:creationId xmlns:a16="http://schemas.microsoft.com/office/drawing/2014/main" id="{2C6140A0-C70B-40E0-B1BB-0E20C267AFFC}"/>
              </a:ext>
            </a:extLst>
          </p:cNvPr>
          <p:cNvSpPr>
            <a:spLocks noGrp="1"/>
          </p:cNvSpPr>
          <p:nvPr>
            <p:ph type="body" sz="quarter" idx="41" hasCustomPrompt="1"/>
          </p:nvPr>
        </p:nvSpPr>
        <p:spPr>
          <a:xfrm>
            <a:off x="8012061" y="2632200"/>
            <a:ext cx="789039" cy="273727"/>
          </a:xfrm>
        </p:spPr>
        <p:txBody>
          <a:bodyPr anchor="t" anchorCtr="0"/>
          <a:lstStyle>
            <a:lvl1pPr marL="0" indent="0" algn="ctr">
              <a:buNone/>
              <a:defRPr sz="800" b="0"/>
            </a:lvl1pPr>
          </a:lstStyle>
          <a:p>
            <a:pPr lvl="0"/>
            <a:r>
              <a:rPr lang="en-US" dirty="0"/>
              <a:t>Title/Center</a:t>
            </a:r>
          </a:p>
        </p:txBody>
      </p:sp>
      <p:sp>
        <p:nvSpPr>
          <p:cNvPr id="67" name="Picture Placeholder 5">
            <a:extLst>
              <a:ext uri="{FF2B5EF4-FFF2-40B4-BE49-F238E27FC236}">
                <a16:creationId xmlns:a16="http://schemas.microsoft.com/office/drawing/2014/main" id="{AFF61686-D651-41DC-80B3-15BC8C883188}"/>
              </a:ext>
            </a:extLst>
          </p:cNvPr>
          <p:cNvSpPr>
            <a:spLocks noGrp="1"/>
          </p:cNvSpPr>
          <p:nvPr>
            <p:ph type="pic" sz="quarter" idx="42"/>
          </p:nvPr>
        </p:nvSpPr>
        <p:spPr>
          <a:xfrm>
            <a:off x="431766" y="3206547"/>
            <a:ext cx="668456" cy="668456"/>
          </a:xfrm>
          <a:prstGeom prst="ellipse">
            <a:avLst/>
          </a:prstGeom>
          <a:solidFill>
            <a:schemeClr val="accent1"/>
          </a:solidFill>
        </p:spPr>
        <p:txBody>
          <a:bodyPr/>
          <a:lstStyle>
            <a:lvl1pPr marL="0" indent="0" algn="ctr">
              <a:buNone/>
              <a:defRPr sz="100">
                <a:solidFill>
                  <a:schemeClr val="accent1"/>
                </a:solidFill>
              </a:defRPr>
            </a:lvl1pPr>
          </a:lstStyle>
          <a:p>
            <a:r>
              <a:rPr lang="en-US"/>
              <a:t>Click icon to add picture</a:t>
            </a:r>
            <a:endParaRPr lang="en-US" dirty="0"/>
          </a:p>
        </p:txBody>
      </p:sp>
      <p:sp>
        <p:nvSpPr>
          <p:cNvPr id="68" name="Picture Placeholder 5">
            <a:extLst>
              <a:ext uri="{FF2B5EF4-FFF2-40B4-BE49-F238E27FC236}">
                <a16:creationId xmlns:a16="http://schemas.microsoft.com/office/drawing/2014/main" id="{45A17B8C-890F-4D15-B663-D63CB5DA7A2E}"/>
              </a:ext>
            </a:extLst>
          </p:cNvPr>
          <p:cNvSpPr>
            <a:spLocks noGrp="1"/>
          </p:cNvSpPr>
          <p:nvPr>
            <p:ph type="pic" sz="quarter" idx="43"/>
          </p:nvPr>
        </p:nvSpPr>
        <p:spPr>
          <a:xfrm>
            <a:off x="1280720" y="3206546"/>
            <a:ext cx="668456" cy="668456"/>
          </a:xfrm>
          <a:prstGeom prst="ellipse">
            <a:avLst/>
          </a:prstGeom>
          <a:solidFill>
            <a:schemeClr val="accent1"/>
          </a:solidFill>
        </p:spPr>
        <p:txBody>
          <a:bodyPr/>
          <a:lstStyle>
            <a:lvl1pPr marL="0" indent="0" algn="ctr">
              <a:buNone/>
              <a:defRPr sz="100">
                <a:solidFill>
                  <a:schemeClr val="accent1"/>
                </a:solidFill>
              </a:defRPr>
            </a:lvl1pPr>
          </a:lstStyle>
          <a:p>
            <a:r>
              <a:rPr lang="en-US"/>
              <a:t>Click icon to add picture</a:t>
            </a:r>
            <a:endParaRPr lang="en-US" dirty="0"/>
          </a:p>
        </p:txBody>
      </p:sp>
      <p:sp>
        <p:nvSpPr>
          <p:cNvPr id="69" name="Picture Placeholder 5">
            <a:extLst>
              <a:ext uri="{FF2B5EF4-FFF2-40B4-BE49-F238E27FC236}">
                <a16:creationId xmlns:a16="http://schemas.microsoft.com/office/drawing/2014/main" id="{B3B0BC5C-C645-4CC6-BDB7-28346D701A5C}"/>
              </a:ext>
            </a:extLst>
          </p:cNvPr>
          <p:cNvSpPr>
            <a:spLocks noGrp="1"/>
          </p:cNvSpPr>
          <p:nvPr>
            <p:ph type="pic" sz="quarter" idx="44"/>
          </p:nvPr>
        </p:nvSpPr>
        <p:spPr>
          <a:xfrm>
            <a:off x="2129674" y="3206545"/>
            <a:ext cx="668456" cy="668456"/>
          </a:xfrm>
          <a:prstGeom prst="ellipse">
            <a:avLst/>
          </a:prstGeom>
          <a:solidFill>
            <a:schemeClr val="accent1"/>
          </a:solidFill>
        </p:spPr>
        <p:txBody>
          <a:bodyPr/>
          <a:lstStyle>
            <a:lvl1pPr marL="0" indent="0" algn="ctr">
              <a:buNone/>
              <a:defRPr sz="100">
                <a:solidFill>
                  <a:schemeClr val="accent1"/>
                </a:solidFill>
              </a:defRPr>
            </a:lvl1pPr>
          </a:lstStyle>
          <a:p>
            <a:r>
              <a:rPr lang="en-US"/>
              <a:t>Click icon to add picture</a:t>
            </a:r>
            <a:endParaRPr lang="en-US" dirty="0"/>
          </a:p>
        </p:txBody>
      </p:sp>
      <p:sp>
        <p:nvSpPr>
          <p:cNvPr id="70" name="Picture Placeholder 5">
            <a:extLst>
              <a:ext uri="{FF2B5EF4-FFF2-40B4-BE49-F238E27FC236}">
                <a16:creationId xmlns:a16="http://schemas.microsoft.com/office/drawing/2014/main" id="{80487772-0E40-4BFF-B691-18C353E4597C}"/>
              </a:ext>
            </a:extLst>
          </p:cNvPr>
          <p:cNvSpPr>
            <a:spLocks noGrp="1"/>
          </p:cNvSpPr>
          <p:nvPr>
            <p:ph type="pic" sz="quarter" idx="45"/>
          </p:nvPr>
        </p:nvSpPr>
        <p:spPr>
          <a:xfrm>
            <a:off x="2978628" y="3206544"/>
            <a:ext cx="668456" cy="668456"/>
          </a:xfrm>
          <a:prstGeom prst="ellipse">
            <a:avLst/>
          </a:prstGeom>
          <a:solidFill>
            <a:schemeClr val="accent1"/>
          </a:solidFill>
        </p:spPr>
        <p:txBody>
          <a:bodyPr/>
          <a:lstStyle>
            <a:lvl1pPr marL="0" indent="0" algn="ctr">
              <a:buNone/>
              <a:defRPr sz="100">
                <a:solidFill>
                  <a:schemeClr val="accent1"/>
                </a:solidFill>
              </a:defRPr>
            </a:lvl1pPr>
          </a:lstStyle>
          <a:p>
            <a:r>
              <a:rPr lang="en-US"/>
              <a:t>Click icon to add picture</a:t>
            </a:r>
            <a:endParaRPr lang="en-US" dirty="0"/>
          </a:p>
        </p:txBody>
      </p:sp>
      <p:sp>
        <p:nvSpPr>
          <p:cNvPr id="71" name="Picture Placeholder 5">
            <a:extLst>
              <a:ext uri="{FF2B5EF4-FFF2-40B4-BE49-F238E27FC236}">
                <a16:creationId xmlns:a16="http://schemas.microsoft.com/office/drawing/2014/main" id="{6F16B967-D687-4D64-86A3-7A63BEED5AB6}"/>
              </a:ext>
            </a:extLst>
          </p:cNvPr>
          <p:cNvSpPr>
            <a:spLocks noGrp="1"/>
          </p:cNvSpPr>
          <p:nvPr>
            <p:ph type="pic" sz="quarter" idx="46"/>
          </p:nvPr>
        </p:nvSpPr>
        <p:spPr>
          <a:xfrm>
            <a:off x="3827582" y="3206543"/>
            <a:ext cx="668456" cy="668456"/>
          </a:xfrm>
          <a:prstGeom prst="ellipse">
            <a:avLst/>
          </a:prstGeom>
          <a:solidFill>
            <a:schemeClr val="accent1"/>
          </a:solidFill>
        </p:spPr>
        <p:txBody>
          <a:bodyPr/>
          <a:lstStyle>
            <a:lvl1pPr marL="0" indent="0" algn="ctr">
              <a:buNone/>
              <a:defRPr sz="100">
                <a:solidFill>
                  <a:schemeClr val="accent1"/>
                </a:solidFill>
              </a:defRPr>
            </a:lvl1pPr>
          </a:lstStyle>
          <a:p>
            <a:r>
              <a:rPr lang="en-US"/>
              <a:t>Click icon to add picture</a:t>
            </a:r>
            <a:endParaRPr lang="en-US" dirty="0"/>
          </a:p>
        </p:txBody>
      </p:sp>
      <p:sp>
        <p:nvSpPr>
          <p:cNvPr id="72" name="Picture Placeholder 5">
            <a:extLst>
              <a:ext uri="{FF2B5EF4-FFF2-40B4-BE49-F238E27FC236}">
                <a16:creationId xmlns:a16="http://schemas.microsoft.com/office/drawing/2014/main" id="{D736DCBA-5A05-47F6-8FE4-54771D84718E}"/>
              </a:ext>
            </a:extLst>
          </p:cNvPr>
          <p:cNvSpPr>
            <a:spLocks noGrp="1"/>
          </p:cNvSpPr>
          <p:nvPr>
            <p:ph type="pic" sz="quarter" idx="47"/>
          </p:nvPr>
        </p:nvSpPr>
        <p:spPr>
          <a:xfrm>
            <a:off x="4676536" y="3206542"/>
            <a:ext cx="668456" cy="668456"/>
          </a:xfrm>
          <a:prstGeom prst="ellipse">
            <a:avLst/>
          </a:prstGeom>
          <a:solidFill>
            <a:schemeClr val="accent1"/>
          </a:solidFill>
        </p:spPr>
        <p:txBody>
          <a:bodyPr/>
          <a:lstStyle>
            <a:lvl1pPr marL="0" indent="0" algn="ctr">
              <a:buNone/>
              <a:defRPr sz="100">
                <a:solidFill>
                  <a:schemeClr val="accent1"/>
                </a:solidFill>
              </a:defRPr>
            </a:lvl1pPr>
          </a:lstStyle>
          <a:p>
            <a:r>
              <a:rPr lang="en-US"/>
              <a:t>Click icon to add picture</a:t>
            </a:r>
            <a:endParaRPr lang="en-US" dirty="0"/>
          </a:p>
        </p:txBody>
      </p:sp>
      <p:sp>
        <p:nvSpPr>
          <p:cNvPr id="73" name="Picture Placeholder 5">
            <a:extLst>
              <a:ext uri="{FF2B5EF4-FFF2-40B4-BE49-F238E27FC236}">
                <a16:creationId xmlns:a16="http://schemas.microsoft.com/office/drawing/2014/main" id="{A0150D37-1D94-4043-B18E-9F85DAB90873}"/>
              </a:ext>
            </a:extLst>
          </p:cNvPr>
          <p:cNvSpPr>
            <a:spLocks noGrp="1"/>
          </p:cNvSpPr>
          <p:nvPr>
            <p:ph type="pic" sz="quarter" idx="48"/>
          </p:nvPr>
        </p:nvSpPr>
        <p:spPr>
          <a:xfrm>
            <a:off x="5525490" y="3206541"/>
            <a:ext cx="668456" cy="668456"/>
          </a:xfrm>
          <a:prstGeom prst="ellipse">
            <a:avLst/>
          </a:prstGeom>
          <a:solidFill>
            <a:schemeClr val="accent1"/>
          </a:solidFill>
        </p:spPr>
        <p:txBody>
          <a:bodyPr/>
          <a:lstStyle>
            <a:lvl1pPr marL="0" indent="0" algn="ctr">
              <a:buNone/>
              <a:defRPr sz="100">
                <a:solidFill>
                  <a:schemeClr val="accent1"/>
                </a:solidFill>
              </a:defRPr>
            </a:lvl1pPr>
          </a:lstStyle>
          <a:p>
            <a:r>
              <a:rPr lang="en-US"/>
              <a:t>Click icon to add picture</a:t>
            </a:r>
            <a:endParaRPr lang="en-US" dirty="0"/>
          </a:p>
        </p:txBody>
      </p:sp>
      <p:sp>
        <p:nvSpPr>
          <p:cNvPr id="74" name="Picture Placeholder 5">
            <a:extLst>
              <a:ext uri="{FF2B5EF4-FFF2-40B4-BE49-F238E27FC236}">
                <a16:creationId xmlns:a16="http://schemas.microsoft.com/office/drawing/2014/main" id="{8BA10313-44BD-4478-B928-0C2D33EF65E6}"/>
              </a:ext>
            </a:extLst>
          </p:cNvPr>
          <p:cNvSpPr>
            <a:spLocks noGrp="1"/>
          </p:cNvSpPr>
          <p:nvPr>
            <p:ph type="pic" sz="quarter" idx="49"/>
          </p:nvPr>
        </p:nvSpPr>
        <p:spPr>
          <a:xfrm>
            <a:off x="6374444" y="3206540"/>
            <a:ext cx="668456" cy="668456"/>
          </a:xfrm>
          <a:prstGeom prst="ellipse">
            <a:avLst/>
          </a:prstGeom>
          <a:solidFill>
            <a:schemeClr val="accent1"/>
          </a:solidFill>
        </p:spPr>
        <p:txBody>
          <a:bodyPr/>
          <a:lstStyle>
            <a:lvl1pPr marL="0" indent="0" algn="ctr">
              <a:buNone/>
              <a:defRPr sz="100">
                <a:solidFill>
                  <a:schemeClr val="accent1"/>
                </a:solidFill>
              </a:defRPr>
            </a:lvl1pPr>
          </a:lstStyle>
          <a:p>
            <a:r>
              <a:rPr lang="en-US"/>
              <a:t>Click icon to add picture</a:t>
            </a:r>
            <a:endParaRPr lang="en-US" dirty="0"/>
          </a:p>
        </p:txBody>
      </p:sp>
      <p:sp>
        <p:nvSpPr>
          <p:cNvPr id="75" name="Picture Placeholder 5">
            <a:extLst>
              <a:ext uri="{FF2B5EF4-FFF2-40B4-BE49-F238E27FC236}">
                <a16:creationId xmlns:a16="http://schemas.microsoft.com/office/drawing/2014/main" id="{734ABE7A-035E-4AB1-96EC-5616F3F3A57C}"/>
              </a:ext>
            </a:extLst>
          </p:cNvPr>
          <p:cNvSpPr>
            <a:spLocks noGrp="1"/>
          </p:cNvSpPr>
          <p:nvPr>
            <p:ph type="pic" sz="quarter" idx="50"/>
          </p:nvPr>
        </p:nvSpPr>
        <p:spPr>
          <a:xfrm>
            <a:off x="7223398" y="3206539"/>
            <a:ext cx="668456" cy="668456"/>
          </a:xfrm>
          <a:prstGeom prst="ellipse">
            <a:avLst/>
          </a:prstGeom>
          <a:solidFill>
            <a:schemeClr val="accent1"/>
          </a:solidFill>
        </p:spPr>
        <p:txBody>
          <a:bodyPr/>
          <a:lstStyle>
            <a:lvl1pPr marL="0" indent="0" algn="ctr">
              <a:buNone/>
              <a:defRPr sz="100">
                <a:solidFill>
                  <a:schemeClr val="accent1"/>
                </a:solidFill>
              </a:defRPr>
            </a:lvl1pPr>
          </a:lstStyle>
          <a:p>
            <a:r>
              <a:rPr lang="en-US"/>
              <a:t>Click icon to add picture</a:t>
            </a:r>
            <a:endParaRPr lang="en-US" dirty="0"/>
          </a:p>
        </p:txBody>
      </p:sp>
      <p:sp>
        <p:nvSpPr>
          <p:cNvPr id="76" name="Picture Placeholder 5">
            <a:extLst>
              <a:ext uri="{FF2B5EF4-FFF2-40B4-BE49-F238E27FC236}">
                <a16:creationId xmlns:a16="http://schemas.microsoft.com/office/drawing/2014/main" id="{61ECE862-920A-4ED4-A64D-25D8554CFB12}"/>
              </a:ext>
            </a:extLst>
          </p:cNvPr>
          <p:cNvSpPr>
            <a:spLocks noGrp="1"/>
          </p:cNvSpPr>
          <p:nvPr>
            <p:ph type="pic" sz="quarter" idx="51"/>
          </p:nvPr>
        </p:nvSpPr>
        <p:spPr>
          <a:xfrm>
            <a:off x="8072352" y="3206538"/>
            <a:ext cx="668456" cy="668456"/>
          </a:xfrm>
          <a:prstGeom prst="ellipse">
            <a:avLst/>
          </a:prstGeom>
          <a:solidFill>
            <a:schemeClr val="accent1"/>
          </a:solidFill>
        </p:spPr>
        <p:txBody>
          <a:bodyPr/>
          <a:lstStyle>
            <a:lvl1pPr marL="0" indent="0" algn="ctr">
              <a:buNone/>
              <a:defRPr sz="100">
                <a:solidFill>
                  <a:schemeClr val="accent1"/>
                </a:solidFill>
              </a:defRPr>
            </a:lvl1pPr>
          </a:lstStyle>
          <a:p>
            <a:r>
              <a:rPr lang="en-US"/>
              <a:t>Click icon to add picture</a:t>
            </a:r>
            <a:endParaRPr lang="en-US" dirty="0"/>
          </a:p>
        </p:txBody>
      </p:sp>
      <p:sp>
        <p:nvSpPr>
          <p:cNvPr id="77" name="Text Placeholder 4">
            <a:extLst>
              <a:ext uri="{FF2B5EF4-FFF2-40B4-BE49-F238E27FC236}">
                <a16:creationId xmlns:a16="http://schemas.microsoft.com/office/drawing/2014/main" id="{5AD73573-9F8F-43AE-8A47-27A4EA662440}"/>
              </a:ext>
            </a:extLst>
          </p:cNvPr>
          <p:cNvSpPr>
            <a:spLocks noGrp="1"/>
          </p:cNvSpPr>
          <p:nvPr>
            <p:ph type="body" sz="quarter" idx="52" hasCustomPrompt="1"/>
          </p:nvPr>
        </p:nvSpPr>
        <p:spPr>
          <a:xfrm>
            <a:off x="371475" y="3932700"/>
            <a:ext cx="789039" cy="273727"/>
          </a:xfrm>
        </p:spPr>
        <p:txBody>
          <a:bodyPr lIns="0" tIns="0" rIns="0" bIns="0" anchor="b" anchorCtr="0"/>
          <a:lstStyle>
            <a:lvl1pPr marL="0" indent="0" algn="ctr">
              <a:buNone/>
              <a:defRPr sz="1000" b="1"/>
            </a:lvl1pPr>
          </a:lstStyle>
          <a:p>
            <a:pPr lvl="0"/>
            <a:r>
              <a:rPr lang="en-US" dirty="0" err="1"/>
              <a:t>Firstname</a:t>
            </a:r>
            <a:r>
              <a:rPr lang="en-US" dirty="0"/>
              <a:t> </a:t>
            </a:r>
            <a:r>
              <a:rPr lang="en-US" dirty="0" err="1"/>
              <a:t>Lastname</a:t>
            </a:r>
            <a:endParaRPr lang="en-US" dirty="0"/>
          </a:p>
        </p:txBody>
      </p:sp>
      <p:sp>
        <p:nvSpPr>
          <p:cNvPr id="78" name="Text Placeholder 4">
            <a:extLst>
              <a:ext uri="{FF2B5EF4-FFF2-40B4-BE49-F238E27FC236}">
                <a16:creationId xmlns:a16="http://schemas.microsoft.com/office/drawing/2014/main" id="{FD1D8420-9732-43E4-A647-55365C8BB9D5}"/>
              </a:ext>
            </a:extLst>
          </p:cNvPr>
          <p:cNvSpPr>
            <a:spLocks noGrp="1"/>
          </p:cNvSpPr>
          <p:nvPr>
            <p:ph type="body" sz="quarter" idx="53" hasCustomPrompt="1"/>
          </p:nvPr>
        </p:nvSpPr>
        <p:spPr>
          <a:xfrm>
            <a:off x="371475" y="4245930"/>
            <a:ext cx="789039" cy="273727"/>
          </a:xfrm>
        </p:spPr>
        <p:txBody>
          <a:bodyPr anchor="t" anchorCtr="0"/>
          <a:lstStyle>
            <a:lvl1pPr marL="0" indent="0" algn="ctr">
              <a:buNone/>
              <a:defRPr sz="800" b="0"/>
            </a:lvl1pPr>
          </a:lstStyle>
          <a:p>
            <a:pPr lvl="0"/>
            <a:r>
              <a:rPr lang="en-US" dirty="0"/>
              <a:t>Title/Center</a:t>
            </a:r>
          </a:p>
        </p:txBody>
      </p:sp>
      <p:sp>
        <p:nvSpPr>
          <p:cNvPr id="79" name="Text Placeholder 4">
            <a:extLst>
              <a:ext uri="{FF2B5EF4-FFF2-40B4-BE49-F238E27FC236}">
                <a16:creationId xmlns:a16="http://schemas.microsoft.com/office/drawing/2014/main" id="{CDB4A538-90E4-45C0-88A1-BF42454ADA86}"/>
              </a:ext>
            </a:extLst>
          </p:cNvPr>
          <p:cNvSpPr>
            <a:spLocks noGrp="1"/>
          </p:cNvSpPr>
          <p:nvPr>
            <p:ph type="body" sz="quarter" idx="54" hasCustomPrompt="1"/>
          </p:nvPr>
        </p:nvSpPr>
        <p:spPr>
          <a:xfrm>
            <a:off x="1220429" y="3932700"/>
            <a:ext cx="789039" cy="273727"/>
          </a:xfrm>
        </p:spPr>
        <p:txBody>
          <a:bodyPr lIns="0" tIns="0" rIns="0" bIns="0" anchor="b" anchorCtr="0"/>
          <a:lstStyle>
            <a:lvl1pPr marL="0" indent="0" algn="ctr">
              <a:buNone/>
              <a:defRPr sz="1000" b="1"/>
            </a:lvl1pPr>
          </a:lstStyle>
          <a:p>
            <a:pPr lvl="0"/>
            <a:r>
              <a:rPr lang="en-US" dirty="0" err="1"/>
              <a:t>Firstname</a:t>
            </a:r>
            <a:r>
              <a:rPr lang="en-US" dirty="0"/>
              <a:t> </a:t>
            </a:r>
            <a:r>
              <a:rPr lang="en-US" dirty="0" err="1"/>
              <a:t>Lastname</a:t>
            </a:r>
            <a:endParaRPr lang="en-US" dirty="0"/>
          </a:p>
        </p:txBody>
      </p:sp>
      <p:sp>
        <p:nvSpPr>
          <p:cNvPr id="80" name="Text Placeholder 4">
            <a:extLst>
              <a:ext uri="{FF2B5EF4-FFF2-40B4-BE49-F238E27FC236}">
                <a16:creationId xmlns:a16="http://schemas.microsoft.com/office/drawing/2014/main" id="{871C4BA4-F38B-4357-B376-0D9AE045C18A}"/>
              </a:ext>
            </a:extLst>
          </p:cNvPr>
          <p:cNvSpPr>
            <a:spLocks noGrp="1"/>
          </p:cNvSpPr>
          <p:nvPr>
            <p:ph type="body" sz="quarter" idx="55" hasCustomPrompt="1"/>
          </p:nvPr>
        </p:nvSpPr>
        <p:spPr>
          <a:xfrm>
            <a:off x="1220429" y="4245930"/>
            <a:ext cx="789039" cy="273727"/>
          </a:xfrm>
        </p:spPr>
        <p:txBody>
          <a:bodyPr anchor="t" anchorCtr="0"/>
          <a:lstStyle>
            <a:lvl1pPr marL="0" indent="0" algn="ctr">
              <a:buNone/>
              <a:defRPr sz="800" b="0"/>
            </a:lvl1pPr>
          </a:lstStyle>
          <a:p>
            <a:pPr lvl="0"/>
            <a:r>
              <a:rPr lang="en-US" dirty="0"/>
              <a:t>Title/Center</a:t>
            </a:r>
          </a:p>
        </p:txBody>
      </p:sp>
      <p:sp>
        <p:nvSpPr>
          <p:cNvPr id="81" name="Text Placeholder 4">
            <a:extLst>
              <a:ext uri="{FF2B5EF4-FFF2-40B4-BE49-F238E27FC236}">
                <a16:creationId xmlns:a16="http://schemas.microsoft.com/office/drawing/2014/main" id="{1BB91304-BA43-4644-936D-E483439E9056}"/>
              </a:ext>
            </a:extLst>
          </p:cNvPr>
          <p:cNvSpPr>
            <a:spLocks noGrp="1"/>
          </p:cNvSpPr>
          <p:nvPr>
            <p:ph type="body" sz="quarter" idx="56" hasCustomPrompt="1"/>
          </p:nvPr>
        </p:nvSpPr>
        <p:spPr>
          <a:xfrm>
            <a:off x="2069383" y="3932700"/>
            <a:ext cx="789039" cy="273727"/>
          </a:xfrm>
        </p:spPr>
        <p:txBody>
          <a:bodyPr lIns="0" tIns="0" rIns="0" bIns="0" anchor="b" anchorCtr="0"/>
          <a:lstStyle>
            <a:lvl1pPr marL="0" indent="0" algn="ctr">
              <a:buNone/>
              <a:defRPr sz="1000" b="1"/>
            </a:lvl1pPr>
          </a:lstStyle>
          <a:p>
            <a:pPr lvl="0"/>
            <a:r>
              <a:rPr lang="en-US" dirty="0" err="1"/>
              <a:t>Firstname</a:t>
            </a:r>
            <a:r>
              <a:rPr lang="en-US" dirty="0"/>
              <a:t> </a:t>
            </a:r>
            <a:r>
              <a:rPr lang="en-US" dirty="0" err="1"/>
              <a:t>Lastname</a:t>
            </a:r>
            <a:endParaRPr lang="en-US" dirty="0"/>
          </a:p>
        </p:txBody>
      </p:sp>
      <p:sp>
        <p:nvSpPr>
          <p:cNvPr id="82" name="Text Placeholder 4">
            <a:extLst>
              <a:ext uri="{FF2B5EF4-FFF2-40B4-BE49-F238E27FC236}">
                <a16:creationId xmlns:a16="http://schemas.microsoft.com/office/drawing/2014/main" id="{4D2B37AE-57BE-4850-A568-3B81DC5AE4DF}"/>
              </a:ext>
            </a:extLst>
          </p:cNvPr>
          <p:cNvSpPr>
            <a:spLocks noGrp="1"/>
          </p:cNvSpPr>
          <p:nvPr>
            <p:ph type="body" sz="quarter" idx="57" hasCustomPrompt="1"/>
          </p:nvPr>
        </p:nvSpPr>
        <p:spPr>
          <a:xfrm>
            <a:off x="2069383" y="4245930"/>
            <a:ext cx="789039" cy="273727"/>
          </a:xfrm>
        </p:spPr>
        <p:txBody>
          <a:bodyPr anchor="t" anchorCtr="0"/>
          <a:lstStyle>
            <a:lvl1pPr marL="0" indent="0" algn="ctr">
              <a:buNone/>
              <a:defRPr sz="800" b="0"/>
            </a:lvl1pPr>
          </a:lstStyle>
          <a:p>
            <a:pPr lvl="0"/>
            <a:r>
              <a:rPr lang="en-US" dirty="0"/>
              <a:t>Title/Center</a:t>
            </a:r>
          </a:p>
        </p:txBody>
      </p:sp>
      <p:sp>
        <p:nvSpPr>
          <p:cNvPr id="83" name="Text Placeholder 4">
            <a:extLst>
              <a:ext uri="{FF2B5EF4-FFF2-40B4-BE49-F238E27FC236}">
                <a16:creationId xmlns:a16="http://schemas.microsoft.com/office/drawing/2014/main" id="{4C580F9B-9071-44D6-85C2-8FB9C1D1325F}"/>
              </a:ext>
            </a:extLst>
          </p:cNvPr>
          <p:cNvSpPr>
            <a:spLocks noGrp="1"/>
          </p:cNvSpPr>
          <p:nvPr>
            <p:ph type="body" sz="quarter" idx="58" hasCustomPrompt="1"/>
          </p:nvPr>
        </p:nvSpPr>
        <p:spPr>
          <a:xfrm>
            <a:off x="2918337" y="3932700"/>
            <a:ext cx="789039" cy="273727"/>
          </a:xfrm>
        </p:spPr>
        <p:txBody>
          <a:bodyPr lIns="0" tIns="0" rIns="0" bIns="0" anchor="b" anchorCtr="0"/>
          <a:lstStyle>
            <a:lvl1pPr marL="0" indent="0" algn="ctr">
              <a:buNone/>
              <a:defRPr sz="1000" b="1"/>
            </a:lvl1pPr>
          </a:lstStyle>
          <a:p>
            <a:pPr lvl="0"/>
            <a:r>
              <a:rPr lang="en-US" dirty="0" err="1"/>
              <a:t>Firstname</a:t>
            </a:r>
            <a:r>
              <a:rPr lang="en-US" dirty="0"/>
              <a:t> </a:t>
            </a:r>
            <a:r>
              <a:rPr lang="en-US" dirty="0" err="1"/>
              <a:t>Lastname</a:t>
            </a:r>
            <a:endParaRPr lang="en-US" dirty="0"/>
          </a:p>
        </p:txBody>
      </p:sp>
      <p:sp>
        <p:nvSpPr>
          <p:cNvPr id="84" name="Text Placeholder 4">
            <a:extLst>
              <a:ext uri="{FF2B5EF4-FFF2-40B4-BE49-F238E27FC236}">
                <a16:creationId xmlns:a16="http://schemas.microsoft.com/office/drawing/2014/main" id="{672476A3-2700-4105-8E7A-4E5712FD0CD9}"/>
              </a:ext>
            </a:extLst>
          </p:cNvPr>
          <p:cNvSpPr>
            <a:spLocks noGrp="1"/>
          </p:cNvSpPr>
          <p:nvPr>
            <p:ph type="body" sz="quarter" idx="59" hasCustomPrompt="1"/>
          </p:nvPr>
        </p:nvSpPr>
        <p:spPr>
          <a:xfrm>
            <a:off x="2918337" y="4245930"/>
            <a:ext cx="789039" cy="273727"/>
          </a:xfrm>
        </p:spPr>
        <p:txBody>
          <a:bodyPr anchor="t" anchorCtr="0"/>
          <a:lstStyle>
            <a:lvl1pPr marL="0" indent="0" algn="ctr">
              <a:buNone/>
              <a:defRPr sz="800" b="0"/>
            </a:lvl1pPr>
          </a:lstStyle>
          <a:p>
            <a:pPr lvl="0"/>
            <a:r>
              <a:rPr lang="en-US" dirty="0"/>
              <a:t>Title/Center</a:t>
            </a:r>
          </a:p>
        </p:txBody>
      </p:sp>
      <p:sp>
        <p:nvSpPr>
          <p:cNvPr id="85" name="Text Placeholder 4">
            <a:extLst>
              <a:ext uri="{FF2B5EF4-FFF2-40B4-BE49-F238E27FC236}">
                <a16:creationId xmlns:a16="http://schemas.microsoft.com/office/drawing/2014/main" id="{A4BE42C6-FFC9-4DDE-9412-F66D55630CA6}"/>
              </a:ext>
            </a:extLst>
          </p:cNvPr>
          <p:cNvSpPr>
            <a:spLocks noGrp="1"/>
          </p:cNvSpPr>
          <p:nvPr>
            <p:ph type="body" sz="quarter" idx="60" hasCustomPrompt="1"/>
          </p:nvPr>
        </p:nvSpPr>
        <p:spPr>
          <a:xfrm>
            <a:off x="3767291" y="3932700"/>
            <a:ext cx="789039" cy="273727"/>
          </a:xfrm>
        </p:spPr>
        <p:txBody>
          <a:bodyPr lIns="0" tIns="0" rIns="0" bIns="0" anchor="b" anchorCtr="0"/>
          <a:lstStyle>
            <a:lvl1pPr marL="0" indent="0" algn="ctr">
              <a:buNone/>
              <a:defRPr sz="1000" b="1"/>
            </a:lvl1pPr>
          </a:lstStyle>
          <a:p>
            <a:pPr lvl="0"/>
            <a:r>
              <a:rPr lang="en-US" dirty="0" err="1"/>
              <a:t>Firstname</a:t>
            </a:r>
            <a:r>
              <a:rPr lang="en-US" dirty="0"/>
              <a:t> </a:t>
            </a:r>
            <a:r>
              <a:rPr lang="en-US" dirty="0" err="1"/>
              <a:t>Lastname</a:t>
            </a:r>
            <a:endParaRPr lang="en-US" dirty="0"/>
          </a:p>
        </p:txBody>
      </p:sp>
      <p:sp>
        <p:nvSpPr>
          <p:cNvPr id="86" name="Text Placeholder 4">
            <a:extLst>
              <a:ext uri="{FF2B5EF4-FFF2-40B4-BE49-F238E27FC236}">
                <a16:creationId xmlns:a16="http://schemas.microsoft.com/office/drawing/2014/main" id="{95A868D2-8BE5-483D-997D-3D1448609BCB}"/>
              </a:ext>
            </a:extLst>
          </p:cNvPr>
          <p:cNvSpPr>
            <a:spLocks noGrp="1"/>
          </p:cNvSpPr>
          <p:nvPr>
            <p:ph type="body" sz="quarter" idx="61" hasCustomPrompt="1"/>
          </p:nvPr>
        </p:nvSpPr>
        <p:spPr>
          <a:xfrm>
            <a:off x="3767291" y="4245930"/>
            <a:ext cx="789039" cy="273727"/>
          </a:xfrm>
        </p:spPr>
        <p:txBody>
          <a:bodyPr anchor="t" anchorCtr="0"/>
          <a:lstStyle>
            <a:lvl1pPr marL="0" indent="0" algn="ctr">
              <a:buNone/>
              <a:defRPr sz="800" b="0"/>
            </a:lvl1pPr>
          </a:lstStyle>
          <a:p>
            <a:pPr lvl="0"/>
            <a:r>
              <a:rPr lang="en-US" dirty="0"/>
              <a:t>Title/Center</a:t>
            </a:r>
          </a:p>
        </p:txBody>
      </p:sp>
      <p:sp>
        <p:nvSpPr>
          <p:cNvPr id="87" name="Text Placeholder 4">
            <a:extLst>
              <a:ext uri="{FF2B5EF4-FFF2-40B4-BE49-F238E27FC236}">
                <a16:creationId xmlns:a16="http://schemas.microsoft.com/office/drawing/2014/main" id="{0F0D0101-1FF2-40B3-B55B-03C7AFE53436}"/>
              </a:ext>
            </a:extLst>
          </p:cNvPr>
          <p:cNvSpPr>
            <a:spLocks noGrp="1"/>
          </p:cNvSpPr>
          <p:nvPr>
            <p:ph type="body" sz="quarter" idx="62" hasCustomPrompt="1"/>
          </p:nvPr>
        </p:nvSpPr>
        <p:spPr>
          <a:xfrm>
            <a:off x="4616245" y="3932700"/>
            <a:ext cx="789039" cy="273727"/>
          </a:xfrm>
        </p:spPr>
        <p:txBody>
          <a:bodyPr lIns="0" tIns="0" rIns="0" bIns="0" anchor="b" anchorCtr="0"/>
          <a:lstStyle>
            <a:lvl1pPr marL="0" indent="0" algn="ctr">
              <a:buNone/>
              <a:defRPr sz="1000" b="1"/>
            </a:lvl1pPr>
          </a:lstStyle>
          <a:p>
            <a:pPr lvl="0"/>
            <a:r>
              <a:rPr lang="en-US" dirty="0" err="1"/>
              <a:t>Firstname</a:t>
            </a:r>
            <a:r>
              <a:rPr lang="en-US" dirty="0"/>
              <a:t> </a:t>
            </a:r>
            <a:r>
              <a:rPr lang="en-US" dirty="0" err="1"/>
              <a:t>Lastname</a:t>
            </a:r>
            <a:endParaRPr lang="en-US" dirty="0"/>
          </a:p>
        </p:txBody>
      </p:sp>
      <p:sp>
        <p:nvSpPr>
          <p:cNvPr id="88" name="Text Placeholder 4">
            <a:extLst>
              <a:ext uri="{FF2B5EF4-FFF2-40B4-BE49-F238E27FC236}">
                <a16:creationId xmlns:a16="http://schemas.microsoft.com/office/drawing/2014/main" id="{2838039E-47F9-4CDB-ADD3-D89B88AE26C3}"/>
              </a:ext>
            </a:extLst>
          </p:cNvPr>
          <p:cNvSpPr>
            <a:spLocks noGrp="1"/>
          </p:cNvSpPr>
          <p:nvPr>
            <p:ph type="body" sz="quarter" idx="63" hasCustomPrompt="1"/>
          </p:nvPr>
        </p:nvSpPr>
        <p:spPr>
          <a:xfrm>
            <a:off x="4616245" y="4245930"/>
            <a:ext cx="789039" cy="273727"/>
          </a:xfrm>
        </p:spPr>
        <p:txBody>
          <a:bodyPr anchor="t" anchorCtr="0"/>
          <a:lstStyle>
            <a:lvl1pPr marL="0" indent="0" algn="ctr">
              <a:buNone/>
              <a:defRPr sz="800" b="0"/>
            </a:lvl1pPr>
          </a:lstStyle>
          <a:p>
            <a:pPr lvl="0"/>
            <a:r>
              <a:rPr lang="en-US" dirty="0"/>
              <a:t>Title/Center</a:t>
            </a:r>
          </a:p>
        </p:txBody>
      </p:sp>
      <p:sp>
        <p:nvSpPr>
          <p:cNvPr id="89" name="Text Placeholder 4">
            <a:extLst>
              <a:ext uri="{FF2B5EF4-FFF2-40B4-BE49-F238E27FC236}">
                <a16:creationId xmlns:a16="http://schemas.microsoft.com/office/drawing/2014/main" id="{8C6019B0-EF3F-4235-BB75-0321019C9977}"/>
              </a:ext>
            </a:extLst>
          </p:cNvPr>
          <p:cNvSpPr>
            <a:spLocks noGrp="1"/>
          </p:cNvSpPr>
          <p:nvPr>
            <p:ph type="body" sz="quarter" idx="64" hasCustomPrompt="1"/>
          </p:nvPr>
        </p:nvSpPr>
        <p:spPr>
          <a:xfrm>
            <a:off x="5465199" y="3932700"/>
            <a:ext cx="789039" cy="273727"/>
          </a:xfrm>
        </p:spPr>
        <p:txBody>
          <a:bodyPr lIns="0" tIns="0" rIns="0" bIns="0" anchor="b" anchorCtr="0"/>
          <a:lstStyle>
            <a:lvl1pPr marL="0" indent="0" algn="ctr">
              <a:buNone/>
              <a:defRPr sz="1000" b="1"/>
            </a:lvl1pPr>
          </a:lstStyle>
          <a:p>
            <a:pPr lvl="0"/>
            <a:r>
              <a:rPr lang="en-US" dirty="0" err="1"/>
              <a:t>Firstname</a:t>
            </a:r>
            <a:r>
              <a:rPr lang="en-US" dirty="0"/>
              <a:t> </a:t>
            </a:r>
            <a:r>
              <a:rPr lang="en-US" dirty="0" err="1"/>
              <a:t>Lastname</a:t>
            </a:r>
            <a:endParaRPr lang="en-US" dirty="0"/>
          </a:p>
        </p:txBody>
      </p:sp>
      <p:sp>
        <p:nvSpPr>
          <p:cNvPr id="90" name="Text Placeholder 4">
            <a:extLst>
              <a:ext uri="{FF2B5EF4-FFF2-40B4-BE49-F238E27FC236}">
                <a16:creationId xmlns:a16="http://schemas.microsoft.com/office/drawing/2014/main" id="{8509B39E-02B1-4A98-9349-46576A123CE3}"/>
              </a:ext>
            </a:extLst>
          </p:cNvPr>
          <p:cNvSpPr>
            <a:spLocks noGrp="1"/>
          </p:cNvSpPr>
          <p:nvPr>
            <p:ph type="body" sz="quarter" idx="65" hasCustomPrompt="1"/>
          </p:nvPr>
        </p:nvSpPr>
        <p:spPr>
          <a:xfrm>
            <a:off x="5465199" y="4245930"/>
            <a:ext cx="789039" cy="273727"/>
          </a:xfrm>
        </p:spPr>
        <p:txBody>
          <a:bodyPr anchor="t" anchorCtr="0"/>
          <a:lstStyle>
            <a:lvl1pPr marL="0" indent="0" algn="ctr">
              <a:buNone/>
              <a:defRPr sz="800" b="0"/>
            </a:lvl1pPr>
          </a:lstStyle>
          <a:p>
            <a:pPr lvl="0"/>
            <a:r>
              <a:rPr lang="en-US" dirty="0"/>
              <a:t>Title/Center</a:t>
            </a:r>
          </a:p>
        </p:txBody>
      </p:sp>
      <p:sp>
        <p:nvSpPr>
          <p:cNvPr id="91" name="Text Placeholder 4">
            <a:extLst>
              <a:ext uri="{FF2B5EF4-FFF2-40B4-BE49-F238E27FC236}">
                <a16:creationId xmlns:a16="http://schemas.microsoft.com/office/drawing/2014/main" id="{70091A78-D184-454C-8DA3-A6DC30A485B2}"/>
              </a:ext>
            </a:extLst>
          </p:cNvPr>
          <p:cNvSpPr>
            <a:spLocks noGrp="1"/>
          </p:cNvSpPr>
          <p:nvPr>
            <p:ph type="body" sz="quarter" idx="66" hasCustomPrompt="1"/>
          </p:nvPr>
        </p:nvSpPr>
        <p:spPr>
          <a:xfrm>
            <a:off x="6314153" y="3932700"/>
            <a:ext cx="789039" cy="273727"/>
          </a:xfrm>
        </p:spPr>
        <p:txBody>
          <a:bodyPr lIns="0" tIns="0" rIns="0" bIns="0" anchor="b" anchorCtr="0"/>
          <a:lstStyle>
            <a:lvl1pPr marL="0" indent="0" algn="ctr">
              <a:buNone/>
              <a:defRPr sz="1000" b="1"/>
            </a:lvl1pPr>
          </a:lstStyle>
          <a:p>
            <a:pPr lvl="0"/>
            <a:r>
              <a:rPr lang="en-US" dirty="0" err="1"/>
              <a:t>Firstname</a:t>
            </a:r>
            <a:r>
              <a:rPr lang="en-US" dirty="0"/>
              <a:t> </a:t>
            </a:r>
            <a:r>
              <a:rPr lang="en-US" dirty="0" err="1"/>
              <a:t>Lastname</a:t>
            </a:r>
            <a:endParaRPr lang="en-US" dirty="0"/>
          </a:p>
        </p:txBody>
      </p:sp>
      <p:sp>
        <p:nvSpPr>
          <p:cNvPr id="92" name="Text Placeholder 4">
            <a:extLst>
              <a:ext uri="{FF2B5EF4-FFF2-40B4-BE49-F238E27FC236}">
                <a16:creationId xmlns:a16="http://schemas.microsoft.com/office/drawing/2014/main" id="{E5C4BDA3-0DC2-4FF1-8335-37DE8780B636}"/>
              </a:ext>
            </a:extLst>
          </p:cNvPr>
          <p:cNvSpPr>
            <a:spLocks noGrp="1"/>
          </p:cNvSpPr>
          <p:nvPr>
            <p:ph type="body" sz="quarter" idx="67" hasCustomPrompt="1"/>
          </p:nvPr>
        </p:nvSpPr>
        <p:spPr>
          <a:xfrm>
            <a:off x="6314153" y="4245930"/>
            <a:ext cx="789039" cy="273727"/>
          </a:xfrm>
        </p:spPr>
        <p:txBody>
          <a:bodyPr anchor="t" anchorCtr="0"/>
          <a:lstStyle>
            <a:lvl1pPr marL="0" indent="0" algn="ctr">
              <a:buNone/>
              <a:defRPr sz="800" b="0"/>
            </a:lvl1pPr>
          </a:lstStyle>
          <a:p>
            <a:pPr lvl="0"/>
            <a:r>
              <a:rPr lang="en-US" dirty="0"/>
              <a:t>Title/Center</a:t>
            </a:r>
          </a:p>
        </p:txBody>
      </p:sp>
      <p:sp>
        <p:nvSpPr>
          <p:cNvPr id="93" name="Text Placeholder 4">
            <a:extLst>
              <a:ext uri="{FF2B5EF4-FFF2-40B4-BE49-F238E27FC236}">
                <a16:creationId xmlns:a16="http://schemas.microsoft.com/office/drawing/2014/main" id="{667C31F9-9400-4AD5-B618-ACEB153E15AE}"/>
              </a:ext>
            </a:extLst>
          </p:cNvPr>
          <p:cNvSpPr>
            <a:spLocks noGrp="1"/>
          </p:cNvSpPr>
          <p:nvPr>
            <p:ph type="body" sz="quarter" idx="68" hasCustomPrompt="1"/>
          </p:nvPr>
        </p:nvSpPr>
        <p:spPr>
          <a:xfrm>
            <a:off x="7163107" y="3932700"/>
            <a:ext cx="789039" cy="273727"/>
          </a:xfrm>
        </p:spPr>
        <p:txBody>
          <a:bodyPr lIns="0" tIns="0" rIns="0" bIns="0" anchor="b" anchorCtr="0"/>
          <a:lstStyle>
            <a:lvl1pPr marL="0" indent="0" algn="ctr">
              <a:buNone/>
              <a:defRPr sz="1000" b="1"/>
            </a:lvl1pPr>
          </a:lstStyle>
          <a:p>
            <a:pPr lvl="0"/>
            <a:r>
              <a:rPr lang="en-US" dirty="0" err="1"/>
              <a:t>Firstname</a:t>
            </a:r>
            <a:r>
              <a:rPr lang="en-US" dirty="0"/>
              <a:t> </a:t>
            </a:r>
            <a:r>
              <a:rPr lang="en-US" dirty="0" err="1"/>
              <a:t>Lastname</a:t>
            </a:r>
            <a:endParaRPr lang="en-US" dirty="0"/>
          </a:p>
        </p:txBody>
      </p:sp>
      <p:sp>
        <p:nvSpPr>
          <p:cNvPr id="94" name="Text Placeholder 4">
            <a:extLst>
              <a:ext uri="{FF2B5EF4-FFF2-40B4-BE49-F238E27FC236}">
                <a16:creationId xmlns:a16="http://schemas.microsoft.com/office/drawing/2014/main" id="{8F08286F-AD3B-40EB-83EB-4D88A2F77C17}"/>
              </a:ext>
            </a:extLst>
          </p:cNvPr>
          <p:cNvSpPr>
            <a:spLocks noGrp="1"/>
          </p:cNvSpPr>
          <p:nvPr>
            <p:ph type="body" sz="quarter" idx="69" hasCustomPrompt="1"/>
          </p:nvPr>
        </p:nvSpPr>
        <p:spPr>
          <a:xfrm>
            <a:off x="7163107" y="4245930"/>
            <a:ext cx="789039" cy="273727"/>
          </a:xfrm>
        </p:spPr>
        <p:txBody>
          <a:bodyPr anchor="t" anchorCtr="0"/>
          <a:lstStyle>
            <a:lvl1pPr marL="0" indent="0" algn="ctr">
              <a:buNone/>
              <a:defRPr sz="800" b="0"/>
            </a:lvl1pPr>
          </a:lstStyle>
          <a:p>
            <a:pPr lvl="0"/>
            <a:r>
              <a:rPr lang="en-US" dirty="0"/>
              <a:t>Title/Center</a:t>
            </a:r>
          </a:p>
        </p:txBody>
      </p:sp>
      <p:sp>
        <p:nvSpPr>
          <p:cNvPr id="95" name="Text Placeholder 4">
            <a:extLst>
              <a:ext uri="{FF2B5EF4-FFF2-40B4-BE49-F238E27FC236}">
                <a16:creationId xmlns:a16="http://schemas.microsoft.com/office/drawing/2014/main" id="{6BD1A057-FD7A-4636-8A1A-BCFBBEF481C8}"/>
              </a:ext>
            </a:extLst>
          </p:cNvPr>
          <p:cNvSpPr>
            <a:spLocks noGrp="1"/>
          </p:cNvSpPr>
          <p:nvPr>
            <p:ph type="body" sz="quarter" idx="70" hasCustomPrompt="1"/>
          </p:nvPr>
        </p:nvSpPr>
        <p:spPr>
          <a:xfrm>
            <a:off x="8012061" y="3932700"/>
            <a:ext cx="789039" cy="273727"/>
          </a:xfrm>
        </p:spPr>
        <p:txBody>
          <a:bodyPr lIns="0" tIns="0" rIns="0" bIns="0" anchor="b" anchorCtr="0"/>
          <a:lstStyle>
            <a:lvl1pPr marL="0" indent="0" algn="ctr">
              <a:buNone/>
              <a:defRPr sz="1000" b="1"/>
            </a:lvl1pPr>
          </a:lstStyle>
          <a:p>
            <a:pPr lvl="0"/>
            <a:r>
              <a:rPr lang="en-US" dirty="0" err="1"/>
              <a:t>Firstname</a:t>
            </a:r>
            <a:r>
              <a:rPr lang="en-US" dirty="0"/>
              <a:t> </a:t>
            </a:r>
            <a:r>
              <a:rPr lang="en-US" dirty="0" err="1"/>
              <a:t>Lastname</a:t>
            </a:r>
            <a:endParaRPr lang="en-US" dirty="0"/>
          </a:p>
        </p:txBody>
      </p:sp>
      <p:sp>
        <p:nvSpPr>
          <p:cNvPr id="96" name="Text Placeholder 4">
            <a:extLst>
              <a:ext uri="{FF2B5EF4-FFF2-40B4-BE49-F238E27FC236}">
                <a16:creationId xmlns:a16="http://schemas.microsoft.com/office/drawing/2014/main" id="{DAA59115-8F47-4FDF-9E38-E7F4C0107CE3}"/>
              </a:ext>
            </a:extLst>
          </p:cNvPr>
          <p:cNvSpPr>
            <a:spLocks noGrp="1"/>
          </p:cNvSpPr>
          <p:nvPr>
            <p:ph type="body" sz="quarter" idx="71" hasCustomPrompt="1"/>
          </p:nvPr>
        </p:nvSpPr>
        <p:spPr>
          <a:xfrm>
            <a:off x="8012061" y="4245930"/>
            <a:ext cx="789039" cy="273727"/>
          </a:xfrm>
        </p:spPr>
        <p:txBody>
          <a:bodyPr anchor="t" anchorCtr="0"/>
          <a:lstStyle>
            <a:lvl1pPr marL="0" indent="0" algn="ctr">
              <a:buNone/>
              <a:defRPr sz="800" b="0"/>
            </a:lvl1pPr>
          </a:lstStyle>
          <a:p>
            <a:pPr lvl="0"/>
            <a:r>
              <a:rPr lang="en-US" dirty="0"/>
              <a:t>Title/Center</a:t>
            </a:r>
          </a:p>
        </p:txBody>
      </p:sp>
      <p:sp>
        <p:nvSpPr>
          <p:cNvPr id="37" name="Title 36">
            <a:extLst>
              <a:ext uri="{FF2B5EF4-FFF2-40B4-BE49-F238E27FC236}">
                <a16:creationId xmlns:a16="http://schemas.microsoft.com/office/drawing/2014/main" id="{82768CAD-B0CA-4C56-956B-74805B905F57}"/>
              </a:ext>
            </a:extLst>
          </p:cNvPr>
          <p:cNvSpPr>
            <a:spLocks noGrp="1"/>
          </p:cNvSpPr>
          <p:nvPr>
            <p:ph type="title" hasCustomPrompt="1"/>
          </p:nvPr>
        </p:nvSpPr>
        <p:spPr/>
        <p:txBody>
          <a:bodyPr/>
          <a:lstStyle>
            <a:lvl1pPr>
              <a:defRPr/>
            </a:lvl1pPr>
          </a:lstStyle>
          <a:p>
            <a:r>
              <a:rPr lang="en-US" dirty="0"/>
              <a:t>Organization/People Slide</a:t>
            </a:r>
          </a:p>
        </p:txBody>
      </p:sp>
      <p:sp>
        <p:nvSpPr>
          <p:cNvPr id="65" name="TextBox 64">
            <a:extLst>
              <a:ext uri="{FF2B5EF4-FFF2-40B4-BE49-F238E27FC236}">
                <a16:creationId xmlns:a16="http://schemas.microsoft.com/office/drawing/2014/main" id="{1A5DBE26-6274-4E4E-A951-2676ECB5FE25}"/>
              </a:ext>
            </a:extLst>
          </p:cNvPr>
          <p:cNvSpPr txBox="1"/>
          <p:nvPr userDrawn="1"/>
        </p:nvSpPr>
        <p:spPr>
          <a:xfrm>
            <a:off x="6711702" y="4840514"/>
            <a:ext cx="2279522"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dirty="0"/>
              <a:t>NREL</a:t>
            </a:r>
            <a:r>
              <a:rPr lang="en-US" sz="800" baseline="0" dirty="0"/>
              <a:t>    </a:t>
            </a:r>
            <a:r>
              <a:rPr lang="en-US" sz="800" dirty="0"/>
              <a:t>|    </a:t>
            </a:r>
            <a:fld id="{BFD71CF8-5198-8441-A7C0-DC22FD64CBE4}" type="slidenum">
              <a:rPr lang="en-US" sz="800"/>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dirty="0"/>
          </a:p>
        </p:txBody>
      </p:sp>
    </p:spTree>
    <p:extLst>
      <p:ext uri="{BB962C8B-B14F-4D97-AF65-F5344CB8AC3E}">
        <p14:creationId xmlns:p14="http://schemas.microsoft.com/office/powerpoint/2010/main" val="2679578956"/>
      </p:ext>
    </p:extLst>
  </p:cSld>
  <p:clrMapOvr>
    <a:masterClrMapping/>
  </p:clrMapOvr>
  <p:extLst>
    <p:ext uri="{DCECCB84-F9BA-43D5-87BE-67443E8EF086}">
      <p15:sldGuideLst xmlns:p15="http://schemas.microsoft.com/office/powerpoint/2012/main"/>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Organization/People Slide 2">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71A529BD-0885-4573-99C8-4157FC9C40D0}"/>
              </a:ext>
            </a:extLst>
          </p:cNvPr>
          <p:cNvSpPr>
            <a:spLocks noGrp="1"/>
          </p:cNvSpPr>
          <p:nvPr>
            <p:ph type="pic" sz="quarter" idx="11"/>
          </p:nvPr>
        </p:nvSpPr>
        <p:spPr>
          <a:xfrm>
            <a:off x="431766" y="1319090"/>
            <a:ext cx="668456" cy="668456"/>
          </a:xfrm>
          <a:prstGeom prst="ellipse">
            <a:avLst/>
          </a:prstGeom>
          <a:solidFill>
            <a:schemeClr val="accent1"/>
          </a:solidFill>
        </p:spPr>
        <p:txBody>
          <a:bodyPr/>
          <a:lstStyle>
            <a:lvl1pPr marL="0" indent="0" algn="ctr">
              <a:buNone/>
              <a:defRPr sz="100">
                <a:solidFill>
                  <a:schemeClr val="accent1"/>
                </a:solidFill>
              </a:defRPr>
            </a:lvl1pPr>
          </a:lstStyle>
          <a:p>
            <a:r>
              <a:rPr lang="en-US"/>
              <a:t>Click icon to add picture</a:t>
            </a:r>
            <a:endParaRPr lang="en-US" dirty="0"/>
          </a:p>
        </p:txBody>
      </p:sp>
      <p:sp>
        <p:nvSpPr>
          <p:cNvPr id="8" name="Picture Placeholder 5">
            <a:extLst>
              <a:ext uri="{FF2B5EF4-FFF2-40B4-BE49-F238E27FC236}">
                <a16:creationId xmlns:a16="http://schemas.microsoft.com/office/drawing/2014/main" id="{06213BBD-3855-4B0B-8A84-51E9FC1372D1}"/>
              </a:ext>
            </a:extLst>
          </p:cNvPr>
          <p:cNvSpPr>
            <a:spLocks noGrp="1"/>
          </p:cNvSpPr>
          <p:nvPr>
            <p:ph type="pic" sz="quarter" idx="12"/>
          </p:nvPr>
        </p:nvSpPr>
        <p:spPr>
          <a:xfrm>
            <a:off x="1280720" y="1319089"/>
            <a:ext cx="668456" cy="668456"/>
          </a:xfrm>
          <a:prstGeom prst="ellipse">
            <a:avLst/>
          </a:prstGeom>
          <a:solidFill>
            <a:schemeClr val="accent1"/>
          </a:solidFill>
        </p:spPr>
        <p:txBody>
          <a:bodyPr/>
          <a:lstStyle>
            <a:lvl1pPr marL="0" indent="0" algn="ctr">
              <a:buNone/>
              <a:defRPr sz="100">
                <a:solidFill>
                  <a:schemeClr val="accent1"/>
                </a:solidFill>
              </a:defRPr>
            </a:lvl1pPr>
          </a:lstStyle>
          <a:p>
            <a:r>
              <a:rPr lang="en-US"/>
              <a:t>Click icon to add picture</a:t>
            </a:r>
            <a:endParaRPr lang="en-US" dirty="0"/>
          </a:p>
        </p:txBody>
      </p:sp>
      <p:sp>
        <p:nvSpPr>
          <p:cNvPr id="9" name="Picture Placeholder 5">
            <a:extLst>
              <a:ext uri="{FF2B5EF4-FFF2-40B4-BE49-F238E27FC236}">
                <a16:creationId xmlns:a16="http://schemas.microsoft.com/office/drawing/2014/main" id="{67D606CB-34C0-401F-875B-BEEEDC0345F5}"/>
              </a:ext>
            </a:extLst>
          </p:cNvPr>
          <p:cNvSpPr>
            <a:spLocks noGrp="1"/>
          </p:cNvSpPr>
          <p:nvPr>
            <p:ph type="pic" sz="quarter" idx="13"/>
          </p:nvPr>
        </p:nvSpPr>
        <p:spPr>
          <a:xfrm>
            <a:off x="2129674" y="1319088"/>
            <a:ext cx="668456" cy="668456"/>
          </a:xfrm>
          <a:prstGeom prst="ellipse">
            <a:avLst/>
          </a:prstGeom>
          <a:solidFill>
            <a:schemeClr val="accent1"/>
          </a:solidFill>
        </p:spPr>
        <p:txBody>
          <a:bodyPr/>
          <a:lstStyle>
            <a:lvl1pPr marL="0" indent="0" algn="ctr">
              <a:buNone/>
              <a:defRPr sz="100">
                <a:solidFill>
                  <a:schemeClr val="accent1"/>
                </a:solidFill>
              </a:defRPr>
            </a:lvl1pPr>
          </a:lstStyle>
          <a:p>
            <a:r>
              <a:rPr lang="en-US"/>
              <a:t>Click icon to add picture</a:t>
            </a:r>
            <a:endParaRPr lang="en-US" dirty="0"/>
          </a:p>
        </p:txBody>
      </p:sp>
      <p:sp>
        <p:nvSpPr>
          <p:cNvPr id="10" name="Picture Placeholder 5">
            <a:extLst>
              <a:ext uri="{FF2B5EF4-FFF2-40B4-BE49-F238E27FC236}">
                <a16:creationId xmlns:a16="http://schemas.microsoft.com/office/drawing/2014/main" id="{761B2D16-15AF-42DD-BA50-78E34CF6265C}"/>
              </a:ext>
            </a:extLst>
          </p:cNvPr>
          <p:cNvSpPr>
            <a:spLocks noGrp="1"/>
          </p:cNvSpPr>
          <p:nvPr>
            <p:ph type="pic" sz="quarter" idx="14"/>
          </p:nvPr>
        </p:nvSpPr>
        <p:spPr>
          <a:xfrm>
            <a:off x="2978628" y="1319087"/>
            <a:ext cx="668456" cy="668456"/>
          </a:xfrm>
          <a:prstGeom prst="ellipse">
            <a:avLst/>
          </a:prstGeom>
          <a:solidFill>
            <a:schemeClr val="accent1"/>
          </a:solidFill>
        </p:spPr>
        <p:txBody>
          <a:bodyPr/>
          <a:lstStyle>
            <a:lvl1pPr marL="0" indent="0" algn="ctr">
              <a:buNone/>
              <a:defRPr sz="100">
                <a:solidFill>
                  <a:schemeClr val="accent1"/>
                </a:solidFill>
              </a:defRPr>
            </a:lvl1pPr>
          </a:lstStyle>
          <a:p>
            <a:r>
              <a:rPr lang="en-US"/>
              <a:t>Click icon to add picture</a:t>
            </a:r>
            <a:endParaRPr lang="en-US" dirty="0"/>
          </a:p>
        </p:txBody>
      </p:sp>
      <p:sp>
        <p:nvSpPr>
          <p:cNvPr id="11" name="Picture Placeholder 5">
            <a:extLst>
              <a:ext uri="{FF2B5EF4-FFF2-40B4-BE49-F238E27FC236}">
                <a16:creationId xmlns:a16="http://schemas.microsoft.com/office/drawing/2014/main" id="{22A3C1B0-1F07-463E-92DE-7FE5C13FEC54}"/>
              </a:ext>
            </a:extLst>
          </p:cNvPr>
          <p:cNvSpPr>
            <a:spLocks noGrp="1"/>
          </p:cNvSpPr>
          <p:nvPr>
            <p:ph type="pic" sz="quarter" idx="15"/>
          </p:nvPr>
        </p:nvSpPr>
        <p:spPr>
          <a:xfrm>
            <a:off x="3827582" y="1319086"/>
            <a:ext cx="668456" cy="668456"/>
          </a:xfrm>
          <a:prstGeom prst="ellipse">
            <a:avLst/>
          </a:prstGeom>
          <a:solidFill>
            <a:schemeClr val="accent1"/>
          </a:solidFill>
        </p:spPr>
        <p:txBody>
          <a:bodyPr/>
          <a:lstStyle>
            <a:lvl1pPr marL="0" indent="0" algn="ctr">
              <a:buNone/>
              <a:defRPr sz="100">
                <a:solidFill>
                  <a:schemeClr val="accent1"/>
                </a:solidFill>
              </a:defRPr>
            </a:lvl1pPr>
          </a:lstStyle>
          <a:p>
            <a:r>
              <a:rPr lang="en-US"/>
              <a:t>Click icon to add picture</a:t>
            </a:r>
            <a:endParaRPr lang="en-US" dirty="0"/>
          </a:p>
        </p:txBody>
      </p:sp>
      <p:sp>
        <p:nvSpPr>
          <p:cNvPr id="12" name="Picture Placeholder 5">
            <a:extLst>
              <a:ext uri="{FF2B5EF4-FFF2-40B4-BE49-F238E27FC236}">
                <a16:creationId xmlns:a16="http://schemas.microsoft.com/office/drawing/2014/main" id="{7847C206-E8D5-4795-A08D-E50DEA08FF07}"/>
              </a:ext>
            </a:extLst>
          </p:cNvPr>
          <p:cNvSpPr>
            <a:spLocks noGrp="1"/>
          </p:cNvSpPr>
          <p:nvPr>
            <p:ph type="pic" sz="quarter" idx="16"/>
          </p:nvPr>
        </p:nvSpPr>
        <p:spPr>
          <a:xfrm>
            <a:off x="4676536" y="1319085"/>
            <a:ext cx="668456" cy="668456"/>
          </a:xfrm>
          <a:prstGeom prst="ellipse">
            <a:avLst/>
          </a:prstGeom>
          <a:solidFill>
            <a:schemeClr val="accent1"/>
          </a:solidFill>
        </p:spPr>
        <p:txBody>
          <a:bodyPr/>
          <a:lstStyle>
            <a:lvl1pPr marL="0" indent="0" algn="ctr">
              <a:buNone/>
              <a:defRPr sz="100">
                <a:solidFill>
                  <a:schemeClr val="accent1"/>
                </a:solidFill>
              </a:defRPr>
            </a:lvl1pPr>
          </a:lstStyle>
          <a:p>
            <a:r>
              <a:rPr lang="en-US"/>
              <a:t>Click icon to add picture</a:t>
            </a:r>
            <a:endParaRPr lang="en-US" dirty="0"/>
          </a:p>
        </p:txBody>
      </p:sp>
      <p:sp>
        <p:nvSpPr>
          <p:cNvPr id="13" name="Picture Placeholder 5">
            <a:extLst>
              <a:ext uri="{FF2B5EF4-FFF2-40B4-BE49-F238E27FC236}">
                <a16:creationId xmlns:a16="http://schemas.microsoft.com/office/drawing/2014/main" id="{6C1C3C0A-A4E2-4436-8A46-289CEC4F77EF}"/>
              </a:ext>
            </a:extLst>
          </p:cNvPr>
          <p:cNvSpPr>
            <a:spLocks noGrp="1"/>
          </p:cNvSpPr>
          <p:nvPr>
            <p:ph type="pic" sz="quarter" idx="17"/>
          </p:nvPr>
        </p:nvSpPr>
        <p:spPr>
          <a:xfrm>
            <a:off x="5525490" y="1319084"/>
            <a:ext cx="668456" cy="668456"/>
          </a:xfrm>
          <a:prstGeom prst="ellipse">
            <a:avLst/>
          </a:prstGeom>
          <a:solidFill>
            <a:schemeClr val="accent1"/>
          </a:solidFill>
        </p:spPr>
        <p:txBody>
          <a:bodyPr/>
          <a:lstStyle>
            <a:lvl1pPr marL="0" indent="0" algn="ctr">
              <a:buNone/>
              <a:defRPr sz="100">
                <a:solidFill>
                  <a:schemeClr val="accent1"/>
                </a:solidFill>
              </a:defRPr>
            </a:lvl1pPr>
          </a:lstStyle>
          <a:p>
            <a:r>
              <a:rPr lang="en-US"/>
              <a:t>Click icon to add picture</a:t>
            </a:r>
            <a:endParaRPr lang="en-US" dirty="0"/>
          </a:p>
        </p:txBody>
      </p:sp>
      <p:sp>
        <p:nvSpPr>
          <p:cNvPr id="14" name="Picture Placeholder 5">
            <a:extLst>
              <a:ext uri="{FF2B5EF4-FFF2-40B4-BE49-F238E27FC236}">
                <a16:creationId xmlns:a16="http://schemas.microsoft.com/office/drawing/2014/main" id="{BDF8D528-E9EA-4E35-8491-F6A997891283}"/>
              </a:ext>
            </a:extLst>
          </p:cNvPr>
          <p:cNvSpPr>
            <a:spLocks noGrp="1"/>
          </p:cNvSpPr>
          <p:nvPr>
            <p:ph type="pic" sz="quarter" idx="18"/>
          </p:nvPr>
        </p:nvSpPr>
        <p:spPr>
          <a:xfrm>
            <a:off x="6374444" y="1319083"/>
            <a:ext cx="668456" cy="668456"/>
          </a:xfrm>
          <a:prstGeom prst="ellipse">
            <a:avLst/>
          </a:prstGeom>
          <a:solidFill>
            <a:schemeClr val="accent1"/>
          </a:solidFill>
        </p:spPr>
        <p:txBody>
          <a:bodyPr/>
          <a:lstStyle>
            <a:lvl1pPr marL="0" indent="0" algn="ctr">
              <a:buNone/>
              <a:defRPr sz="100">
                <a:solidFill>
                  <a:schemeClr val="accent1"/>
                </a:solidFill>
              </a:defRPr>
            </a:lvl1pPr>
          </a:lstStyle>
          <a:p>
            <a:r>
              <a:rPr lang="en-US"/>
              <a:t>Click icon to add picture</a:t>
            </a:r>
            <a:endParaRPr lang="en-US" dirty="0"/>
          </a:p>
        </p:txBody>
      </p:sp>
      <p:sp>
        <p:nvSpPr>
          <p:cNvPr id="15" name="Picture Placeholder 5">
            <a:extLst>
              <a:ext uri="{FF2B5EF4-FFF2-40B4-BE49-F238E27FC236}">
                <a16:creationId xmlns:a16="http://schemas.microsoft.com/office/drawing/2014/main" id="{21D1C5A0-CC5F-476B-B4BA-09FD03598BB7}"/>
              </a:ext>
            </a:extLst>
          </p:cNvPr>
          <p:cNvSpPr>
            <a:spLocks noGrp="1"/>
          </p:cNvSpPr>
          <p:nvPr>
            <p:ph type="pic" sz="quarter" idx="19"/>
          </p:nvPr>
        </p:nvSpPr>
        <p:spPr>
          <a:xfrm>
            <a:off x="7223398" y="1319082"/>
            <a:ext cx="668456" cy="668456"/>
          </a:xfrm>
          <a:prstGeom prst="ellipse">
            <a:avLst/>
          </a:prstGeom>
          <a:solidFill>
            <a:schemeClr val="accent1"/>
          </a:solidFill>
        </p:spPr>
        <p:txBody>
          <a:bodyPr/>
          <a:lstStyle>
            <a:lvl1pPr marL="0" indent="0" algn="ctr">
              <a:buNone/>
              <a:defRPr sz="100">
                <a:solidFill>
                  <a:schemeClr val="accent1"/>
                </a:solidFill>
              </a:defRPr>
            </a:lvl1pPr>
          </a:lstStyle>
          <a:p>
            <a:r>
              <a:rPr lang="en-US"/>
              <a:t>Click icon to add picture</a:t>
            </a:r>
            <a:endParaRPr lang="en-US" dirty="0"/>
          </a:p>
        </p:txBody>
      </p:sp>
      <p:sp>
        <p:nvSpPr>
          <p:cNvPr id="16" name="Picture Placeholder 5">
            <a:extLst>
              <a:ext uri="{FF2B5EF4-FFF2-40B4-BE49-F238E27FC236}">
                <a16:creationId xmlns:a16="http://schemas.microsoft.com/office/drawing/2014/main" id="{CA0A3023-3E60-4D2C-A931-CC328FE9FE14}"/>
              </a:ext>
            </a:extLst>
          </p:cNvPr>
          <p:cNvSpPr>
            <a:spLocks noGrp="1"/>
          </p:cNvSpPr>
          <p:nvPr>
            <p:ph type="pic" sz="quarter" idx="20"/>
          </p:nvPr>
        </p:nvSpPr>
        <p:spPr>
          <a:xfrm>
            <a:off x="8072352" y="1319081"/>
            <a:ext cx="668456" cy="668456"/>
          </a:xfrm>
          <a:prstGeom prst="ellipse">
            <a:avLst/>
          </a:prstGeom>
          <a:solidFill>
            <a:schemeClr val="accent1"/>
          </a:solidFill>
        </p:spPr>
        <p:txBody>
          <a:bodyPr/>
          <a:lstStyle>
            <a:lvl1pPr marL="0" indent="0" algn="ctr">
              <a:buNone/>
              <a:defRPr sz="100">
                <a:solidFill>
                  <a:schemeClr val="accent1"/>
                </a:solidFill>
              </a:defRPr>
            </a:lvl1pPr>
          </a:lstStyle>
          <a:p>
            <a:r>
              <a:rPr lang="en-US"/>
              <a:t>Click icon to add picture</a:t>
            </a:r>
            <a:endParaRPr lang="en-US" dirty="0"/>
          </a:p>
        </p:txBody>
      </p:sp>
      <p:sp>
        <p:nvSpPr>
          <p:cNvPr id="5" name="Text Placeholder 4">
            <a:extLst>
              <a:ext uri="{FF2B5EF4-FFF2-40B4-BE49-F238E27FC236}">
                <a16:creationId xmlns:a16="http://schemas.microsoft.com/office/drawing/2014/main" id="{34224671-09ED-4FA8-983D-EAD721B0D100}"/>
              </a:ext>
            </a:extLst>
          </p:cNvPr>
          <p:cNvSpPr>
            <a:spLocks noGrp="1"/>
          </p:cNvSpPr>
          <p:nvPr>
            <p:ph type="body" sz="quarter" idx="22" hasCustomPrompt="1"/>
          </p:nvPr>
        </p:nvSpPr>
        <p:spPr>
          <a:xfrm>
            <a:off x="371475" y="2045243"/>
            <a:ext cx="789039" cy="273727"/>
          </a:xfrm>
        </p:spPr>
        <p:txBody>
          <a:bodyPr lIns="0" tIns="0" bIns="0" anchor="b" anchorCtr="0"/>
          <a:lstStyle>
            <a:lvl1pPr marL="0" indent="0" algn="ctr">
              <a:buNone/>
              <a:defRPr sz="1000" b="1"/>
            </a:lvl1pPr>
          </a:lstStyle>
          <a:p>
            <a:pPr lvl="0"/>
            <a:r>
              <a:rPr lang="en-US" dirty="0" err="1"/>
              <a:t>Firstname</a:t>
            </a:r>
            <a:r>
              <a:rPr lang="en-US" dirty="0"/>
              <a:t> </a:t>
            </a:r>
            <a:r>
              <a:rPr lang="en-US" dirty="0" err="1"/>
              <a:t>Lastname</a:t>
            </a:r>
            <a:endParaRPr lang="en-US" dirty="0"/>
          </a:p>
        </p:txBody>
      </p:sp>
      <p:sp>
        <p:nvSpPr>
          <p:cNvPr id="17" name="Text Placeholder 4">
            <a:extLst>
              <a:ext uri="{FF2B5EF4-FFF2-40B4-BE49-F238E27FC236}">
                <a16:creationId xmlns:a16="http://schemas.microsoft.com/office/drawing/2014/main" id="{4FF7F23A-1789-43BF-B20F-65A7ECB89F77}"/>
              </a:ext>
            </a:extLst>
          </p:cNvPr>
          <p:cNvSpPr>
            <a:spLocks noGrp="1"/>
          </p:cNvSpPr>
          <p:nvPr>
            <p:ph type="body" sz="quarter" idx="23" hasCustomPrompt="1"/>
          </p:nvPr>
        </p:nvSpPr>
        <p:spPr>
          <a:xfrm>
            <a:off x="371475" y="2358473"/>
            <a:ext cx="789039" cy="273727"/>
          </a:xfrm>
        </p:spPr>
        <p:txBody>
          <a:bodyPr anchor="t" anchorCtr="0"/>
          <a:lstStyle>
            <a:lvl1pPr marL="0" indent="0" algn="ctr">
              <a:buNone/>
              <a:defRPr sz="800" b="0"/>
            </a:lvl1pPr>
          </a:lstStyle>
          <a:p>
            <a:pPr lvl="0"/>
            <a:r>
              <a:rPr lang="en-US" dirty="0"/>
              <a:t>Title/Center</a:t>
            </a:r>
          </a:p>
        </p:txBody>
      </p:sp>
      <p:sp>
        <p:nvSpPr>
          <p:cNvPr id="19" name="Text Placeholder 4">
            <a:extLst>
              <a:ext uri="{FF2B5EF4-FFF2-40B4-BE49-F238E27FC236}">
                <a16:creationId xmlns:a16="http://schemas.microsoft.com/office/drawing/2014/main" id="{09C0580B-145C-42FD-AA24-171E95A5D6D1}"/>
              </a:ext>
            </a:extLst>
          </p:cNvPr>
          <p:cNvSpPr>
            <a:spLocks noGrp="1"/>
          </p:cNvSpPr>
          <p:nvPr>
            <p:ph type="body" sz="quarter" idx="24" hasCustomPrompt="1"/>
          </p:nvPr>
        </p:nvSpPr>
        <p:spPr>
          <a:xfrm>
            <a:off x="1220429" y="2045243"/>
            <a:ext cx="789039" cy="273727"/>
          </a:xfrm>
        </p:spPr>
        <p:txBody>
          <a:bodyPr lIns="0" tIns="0" bIns="0" anchor="b" anchorCtr="0"/>
          <a:lstStyle>
            <a:lvl1pPr marL="0" indent="0" algn="ctr">
              <a:buNone/>
              <a:defRPr sz="1000" b="1"/>
            </a:lvl1pPr>
          </a:lstStyle>
          <a:p>
            <a:pPr lvl="0"/>
            <a:r>
              <a:rPr lang="en-US" dirty="0" err="1"/>
              <a:t>Firstname</a:t>
            </a:r>
            <a:r>
              <a:rPr lang="en-US" dirty="0"/>
              <a:t> </a:t>
            </a:r>
            <a:r>
              <a:rPr lang="en-US" dirty="0" err="1"/>
              <a:t>Lastname</a:t>
            </a:r>
            <a:endParaRPr lang="en-US" dirty="0"/>
          </a:p>
        </p:txBody>
      </p:sp>
      <p:sp>
        <p:nvSpPr>
          <p:cNvPr id="20" name="Text Placeholder 4">
            <a:extLst>
              <a:ext uri="{FF2B5EF4-FFF2-40B4-BE49-F238E27FC236}">
                <a16:creationId xmlns:a16="http://schemas.microsoft.com/office/drawing/2014/main" id="{3A792742-716F-429B-A7B2-985D160C97AF}"/>
              </a:ext>
            </a:extLst>
          </p:cNvPr>
          <p:cNvSpPr>
            <a:spLocks noGrp="1"/>
          </p:cNvSpPr>
          <p:nvPr>
            <p:ph type="body" sz="quarter" idx="25" hasCustomPrompt="1"/>
          </p:nvPr>
        </p:nvSpPr>
        <p:spPr>
          <a:xfrm>
            <a:off x="1220429" y="2358473"/>
            <a:ext cx="789039" cy="273727"/>
          </a:xfrm>
        </p:spPr>
        <p:txBody>
          <a:bodyPr anchor="t" anchorCtr="0"/>
          <a:lstStyle>
            <a:lvl1pPr marL="0" indent="0" algn="ctr">
              <a:buNone/>
              <a:defRPr sz="800" b="0"/>
            </a:lvl1pPr>
          </a:lstStyle>
          <a:p>
            <a:pPr lvl="0"/>
            <a:r>
              <a:rPr lang="en-US" dirty="0"/>
              <a:t>Title/Center</a:t>
            </a:r>
          </a:p>
        </p:txBody>
      </p:sp>
      <p:sp>
        <p:nvSpPr>
          <p:cNvPr id="21" name="Text Placeholder 4">
            <a:extLst>
              <a:ext uri="{FF2B5EF4-FFF2-40B4-BE49-F238E27FC236}">
                <a16:creationId xmlns:a16="http://schemas.microsoft.com/office/drawing/2014/main" id="{FD25B8AE-4C6F-454E-88CF-0FBA4D1E3CE5}"/>
              </a:ext>
            </a:extLst>
          </p:cNvPr>
          <p:cNvSpPr>
            <a:spLocks noGrp="1"/>
          </p:cNvSpPr>
          <p:nvPr>
            <p:ph type="body" sz="quarter" idx="26" hasCustomPrompt="1"/>
          </p:nvPr>
        </p:nvSpPr>
        <p:spPr>
          <a:xfrm>
            <a:off x="2069383" y="2045243"/>
            <a:ext cx="789039" cy="273727"/>
          </a:xfrm>
        </p:spPr>
        <p:txBody>
          <a:bodyPr lIns="0" tIns="0" bIns="0" anchor="b" anchorCtr="0"/>
          <a:lstStyle>
            <a:lvl1pPr marL="0" indent="0" algn="ctr">
              <a:buNone/>
              <a:defRPr sz="1000" b="1"/>
            </a:lvl1pPr>
          </a:lstStyle>
          <a:p>
            <a:pPr lvl="0"/>
            <a:r>
              <a:rPr lang="en-US" dirty="0" err="1"/>
              <a:t>Firstname</a:t>
            </a:r>
            <a:r>
              <a:rPr lang="en-US" dirty="0"/>
              <a:t> </a:t>
            </a:r>
            <a:r>
              <a:rPr lang="en-US" dirty="0" err="1"/>
              <a:t>Lastname</a:t>
            </a:r>
            <a:endParaRPr lang="en-US" dirty="0"/>
          </a:p>
        </p:txBody>
      </p:sp>
      <p:sp>
        <p:nvSpPr>
          <p:cNvPr id="22" name="Text Placeholder 4">
            <a:extLst>
              <a:ext uri="{FF2B5EF4-FFF2-40B4-BE49-F238E27FC236}">
                <a16:creationId xmlns:a16="http://schemas.microsoft.com/office/drawing/2014/main" id="{272C8DB5-CC3D-4211-BD80-67AF8CD8F879}"/>
              </a:ext>
            </a:extLst>
          </p:cNvPr>
          <p:cNvSpPr>
            <a:spLocks noGrp="1"/>
          </p:cNvSpPr>
          <p:nvPr>
            <p:ph type="body" sz="quarter" idx="27" hasCustomPrompt="1"/>
          </p:nvPr>
        </p:nvSpPr>
        <p:spPr>
          <a:xfrm>
            <a:off x="2069383" y="2358473"/>
            <a:ext cx="789039" cy="273727"/>
          </a:xfrm>
        </p:spPr>
        <p:txBody>
          <a:bodyPr anchor="t" anchorCtr="0"/>
          <a:lstStyle>
            <a:lvl1pPr marL="0" indent="0" algn="ctr">
              <a:buNone/>
              <a:defRPr sz="800" b="0"/>
            </a:lvl1pPr>
          </a:lstStyle>
          <a:p>
            <a:pPr lvl="0"/>
            <a:r>
              <a:rPr lang="en-US" dirty="0"/>
              <a:t>Title/Center</a:t>
            </a:r>
          </a:p>
        </p:txBody>
      </p:sp>
      <p:sp>
        <p:nvSpPr>
          <p:cNvPr id="23" name="Text Placeholder 4">
            <a:extLst>
              <a:ext uri="{FF2B5EF4-FFF2-40B4-BE49-F238E27FC236}">
                <a16:creationId xmlns:a16="http://schemas.microsoft.com/office/drawing/2014/main" id="{192D8796-494D-46E1-BB4E-702BA3AF11BB}"/>
              </a:ext>
            </a:extLst>
          </p:cNvPr>
          <p:cNvSpPr>
            <a:spLocks noGrp="1"/>
          </p:cNvSpPr>
          <p:nvPr>
            <p:ph type="body" sz="quarter" idx="28" hasCustomPrompt="1"/>
          </p:nvPr>
        </p:nvSpPr>
        <p:spPr>
          <a:xfrm>
            <a:off x="2918337" y="2045243"/>
            <a:ext cx="789039" cy="273727"/>
          </a:xfrm>
        </p:spPr>
        <p:txBody>
          <a:bodyPr lIns="0" tIns="0" bIns="0" anchor="b" anchorCtr="0"/>
          <a:lstStyle>
            <a:lvl1pPr marL="0" indent="0" algn="ctr">
              <a:buNone/>
              <a:defRPr sz="1000" b="1"/>
            </a:lvl1pPr>
          </a:lstStyle>
          <a:p>
            <a:pPr lvl="0"/>
            <a:r>
              <a:rPr lang="en-US" dirty="0" err="1"/>
              <a:t>Firstname</a:t>
            </a:r>
            <a:r>
              <a:rPr lang="en-US" dirty="0"/>
              <a:t> </a:t>
            </a:r>
            <a:r>
              <a:rPr lang="en-US" dirty="0" err="1"/>
              <a:t>Lastname</a:t>
            </a:r>
            <a:endParaRPr lang="en-US" dirty="0"/>
          </a:p>
        </p:txBody>
      </p:sp>
      <p:sp>
        <p:nvSpPr>
          <p:cNvPr id="24" name="Text Placeholder 4">
            <a:extLst>
              <a:ext uri="{FF2B5EF4-FFF2-40B4-BE49-F238E27FC236}">
                <a16:creationId xmlns:a16="http://schemas.microsoft.com/office/drawing/2014/main" id="{CCB459A2-2E74-4103-9617-5F6B5F60CA9A}"/>
              </a:ext>
            </a:extLst>
          </p:cNvPr>
          <p:cNvSpPr>
            <a:spLocks noGrp="1"/>
          </p:cNvSpPr>
          <p:nvPr>
            <p:ph type="body" sz="quarter" idx="29" hasCustomPrompt="1"/>
          </p:nvPr>
        </p:nvSpPr>
        <p:spPr>
          <a:xfrm>
            <a:off x="2918337" y="2358473"/>
            <a:ext cx="789039" cy="273727"/>
          </a:xfrm>
        </p:spPr>
        <p:txBody>
          <a:bodyPr anchor="t" anchorCtr="0"/>
          <a:lstStyle>
            <a:lvl1pPr marL="0" indent="0" algn="ctr">
              <a:buNone/>
              <a:defRPr sz="800" b="0"/>
            </a:lvl1pPr>
          </a:lstStyle>
          <a:p>
            <a:pPr lvl="0"/>
            <a:r>
              <a:rPr lang="en-US" dirty="0"/>
              <a:t>Title/Center</a:t>
            </a:r>
          </a:p>
        </p:txBody>
      </p:sp>
      <p:sp>
        <p:nvSpPr>
          <p:cNvPr id="25" name="Text Placeholder 4">
            <a:extLst>
              <a:ext uri="{FF2B5EF4-FFF2-40B4-BE49-F238E27FC236}">
                <a16:creationId xmlns:a16="http://schemas.microsoft.com/office/drawing/2014/main" id="{0FEAE40C-B15B-406F-B301-2122D5E97BBB}"/>
              </a:ext>
            </a:extLst>
          </p:cNvPr>
          <p:cNvSpPr>
            <a:spLocks noGrp="1"/>
          </p:cNvSpPr>
          <p:nvPr>
            <p:ph type="body" sz="quarter" idx="30" hasCustomPrompt="1"/>
          </p:nvPr>
        </p:nvSpPr>
        <p:spPr>
          <a:xfrm>
            <a:off x="3767291" y="2045243"/>
            <a:ext cx="789039" cy="273727"/>
          </a:xfrm>
        </p:spPr>
        <p:txBody>
          <a:bodyPr lIns="0" tIns="0" bIns="0" anchor="b" anchorCtr="0"/>
          <a:lstStyle>
            <a:lvl1pPr marL="0" indent="0" algn="ctr">
              <a:buNone/>
              <a:defRPr sz="1000" b="1"/>
            </a:lvl1pPr>
          </a:lstStyle>
          <a:p>
            <a:pPr lvl="0"/>
            <a:r>
              <a:rPr lang="en-US" dirty="0" err="1"/>
              <a:t>Firstname</a:t>
            </a:r>
            <a:r>
              <a:rPr lang="en-US" dirty="0"/>
              <a:t> </a:t>
            </a:r>
            <a:r>
              <a:rPr lang="en-US" dirty="0" err="1"/>
              <a:t>Lastname</a:t>
            </a:r>
            <a:endParaRPr lang="en-US" dirty="0"/>
          </a:p>
        </p:txBody>
      </p:sp>
      <p:sp>
        <p:nvSpPr>
          <p:cNvPr id="26" name="Text Placeholder 4">
            <a:extLst>
              <a:ext uri="{FF2B5EF4-FFF2-40B4-BE49-F238E27FC236}">
                <a16:creationId xmlns:a16="http://schemas.microsoft.com/office/drawing/2014/main" id="{8734984E-F8D3-4C71-AE4B-7FCB18E02FBD}"/>
              </a:ext>
            </a:extLst>
          </p:cNvPr>
          <p:cNvSpPr>
            <a:spLocks noGrp="1"/>
          </p:cNvSpPr>
          <p:nvPr>
            <p:ph type="body" sz="quarter" idx="31" hasCustomPrompt="1"/>
          </p:nvPr>
        </p:nvSpPr>
        <p:spPr>
          <a:xfrm>
            <a:off x="3767291" y="2358473"/>
            <a:ext cx="789039" cy="273727"/>
          </a:xfrm>
        </p:spPr>
        <p:txBody>
          <a:bodyPr anchor="t" anchorCtr="0"/>
          <a:lstStyle>
            <a:lvl1pPr marL="0" indent="0" algn="ctr">
              <a:buNone/>
              <a:defRPr sz="800" b="0"/>
            </a:lvl1pPr>
          </a:lstStyle>
          <a:p>
            <a:pPr lvl="0"/>
            <a:r>
              <a:rPr lang="en-US" dirty="0"/>
              <a:t>Title/Center</a:t>
            </a:r>
          </a:p>
        </p:txBody>
      </p:sp>
      <p:sp>
        <p:nvSpPr>
          <p:cNvPr id="27" name="Text Placeholder 4">
            <a:extLst>
              <a:ext uri="{FF2B5EF4-FFF2-40B4-BE49-F238E27FC236}">
                <a16:creationId xmlns:a16="http://schemas.microsoft.com/office/drawing/2014/main" id="{679171E4-ECF2-4F6C-AF1D-338215896F89}"/>
              </a:ext>
            </a:extLst>
          </p:cNvPr>
          <p:cNvSpPr>
            <a:spLocks noGrp="1"/>
          </p:cNvSpPr>
          <p:nvPr>
            <p:ph type="body" sz="quarter" idx="32" hasCustomPrompt="1"/>
          </p:nvPr>
        </p:nvSpPr>
        <p:spPr>
          <a:xfrm>
            <a:off x="4616245" y="2045243"/>
            <a:ext cx="789039" cy="273727"/>
          </a:xfrm>
        </p:spPr>
        <p:txBody>
          <a:bodyPr lIns="0" tIns="0" bIns="0" anchor="b" anchorCtr="0"/>
          <a:lstStyle>
            <a:lvl1pPr marL="0" indent="0" algn="ctr">
              <a:buNone/>
              <a:defRPr sz="1000" b="1"/>
            </a:lvl1pPr>
          </a:lstStyle>
          <a:p>
            <a:pPr lvl="0"/>
            <a:r>
              <a:rPr lang="en-US" dirty="0" err="1"/>
              <a:t>Firstname</a:t>
            </a:r>
            <a:r>
              <a:rPr lang="en-US" dirty="0"/>
              <a:t> </a:t>
            </a:r>
            <a:r>
              <a:rPr lang="en-US" dirty="0" err="1"/>
              <a:t>Lastname</a:t>
            </a:r>
            <a:endParaRPr lang="en-US" dirty="0"/>
          </a:p>
        </p:txBody>
      </p:sp>
      <p:sp>
        <p:nvSpPr>
          <p:cNvPr id="28" name="Text Placeholder 4">
            <a:extLst>
              <a:ext uri="{FF2B5EF4-FFF2-40B4-BE49-F238E27FC236}">
                <a16:creationId xmlns:a16="http://schemas.microsoft.com/office/drawing/2014/main" id="{251809F2-386E-41F8-9724-BC4D70B01524}"/>
              </a:ext>
            </a:extLst>
          </p:cNvPr>
          <p:cNvSpPr>
            <a:spLocks noGrp="1"/>
          </p:cNvSpPr>
          <p:nvPr>
            <p:ph type="body" sz="quarter" idx="33" hasCustomPrompt="1"/>
          </p:nvPr>
        </p:nvSpPr>
        <p:spPr>
          <a:xfrm>
            <a:off x="4616245" y="2358473"/>
            <a:ext cx="789039" cy="273727"/>
          </a:xfrm>
        </p:spPr>
        <p:txBody>
          <a:bodyPr anchor="t" anchorCtr="0"/>
          <a:lstStyle>
            <a:lvl1pPr marL="0" indent="0" algn="ctr">
              <a:buNone/>
              <a:defRPr sz="800" b="0"/>
            </a:lvl1pPr>
          </a:lstStyle>
          <a:p>
            <a:pPr lvl="0"/>
            <a:r>
              <a:rPr lang="en-US" dirty="0"/>
              <a:t>Title/Center</a:t>
            </a:r>
          </a:p>
        </p:txBody>
      </p:sp>
      <p:sp>
        <p:nvSpPr>
          <p:cNvPr id="29" name="Text Placeholder 4">
            <a:extLst>
              <a:ext uri="{FF2B5EF4-FFF2-40B4-BE49-F238E27FC236}">
                <a16:creationId xmlns:a16="http://schemas.microsoft.com/office/drawing/2014/main" id="{95055070-C0E0-4AED-A9A4-78BE4ECD6679}"/>
              </a:ext>
            </a:extLst>
          </p:cNvPr>
          <p:cNvSpPr>
            <a:spLocks noGrp="1"/>
          </p:cNvSpPr>
          <p:nvPr>
            <p:ph type="body" sz="quarter" idx="34" hasCustomPrompt="1"/>
          </p:nvPr>
        </p:nvSpPr>
        <p:spPr>
          <a:xfrm>
            <a:off x="5465199" y="2045243"/>
            <a:ext cx="789039" cy="273727"/>
          </a:xfrm>
        </p:spPr>
        <p:txBody>
          <a:bodyPr lIns="0" tIns="0" bIns="0" anchor="b" anchorCtr="0"/>
          <a:lstStyle>
            <a:lvl1pPr marL="0" indent="0" algn="ctr">
              <a:buNone/>
              <a:defRPr sz="1000" b="1"/>
            </a:lvl1pPr>
          </a:lstStyle>
          <a:p>
            <a:pPr lvl="0"/>
            <a:r>
              <a:rPr lang="en-US" dirty="0" err="1"/>
              <a:t>Firstname</a:t>
            </a:r>
            <a:r>
              <a:rPr lang="en-US" dirty="0"/>
              <a:t> </a:t>
            </a:r>
            <a:r>
              <a:rPr lang="en-US" dirty="0" err="1"/>
              <a:t>Lastname</a:t>
            </a:r>
            <a:endParaRPr lang="en-US" dirty="0"/>
          </a:p>
        </p:txBody>
      </p:sp>
      <p:sp>
        <p:nvSpPr>
          <p:cNvPr id="30" name="Text Placeholder 4">
            <a:extLst>
              <a:ext uri="{FF2B5EF4-FFF2-40B4-BE49-F238E27FC236}">
                <a16:creationId xmlns:a16="http://schemas.microsoft.com/office/drawing/2014/main" id="{6C5032EB-34C8-4285-BB30-E7E2D0BB7211}"/>
              </a:ext>
            </a:extLst>
          </p:cNvPr>
          <p:cNvSpPr>
            <a:spLocks noGrp="1"/>
          </p:cNvSpPr>
          <p:nvPr>
            <p:ph type="body" sz="quarter" idx="35" hasCustomPrompt="1"/>
          </p:nvPr>
        </p:nvSpPr>
        <p:spPr>
          <a:xfrm>
            <a:off x="5465199" y="2358473"/>
            <a:ext cx="789039" cy="273727"/>
          </a:xfrm>
        </p:spPr>
        <p:txBody>
          <a:bodyPr anchor="t" anchorCtr="0"/>
          <a:lstStyle>
            <a:lvl1pPr marL="0" indent="0" algn="ctr">
              <a:buNone/>
              <a:defRPr sz="800" b="0"/>
            </a:lvl1pPr>
          </a:lstStyle>
          <a:p>
            <a:pPr lvl="0"/>
            <a:r>
              <a:rPr lang="en-US" dirty="0"/>
              <a:t>Title/Center</a:t>
            </a:r>
          </a:p>
        </p:txBody>
      </p:sp>
      <p:sp>
        <p:nvSpPr>
          <p:cNvPr id="31" name="Text Placeholder 4">
            <a:extLst>
              <a:ext uri="{FF2B5EF4-FFF2-40B4-BE49-F238E27FC236}">
                <a16:creationId xmlns:a16="http://schemas.microsoft.com/office/drawing/2014/main" id="{FDC5A0C0-AA66-40BE-B5B4-DBA6456BB258}"/>
              </a:ext>
            </a:extLst>
          </p:cNvPr>
          <p:cNvSpPr>
            <a:spLocks noGrp="1"/>
          </p:cNvSpPr>
          <p:nvPr>
            <p:ph type="body" sz="quarter" idx="36" hasCustomPrompt="1"/>
          </p:nvPr>
        </p:nvSpPr>
        <p:spPr>
          <a:xfrm>
            <a:off x="6314153" y="2045243"/>
            <a:ext cx="789039" cy="273727"/>
          </a:xfrm>
        </p:spPr>
        <p:txBody>
          <a:bodyPr lIns="0" tIns="0" bIns="0" anchor="b" anchorCtr="0"/>
          <a:lstStyle>
            <a:lvl1pPr marL="0" indent="0" algn="ctr">
              <a:buNone/>
              <a:defRPr sz="1000" b="1"/>
            </a:lvl1pPr>
          </a:lstStyle>
          <a:p>
            <a:pPr lvl="0"/>
            <a:r>
              <a:rPr lang="en-US" dirty="0" err="1"/>
              <a:t>Firstname</a:t>
            </a:r>
            <a:r>
              <a:rPr lang="en-US" dirty="0"/>
              <a:t> </a:t>
            </a:r>
            <a:r>
              <a:rPr lang="en-US" dirty="0" err="1"/>
              <a:t>Lastname</a:t>
            </a:r>
            <a:endParaRPr lang="en-US" dirty="0"/>
          </a:p>
        </p:txBody>
      </p:sp>
      <p:sp>
        <p:nvSpPr>
          <p:cNvPr id="32" name="Text Placeholder 4">
            <a:extLst>
              <a:ext uri="{FF2B5EF4-FFF2-40B4-BE49-F238E27FC236}">
                <a16:creationId xmlns:a16="http://schemas.microsoft.com/office/drawing/2014/main" id="{82125138-D56F-49B0-9B8B-7D74BAD1FCAA}"/>
              </a:ext>
            </a:extLst>
          </p:cNvPr>
          <p:cNvSpPr>
            <a:spLocks noGrp="1"/>
          </p:cNvSpPr>
          <p:nvPr>
            <p:ph type="body" sz="quarter" idx="37" hasCustomPrompt="1"/>
          </p:nvPr>
        </p:nvSpPr>
        <p:spPr>
          <a:xfrm>
            <a:off x="6314153" y="2358473"/>
            <a:ext cx="789039" cy="273727"/>
          </a:xfrm>
        </p:spPr>
        <p:txBody>
          <a:bodyPr anchor="t" anchorCtr="0"/>
          <a:lstStyle>
            <a:lvl1pPr marL="0" indent="0" algn="ctr">
              <a:buNone/>
              <a:defRPr sz="800" b="0"/>
            </a:lvl1pPr>
          </a:lstStyle>
          <a:p>
            <a:pPr lvl="0"/>
            <a:r>
              <a:rPr lang="en-US" dirty="0"/>
              <a:t>Title/Center</a:t>
            </a:r>
          </a:p>
        </p:txBody>
      </p:sp>
      <p:sp>
        <p:nvSpPr>
          <p:cNvPr id="33" name="Text Placeholder 4">
            <a:extLst>
              <a:ext uri="{FF2B5EF4-FFF2-40B4-BE49-F238E27FC236}">
                <a16:creationId xmlns:a16="http://schemas.microsoft.com/office/drawing/2014/main" id="{7AB0C0AB-3AF1-4A3A-B3D2-CF2E51B568C5}"/>
              </a:ext>
            </a:extLst>
          </p:cNvPr>
          <p:cNvSpPr>
            <a:spLocks noGrp="1"/>
          </p:cNvSpPr>
          <p:nvPr>
            <p:ph type="body" sz="quarter" idx="38" hasCustomPrompt="1"/>
          </p:nvPr>
        </p:nvSpPr>
        <p:spPr>
          <a:xfrm>
            <a:off x="7163107" y="2045243"/>
            <a:ext cx="789039" cy="273727"/>
          </a:xfrm>
        </p:spPr>
        <p:txBody>
          <a:bodyPr lIns="0" tIns="0" bIns="0" anchor="b" anchorCtr="0"/>
          <a:lstStyle>
            <a:lvl1pPr marL="0" indent="0" algn="ctr">
              <a:buNone/>
              <a:defRPr sz="1000" b="1"/>
            </a:lvl1pPr>
          </a:lstStyle>
          <a:p>
            <a:pPr lvl="0"/>
            <a:r>
              <a:rPr lang="en-US" dirty="0" err="1"/>
              <a:t>Firstname</a:t>
            </a:r>
            <a:r>
              <a:rPr lang="en-US" dirty="0"/>
              <a:t> </a:t>
            </a:r>
            <a:r>
              <a:rPr lang="en-US" dirty="0" err="1"/>
              <a:t>Lastname</a:t>
            </a:r>
            <a:endParaRPr lang="en-US" dirty="0"/>
          </a:p>
        </p:txBody>
      </p:sp>
      <p:sp>
        <p:nvSpPr>
          <p:cNvPr id="34" name="Text Placeholder 4">
            <a:extLst>
              <a:ext uri="{FF2B5EF4-FFF2-40B4-BE49-F238E27FC236}">
                <a16:creationId xmlns:a16="http://schemas.microsoft.com/office/drawing/2014/main" id="{077718C7-54C4-4992-BA81-1584EEBDF790}"/>
              </a:ext>
            </a:extLst>
          </p:cNvPr>
          <p:cNvSpPr>
            <a:spLocks noGrp="1"/>
          </p:cNvSpPr>
          <p:nvPr>
            <p:ph type="body" sz="quarter" idx="39" hasCustomPrompt="1"/>
          </p:nvPr>
        </p:nvSpPr>
        <p:spPr>
          <a:xfrm>
            <a:off x="7163107" y="2358473"/>
            <a:ext cx="789039" cy="273727"/>
          </a:xfrm>
        </p:spPr>
        <p:txBody>
          <a:bodyPr anchor="t" anchorCtr="0"/>
          <a:lstStyle>
            <a:lvl1pPr marL="0" indent="0" algn="ctr">
              <a:buNone/>
              <a:defRPr sz="800" b="0"/>
            </a:lvl1pPr>
          </a:lstStyle>
          <a:p>
            <a:pPr lvl="0"/>
            <a:r>
              <a:rPr lang="en-US" dirty="0"/>
              <a:t>Title/Center</a:t>
            </a:r>
          </a:p>
        </p:txBody>
      </p:sp>
      <p:sp>
        <p:nvSpPr>
          <p:cNvPr id="35" name="Text Placeholder 4">
            <a:extLst>
              <a:ext uri="{FF2B5EF4-FFF2-40B4-BE49-F238E27FC236}">
                <a16:creationId xmlns:a16="http://schemas.microsoft.com/office/drawing/2014/main" id="{3D74D20D-C671-4447-B31D-667B7696D6DC}"/>
              </a:ext>
            </a:extLst>
          </p:cNvPr>
          <p:cNvSpPr>
            <a:spLocks noGrp="1"/>
          </p:cNvSpPr>
          <p:nvPr>
            <p:ph type="body" sz="quarter" idx="40" hasCustomPrompt="1"/>
          </p:nvPr>
        </p:nvSpPr>
        <p:spPr>
          <a:xfrm>
            <a:off x="8012061" y="2045243"/>
            <a:ext cx="789039" cy="273727"/>
          </a:xfrm>
        </p:spPr>
        <p:txBody>
          <a:bodyPr lIns="0" tIns="0" bIns="0" anchor="b" anchorCtr="0"/>
          <a:lstStyle>
            <a:lvl1pPr marL="0" indent="0" algn="ctr">
              <a:buNone/>
              <a:defRPr sz="1000" b="1"/>
            </a:lvl1pPr>
          </a:lstStyle>
          <a:p>
            <a:pPr lvl="0"/>
            <a:r>
              <a:rPr lang="en-US" dirty="0" err="1"/>
              <a:t>Firstname</a:t>
            </a:r>
            <a:r>
              <a:rPr lang="en-US" dirty="0"/>
              <a:t> </a:t>
            </a:r>
            <a:r>
              <a:rPr lang="en-US" dirty="0" err="1"/>
              <a:t>Lastname</a:t>
            </a:r>
            <a:endParaRPr lang="en-US" dirty="0"/>
          </a:p>
        </p:txBody>
      </p:sp>
      <p:sp>
        <p:nvSpPr>
          <p:cNvPr id="36" name="Text Placeholder 4">
            <a:extLst>
              <a:ext uri="{FF2B5EF4-FFF2-40B4-BE49-F238E27FC236}">
                <a16:creationId xmlns:a16="http://schemas.microsoft.com/office/drawing/2014/main" id="{2C6140A0-C70B-40E0-B1BB-0E20C267AFFC}"/>
              </a:ext>
            </a:extLst>
          </p:cNvPr>
          <p:cNvSpPr>
            <a:spLocks noGrp="1"/>
          </p:cNvSpPr>
          <p:nvPr>
            <p:ph type="body" sz="quarter" idx="41" hasCustomPrompt="1"/>
          </p:nvPr>
        </p:nvSpPr>
        <p:spPr>
          <a:xfrm>
            <a:off x="8012061" y="2358473"/>
            <a:ext cx="789039" cy="273727"/>
          </a:xfrm>
        </p:spPr>
        <p:txBody>
          <a:bodyPr anchor="t" anchorCtr="0"/>
          <a:lstStyle>
            <a:lvl1pPr marL="0" indent="0" algn="ctr">
              <a:buNone/>
              <a:defRPr sz="800" b="0"/>
            </a:lvl1pPr>
          </a:lstStyle>
          <a:p>
            <a:pPr lvl="0"/>
            <a:r>
              <a:rPr lang="en-US" dirty="0"/>
              <a:t>Title/Center</a:t>
            </a:r>
          </a:p>
        </p:txBody>
      </p:sp>
      <p:sp>
        <p:nvSpPr>
          <p:cNvPr id="67" name="Picture Placeholder 5">
            <a:extLst>
              <a:ext uri="{FF2B5EF4-FFF2-40B4-BE49-F238E27FC236}">
                <a16:creationId xmlns:a16="http://schemas.microsoft.com/office/drawing/2014/main" id="{AFF61686-D651-41DC-80B3-15BC8C883188}"/>
              </a:ext>
            </a:extLst>
          </p:cNvPr>
          <p:cNvSpPr>
            <a:spLocks noGrp="1"/>
          </p:cNvSpPr>
          <p:nvPr>
            <p:ph type="pic" sz="quarter" idx="42"/>
          </p:nvPr>
        </p:nvSpPr>
        <p:spPr>
          <a:xfrm>
            <a:off x="431766" y="2932820"/>
            <a:ext cx="668456" cy="668456"/>
          </a:xfrm>
          <a:prstGeom prst="ellipse">
            <a:avLst/>
          </a:prstGeom>
          <a:solidFill>
            <a:schemeClr val="accent1"/>
          </a:solidFill>
        </p:spPr>
        <p:txBody>
          <a:bodyPr/>
          <a:lstStyle>
            <a:lvl1pPr marL="0" indent="0" algn="ctr">
              <a:buNone/>
              <a:defRPr sz="100">
                <a:solidFill>
                  <a:schemeClr val="accent1"/>
                </a:solidFill>
              </a:defRPr>
            </a:lvl1pPr>
          </a:lstStyle>
          <a:p>
            <a:r>
              <a:rPr lang="en-US"/>
              <a:t>Click icon to add picture</a:t>
            </a:r>
            <a:endParaRPr lang="en-US" dirty="0"/>
          </a:p>
        </p:txBody>
      </p:sp>
      <p:sp>
        <p:nvSpPr>
          <p:cNvPr id="68" name="Picture Placeholder 5">
            <a:extLst>
              <a:ext uri="{FF2B5EF4-FFF2-40B4-BE49-F238E27FC236}">
                <a16:creationId xmlns:a16="http://schemas.microsoft.com/office/drawing/2014/main" id="{45A17B8C-890F-4D15-B663-D63CB5DA7A2E}"/>
              </a:ext>
            </a:extLst>
          </p:cNvPr>
          <p:cNvSpPr>
            <a:spLocks noGrp="1"/>
          </p:cNvSpPr>
          <p:nvPr>
            <p:ph type="pic" sz="quarter" idx="43"/>
          </p:nvPr>
        </p:nvSpPr>
        <p:spPr>
          <a:xfrm>
            <a:off x="1280720" y="2932819"/>
            <a:ext cx="668456" cy="668456"/>
          </a:xfrm>
          <a:prstGeom prst="ellipse">
            <a:avLst/>
          </a:prstGeom>
          <a:solidFill>
            <a:schemeClr val="accent1"/>
          </a:solidFill>
        </p:spPr>
        <p:txBody>
          <a:bodyPr/>
          <a:lstStyle>
            <a:lvl1pPr marL="0" indent="0" algn="ctr">
              <a:buNone/>
              <a:defRPr sz="100">
                <a:solidFill>
                  <a:schemeClr val="accent1"/>
                </a:solidFill>
              </a:defRPr>
            </a:lvl1pPr>
          </a:lstStyle>
          <a:p>
            <a:r>
              <a:rPr lang="en-US"/>
              <a:t>Click icon to add picture</a:t>
            </a:r>
            <a:endParaRPr lang="en-US" dirty="0"/>
          </a:p>
        </p:txBody>
      </p:sp>
      <p:sp>
        <p:nvSpPr>
          <p:cNvPr id="69" name="Picture Placeholder 5">
            <a:extLst>
              <a:ext uri="{FF2B5EF4-FFF2-40B4-BE49-F238E27FC236}">
                <a16:creationId xmlns:a16="http://schemas.microsoft.com/office/drawing/2014/main" id="{B3B0BC5C-C645-4CC6-BDB7-28346D701A5C}"/>
              </a:ext>
            </a:extLst>
          </p:cNvPr>
          <p:cNvSpPr>
            <a:spLocks noGrp="1"/>
          </p:cNvSpPr>
          <p:nvPr>
            <p:ph type="pic" sz="quarter" idx="44"/>
          </p:nvPr>
        </p:nvSpPr>
        <p:spPr>
          <a:xfrm>
            <a:off x="2129674" y="2932818"/>
            <a:ext cx="668456" cy="668456"/>
          </a:xfrm>
          <a:prstGeom prst="ellipse">
            <a:avLst/>
          </a:prstGeom>
          <a:solidFill>
            <a:schemeClr val="accent1"/>
          </a:solidFill>
        </p:spPr>
        <p:txBody>
          <a:bodyPr/>
          <a:lstStyle>
            <a:lvl1pPr marL="0" indent="0" algn="ctr">
              <a:buNone/>
              <a:defRPr sz="100">
                <a:solidFill>
                  <a:schemeClr val="accent1"/>
                </a:solidFill>
              </a:defRPr>
            </a:lvl1pPr>
          </a:lstStyle>
          <a:p>
            <a:r>
              <a:rPr lang="en-US"/>
              <a:t>Click icon to add picture</a:t>
            </a:r>
            <a:endParaRPr lang="en-US" dirty="0"/>
          </a:p>
        </p:txBody>
      </p:sp>
      <p:sp>
        <p:nvSpPr>
          <p:cNvPr id="70" name="Picture Placeholder 5">
            <a:extLst>
              <a:ext uri="{FF2B5EF4-FFF2-40B4-BE49-F238E27FC236}">
                <a16:creationId xmlns:a16="http://schemas.microsoft.com/office/drawing/2014/main" id="{80487772-0E40-4BFF-B691-18C353E4597C}"/>
              </a:ext>
            </a:extLst>
          </p:cNvPr>
          <p:cNvSpPr>
            <a:spLocks noGrp="1"/>
          </p:cNvSpPr>
          <p:nvPr>
            <p:ph type="pic" sz="quarter" idx="45"/>
          </p:nvPr>
        </p:nvSpPr>
        <p:spPr>
          <a:xfrm>
            <a:off x="2978628" y="2932817"/>
            <a:ext cx="668456" cy="668456"/>
          </a:xfrm>
          <a:prstGeom prst="ellipse">
            <a:avLst/>
          </a:prstGeom>
          <a:solidFill>
            <a:schemeClr val="accent1"/>
          </a:solidFill>
        </p:spPr>
        <p:txBody>
          <a:bodyPr/>
          <a:lstStyle>
            <a:lvl1pPr marL="0" indent="0" algn="ctr">
              <a:buNone/>
              <a:defRPr sz="100">
                <a:solidFill>
                  <a:schemeClr val="accent1"/>
                </a:solidFill>
              </a:defRPr>
            </a:lvl1pPr>
          </a:lstStyle>
          <a:p>
            <a:r>
              <a:rPr lang="en-US"/>
              <a:t>Click icon to add picture</a:t>
            </a:r>
            <a:endParaRPr lang="en-US" dirty="0"/>
          </a:p>
        </p:txBody>
      </p:sp>
      <p:sp>
        <p:nvSpPr>
          <p:cNvPr id="71" name="Picture Placeholder 5">
            <a:extLst>
              <a:ext uri="{FF2B5EF4-FFF2-40B4-BE49-F238E27FC236}">
                <a16:creationId xmlns:a16="http://schemas.microsoft.com/office/drawing/2014/main" id="{6F16B967-D687-4D64-86A3-7A63BEED5AB6}"/>
              </a:ext>
            </a:extLst>
          </p:cNvPr>
          <p:cNvSpPr>
            <a:spLocks noGrp="1"/>
          </p:cNvSpPr>
          <p:nvPr>
            <p:ph type="pic" sz="quarter" idx="46"/>
          </p:nvPr>
        </p:nvSpPr>
        <p:spPr>
          <a:xfrm>
            <a:off x="3827582" y="2932816"/>
            <a:ext cx="668456" cy="668456"/>
          </a:xfrm>
          <a:prstGeom prst="ellipse">
            <a:avLst/>
          </a:prstGeom>
          <a:solidFill>
            <a:schemeClr val="accent1"/>
          </a:solidFill>
        </p:spPr>
        <p:txBody>
          <a:bodyPr/>
          <a:lstStyle>
            <a:lvl1pPr marL="0" indent="0" algn="ctr">
              <a:buNone/>
              <a:defRPr sz="100">
                <a:solidFill>
                  <a:schemeClr val="accent1"/>
                </a:solidFill>
              </a:defRPr>
            </a:lvl1pPr>
          </a:lstStyle>
          <a:p>
            <a:r>
              <a:rPr lang="en-US"/>
              <a:t>Click icon to add picture</a:t>
            </a:r>
            <a:endParaRPr lang="en-US" dirty="0"/>
          </a:p>
        </p:txBody>
      </p:sp>
      <p:sp>
        <p:nvSpPr>
          <p:cNvPr id="72" name="Picture Placeholder 5">
            <a:extLst>
              <a:ext uri="{FF2B5EF4-FFF2-40B4-BE49-F238E27FC236}">
                <a16:creationId xmlns:a16="http://schemas.microsoft.com/office/drawing/2014/main" id="{D736DCBA-5A05-47F6-8FE4-54771D84718E}"/>
              </a:ext>
            </a:extLst>
          </p:cNvPr>
          <p:cNvSpPr>
            <a:spLocks noGrp="1"/>
          </p:cNvSpPr>
          <p:nvPr>
            <p:ph type="pic" sz="quarter" idx="47"/>
          </p:nvPr>
        </p:nvSpPr>
        <p:spPr>
          <a:xfrm>
            <a:off x="4676536" y="2932815"/>
            <a:ext cx="668456" cy="668456"/>
          </a:xfrm>
          <a:prstGeom prst="ellipse">
            <a:avLst/>
          </a:prstGeom>
          <a:solidFill>
            <a:schemeClr val="accent1"/>
          </a:solidFill>
        </p:spPr>
        <p:txBody>
          <a:bodyPr/>
          <a:lstStyle>
            <a:lvl1pPr marL="0" indent="0" algn="ctr">
              <a:buNone/>
              <a:defRPr sz="100">
                <a:solidFill>
                  <a:schemeClr val="accent1"/>
                </a:solidFill>
              </a:defRPr>
            </a:lvl1pPr>
          </a:lstStyle>
          <a:p>
            <a:r>
              <a:rPr lang="en-US"/>
              <a:t>Click icon to add picture</a:t>
            </a:r>
            <a:endParaRPr lang="en-US" dirty="0"/>
          </a:p>
        </p:txBody>
      </p:sp>
      <p:sp>
        <p:nvSpPr>
          <p:cNvPr id="73" name="Picture Placeholder 5">
            <a:extLst>
              <a:ext uri="{FF2B5EF4-FFF2-40B4-BE49-F238E27FC236}">
                <a16:creationId xmlns:a16="http://schemas.microsoft.com/office/drawing/2014/main" id="{A0150D37-1D94-4043-B18E-9F85DAB90873}"/>
              </a:ext>
            </a:extLst>
          </p:cNvPr>
          <p:cNvSpPr>
            <a:spLocks noGrp="1"/>
          </p:cNvSpPr>
          <p:nvPr>
            <p:ph type="pic" sz="quarter" idx="48"/>
          </p:nvPr>
        </p:nvSpPr>
        <p:spPr>
          <a:xfrm>
            <a:off x="5525490" y="2932814"/>
            <a:ext cx="668456" cy="668456"/>
          </a:xfrm>
          <a:prstGeom prst="ellipse">
            <a:avLst/>
          </a:prstGeom>
          <a:solidFill>
            <a:schemeClr val="accent1"/>
          </a:solidFill>
        </p:spPr>
        <p:txBody>
          <a:bodyPr/>
          <a:lstStyle>
            <a:lvl1pPr marL="0" indent="0" algn="ctr">
              <a:buNone/>
              <a:defRPr sz="100">
                <a:solidFill>
                  <a:schemeClr val="accent1"/>
                </a:solidFill>
              </a:defRPr>
            </a:lvl1pPr>
          </a:lstStyle>
          <a:p>
            <a:r>
              <a:rPr lang="en-US"/>
              <a:t>Click icon to add picture</a:t>
            </a:r>
            <a:endParaRPr lang="en-US" dirty="0"/>
          </a:p>
        </p:txBody>
      </p:sp>
      <p:sp>
        <p:nvSpPr>
          <p:cNvPr id="74" name="Picture Placeholder 5">
            <a:extLst>
              <a:ext uri="{FF2B5EF4-FFF2-40B4-BE49-F238E27FC236}">
                <a16:creationId xmlns:a16="http://schemas.microsoft.com/office/drawing/2014/main" id="{8BA10313-44BD-4478-B928-0C2D33EF65E6}"/>
              </a:ext>
            </a:extLst>
          </p:cNvPr>
          <p:cNvSpPr>
            <a:spLocks noGrp="1"/>
          </p:cNvSpPr>
          <p:nvPr>
            <p:ph type="pic" sz="quarter" idx="49"/>
          </p:nvPr>
        </p:nvSpPr>
        <p:spPr>
          <a:xfrm>
            <a:off x="6374444" y="2932813"/>
            <a:ext cx="668456" cy="668456"/>
          </a:xfrm>
          <a:prstGeom prst="ellipse">
            <a:avLst/>
          </a:prstGeom>
          <a:solidFill>
            <a:schemeClr val="accent1"/>
          </a:solidFill>
        </p:spPr>
        <p:txBody>
          <a:bodyPr/>
          <a:lstStyle>
            <a:lvl1pPr marL="0" indent="0" algn="ctr">
              <a:buNone/>
              <a:defRPr sz="100">
                <a:solidFill>
                  <a:schemeClr val="accent1"/>
                </a:solidFill>
              </a:defRPr>
            </a:lvl1pPr>
          </a:lstStyle>
          <a:p>
            <a:r>
              <a:rPr lang="en-US"/>
              <a:t>Click icon to add picture</a:t>
            </a:r>
            <a:endParaRPr lang="en-US" dirty="0"/>
          </a:p>
        </p:txBody>
      </p:sp>
      <p:sp>
        <p:nvSpPr>
          <p:cNvPr id="75" name="Picture Placeholder 5">
            <a:extLst>
              <a:ext uri="{FF2B5EF4-FFF2-40B4-BE49-F238E27FC236}">
                <a16:creationId xmlns:a16="http://schemas.microsoft.com/office/drawing/2014/main" id="{734ABE7A-035E-4AB1-96EC-5616F3F3A57C}"/>
              </a:ext>
            </a:extLst>
          </p:cNvPr>
          <p:cNvSpPr>
            <a:spLocks noGrp="1"/>
          </p:cNvSpPr>
          <p:nvPr>
            <p:ph type="pic" sz="quarter" idx="50"/>
          </p:nvPr>
        </p:nvSpPr>
        <p:spPr>
          <a:xfrm>
            <a:off x="7223398" y="2932812"/>
            <a:ext cx="668456" cy="668456"/>
          </a:xfrm>
          <a:prstGeom prst="ellipse">
            <a:avLst/>
          </a:prstGeom>
          <a:solidFill>
            <a:schemeClr val="accent1"/>
          </a:solidFill>
        </p:spPr>
        <p:txBody>
          <a:bodyPr/>
          <a:lstStyle>
            <a:lvl1pPr marL="0" indent="0" algn="ctr">
              <a:buNone/>
              <a:defRPr sz="100">
                <a:solidFill>
                  <a:schemeClr val="accent1"/>
                </a:solidFill>
              </a:defRPr>
            </a:lvl1pPr>
          </a:lstStyle>
          <a:p>
            <a:r>
              <a:rPr lang="en-US"/>
              <a:t>Click icon to add picture</a:t>
            </a:r>
            <a:endParaRPr lang="en-US" dirty="0"/>
          </a:p>
        </p:txBody>
      </p:sp>
      <p:sp>
        <p:nvSpPr>
          <p:cNvPr id="76" name="Picture Placeholder 5">
            <a:extLst>
              <a:ext uri="{FF2B5EF4-FFF2-40B4-BE49-F238E27FC236}">
                <a16:creationId xmlns:a16="http://schemas.microsoft.com/office/drawing/2014/main" id="{61ECE862-920A-4ED4-A64D-25D8554CFB12}"/>
              </a:ext>
            </a:extLst>
          </p:cNvPr>
          <p:cNvSpPr>
            <a:spLocks noGrp="1"/>
          </p:cNvSpPr>
          <p:nvPr>
            <p:ph type="pic" sz="quarter" idx="51"/>
          </p:nvPr>
        </p:nvSpPr>
        <p:spPr>
          <a:xfrm>
            <a:off x="8072352" y="2932811"/>
            <a:ext cx="668456" cy="668456"/>
          </a:xfrm>
          <a:prstGeom prst="ellipse">
            <a:avLst/>
          </a:prstGeom>
          <a:solidFill>
            <a:schemeClr val="accent1"/>
          </a:solidFill>
        </p:spPr>
        <p:txBody>
          <a:bodyPr/>
          <a:lstStyle>
            <a:lvl1pPr marL="0" indent="0" algn="ctr">
              <a:buNone/>
              <a:defRPr sz="100">
                <a:solidFill>
                  <a:schemeClr val="accent1"/>
                </a:solidFill>
              </a:defRPr>
            </a:lvl1pPr>
          </a:lstStyle>
          <a:p>
            <a:r>
              <a:rPr lang="en-US"/>
              <a:t>Click icon to add picture</a:t>
            </a:r>
            <a:endParaRPr lang="en-US" dirty="0"/>
          </a:p>
        </p:txBody>
      </p:sp>
      <p:sp>
        <p:nvSpPr>
          <p:cNvPr id="77" name="Text Placeholder 4">
            <a:extLst>
              <a:ext uri="{FF2B5EF4-FFF2-40B4-BE49-F238E27FC236}">
                <a16:creationId xmlns:a16="http://schemas.microsoft.com/office/drawing/2014/main" id="{5AD73573-9F8F-43AE-8A47-27A4EA662440}"/>
              </a:ext>
            </a:extLst>
          </p:cNvPr>
          <p:cNvSpPr>
            <a:spLocks noGrp="1"/>
          </p:cNvSpPr>
          <p:nvPr>
            <p:ph type="body" sz="quarter" idx="52" hasCustomPrompt="1"/>
          </p:nvPr>
        </p:nvSpPr>
        <p:spPr>
          <a:xfrm>
            <a:off x="371475" y="3658973"/>
            <a:ext cx="789039" cy="273727"/>
          </a:xfrm>
        </p:spPr>
        <p:txBody>
          <a:bodyPr lIns="0" tIns="0" rIns="0" bIns="0" anchor="b" anchorCtr="0"/>
          <a:lstStyle>
            <a:lvl1pPr marL="0" indent="0" algn="ctr">
              <a:buNone/>
              <a:defRPr sz="1000" b="1"/>
            </a:lvl1pPr>
          </a:lstStyle>
          <a:p>
            <a:pPr lvl="0"/>
            <a:r>
              <a:rPr lang="en-US" dirty="0" err="1"/>
              <a:t>Firstname</a:t>
            </a:r>
            <a:r>
              <a:rPr lang="en-US" dirty="0"/>
              <a:t> </a:t>
            </a:r>
            <a:r>
              <a:rPr lang="en-US" dirty="0" err="1"/>
              <a:t>Lastname</a:t>
            </a:r>
            <a:endParaRPr lang="en-US" dirty="0"/>
          </a:p>
        </p:txBody>
      </p:sp>
      <p:sp>
        <p:nvSpPr>
          <p:cNvPr id="78" name="Text Placeholder 4">
            <a:extLst>
              <a:ext uri="{FF2B5EF4-FFF2-40B4-BE49-F238E27FC236}">
                <a16:creationId xmlns:a16="http://schemas.microsoft.com/office/drawing/2014/main" id="{FD1D8420-9732-43E4-A647-55365C8BB9D5}"/>
              </a:ext>
            </a:extLst>
          </p:cNvPr>
          <p:cNvSpPr>
            <a:spLocks noGrp="1"/>
          </p:cNvSpPr>
          <p:nvPr>
            <p:ph type="body" sz="quarter" idx="53" hasCustomPrompt="1"/>
          </p:nvPr>
        </p:nvSpPr>
        <p:spPr>
          <a:xfrm>
            <a:off x="371475" y="3972203"/>
            <a:ext cx="789039" cy="273727"/>
          </a:xfrm>
        </p:spPr>
        <p:txBody>
          <a:bodyPr anchor="t" anchorCtr="0"/>
          <a:lstStyle>
            <a:lvl1pPr marL="0" indent="0" algn="ctr">
              <a:buNone/>
              <a:defRPr sz="800" b="0"/>
            </a:lvl1pPr>
          </a:lstStyle>
          <a:p>
            <a:pPr lvl="0"/>
            <a:r>
              <a:rPr lang="en-US" dirty="0"/>
              <a:t>Title/Center</a:t>
            </a:r>
          </a:p>
        </p:txBody>
      </p:sp>
      <p:sp>
        <p:nvSpPr>
          <p:cNvPr id="79" name="Text Placeholder 4">
            <a:extLst>
              <a:ext uri="{FF2B5EF4-FFF2-40B4-BE49-F238E27FC236}">
                <a16:creationId xmlns:a16="http://schemas.microsoft.com/office/drawing/2014/main" id="{CDB4A538-90E4-45C0-88A1-BF42454ADA86}"/>
              </a:ext>
            </a:extLst>
          </p:cNvPr>
          <p:cNvSpPr>
            <a:spLocks noGrp="1"/>
          </p:cNvSpPr>
          <p:nvPr>
            <p:ph type="body" sz="quarter" idx="54" hasCustomPrompt="1"/>
          </p:nvPr>
        </p:nvSpPr>
        <p:spPr>
          <a:xfrm>
            <a:off x="1220429" y="3658973"/>
            <a:ext cx="789039" cy="273727"/>
          </a:xfrm>
        </p:spPr>
        <p:txBody>
          <a:bodyPr lIns="0" tIns="0" rIns="0" bIns="0" anchor="b" anchorCtr="0"/>
          <a:lstStyle>
            <a:lvl1pPr marL="0" indent="0" algn="ctr">
              <a:buNone/>
              <a:defRPr sz="1000" b="1"/>
            </a:lvl1pPr>
          </a:lstStyle>
          <a:p>
            <a:pPr lvl="0"/>
            <a:r>
              <a:rPr lang="en-US" dirty="0" err="1"/>
              <a:t>Firstname</a:t>
            </a:r>
            <a:r>
              <a:rPr lang="en-US" dirty="0"/>
              <a:t> </a:t>
            </a:r>
            <a:r>
              <a:rPr lang="en-US" dirty="0" err="1"/>
              <a:t>Lastname</a:t>
            </a:r>
            <a:endParaRPr lang="en-US" dirty="0"/>
          </a:p>
        </p:txBody>
      </p:sp>
      <p:sp>
        <p:nvSpPr>
          <p:cNvPr id="80" name="Text Placeholder 4">
            <a:extLst>
              <a:ext uri="{FF2B5EF4-FFF2-40B4-BE49-F238E27FC236}">
                <a16:creationId xmlns:a16="http://schemas.microsoft.com/office/drawing/2014/main" id="{871C4BA4-F38B-4357-B376-0D9AE045C18A}"/>
              </a:ext>
            </a:extLst>
          </p:cNvPr>
          <p:cNvSpPr>
            <a:spLocks noGrp="1"/>
          </p:cNvSpPr>
          <p:nvPr>
            <p:ph type="body" sz="quarter" idx="55" hasCustomPrompt="1"/>
          </p:nvPr>
        </p:nvSpPr>
        <p:spPr>
          <a:xfrm>
            <a:off x="1220429" y="3972203"/>
            <a:ext cx="789039" cy="273727"/>
          </a:xfrm>
        </p:spPr>
        <p:txBody>
          <a:bodyPr anchor="t" anchorCtr="0"/>
          <a:lstStyle>
            <a:lvl1pPr marL="0" indent="0" algn="ctr">
              <a:buNone/>
              <a:defRPr sz="800" b="0"/>
            </a:lvl1pPr>
          </a:lstStyle>
          <a:p>
            <a:pPr lvl="0"/>
            <a:r>
              <a:rPr lang="en-US" dirty="0"/>
              <a:t>Title/Center</a:t>
            </a:r>
          </a:p>
        </p:txBody>
      </p:sp>
      <p:sp>
        <p:nvSpPr>
          <p:cNvPr id="81" name="Text Placeholder 4">
            <a:extLst>
              <a:ext uri="{FF2B5EF4-FFF2-40B4-BE49-F238E27FC236}">
                <a16:creationId xmlns:a16="http://schemas.microsoft.com/office/drawing/2014/main" id="{1BB91304-BA43-4644-936D-E483439E9056}"/>
              </a:ext>
            </a:extLst>
          </p:cNvPr>
          <p:cNvSpPr>
            <a:spLocks noGrp="1"/>
          </p:cNvSpPr>
          <p:nvPr>
            <p:ph type="body" sz="quarter" idx="56" hasCustomPrompt="1"/>
          </p:nvPr>
        </p:nvSpPr>
        <p:spPr>
          <a:xfrm>
            <a:off x="2069383" y="3658973"/>
            <a:ext cx="789039" cy="273727"/>
          </a:xfrm>
        </p:spPr>
        <p:txBody>
          <a:bodyPr lIns="0" tIns="0" rIns="0" bIns="0" anchor="b" anchorCtr="0"/>
          <a:lstStyle>
            <a:lvl1pPr marL="0" indent="0" algn="ctr">
              <a:buNone/>
              <a:defRPr sz="1000" b="1"/>
            </a:lvl1pPr>
          </a:lstStyle>
          <a:p>
            <a:pPr lvl="0"/>
            <a:r>
              <a:rPr lang="en-US" dirty="0" err="1"/>
              <a:t>Firstname</a:t>
            </a:r>
            <a:r>
              <a:rPr lang="en-US" dirty="0"/>
              <a:t> </a:t>
            </a:r>
            <a:r>
              <a:rPr lang="en-US" dirty="0" err="1"/>
              <a:t>Lastname</a:t>
            </a:r>
            <a:endParaRPr lang="en-US" dirty="0"/>
          </a:p>
        </p:txBody>
      </p:sp>
      <p:sp>
        <p:nvSpPr>
          <p:cNvPr id="82" name="Text Placeholder 4">
            <a:extLst>
              <a:ext uri="{FF2B5EF4-FFF2-40B4-BE49-F238E27FC236}">
                <a16:creationId xmlns:a16="http://schemas.microsoft.com/office/drawing/2014/main" id="{4D2B37AE-57BE-4850-A568-3B81DC5AE4DF}"/>
              </a:ext>
            </a:extLst>
          </p:cNvPr>
          <p:cNvSpPr>
            <a:spLocks noGrp="1"/>
          </p:cNvSpPr>
          <p:nvPr>
            <p:ph type="body" sz="quarter" idx="57" hasCustomPrompt="1"/>
          </p:nvPr>
        </p:nvSpPr>
        <p:spPr>
          <a:xfrm>
            <a:off x="2069383" y="3972203"/>
            <a:ext cx="789039" cy="273727"/>
          </a:xfrm>
        </p:spPr>
        <p:txBody>
          <a:bodyPr anchor="t" anchorCtr="0"/>
          <a:lstStyle>
            <a:lvl1pPr marL="0" indent="0" algn="ctr">
              <a:buNone/>
              <a:defRPr sz="800" b="0"/>
            </a:lvl1pPr>
          </a:lstStyle>
          <a:p>
            <a:pPr lvl="0"/>
            <a:r>
              <a:rPr lang="en-US" dirty="0"/>
              <a:t>Title/Center</a:t>
            </a:r>
          </a:p>
        </p:txBody>
      </p:sp>
      <p:sp>
        <p:nvSpPr>
          <p:cNvPr id="83" name="Text Placeholder 4">
            <a:extLst>
              <a:ext uri="{FF2B5EF4-FFF2-40B4-BE49-F238E27FC236}">
                <a16:creationId xmlns:a16="http://schemas.microsoft.com/office/drawing/2014/main" id="{4C580F9B-9071-44D6-85C2-8FB9C1D1325F}"/>
              </a:ext>
            </a:extLst>
          </p:cNvPr>
          <p:cNvSpPr>
            <a:spLocks noGrp="1"/>
          </p:cNvSpPr>
          <p:nvPr>
            <p:ph type="body" sz="quarter" idx="58" hasCustomPrompt="1"/>
          </p:nvPr>
        </p:nvSpPr>
        <p:spPr>
          <a:xfrm>
            <a:off x="2918337" y="3658973"/>
            <a:ext cx="789039" cy="273727"/>
          </a:xfrm>
        </p:spPr>
        <p:txBody>
          <a:bodyPr lIns="0" tIns="0" rIns="0" bIns="0" anchor="b" anchorCtr="0"/>
          <a:lstStyle>
            <a:lvl1pPr marL="0" indent="0" algn="ctr">
              <a:buNone/>
              <a:defRPr sz="1000" b="1"/>
            </a:lvl1pPr>
          </a:lstStyle>
          <a:p>
            <a:pPr lvl="0"/>
            <a:r>
              <a:rPr lang="en-US" dirty="0" err="1"/>
              <a:t>Firstname</a:t>
            </a:r>
            <a:r>
              <a:rPr lang="en-US" dirty="0"/>
              <a:t> </a:t>
            </a:r>
            <a:r>
              <a:rPr lang="en-US" dirty="0" err="1"/>
              <a:t>Lastname</a:t>
            </a:r>
            <a:endParaRPr lang="en-US" dirty="0"/>
          </a:p>
        </p:txBody>
      </p:sp>
      <p:sp>
        <p:nvSpPr>
          <p:cNvPr id="84" name="Text Placeholder 4">
            <a:extLst>
              <a:ext uri="{FF2B5EF4-FFF2-40B4-BE49-F238E27FC236}">
                <a16:creationId xmlns:a16="http://schemas.microsoft.com/office/drawing/2014/main" id="{672476A3-2700-4105-8E7A-4E5712FD0CD9}"/>
              </a:ext>
            </a:extLst>
          </p:cNvPr>
          <p:cNvSpPr>
            <a:spLocks noGrp="1"/>
          </p:cNvSpPr>
          <p:nvPr>
            <p:ph type="body" sz="quarter" idx="59" hasCustomPrompt="1"/>
          </p:nvPr>
        </p:nvSpPr>
        <p:spPr>
          <a:xfrm>
            <a:off x="2918337" y="3972203"/>
            <a:ext cx="789039" cy="273727"/>
          </a:xfrm>
        </p:spPr>
        <p:txBody>
          <a:bodyPr anchor="t" anchorCtr="0"/>
          <a:lstStyle>
            <a:lvl1pPr marL="0" indent="0" algn="ctr">
              <a:buNone/>
              <a:defRPr sz="800" b="0"/>
            </a:lvl1pPr>
          </a:lstStyle>
          <a:p>
            <a:pPr lvl="0"/>
            <a:r>
              <a:rPr lang="en-US" dirty="0"/>
              <a:t>Title/Center</a:t>
            </a:r>
          </a:p>
        </p:txBody>
      </p:sp>
      <p:sp>
        <p:nvSpPr>
          <p:cNvPr id="85" name="Text Placeholder 4">
            <a:extLst>
              <a:ext uri="{FF2B5EF4-FFF2-40B4-BE49-F238E27FC236}">
                <a16:creationId xmlns:a16="http://schemas.microsoft.com/office/drawing/2014/main" id="{A4BE42C6-FFC9-4DDE-9412-F66D55630CA6}"/>
              </a:ext>
            </a:extLst>
          </p:cNvPr>
          <p:cNvSpPr>
            <a:spLocks noGrp="1"/>
          </p:cNvSpPr>
          <p:nvPr>
            <p:ph type="body" sz="quarter" idx="60" hasCustomPrompt="1"/>
          </p:nvPr>
        </p:nvSpPr>
        <p:spPr>
          <a:xfrm>
            <a:off x="3767291" y="3658973"/>
            <a:ext cx="789039" cy="273727"/>
          </a:xfrm>
        </p:spPr>
        <p:txBody>
          <a:bodyPr lIns="0" tIns="0" rIns="0" bIns="0" anchor="b" anchorCtr="0"/>
          <a:lstStyle>
            <a:lvl1pPr marL="0" indent="0" algn="ctr">
              <a:buNone/>
              <a:defRPr sz="1000" b="1"/>
            </a:lvl1pPr>
          </a:lstStyle>
          <a:p>
            <a:pPr lvl="0"/>
            <a:r>
              <a:rPr lang="en-US" dirty="0" err="1"/>
              <a:t>Firstname</a:t>
            </a:r>
            <a:r>
              <a:rPr lang="en-US" dirty="0"/>
              <a:t> </a:t>
            </a:r>
            <a:r>
              <a:rPr lang="en-US" dirty="0" err="1"/>
              <a:t>Lastname</a:t>
            </a:r>
            <a:endParaRPr lang="en-US" dirty="0"/>
          </a:p>
        </p:txBody>
      </p:sp>
      <p:sp>
        <p:nvSpPr>
          <p:cNvPr id="86" name="Text Placeholder 4">
            <a:extLst>
              <a:ext uri="{FF2B5EF4-FFF2-40B4-BE49-F238E27FC236}">
                <a16:creationId xmlns:a16="http://schemas.microsoft.com/office/drawing/2014/main" id="{95A868D2-8BE5-483D-997D-3D1448609BCB}"/>
              </a:ext>
            </a:extLst>
          </p:cNvPr>
          <p:cNvSpPr>
            <a:spLocks noGrp="1"/>
          </p:cNvSpPr>
          <p:nvPr>
            <p:ph type="body" sz="quarter" idx="61" hasCustomPrompt="1"/>
          </p:nvPr>
        </p:nvSpPr>
        <p:spPr>
          <a:xfrm>
            <a:off x="3767291" y="3972203"/>
            <a:ext cx="789039" cy="273727"/>
          </a:xfrm>
        </p:spPr>
        <p:txBody>
          <a:bodyPr anchor="t" anchorCtr="0"/>
          <a:lstStyle>
            <a:lvl1pPr marL="0" indent="0" algn="ctr">
              <a:buNone/>
              <a:defRPr sz="800" b="0"/>
            </a:lvl1pPr>
          </a:lstStyle>
          <a:p>
            <a:pPr lvl="0"/>
            <a:r>
              <a:rPr lang="en-US" dirty="0"/>
              <a:t>Title/Center</a:t>
            </a:r>
          </a:p>
        </p:txBody>
      </p:sp>
      <p:sp>
        <p:nvSpPr>
          <p:cNvPr id="87" name="Text Placeholder 4">
            <a:extLst>
              <a:ext uri="{FF2B5EF4-FFF2-40B4-BE49-F238E27FC236}">
                <a16:creationId xmlns:a16="http://schemas.microsoft.com/office/drawing/2014/main" id="{0F0D0101-1FF2-40B3-B55B-03C7AFE53436}"/>
              </a:ext>
            </a:extLst>
          </p:cNvPr>
          <p:cNvSpPr>
            <a:spLocks noGrp="1"/>
          </p:cNvSpPr>
          <p:nvPr>
            <p:ph type="body" sz="quarter" idx="62" hasCustomPrompt="1"/>
          </p:nvPr>
        </p:nvSpPr>
        <p:spPr>
          <a:xfrm>
            <a:off x="4616245" y="3658973"/>
            <a:ext cx="789039" cy="273727"/>
          </a:xfrm>
        </p:spPr>
        <p:txBody>
          <a:bodyPr lIns="0" tIns="0" rIns="0" bIns="0" anchor="b" anchorCtr="0"/>
          <a:lstStyle>
            <a:lvl1pPr marL="0" indent="0" algn="ctr">
              <a:buNone/>
              <a:defRPr sz="1000" b="1"/>
            </a:lvl1pPr>
          </a:lstStyle>
          <a:p>
            <a:pPr lvl="0"/>
            <a:r>
              <a:rPr lang="en-US" dirty="0" err="1"/>
              <a:t>Firstname</a:t>
            </a:r>
            <a:r>
              <a:rPr lang="en-US" dirty="0"/>
              <a:t> </a:t>
            </a:r>
            <a:r>
              <a:rPr lang="en-US" dirty="0" err="1"/>
              <a:t>Lastname</a:t>
            </a:r>
            <a:endParaRPr lang="en-US" dirty="0"/>
          </a:p>
        </p:txBody>
      </p:sp>
      <p:sp>
        <p:nvSpPr>
          <p:cNvPr id="88" name="Text Placeholder 4">
            <a:extLst>
              <a:ext uri="{FF2B5EF4-FFF2-40B4-BE49-F238E27FC236}">
                <a16:creationId xmlns:a16="http://schemas.microsoft.com/office/drawing/2014/main" id="{2838039E-47F9-4CDB-ADD3-D89B88AE26C3}"/>
              </a:ext>
            </a:extLst>
          </p:cNvPr>
          <p:cNvSpPr>
            <a:spLocks noGrp="1"/>
          </p:cNvSpPr>
          <p:nvPr>
            <p:ph type="body" sz="quarter" idx="63" hasCustomPrompt="1"/>
          </p:nvPr>
        </p:nvSpPr>
        <p:spPr>
          <a:xfrm>
            <a:off x="4616245" y="3972203"/>
            <a:ext cx="789039" cy="273727"/>
          </a:xfrm>
        </p:spPr>
        <p:txBody>
          <a:bodyPr anchor="t" anchorCtr="0"/>
          <a:lstStyle>
            <a:lvl1pPr marL="0" indent="0" algn="ctr">
              <a:buNone/>
              <a:defRPr sz="800" b="0"/>
            </a:lvl1pPr>
          </a:lstStyle>
          <a:p>
            <a:pPr lvl="0"/>
            <a:r>
              <a:rPr lang="en-US" dirty="0"/>
              <a:t>Title/Center</a:t>
            </a:r>
          </a:p>
        </p:txBody>
      </p:sp>
      <p:sp>
        <p:nvSpPr>
          <p:cNvPr id="89" name="Text Placeholder 4">
            <a:extLst>
              <a:ext uri="{FF2B5EF4-FFF2-40B4-BE49-F238E27FC236}">
                <a16:creationId xmlns:a16="http://schemas.microsoft.com/office/drawing/2014/main" id="{8C6019B0-EF3F-4235-BB75-0321019C9977}"/>
              </a:ext>
            </a:extLst>
          </p:cNvPr>
          <p:cNvSpPr>
            <a:spLocks noGrp="1"/>
          </p:cNvSpPr>
          <p:nvPr>
            <p:ph type="body" sz="quarter" idx="64" hasCustomPrompt="1"/>
          </p:nvPr>
        </p:nvSpPr>
        <p:spPr>
          <a:xfrm>
            <a:off x="5465199" y="3658973"/>
            <a:ext cx="789039" cy="273727"/>
          </a:xfrm>
        </p:spPr>
        <p:txBody>
          <a:bodyPr lIns="0" tIns="0" rIns="0" bIns="0" anchor="b" anchorCtr="0"/>
          <a:lstStyle>
            <a:lvl1pPr marL="0" indent="0" algn="ctr">
              <a:buNone/>
              <a:defRPr sz="1000" b="1"/>
            </a:lvl1pPr>
          </a:lstStyle>
          <a:p>
            <a:pPr lvl="0"/>
            <a:r>
              <a:rPr lang="en-US" dirty="0" err="1"/>
              <a:t>Firstname</a:t>
            </a:r>
            <a:r>
              <a:rPr lang="en-US" dirty="0"/>
              <a:t> </a:t>
            </a:r>
            <a:r>
              <a:rPr lang="en-US" dirty="0" err="1"/>
              <a:t>Lastname</a:t>
            </a:r>
            <a:endParaRPr lang="en-US" dirty="0"/>
          </a:p>
        </p:txBody>
      </p:sp>
      <p:sp>
        <p:nvSpPr>
          <p:cNvPr id="90" name="Text Placeholder 4">
            <a:extLst>
              <a:ext uri="{FF2B5EF4-FFF2-40B4-BE49-F238E27FC236}">
                <a16:creationId xmlns:a16="http://schemas.microsoft.com/office/drawing/2014/main" id="{8509B39E-02B1-4A98-9349-46576A123CE3}"/>
              </a:ext>
            </a:extLst>
          </p:cNvPr>
          <p:cNvSpPr>
            <a:spLocks noGrp="1"/>
          </p:cNvSpPr>
          <p:nvPr>
            <p:ph type="body" sz="quarter" idx="65" hasCustomPrompt="1"/>
          </p:nvPr>
        </p:nvSpPr>
        <p:spPr>
          <a:xfrm>
            <a:off x="5465199" y="3972203"/>
            <a:ext cx="789039" cy="273727"/>
          </a:xfrm>
        </p:spPr>
        <p:txBody>
          <a:bodyPr anchor="t" anchorCtr="0"/>
          <a:lstStyle>
            <a:lvl1pPr marL="0" indent="0" algn="ctr">
              <a:buNone/>
              <a:defRPr sz="800" b="0"/>
            </a:lvl1pPr>
          </a:lstStyle>
          <a:p>
            <a:pPr lvl="0"/>
            <a:r>
              <a:rPr lang="en-US" dirty="0"/>
              <a:t>Title/Center</a:t>
            </a:r>
          </a:p>
        </p:txBody>
      </p:sp>
      <p:sp>
        <p:nvSpPr>
          <p:cNvPr id="91" name="Text Placeholder 4">
            <a:extLst>
              <a:ext uri="{FF2B5EF4-FFF2-40B4-BE49-F238E27FC236}">
                <a16:creationId xmlns:a16="http://schemas.microsoft.com/office/drawing/2014/main" id="{70091A78-D184-454C-8DA3-A6DC30A485B2}"/>
              </a:ext>
            </a:extLst>
          </p:cNvPr>
          <p:cNvSpPr>
            <a:spLocks noGrp="1"/>
          </p:cNvSpPr>
          <p:nvPr>
            <p:ph type="body" sz="quarter" idx="66" hasCustomPrompt="1"/>
          </p:nvPr>
        </p:nvSpPr>
        <p:spPr>
          <a:xfrm>
            <a:off x="6314153" y="3658973"/>
            <a:ext cx="789039" cy="273727"/>
          </a:xfrm>
        </p:spPr>
        <p:txBody>
          <a:bodyPr lIns="0" tIns="0" rIns="0" bIns="0" anchor="b" anchorCtr="0"/>
          <a:lstStyle>
            <a:lvl1pPr marL="0" indent="0" algn="ctr">
              <a:buNone/>
              <a:defRPr sz="1000" b="1"/>
            </a:lvl1pPr>
          </a:lstStyle>
          <a:p>
            <a:pPr lvl="0"/>
            <a:r>
              <a:rPr lang="en-US" dirty="0" err="1"/>
              <a:t>Firstname</a:t>
            </a:r>
            <a:r>
              <a:rPr lang="en-US" dirty="0"/>
              <a:t> </a:t>
            </a:r>
            <a:r>
              <a:rPr lang="en-US" dirty="0" err="1"/>
              <a:t>Lastname</a:t>
            </a:r>
            <a:endParaRPr lang="en-US" dirty="0"/>
          </a:p>
        </p:txBody>
      </p:sp>
      <p:sp>
        <p:nvSpPr>
          <p:cNvPr id="92" name="Text Placeholder 4">
            <a:extLst>
              <a:ext uri="{FF2B5EF4-FFF2-40B4-BE49-F238E27FC236}">
                <a16:creationId xmlns:a16="http://schemas.microsoft.com/office/drawing/2014/main" id="{E5C4BDA3-0DC2-4FF1-8335-37DE8780B636}"/>
              </a:ext>
            </a:extLst>
          </p:cNvPr>
          <p:cNvSpPr>
            <a:spLocks noGrp="1"/>
          </p:cNvSpPr>
          <p:nvPr>
            <p:ph type="body" sz="quarter" idx="67" hasCustomPrompt="1"/>
          </p:nvPr>
        </p:nvSpPr>
        <p:spPr>
          <a:xfrm>
            <a:off x="6314153" y="3972203"/>
            <a:ext cx="789039" cy="273727"/>
          </a:xfrm>
        </p:spPr>
        <p:txBody>
          <a:bodyPr anchor="t" anchorCtr="0"/>
          <a:lstStyle>
            <a:lvl1pPr marL="0" indent="0" algn="ctr">
              <a:buNone/>
              <a:defRPr sz="800" b="0"/>
            </a:lvl1pPr>
          </a:lstStyle>
          <a:p>
            <a:pPr lvl="0"/>
            <a:r>
              <a:rPr lang="en-US" dirty="0"/>
              <a:t>Title/Center</a:t>
            </a:r>
          </a:p>
        </p:txBody>
      </p:sp>
      <p:sp>
        <p:nvSpPr>
          <p:cNvPr id="93" name="Text Placeholder 4">
            <a:extLst>
              <a:ext uri="{FF2B5EF4-FFF2-40B4-BE49-F238E27FC236}">
                <a16:creationId xmlns:a16="http://schemas.microsoft.com/office/drawing/2014/main" id="{667C31F9-9400-4AD5-B618-ACEB153E15AE}"/>
              </a:ext>
            </a:extLst>
          </p:cNvPr>
          <p:cNvSpPr>
            <a:spLocks noGrp="1"/>
          </p:cNvSpPr>
          <p:nvPr>
            <p:ph type="body" sz="quarter" idx="68" hasCustomPrompt="1"/>
          </p:nvPr>
        </p:nvSpPr>
        <p:spPr>
          <a:xfrm>
            <a:off x="7163107" y="3658973"/>
            <a:ext cx="789039" cy="273727"/>
          </a:xfrm>
        </p:spPr>
        <p:txBody>
          <a:bodyPr lIns="0" tIns="0" rIns="0" bIns="0" anchor="b" anchorCtr="0"/>
          <a:lstStyle>
            <a:lvl1pPr marL="0" indent="0" algn="ctr">
              <a:buNone/>
              <a:defRPr sz="1000" b="1"/>
            </a:lvl1pPr>
          </a:lstStyle>
          <a:p>
            <a:pPr lvl="0"/>
            <a:r>
              <a:rPr lang="en-US" dirty="0" err="1"/>
              <a:t>Firstname</a:t>
            </a:r>
            <a:r>
              <a:rPr lang="en-US" dirty="0"/>
              <a:t> </a:t>
            </a:r>
            <a:r>
              <a:rPr lang="en-US" dirty="0" err="1"/>
              <a:t>Lastname</a:t>
            </a:r>
            <a:endParaRPr lang="en-US" dirty="0"/>
          </a:p>
        </p:txBody>
      </p:sp>
      <p:sp>
        <p:nvSpPr>
          <p:cNvPr id="94" name="Text Placeholder 4">
            <a:extLst>
              <a:ext uri="{FF2B5EF4-FFF2-40B4-BE49-F238E27FC236}">
                <a16:creationId xmlns:a16="http://schemas.microsoft.com/office/drawing/2014/main" id="{8F08286F-AD3B-40EB-83EB-4D88A2F77C17}"/>
              </a:ext>
            </a:extLst>
          </p:cNvPr>
          <p:cNvSpPr>
            <a:spLocks noGrp="1"/>
          </p:cNvSpPr>
          <p:nvPr>
            <p:ph type="body" sz="quarter" idx="69" hasCustomPrompt="1"/>
          </p:nvPr>
        </p:nvSpPr>
        <p:spPr>
          <a:xfrm>
            <a:off x="7163107" y="3972203"/>
            <a:ext cx="789039" cy="273727"/>
          </a:xfrm>
        </p:spPr>
        <p:txBody>
          <a:bodyPr anchor="t" anchorCtr="0"/>
          <a:lstStyle>
            <a:lvl1pPr marL="0" indent="0" algn="ctr">
              <a:buNone/>
              <a:defRPr sz="800" b="0"/>
            </a:lvl1pPr>
          </a:lstStyle>
          <a:p>
            <a:pPr lvl="0"/>
            <a:r>
              <a:rPr lang="en-US" dirty="0"/>
              <a:t>Title/Center</a:t>
            </a:r>
          </a:p>
        </p:txBody>
      </p:sp>
      <p:sp>
        <p:nvSpPr>
          <p:cNvPr id="95" name="Text Placeholder 4">
            <a:extLst>
              <a:ext uri="{FF2B5EF4-FFF2-40B4-BE49-F238E27FC236}">
                <a16:creationId xmlns:a16="http://schemas.microsoft.com/office/drawing/2014/main" id="{6BD1A057-FD7A-4636-8A1A-BCFBBEF481C8}"/>
              </a:ext>
            </a:extLst>
          </p:cNvPr>
          <p:cNvSpPr>
            <a:spLocks noGrp="1"/>
          </p:cNvSpPr>
          <p:nvPr>
            <p:ph type="body" sz="quarter" idx="70" hasCustomPrompt="1"/>
          </p:nvPr>
        </p:nvSpPr>
        <p:spPr>
          <a:xfrm>
            <a:off x="8012061" y="3658973"/>
            <a:ext cx="789039" cy="273727"/>
          </a:xfrm>
        </p:spPr>
        <p:txBody>
          <a:bodyPr lIns="0" tIns="0" rIns="0" bIns="0" anchor="b" anchorCtr="0"/>
          <a:lstStyle>
            <a:lvl1pPr marL="0" indent="0" algn="ctr">
              <a:buNone/>
              <a:defRPr sz="1000" b="1"/>
            </a:lvl1pPr>
          </a:lstStyle>
          <a:p>
            <a:pPr lvl="0"/>
            <a:r>
              <a:rPr lang="en-US" dirty="0" err="1"/>
              <a:t>Firstname</a:t>
            </a:r>
            <a:r>
              <a:rPr lang="en-US" dirty="0"/>
              <a:t> </a:t>
            </a:r>
            <a:r>
              <a:rPr lang="en-US" dirty="0" err="1"/>
              <a:t>Lastname</a:t>
            </a:r>
            <a:endParaRPr lang="en-US" dirty="0"/>
          </a:p>
        </p:txBody>
      </p:sp>
      <p:sp>
        <p:nvSpPr>
          <p:cNvPr id="96" name="Text Placeholder 4">
            <a:extLst>
              <a:ext uri="{FF2B5EF4-FFF2-40B4-BE49-F238E27FC236}">
                <a16:creationId xmlns:a16="http://schemas.microsoft.com/office/drawing/2014/main" id="{DAA59115-8F47-4FDF-9E38-E7F4C0107CE3}"/>
              </a:ext>
            </a:extLst>
          </p:cNvPr>
          <p:cNvSpPr>
            <a:spLocks noGrp="1"/>
          </p:cNvSpPr>
          <p:nvPr>
            <p:ph type="body" sz="quarter" idx="71" hasCustomPrompt="1"/>
          </p:nvPr>
        </p:nvSpPr>
        <p:spPr>
          <a:xfrm>
            <a:off x="8012061" y="3972203"/>
            <a:ext cx="789039" cy="273727"/>
          </a:xfrm>
        </p:spPr>
        <p:txBody>
          <a:bodyPr anchor="t" anchorCtr="0"/>
          <a:lstStyle>
            <a:lvl1pPr marL="0" indent="0" algn="ctr">
              <a:buNone/>
              <a:defRPr sz="800" b="0"/>
            </a:lvl1pPr>
          </a:lstStyle>
          <a:p>
            <a:pPr lvl="0"/>
            <a:r>
              <a:rPr lang="en-US" dirty="0"/>
              <a:t>Title/Center</a:t>
            </a:r>
          </a:p>
        </p:txBody>
      </p:sp>
      <p:sp>
        <p:nvSpPr>
          <p:cNvPr id="64" name="Title 3">
            <a:extLst>
              <a:ext uri="{FF2B5EF4-FFF2-40B4-BE49-F238E27FC236}">
                <a16:creationId xmlns:a16="http://schemas.microsoft.com/office/drawing/2014/main" id="{A055FDD0-30F9-4581-A9CE-0EDD56F8618F}"/>
              </a:ext>
            </a:extLst>
          </p:cNvPr>
          <p:cNvSpPr>
            <a:spLocks noGrp="1"/>
          </p:cNvSpPr>
          <p:nvPr>
            <p:ph type="title" hasCustomPrompt="1"/>
          </p:nvPr>
        </p:nvSpPr>
        <p:spPr>
          <a:xfrm>
            <a:off x="457199" y="1"/>
            <a:ext cx="8236857" cy="776514"/>
          </a:xfrm>
        </p:spPr>
        <p:txBody>
          <a:bodyPr/>
          <a:lstStyle/>
          <a:p>
            <a:r>
              <a:rPr lang="en-US" dirty="0"/>
              <a:t>Organization/People Slide</a:t>
            </a:r>
          </a:p>
        </p:txBody>
      </p:sp>
      <p:sp>
        <p:nvSpPr>
          <p:cNvPr id="65" name="TextBox 64">
            <a:extLst>
              <a:ext uri="{FF2B5EF4-FFF2-40B4-BE49-F238E27FC236}">
                <a16:creationId xmlns:a16="http://schemas.microsoft.com/office/drawing/2014/main" id="{8B07D449-21E7-4862-8552-4C9D4D99C290}"/>
              </a:ext>
            </a:extLst>
          </p:cNvPr>
          <p:cNvSpPr txBox="1"/>
          <p:nvPr userDrawn="1"/>
        </p:nvSpPr>
        <p:spPr>
          <a:xfrm>
            <a:off x="6711702" y="4840514"/>
            <a:ext cx="2279522"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dirty="0"/>
              <a:t>NREL</a:t>
            </a:r>
            <a:r>
              <a:rPr lang="en-US" sz="800" baseline="0" dirty="0"/>
              <a:t>    </a:t>
            </a:r>
            <a:r>
              <a:rPr lang="en-US" sz="800" dirty="0"/>
              <a:t>|    </a:t>
            </a:r>
            <a:fld id="{BFD71CF8-5198-8441-A7C0-DC22FD64CBE4}" type="slidenum">
              <a:rPr lang="en-US" sz="800"/>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dirty="0"/>
          </a:p>
        </p:txBody>
      </p:sp>
    </p:spTree>
    <p:extLst>
      <p:ext uri="{BB962C8B-B14F-4D97-AF65-F5344CB8AC3E}">
        <p14:creationId xmlns:p14="http://schemas.microsoft.com/office/powerpoint/2010/main" val="2409819729"/>
      </p:ext>
    </p:extLst>
  </p:cSld>
  <p:clrMapOvr>
    <a:masterClrMapping/>
  </p:clrMapOvr>
  <p:extLst>
    <p:ext uri="{DCECCB84-F9BA-43D5-87BE-67443E8EF086}">
      <p15:sldGuideLst xmlns:p15="http://schemas.microsoft.com/office/powerpoint/2012/main"/>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OC Slide - Mai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0"/>
            <a:ext cx="3214914" cy="1200151"/>
          </a:xfrm>
        </p:spPr>
        <p:txBody>
          <a:bodyPr/>
          <a:lstStyle/>
          <a:p>
            <a:r>
              <a:rPr lang="en-US"/>
              <a:t>Contents</a:t>
            </a:r>
          </a:p>
        </p:txBody>
      </p:sp>
      <p:sp>
        <p:nvSpPr>
          <p:cNvPr id="34" name="Text Placeholder 6"/>
          <p:cNvSpPr>
            <a:spLocks noGrp="1"/>
          </p:cNvSpPr>
          <p:nvPr>
            <p:ph type="body" sz="quarter" idx="11" hasCustomPrompt="1"/>
          </p:nvPr>
        </p:nvSpPr>
        <p:spPr>
          <a:xfrm>
            <a:off x="983661" y="1387198"/>
            <a:ext cx="5164903" cy="389572"/>
          </a:xfrm>
          <a:prstGeom prst="rect">
            <a:avLst/>
          </a:prstGeom>
        </p:spPr>
        <p:txBody>
          <a:bodyPr vert="horz" wrap="none" lIns="0" tIns="0" rIns="0" bIns="0" anchor="ctr" anchorCtr="0"/>
          <a:lstStyle>
            <a:lvl1pPr marL="0" indent="0">
              <a:buNone/>
              <a:defRPr sz="2000" b="1">
                <a:solidFill>
                  <a:srgbClr val="333333"/>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cxnSp>
        <p:nvCxnSpPr>
          <p:cNvPr id="37" name="Straight Connector 36"/>
          <p:cNvCxnSpPr/>
          <p:nvPr userDrawn="1"/>
        </p:nvCxnSpPr>
        <p:spPr>
          <a:xfrm>
            <a:off x="983661" y="1776770"/>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38" name="Text Placeholder 6"/>
          <p:cNvSpPr>
            <a:spLocks noGrp="1"/>
          </p:cNvSpPr>
          <p:nvPr>
            <p:ph type="body" sz="quarter" idx="19" hasCustomPrompt="1"/>
          </p:nvPr>
        </p:nvSpPr>
        <p:spPr>
          <a:xfrm>
            <a:off x="983661" y="1866532"/>
            <a:ext cx="5164903" cy="389572"/>
          </a:xfrm>
          <a:prstGeom prst="rect">
            <a:avLst/>
          </a:prstGeom>
        </p:spPr>
        <p:txBody>
          <a:bodyPr vert="horz" wrap="none" lIns="0" tIns="0" rIns="0" bIns="0" anchor="ctr" anchorCtr="0"/>
          <a:lstStyle>
            <a:lvl1pPr marL="0" indent="0">
              <a:buNone/>
              <a:defRPr sz="2000" b="1">
                <a:solidFill>
                  <a:srgbClr val="333333"/>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cxnSp>
        <p:nvCxnSpPr>
          <p:cNvPr id="40" name="Straight Connector 39"/>
          <p:cNvCxnSpPr/>
          <p:nvPr userDrawn="1"/>
        </p:nvCxnSpPr>
        <p:spPr>
          <a:xfrm>
            <a:off x="983661" y="2256104"/>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42" name="Text Placeholder 6"/>
          <p:cNvSpPr>
            <a:spLocks noGrp="1"/>
          </p:cNvSpPr>
          <p:nvPr>
            <p:ph type="body" sz="quarter" idx="21" hasCustomPrompt="1"/>
          </p:nvPr>
        </p:nvSpPr>
        <p:spPr>
          <a:xfrm>
            <a:off x="983661" y="2351089"/>
            <a:ext cx="5164903" cy="389572"/>
          </a:xfrm>
          <a:prstGeom prst="rect">
            <a:avLst/>
          </a:prstGeom>
        </p:spPr>
        <p:txBody>
          <a:bodyPr vert="horz" wrap="none" lIns="0" tIns="0" rIns="0" bIns="0" anchor="ctr" anchorCtr="0"/>
          <a:lstStyle>
            <a:lvl1pPr marL="0" indent="0">
              <a:buNone/>
              <a:defRPr sz="2000" b="1">
                <a:solidFill>
                  <a:srgbClr val="333333"/>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cxnSp>
        <p:nvCxnSpPr>
          <p:cNvPr id="44" name="Straight Connector 43"/>
          <p:cNvCxnSpPr/>
          <p:nvPr userDrawn="1"/>
        </p:nvCxnSpPr>
        <p:spPr>
          <a:xfrm>
            <a:off x="983661" y="2740661"/>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49" name="Text Placeholder 6"/>
          <p:cNvSpPr>
            <a:spLocks noGrp="1"/>
          </p:cNvSpPr>
          <p:nvPr>
            <p:ph type="body" sz="quarter" idx="23" hasCustomPrompt="1"/>
          </p:nvPr>
        </p:nvSpPr>
        <p:spPr>
          <a:xfrm>
            <a:off x="983661" y="2836648"/>
            <a:ext cx="5164903" cy="389572"/>
          </a:xfrm>
          <a:prstGeom prst="rect">
            <a:avLst/>
          </a:prstGeom>
        </p:spPr>
        <p:txBody>
          <a:bodyPr vert="horz" wrap="none" lIns="0" tIns="0" rIns="0" bIns="0" anchor="ctr" anchorCtr="0"/>
          <a:lstStyle>
            <a:lvl1pPr marL="0" indent="0">
              <a:buNone/>
              <a:defRPr sz="2000" b="1">
                <a:solidFill>
                  <a:srgbClr val="333333"/>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cxnSp>
        <p:nvCxnSpPr>
          <p:cNvPr id="51" name="Straight Connector 50"/>
          <p:cNvCxnSpPr/>
          <p:nvPr userDrawn="1"/>
        </p:nvCxnSpPr>
        <p:spPr>
          <a:xfrm>
            <a:off x="983661" y="3226220"/>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52" name="Text Placeholder 6"/>
          <p:cNvSpPr>
            <a:spLocks noGrp="1"/>
          </p:cNvSpPr>
          <p:nvPr>
            <p:ph type="body" sz="quarter" idx="25" hasCustomPrompt="1"/>
          </p:nvPr>
        </p:nvSpPr>
        <p:spPr>
          <a:xfrm>
            <a:off x="983661" y="3328432"/>
            <a:ext cx="5164903" cy="389572"/>
          </a:xfrm>
          <a:prstGeom prst="rect">
            <a:avLst/>
          </a:prstGeom>
        </p:spPr>
        <p:txBody>
          <a:bodyPr vert="horz" wrap="none" lIns="0" tIns="0" rIns="0" bIns="0" anchor="ctr" anchorCtr="0"/>
          <a:lstStyle>
            <a:lvl1pPr marL="0" indent="0">
              <a:buNone/>
              <a:defRPr sz="2000" b="1">
                <a:solidFill>
                  <a:srgbClr val="333333"/>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cxnSp>
        <p:nvCxnSpPr>
          <p:cNvPr id="54" name="Straight Connector 53"/>
          <p:cNvCxnSpPr/>
          <p:nvPr userDrawn="1"/>
        </p:nvCxnSpPr>
        <p:spPr>
          <a:xfrm>
            <a:off x="983661" y="3718004"/>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55" name="Text Placeholder 6"/>
          <p:cNvSpPr>
            <a:spLocks noGrp="1"/>
          </p:cNvSpPr>
          <p:nvPr>
            <p:ph type="body" sz="quarter" idx="27" hasCustomPrompt="1"/>
          </p:nvPr>
        </p:nvSpPr>
        <p:spPr>
          <a:xfrm>
            <a:off x="983661" y="3813991"/>
            <a:ext cx="5164903" cy="389572"/>
          </a:xfrm>
          <a:prstGeom prst="rect">
            <a:avLst/>
          </a:prstGeom>
        </p:spPr>
        <p:txBody>
          <a:bodyPr vert="horz" wrap="none" lIns="0" tIns="0" rIns="0" bIns="0" anchor="ctr" anchorCtr="0"/>
          <a:lstStyle>
            <a:lvl1pPr marL="0" indent="0">
              <a:buNone/>
              <a:defRPr sz="2000" b="1">
                <a:solidFill>
                  <a:srgbClr val="333333"/>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cxnSp>
        <p:nvCxnSpPr>
          <p:cNvPr id="57" name="Straight Connector 56"/>
          <p:cNvCxnSpPr/>
          <p:nvPr userDrawn="1"/>
        </p:nvCxnSpPr>
        <p:spPr>
          <a:xfrm>
            <a:off x="983661" y="4203563"/>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58" name="Text Placeholder 6"/>
          <p:cNvSpPr>
            <a:spLocks noGrp="1"/>
          </p:cNvSpPr>
          <p:nvPr>
            <p:ph type="body" sz="quarter" idx="29" hasCustomPrompt="1"/>
          </p:nvPr>
        </p:nvSpPr>
        <p:spPr>
          <a:xfrm>
            <a:off x="983661" y="4299549"/>
            <a:ext cx="5164903" cy="389572"/>
          </a:xfrm>
          <a:prstGeom prst="rect">
            <a:avLst/>
          </a:prstGeom>
        </p:spPr>
        <p:txBody>
          <a:bodyPr vert="horz" wrap="none" lIns="0" tIns="0" rIns="0" bIns="0" anchor="ctr" anchorCtr="0"/>
          <a:lstStyle>
            <a:lvl1pPr marL="0" indent="0">
              <a:buNone/>
              <a:defRPr sz="2000" b="1">
                <a:solidFill>
                  <a:srgbClr val="333333"/>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cxnSp>
        <p:nvCxnSpPr>
          <p:cNvPr id="60" name="Straight Connector 59"/>
          <p:cNvCxnSpPr/>
          <p:nvPr userDrawn="1"/>
        </p:nvCxnSpPr>
        <p:spPr>
          <a:xfrm>
            <a:off x="983661" y="4689121"/>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3" name="Rectangle 2">
            <a:extLst>
              <a:ext uri="{FF2B5EF4-FFF2-40B4-BE49-F238E27FC236}">
                <a16:creationId xmlns:a16="http://schemas.microsoft.com/office/drawing/2014/main" id="{27146A4F-6A3F-EF4B-929E-5836F6BDE5E3}"/>
              </a:ext>
            </a:extLst>
          </p:cNvPr>
          <p:cNvSpPr/>
          <p:nvPr userDrawn="1"/>
        </p:nvSpPr>
        <p:spPr>
          <a:xfrm>
            <a:off x="468313" y="1390711"/>
            <a:ext cx="431573" cy="38957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t>1</a:t>
            </a:r>
          </a:p>
        </p:txBody>
      </p:sp>
      <p:sp>
        <p:nvSpPr>
          <p:cNvPr id="26" name="Rectangle 25">
            <a:extLst>
              <a:ext uri="{FF2B5EF4-FFF2-40B4-BE49-F238E27FC236}">
                <a16:creationId xmlns:a16="http://schemas.microsoft.com/office/drawing/2014/main" id="{539E3358-3387-0344-A4E5-7F543009BFF7}"/>
              </a:ext>
            </a:extLst>
          </p:cNvPr>
          <p:cNvSpPr/>
          <p:nvPr userDrawn="1"/>
        </p:nvSpPr>
        <p:spPr>
          <a:xfrm>
            <a:off x="468313" y="1868884"/>
            <a:ext cx="431573" cy="38957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t>2</a:t>
            </a:r>
          </a:p>
        </p:txBody>
      </p:sp>
      <p:sp>
        <p:nvSpPr>
          <p:cNvPr id="27" name="Rectangle 26">
            <a:extLst>
              <a:ext uri="{FF2B5EF4-FFF2-40B4-BE49-F238E27FC236}">
                <a16:creationId xmlns:a16="http://schemas.microsoft.com/office/drawing/2014/main" id="{C386C688-264C-8644-BF91-47516BE962DC}"/>
              </a:ext>
            </a:extLst>
          </p:cNvPr>
          <p:cNvSpPr/>
          <p:nvPr userDrawn="1"/>
        </p:nvSpPr>
        <p:spPr>
          <a:xfrm>
            <a:off x="468313" y="2347056"/>
            <a:ext cx="431573" cy="38957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t>3</a:t>
            </a:r>
          </a:p>
        </p:txBody>
      </p:sp>
      <p:sp>
        <p:nvSpPr>
          <p:cNvPr id="28" name="Rectangle 27">
            <a:extLst>
              <a:ext uri="{FF2B5EF4-FFF2-40B4-BE49-F238E27FC236}">
                <a16:creationId xmlns:a16="http://schemas.microsoft.com/office/drawing/2014/main" id="{DDA01238-AB3B-E34F-9AEA-F4E521E46353}"/>
              </a:ext>
            </a:extLst>
          </p:cNvPr>
          <p:cNvSpPr/>
          <p:nvPr userDrawn="1"/>
        </p:nvSpPr>
        <p:spPr>
          <a:xfrm>
            <a:off x="468313" y="2825229"/>
            <a:ext cx="431573" cy="38957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t>4</a:t>
            </a:r>
          </a:p>
        </p:txBody>
      </p:sp>
      <p:sp>
        <p:nvSpPr>
          <p:cNvPr id="29" name="Rectangle 28">
            <a:extLst>
              <a:ext uri="{FF2B5EF4-FFF2-40B4-BE49-F238E27FC236}">
                <a16:creationId xmlns:a16="http://schemas.microsoft.com/office/drawing/2014/main" id="{3964A093-D04E-9548-A592-9ADBD095FB82}"/>
              </a:ext>
            </a:extLst>
          </p:cNvPr>
          <p:cNvSpPr/>
          <p:nvPr userDrawn="1"/>
        </p:nvSpPr>
        <p:spPr>
          <a:xfrm>
            <a:off x="468313" y="3320179"/>
            <a:ext cx="431573" cy="38957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t>5</a:t>
            </a:r>
          </a:p>
        </p:txBody>
      </p:sp>
      <p:sp>
        <p:nvSpPr>
          <p:cNvPr id="30" name="Rectangle 29">
            <a:extLst>
              <a:ext uri="{FF2B5EF4-FFF2-40B4-BE49-F238E27FC236}">
                <a16:creationId xmlns:a16="http://schemas.microsoft.com/office/drawing/2014/main" id="{37FAEEF9-51BD-7547-9D28-C4D1709E8B36}"/>
              </a:ext>
            </a:extLst>
          </p:cNvPr>
          <p:cNvSpPr/>
          <p:nvPr userDrawn="1"/>
        </p:nvSpPr>
        <p:spPr>
          <a:xfrm>
            <a:off x="468313" y="3806741"/>
            <a:ext cx="431573" cy="38957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t>6</a:t>
            </a:r>
          </a:p>
        </p:txBody>
      </p:sp>
      <p:sp>
        <p:nvSpPr>
          <p:cNvPr id="31" name="Rectangle 30">
            <a:extLst>
              <a:ext uri="{FF2B5EF4-FFF2-40B4-BE49-F238E27FC236}">
                <a16:creationId xmlns:a16="http://schemas.microsoft.com/office/drawing/2014/main" id="{9B5306E0-61DD-104F-93DD-9C840B7CDCA6}"/>
              </a:ext>
            </a:extLst>
          </p:cNvPr>
          <p:cNvSpPr/>
          <p:nvPr userDrawn="1"/>
        </p:nvSpPr>
        <p:spPr>
          <a:xfrm>
            <a:off x="468313" y="4284913"/>
            <a:ext cx="431573" cy="38957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t>7</a:t>
            </a:r>
          </a:p>
        </p:txBody>
      </p:sp>
      <p:sp>
        <p:nvSpPr>
          <p:cNvPr id="32" name="TextBox 31">
            <a:extLst>
              <a:ext uri="{FF2B5EF4-FFF2-40B4-BE49-F238E27FC236}">
                <a16:creationId xmlns:a16="http://schemas.microsoft.com/office/drawing/2014/main" id="{7801D90C-01F0-443E-9114-E80E1AE2D37C}"/>
              </a:ext>
            </a:extLst>
          </p:cNvPr>
          <p:cNvSpPr txBox="1"/>
          <p:nvPr userDrawn="1"/>
        </p:nvSpPr>
        <p:spPr>
          <a:xfrm>
            <a:off x="6711702" y="4840514"/>
            <a:ext cx="2279522"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dirty="0"/>
              <a:t>NREL</a:t>
            </a:r>
            <a:r>
              <a:rPr lang="en-US" sz="800" baseline="0" dirty="0"/>
              <a:t>    </a:t>
            </a:r>
            <a:r>
              <a:rPr lang="en-US" sz="800" dirty="0"/>
              <a:t>|    </a:t>
            </a:r>
            <a:fld id="{BFD71CF8-5198-8441-A7C0-DC22FD64CBE4}" type="slidenum">
              <a:rPr lang="en-US" sz="800"/>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dirty="0"/>
          </a:p>
        </p:txBody>
      </p:sp>
    </p:spTree>
    <p:extLst>
      <p:ext uri="{BB962C8B-B14F-4D97-AF65-F5344CB8AC3E}">
        <p14:creationId xmlns:p14="http://schemas.microsoft.com/office/powerpoint/2010/main" val="149885943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TOC Slide - Mai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0"/>
            <a:ext cx="3214914" cy="1200151"/>
          </a:xfrm>
        </p:spPr>
        <p:txBody>
          <a:bodyPr/>
          <a:lstStyle/>
          <a:p>
            <a:r>
              <a:rPr lang="en-US"/>
              <a:t>Contents</a:t>
            </a:r>
          </a:p>
        </p:txBody>
      </p:sp>
      <p:sp>
        <p:nvSpPr>
          <p:cNvPr id="34" name="Text Placeholder 6"/>
          <p:cNvSpPr>
            <a:spLocks noGrp="1"/>
          </p:cNvSpPr>
          <p:nvPr>
            <p:ph type="body" sz="quarter" idx="11" hasCustomPrompt="1"/>
          </p:nvPr>
        </p:nvSpPr>
        <p:spPr>
          <a:xfrm>
            <a:off x="983661" y="1387198"/>
            <a:ext cx="5164903" cy="389572"/>
          </a:xfrm>
          <a:prstGeom prst="rect">
            <a:avLst/>
          </a:prstGeom>
        </p:spPr>
        <p:txBody>
          <a:bodyPr vert="horz" wrap="none" lIns="0" tIns="0" rIns="0" bIns="0" anchor="ctr" anchorCtr="0"/>
          <a:lstStyle>
            <a:lvl1pPr marL="0" indent="0">
              <a:buNone/>
              <a:defRPr sz="2000" b="1">
                <a:solidFill>
                  <a:srgbClr val="333333"/>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cxnSp>
        <p:nvCxnSpPr>
          <p:cNvPr id="37" name="Straight Connector 36"/>
          <p:cNvCxnSpPr/>
          <p:nvPr userDrawn="1"/>
        </p:nvCxnSpPr>
        <p:spPr>
          <a:xfrm>
            <a:off x="983661" y="1776770"/>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38" name="Text Placeholder 6"/>
          <p:cNvSpPr>
            <a:spLocks noGrp="1"/>
          </p:cNvSpPr>
          <p:nvPr>
            <p:ph type="body" sz="quarter" idx="19" hasCustomPrompt="1"/>
          </p:nvPr>
        </p:nvSpPr>
        <p:spPr>
          <a:xfrm>
            <a:off x="983661" y="1866532"/>
            <a:ext cx="5164903" cy="389572"/>
          </a:xfrm>
          <a:prstGeom prst="rect">
            <a:avLst/>
          </a:prstGeom>
        </p:spPr>
        <p:txBody>
          <a:bodyPr vert="horz" wrap="none" lIns="0" tIns="0" rIns="0" bIns="0" anchor="ctr" anchorCtr="0"/>
          <a:lstStyle>
            <a:lvl1pPr marL="0" indent="0">
              <a:buNone/>
              <a:defRPr sz="2000" b="1">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dirty="0"/>
              <a:t>Section Name</a:t>
            </a:r>
          </a:p>
        </p:txBody>
      </p:sp>
      <p:cxnSp>
        <p:nvCxnSpPr>
          <p:cNvPr id="40" name="Straight Connector 39"/>
          <p:cNvCxnSpPr/>
          <p:nvPr userDrawn="1"/>
        </p:nvCxnSpPr>
        <p:spPr>
          <a:xfrm>
            <a:off x="983661" y="2256104"/>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42" name="Text Placeholder 6"/>
          <p:cNvSpPr>
            <a:spLocks noGrp="1"/>
          </p:cNvSpPr>
          <p:nvPr>
            <p:ph type="body" sz="quarter" idx="21" hasCustomPrompt="1"/>
          </p:nvPr>
        </p:nvSpPr>
        <p:spPr>
          <a:xfrm>
            <a:off x="983661" y="2351089"/>
            <a:ext cx="5164903" cy="389572"/>
          </a:xfrm>
          <a:prstGeom prst="rect">
            <a:avLst/>
          </a:prstGeom>
        </p:spPr>
        <p:txBody>
          <a:bodyPr vert="horz" wrap="none" lIns="0" tIns="0" rIns="0" bIns="0" anchor="ctr" anchorCtr="0"/>
          <a:lstStyle>
            <a:lvl1pPr marL="0" indent="0">
              <a:buNone/>
              <a:defRPr sz="2000" b="1">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cxnSp>
        <p:nvCxnSpPr>
          <p:cNvPr id="44" name="Straight Connector 43"/>
          <p:cNvCxnSpPr/>
          <p:nvPr userDrawn="1"/>
        </p:nvCxnSpPr>
        <p:spPr>
          <a:xfrm>
            <a:off x="983661" y="2740661"/>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49" name="Text Placeholder 6"/>
          <p:cNvSpPr>
            <a:spLocks noGrp="1"/>
          </p:cNvSpPr>
          <p:nvPr>
            <p:ph type="body" sz="quarter" idx="23" hasCustomPrompt="1"/>
          </p:nvPr>
        </p:nvSpPr>
        <p:spPr>
          <a:xfrm>
            <a:off x="983661" y="2836648"/>
            <a:ext cx="5164903" cy="389572"/>
          </a:xfrm>
          <a:prstGeom prst="rect">
            <a:avLst/>
          </a:prstGeom>
        </p:spPr>
        <p:txBody>
          <a:bodyPr vert="horz" wrap="none" lIns="0" tIns="0" rIns="0" bIns="0" anchor="ctr" anchorCtr="0"/>
          <a:lstStyle>
            <a:lvl1pPr marL="0" indent="0">
              <a:buNone/>
              <a:defRPr sz="2000" b="1">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cxnSp>
        <p:nvCxnSpPr>
          <p:cNvPr id="51" name="Straight Connector 50"/>
          <p:cNvCxnSpPr/>
          <p:nvPr userDrawn="1"/>
        </p:nvCxnSpPr>
        <p:spPr>
          <a:xfrm>
            <a:off x="983661" y="3226220"/>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52" name="Text Placeholder 6"/>
          <p:cNvSpPr>
            <a:spLocks noGrp="1"/>
          </p:cNvSpPr>
          <p:nvPr>
            <p:ph type="body" sz="quarter" idx="25" hasCustomPrompt="1"/>
          </p:nvPr>
        </p:nvSpPr>
        <p:spPr>
          <a:xfrm>
            <a:off x="983661" y="3328432"/>
            <a:ext cx="5164903" cy="389572"/>
          </a:xfrm>
          <a:prstGeom prst="rect">
            <a:avLst/>
          </a:prstGeom>
        </p:spPr>
        <p:txBody>
          <a:bodyPr vert="horz" wrap="none" lIns="0" tIns="0" rIns="0" bIns="0" anchor="ctr" anchorCtr="0"/>
          <a:lstStyle>
            <a:lvl1pPr marL="0" indent="0">
              <a:buNone/>
              <a:defRPr sz="2000" b="1">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cxnSp>
        <p:nvCxnSpPr>
          <p:cNvPr id="54" name="Straight Connector 53"/>
          <p:cNvCxnSpPr/>
          <p:nvPr userDrawn="1"/>
        </p:nvCxnSpPr>
        <p:spPr>
          <a:xfrm>
            <a:off x="983661" y="3718004"/>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55" name="Text Placeholder 6"/>
          <p:cNvSpPr>
            <a:spLocks noGrp="1"/>
          </p:cNvSpPr>
          <p:nvPr>
            <p:ph type="body" sz="quarter" idx="27" hasCustomPrompt="1"/>
          </p:nvPr>
        </p:nvSpPr>
        <p:spPr>
          <a:xfrm>
            <a:off x="983661" y="3813991"/>
            <a:ext cx="5164903" cy="389572"/>
          </a:xfrm>
          <a:prstGeom prst="rect">
            <a:avLst/>
          </a:prstGeom>
        </p:spPr>
        <p:txBody>
          <a:bodyPr vert="horz" wrap="none" lIns="0" tIns="0" rIns="0" bIns="0" anchor="ctr" anchorCtr="0"/>
          <a:lstStyle>
            <a:lvl1pPr marL="0" indent="0">
              <a:buNone/>
              <a:defRPr sz="2000" b="1">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cxnSp>
        <p:nvCxnSpPr>
          <p:cNvPr id="57" name="Straight Connector 56"/>
          <p:cNvCxnSpPr/>
          <p:nvPr userDrawn="1"/>
        </p:nvCxnSpPr>
        <p:spPr>
          <a:xfrm>
            <a:off x="983661" y="4203563"/>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58" name="Text Placeholder 6"/>
          <p:cNvSpPr>
            <a:spLocks noGrp="1"/>
          </p:cNvSpPr>
          <p:nvPr>
            <p:ph type="body" sz="quarter" idx="29" hasCustomPrompt="1"/>
          </p:nvPr>
        </p:nvSpPr>
        <p:spPr>
          <a:xfrm>
            <a:off x="983661" y="4299549"/>
            <a:ext cx="5164903" cy="389572"/>
          </a:xfrm>
          <a:prstGeom prst="rect">
            <a:avLst/>
          </a:prstGeom>
        </p:spPr>
        <p:txBody>
          <a:bodyPr vert="horz" wrap="none" lIns="0" tIns="0" rIns="0" bIns="0" anchor="ctr" anchorCtr="0"/>
          <a:lstStyle>
            <a:lvl1pPr marL="0" indent="0">
              <a:buNone/>
              <a:defRPr sz="2000" b="1">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cxnSp>
        <p:nvCxnSpPr>
          <p:cNvPr id="60" name="Straight Connector 59"/>
          <p:cNvCxnSpPr/>
          <p:nvPr userDrawn="1"/>
        </p:nvCxnSpPr>
        <p:spPr>
          <a:xfrm>
            <a:off x="983661" y="4689121"/>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3" name="Rectangle 2">
            <a:extLst>
              <a:ext uri="{FF2B5EF4-FFF2-40B4-BE49-F238E27FC236}">
                <a16:creationId xmlns:a16="http://schemas.microsoft.com/office/drawing/2014/main" id="{27146A4F-6A3F-EF4B-929E-5836F6BDE5E3}"/>
              </a:ext>
            </a:extLst>
          </p:cNvPr>
          <p:cNvSpPr/>
          <p:nvPr userDrawn="1"/>
        </p:nvSpPr>
        <p:spPr>
          <a:xfrm>
            <a:off x="468313" y="1390711"/>
            <a:ext cx="431573" cy="38957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t>1</a:t>
            </a:r>
          </a:p>
        </p:txBody>
      </p:sp>
      <p:sp>
        <p:nvSpPr>
          <p:cNvPr id="26" name="Rectangle 25">
            <a:extLst>
              <a:ext uri="{FF2B5EF4-FFF2-40B4-BE49-F238E27FC236}">
                <a16:creationId xmlns:a16="http://schemas.microsoft.com/office/drawing/2014/main" id="{539E3358-3387-0344-A4E5-7F543009BFF7}"/>
              </a:ext>
            </a:extLst>
          </p:cNvPr>
          <p:cNvSpPr/>
          <p:nvPr userDrawn="1"/>
        </p:nvSpPr>
        <p:spPr>
          <a:xfrm>
            <a:off x="468313" y="1868884"/>
            <a:ext cx="431573" cy="38957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t>2</a:t>
            </a:r>
          </a:p>
        </p:txBody>
      </p:sp>
      <p:sp>
        <p:nvSpPr>
          <p:cNvPr id="27" name="Rectangle 26">
            <a:extLst>
              <a:ext uri="{FF2B5EF4-FFF2-40B4-BE49-F238E27FC236}">
                <a16:creationId xmlns:a16="http://schemas.microsoft.com/office/drawing/2014/main" id="{C386C688-264C-8644-BF91-47516BE962DC}"/>
              </a:ext>
            </a:extLst>
          </p:cNvPr>
          <p:cNvSpPr/>
          <p:nvPr userDrawn="1"/>
        </p:nvSpPr>
        <p:spPr>
          <a:xfrm>
            <a:off x="468313" y="2347056"/>
            <a:ext cx="431573" cy="38957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t>3</a:t>
            </a:r>
          </a:p>
        </p:txBody>
      </p:sp>
      <p:sp>
        <p:nvSpPr>
          <p:cNvPr id="28" name="Rectangle 27">
            <a:extLst>
              <a:ext uri="{FF2B5EF4-FFF2-40B4-BE49-F238E27FC236}">
                <a16:creationId xmlns:a16="http://schemas.microsoft.com/office/drawing/2014/main" id="{DDA01238-AB3B-E34F-9AEA-F4E521E46353}"/>
              </a:ext>
            </a:extLst>
          </p:cNvPr>
          <p:cNvSpPr/>
          <p:nvPr userDrawn="1"/>
        </p:nvSpPr>
        <p:spPr>
          <a:xfrm>
            <a:off x="468313" y="2825229"/>
            <a:ext cx="431573" cy="38957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t>4</a:t>
            </a:r>
          </a:p>
        </p:txBody>
      </p:sp>
      <p:sp>
        <p:nvSpPr>
          <p:cNvPr id="29" name="Rectangle 28">
            <a:extLst>
              <a:ext uri="{FF2B5EF4-FFF2-40B4-BE49-F238E27FC236}">
                <a16:creationId xmlns:a16="http://schemas.microsoft.com/office/drawing/2014/main" id="{3964A093-D04E-9548-A592-9ADBD095FB82}"/>
              </a:ext>
            </a:extLst>
          </p:cNvPr>
          <p:cNvSpPr/>
          <p:nvPr userDrawn="1"/>
        </p:nvSpPr>
        <p:spPr>
          <a:xfrm>
            <a:off x="468313" y="3320179"/>
            <a:ext cx="431573" cy="38957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t>5</a:t>
            </a:r>
          </a:p>
        </p:txBody>
      </p:sp>
      <p:sp>
        <p:nvSpPr>
          <p:cNvPr id="30" name="Rectangle 29">
            <a:extLst>
              <a:ext uri="{FF2B5EF4-FFF2-40B4-BE49-F238E27FC236}">
                <a16:creationId xmlns:a16="http://schemas.microsoft.com/office/drawing/2014/main" id="{37FAEEF9-51BD-7547-9D28-C4D1709E8B36}"/>
              </a:ext>
            </a:extLst>
          </p:cNvPr>
          <p:cNvSpPr/>
          <p:nvPr userDrawn="1"/>
        </p:nvSpPr>
        <p:spPr>
          <a:xfrm>
            <a:off x="468313" y="3806741"/>
            <a:ext cx="431573" cy="38957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t>6</a:t>
            </a:r>
          </a:p>
        </p:txBody>
      </p:sp>
      <p:sp>
        <p:nvSpPr>
          <p:cNvPr id="31" name="Rectangle 30">
            <a:extLst>
              <a:ext uri="{FF2B5EF4-FFF2-40B4-BE49-F238E27FC236}">
                <a16:creationId xmlns:a16="http://schemas.microsoft.com/office/drawing/2014/main" id="{9B5306E0-61DD-104F-93DD-9C840B7CDCA6}"/>
              </a:ext>
            </a:extLst>
          </p:cNvPr>
          <p:cNvSpPr/>
          <p:nvPr userDrawn="1"/>
        </p:nvSpPr>
        <p:spPr>
          <a:xfrm>
            <a:off x="468313" y="4284913"/>
            <a:ext cx="431573" cy="38957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t>7</a:t>
            </a:r>
          </a:p>
        </p:txBody>
      </p:sp>
      <p:sp>
        <p:nvSpPr>
          <p:cNvPr id="32" name="TextBox 31">
            <a:extLst>
              <a:ext uri="{FF2B5EF4-FFF2-40B4-BE49-F238E27FC236}">
                <a16:creationId xmlns:a16="http://schemas.microsoft.com/office/drawing/2014/main" id="{2AA4BBDF-ECBF-4F49-A602-AB6ED6BACDA6}"/>
              </a:ext>
            </a:extLst>
          </p:cNvPr>
          <p:cNvSpPr txBox="1"/>
          <p:nvPr userDrawn="1"/>
        </p:nvSpPr>
        <p:spPr>
          <a:xfrm>
            <a:off x="6711702" y="4840514"/>
            <a:ext cx="2279522"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dirty="0"/>
              <a:t>NREL</a:t>
            </a:r>
            <a:r>
              <a:rPr lang="en-US" sz="800" baseline="0" dirty="0"/>
              <a:t>    </a:t>
            </a:r>
            <a:r>
              <a:rPr lang="en-US" sz="800" dirty="0"/>
              <a:t>|    </a:t>
            </a:r>
            <a:fld id="{BFD71CF8-5198-8441-A7C0-DC22FD64CBE4}" type="slidenum">
              <a:rPr lang="en-US" sz="800"/>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dirty="0"/>
          </a:p>
        </p:txBody>
      </p:sp>
    </p:spTree>
    <p:extLst>
      <p:ext uri="{BB962C8B-B14F-4D97-AF65-F5344CB8AC3E}">
        <p14:creationId xmlns:p14="http://schemas.microsoft.com/office/powerpoint/2010/main" val="314276520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2_TOC Slide - Mai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0"/>
            <a:ext cx="3214914" cy="1200151"/>
          </a:xfrm>
        </p:spPr>
        <p:txBody>
          <a:bodyPr/>
          <a:lstStyle/>
          <a:p>
            <a:r>
              <a:rPr lang="en-US"/>
              <a:t>Contents</a:t>
            </a:r>
          </a:p>
        </p:txBody>
      </p:sp>
      <p:sp>
        <p:nvSpPr>
          <p:cNvPr id="34" name="Text Placeholder 6"/>
          <p:cNvSpPr>
            <a:spLocks noGrp="1"/>
          </p:cNvSpPr>
          <p:nvPr>
            <p:ph type="body" sz="quarter" idx="11" hasCustomPrompt="1"/>
          </p:nvPr>
        </p:nvSpPr>
        <p:spPr>
          <a:xfrm>
            <a:off x="983661" y="1387198"/>
            <a:ext cx="5164903" cy="389572"/>
          </a:xfrm>
          <a:prstGeom prst="rect">
            <a:avLst/>
          </a:prstGeom>
        </p:spPr>
        <p:txBody>
          <a:bodyPr vert="horz" wrap="none" lIns="0" tIns="0" rIns="0" bIns="0" anchor="ctr" anchorCtr="0"/>
          <a:lstStyle>
            <a:lvl1pPr marL="0" indent="0">
              <a:buNone/>
              <a:defRPr sz="2000" b="1">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dirty="0"/>
              <a:t>Section Name</a:t>
            </a:r>
          </a:p>
        </p:txBody>
      </p:sp>
      <p:cxnSp>
        <p:nvCxnSpPr>
          <p:cNvPr id="37" name="Straight Connector 36"/>
          <p:cNvCxnSpPr/>
          <p:nvPr userDrawn="1"/>
        </p:nvCxnSpPr>
        <p:spPr>
          <a:xfrm>
            <a:off x="983661" y="1776770"/>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38" name="Text Placeholder 6"/>
          <p:cNvSpPr>
            <a:spLocks noGrp="1"/>
          </p:cNvSpPr>
          <p:nvPr>
            <p:ph type="body" sz="quarter" idx="19" hasCustomPrompt="1"/>
          </p:nvPr>
        </p:nvSpPr>
        <p:spPr>
          <a:xfrm>
            <a:off x="983661" y="1866532"/>
            <a:ext cx="5164903" cy="389572"/>
          </a:xfrm>
          <a:prstGeom prst="rect">
            <a:avLst/>
          </a:prstGeom>
        </p:spPr>
        <p:txBody>
          <a:bodyPr vert="horz" wrap="none" lIns="0" tIns="0" rIns="0" bIns="0" anchor="ctr" anchorCtr="0"/>
          <a:lstStyle>
            <a:lvl1pPr marL="0" indent="0">
              <a:buNone/>
              <a:defRPr sz="2000" b="1">
                <a:solidFill>
                  <a:srgbClr val="333333"/>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cxnSp>
        <p:nvCxnSpPr>
          <p:cNvPr id="40" name="Straight Connector 39"/>
          <p:cNvCxnSpPr/>
          <p:nvPr userDrawn="1"/>
        </p:nvCxnSpPr>
        <p:spPr>
          <a:xfrm>
            <a:off x="983661" y="2256104"/>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42" name="Text Placeholder 6"/>
          <p:cNvSpPr>
            <a:spLocks noGrp="1"/>
          </p:cNvSpPr>
          <p:nvPr>
            <p:ph type="body" sz="quarter" idx="21" hasCustomPrompt="1"/>
          </p:nvPr>
        </p:nvSpPr>
        <p:spPr>
          <a:xfrm>
            <a:off x="983661" y="2351089"/>
            <a:ext cx="5164903" cy="389572"/>
          </a:xfrm>
          <a:prstGeom prst="rect">
            <a:avLst/>
          </a:prstGeom>
        </p:spPr>
        <p:txBody>
          <a:bodyPr vert="horz" wrap="none" lIns="0" tIns="0" rIns="0" bIns="0" anchor="ctr" anchorCtr="0"/>
          <a:lstStyle>
            <a:lvl1pPr marL="0" indent="0">
              <a:buNone/>
              <a:defRPr sz="2000" b="1">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cxnSp>
        <p:nvCxnSpPr>
          <p:cNvPr id="44" name="Straight Connector 43"/>
          <p:cNvCxnSpPr/>
          <p:nvPr userDrawn="1"/>
        </p:nvCxnSpPr>
        <p:spPr>
          <a:xfrm>
            <a:off x="983661" y="2740661"/>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49" name="Text Placeholder 6"/>
          <p:cNvSpPr>
            <a:spLocks noGrp="1"/>
          </p:cNvSpPr>
          <p:nvPr>
            <p:ph type="body" sz="quarter" idx="23" hasCustomPrompt="1"/>
          </p:nvPr>
        </p:nvSpPr>
        <p:spPr>
          <a:xfrm>
            <a:off x="983661" y="2836648"/>
            <a:ext cx="5164903" cy="389572"/>
          </a:xfrm>
          <a:prstGeom prst="rect">
            <a:avLst/>
          </a:prstGeom>
        </p:spPr>
        <p:txBody>
          <a:bodyPr vert="horz" wrap="none" lIns="0" tIns="0" rIns="0" bIns="0" anchor="ctr" anchorCtr="0"/>
          <a:lstStyle>
            <a:lvl1pPr marL="0" indent="0">
              <a:buNone/>
              <a:defRPr sz="2000" b="1">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cxnSp>
        <p:nvCxnSpPr>
          <p:cNvPr id="51" name="Straight Connector 50"/>
          <p:cNvCxnSpPr/>
          <p:nvPr userDrawn="1"/>
        </p:nvCxnSpPr>
        <p:spPr>
          <a:xfrm>
            <a:off x="983661" y="3226220"/>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52" name="Text Placeholder 6"/>
          <p:cNvSpPr>
            <a:spLocks noGrp="1"/>
          </p:cNvSpPr>
          <p:nvPr>
            <p:ph type="body" sz="quarter" idx="25" hasCustomPrompt="1"/>
          </p:nvPr>
        </p:nvSpPr>
        <p:spPr>
          <a:xfrm>
            <a:off x="983661" y="3328432"/>
            <a:ext cx="5164903" cy="389572"/>
          </a:xfrm>
          <a:prstGeom prst="rect">
            <a:avLst/>
          </a:prstGeom>
        </p:spPr>
        <p:txBody>
          <a:bodyPr vert="horz" wrap="none" lIns="0" tIns="0" rIns="0" bIns="0" anchor="ctr" anchorCtr="0"/>
          <a:lstStyle>
            <a:lvl1pPr marL="0" indent="0">
              <a:buNone/>
              <a:defRPr sz="2000" b="1">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cxnSp>
        <p:nvCxnSpPr>
          <p:cNvPr id="54" name="Straight Connector 53"/>
          <p:cNvCxnSpPr/>
          <p:nvPr userDrawn="1"/>
        </p:nvCxnSpPr>
        <p:spPr>
          <a:xfrm>
            <a:off x="983661" y="3718004"/>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55" name="Text Placeholder 6"/>
          <p:cNvSpPr>
            <a:spLocks noGrp="1"/>
          </p:cNvSpPr>
          <p:nvPr>
            <p:ph type="body" sz="quarter" idx="27" hasCustomPrompt="1"/>
          </p:nvPr>
        </p:nvSpPr>
        <p:spPr>
          <a:xfrm>
            <a:off x="983661" y="3813991"/>
            <a:ext cx="5164903" cy="389572"/>
          </a:xfrm>
          <a:prstGeom prst="rect">
            <a:avLst/>
          </a:prstGeom>
        </p:spPr>
        <p:txBody>
          <a:bodyPr vert="horz" wrap="none" lIns="0" tIns="0" rIns="0" bIns="0" anchor="ctr" anchorCtr="0"/>
          <a:lstStyle>
            <a:lvl1pPr marL="0" indent="0">
              <a:buNone/>
              <a:defRPr sz="2000" b="1">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cxnSp>
        <p:nvCxnSpPr>
          <p:cNvPr id="57" name="Straight Connector 56"/>
          <p:cNvCxnSpPr/>
          <p:nvPr userDrawn="1"/>
        </p:nvCxnSpPr>
        <p:spPr>
          <a:xfrm>
            <a:off x="983661" y="4203563"/>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58" name="Text Placeholder 6"/>
          <p:cNvSpPr>
            <a:spLocks noGrp="1"/>
          </p:cNvSpPr>
          <p:nvPr>
            <p:ph type="body" sz="quarter" idx="29" hasCustomPrompt="1"/>
          </p:nvPr>
        </p:nvSpPr>
        <p:spPr>
          <a:xfrm>
            <a:off x="983661" y="4299549"/>
            <a:ext cx="5164903" cy="389572"/>
          </a:xfrm>
          <a:prstGeom prst="rect">
            <a:avLst/>
          </a:prstGeom>
        </p:spPr>
        <p:txBody>
          <a:bodyPr vert="horz" wrap="none" lIns="0" tIns="0" rIns="0" bIns="0" anchor="ctr" anchorCtr="0"/>
          <a:lstStyle>
            <a:lvl1pPr marL="0" indent="0">
              <a:buNone/>
              <a:defRPr sz="2000" b="1">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cxnSp>
        <p:nvCxnSpPr>
          <p:cNvPr id="60" name="Straight Connector 59"/>
          <p:cNvCxnSpPr/>
          <p:nvPr userDrawn="1"/>
        </p:nvCxnSpPr>
        <p:spPr>
          <a:xfrm>
            <a:off x="983661" y="4689121"/>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3" name="Rectangle 2">
            <a:extLst>
              <a:ext uri="{FF2B5EF4-FFF2-40B4-BE49-F238E27FC236}">
                <a16:creationId xmlns:a16="http://schemas.microsoft.com/office/drawing/2014/main" id="{27146A4F-6A3F-EF4B-929E-5836F6BDE5E3}"/>
              </a:ext>
            </a:extLst>
          </p:cNvPr>
          <p:cNvSpPr/>
          <p:nvPr userDrawn="1"/>
        </p:nvSpPr>
        <p:spPr>
          <a:xfrm>
            <a:off x="468313" y="1390711"/>
            <a:ext cx="431573" cy="38957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t>1</a:t>
            </a:r>
          </a:p>
        </p:txBody>
      </p:sp>
      <p:sp>
        <p:nvSpPr>
          <p:cNvPr id="26" name="Rectangle 25">
            <a:extLst>
              <a:ext uri="{FF2B5EF4-FFF2-40B4-BE49-F238E27FC236}">
                <a16:creationId xmlns:a16="http://schemas.microsoft.com/office/drawing/2014/main" id="{539E3358-3387-0344-A4E5-7F543009BFF7}"/>
              </a:ext>
            </a:extLst>
          </p:cNvPr>
          <p:cNvSpPr/>
          <p:nvPr userDrawn="1"/>
        </p:nvSpPr>
        <p:spPr>
          <a:xfrm>
            <a:off x="468313" y="1868884"/>
            <a:ext cx="431573" cy="38957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t>2</a:t>
            </a:r>
          </a:p>
        </p:txBody>
      </p:sp>
      <p:sp>
        <p:nvSpPr>
          <p:cNvPr id="27" name="Rectangle 26">
            <a:extLst>
              <a:ext uri="{FF2B5EF4-FFF2-40B4-BE49-F238E27FC236}">
                <a16:creationId xmlns:a16="http://schemas.microsoft.com/office/drawing/2014/main" id="{C386C688-264C-8644-BF91-47516BE962DC}"/>
              </a:ext>
            </a:extLst>
          </p:cNvPr>
          <p:cNvSpPr/>
          <p:nvPr userDrawn="1"/>
        </p:nvSpPr>
        <p:spPr>
          <a:xfrm>
            <a:off x="468313" y="2347056"/>
            <a:ext cx="431573" cy="38957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t>3</a:t>
            </a:r>
          </a:p>
        </p:txBody>
      </p:sp>
      <p:sp>
        <p:nvSpPr>
          <p:cNvPr id="28" name="Rectangle 27">
            <a:extLst>
              <a:ext uri="{FF2B5EF4-FFF2-40B4-BE49-F238E27FC236}">
                <a16:creationId xmlns:a16="http://schemas.microsoft.com/office/drawing/2014/main" id="{DDA01238-AB3B-E34F-9AEA-F4E521E46353}"/>
              </a:ext>
            </a:extLst>
          </p:cNvPr>
          <p:cNvSpPr/>
          <p:nvPr userDrawn="1"/>
        </p:nvSpPr>
        <p:spPr>
          <a:xfrm>
            <a:off x="468313" y="2825229"/>
            <a:ext cx="431573" cy="38957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t>4</a:t>
            </a:r>
          </a:p>
        </p:txBody>
      </p:sp>
      <p:sp>
        <p:nvSpPr>
          <p:cNvPr id="29" name="Rectangle 28">
            <a:extLst>
              <a:ext uri="{FF2B5EF4-FFF2-40B4-BE49-F238E27FC236}">
                <a16:creationId xmlns:a16="http://schemas.microsoft.com/office/drawing/2014/main" id="{3964A093-D04E-9548-A592-9ADBD095FB82}"/>
              </a:ext>
            </a:extLst>
          </p:cNvPr>
          <p:cNvSpPr/>
          <p:nvPr userDrawn="1"/>
        </p:nvSpPr>
        <p:spPr>
          <a:xfrm>
            <a:off x="468313" y="3320179"/>
            <a:ext cx="431573" cy="38957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t>5</a:t>
            </a:r>
          </a:p>
        </p:txBody>
      </p:sp>
      <p:sp>
        <p:nvSpPr>
          <p:cNvPr id="30" name="Rectangle 29">
            <a:extLst>
              <a:ext uri="{FF2B5EF4-FFF2-40B4-BE49-F238E27FC236}">
                <a16:creationId xmlns:a16="http://schemas.microsoft.com/office/drawing/2014/main" id="{37FAEEF9-51BD-7547-9D28-C4D1709E8B36}"/>
              </a:ext>
            </a:extLst>
          </p:cNvPr>
          <p:cNvSpPr/>
          <p:nvPr userDrawn="1"/>
        </p:nvSpPr>
        <p:spPr>
          <a:xfrm>
            <a:off x="468313" y="3806741"/>
            <a:ext cx="431573" cy="38957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t>6</a:t>
            </a:r>
          </a:p>
        </p:txBody>
      </p:sp>
      <p:sp>
        <p:nvSpPr>
          <p:cNvPr id="31" name="Rectangle 30">
            <a:extLst>
              <a:ext uri="{FF2B5EF4-FFF2-40B4-BE49-F238E27FC236}">
                <a16:creationId xmlns:a16="http://schemas.microsoft.com/office/drawing/2014/main" id="{9B5306E0-61DD-104F-93DD-9C840B7CDCA6}"/>
              </a:ext>
            </a:extLst>
          </p:cNvPr>
          <p:cNvSpPr/>
          <p:nvPr userDrawn="1"/>
        </p:nvSpPr>
        <p:spPr>
          <a:xfrm>
            <a:off x="468313" y="4284913"/>
            <a:ext cx="431573" cy="38957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t>7</a:t>
            </a:r>
          </a:p>
        </p:txBody>
      </p:sp>
      <p:sp>
        <p:nvSpPr>
          <p:cNvPr id="32" name="TextBox 31">
            <a:extLst>
              <a:ext uri="{FF2B5EF4-FFF2-40B4-BE49-F238E27FC236}">
                <a16:creationId xmlns:a16="http://schemas.microsoft.com/office/drawing/2014/main" id="{9AEF2436-A4AE-48D1-B685-43389517E473}"/>
              </a:ext>
            </a:extLst>
          </p:cNvPr>
          <p:cNvSpPr txBox="1"/>
          <p:nvPr userDrawn="1"/>
        </p:nvSpPr>
        <p:spPr>
          <a:xfrm>
            <a:off x="6711702" y="4840514"/>
            <a:ext cx="2279522"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dirty="0"/>
              <a:t>NREL</a:t>
            </a:r>
            <a:r>
              <a:rPr lang="en-US" sz="800" baseline="0" dirty="0"/>
              <a:t>    </a:t>
            </a:r>
            <a:r>
              <a:rPr lang="en-US" sz="800" dirty="0"/>
              <a:t>|    </a:t>
            </a:r>
            <a:fld id="{BFD71CF8-5198-8441-A7C0-DC22FD64CBE4}" type="slidenum">
              <a:rPr lang="en-US" sz="800"/>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dirty="0"/>
          </a:p>
        </p:txBody>
      </p:sp>
    </p:spTree>
    <p:extLst>
      <p:ext uri="{BB962C8B-B14F-4D97-AF65-F5344CB8AC3E}">
        <p14:creationId xmlns:p14="http://schemas.microsoft.com/office/powerpoint/2010/main" val="72520412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3_TOC Slide - Mai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0"/>
            <a:ext cx="3214914" cy="1200151"/>
          </a:xfrm>
        </p:spPr>
        <p:txBody>
          <a:bodyPr/>
          <a:lstStyle/>
          <a:p>
            <a:r>
              <a:rPr lang="en-US"/>
              <a:t>Contents</a:t>
            </a:r>
          </a:p>
        </p:txBody>
      </p:sp>
      <p:sp>
        <p:nvSpPr>
          <p:cNvPr id="34" name="Text Placeholder 6"/>
          <p:cNvSpPr>
            <a:spLocks noGrp="1"/>
          </p:cNvSpPr>
          <p:nvPr>
            <p:ph type="body" sz="quarter" idx="11" hasCustomPrompt="1"/>
          </p:nvPr>
        </p:nvSpPr>
        <p:spPr>
          <a:xfrm>
            <a:off x="983661" y="1387198"/>
            <a:ext cx="5164903" cy="389572"/>
          </a:xfrm>
          <a:prstGeom prst="rect">
            <a:avLst/>
          </a:prstGeom>
        </p:spPr>
        <p:txBody>
          <a:bodyPr vert="horz" wrap="none" lIns="0" tIns="0" rIns="0" bIns="0" anchor="ctr" anchorCtr="0"/>
          <a:lstStyle>
            <a:lvl1pPr marL="0" indent="0">
              <a:buNone/>
              <a:defRPr sz="2000" b="1">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dirty="0"/>
              <a:t>Section Name</a:t>
            </a:r>
          </a:p>
        </p:txBody>
      </p:sp>
      <p:cxnSp>
        <p:nvCxnSpPr>
          <p:cNvPr id="37" name="Straight Connector 36"/>
          <p:cNvCxnSpPr/>
          <p:nvPr userDrawn="1"/>
        </p:nvCxnSpPr>
        <p:spPr>
          <a:xfrm>
            <a:off x="983661" y="1776770"/>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38" name="Text Placeholder 6"/>
          <p:cNvSpPr>
            <a:spLocks noGrp="1"/>
          </p:cNvSpPr>
          <p:nvPr>
            <p:ph type="body" sz="quarter" idx="19" hasCustomPrompt="1"/>
          </p:nvPr>
        </p:nvSpPr>
        <p:spPr>
          <a:xfrm>
            <a:off x="983661" y="1866532"/>
            <a:ext cx="5164903" cy="389572"/>
          </a:xfrm>
          <a:prstGeom prst="rect">
            <a:avLst/>
          </a:prstGeom>
        </p:spPr>
        <p:txBody>
          <a:bodyPr vert="horz" wrap="none" lIns="0" tIns="0" rIns="0" bIns="0" anchor="ctr" anchorCtr="0"/>
          <a:lstStyle>
            <a:lvl1pPr marL="0" indent="0">
              <a:buNone/>
              <a:defRPr sz="2000" b="1">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cxnSp>
        <p:nvCxnSpPr>
          <p:cNvPr id="40" name="Straight Connector 39"/>
          <p:cNvCxnSpPr/>
          <p:nvPr userDrawn="1"/>
        </p:nvCxnSpPr>
        <p:spPr>
          <a:xfrm>
            <a:off x="983661" y="2256104"/>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42" name="Text Placeholder 6"/>
          <p:cNvSpPr>
            <a:spLocks noGrp="1"/>
          </p:cNvSpPr>
          <p:nvPr>
            <p:ph type="body" sz="quarter" idx="21" hasCustomPrompt="1"/>
          </p:nvPr>
        </p:nvSpPr>
        <p:spPr>
          <a:xfrm>
            <a:off x="983661" y="2351089"/>
            <a:ext cx="5164903" cy="389572"/>
          </a:xfrm>
          <a:prstGeom prst="rect">
            <a:avLst/>
          </a:prstGeom>
        </p:spPr>
        <p:txBody>
          <a:bodyPr vert="horz" wrap="none" lIns="0" tIns="0" rIns="0" bIns="0" anchor="ctr" anchorCtr="0"/>
          <a:lstStyle>
            <a:lvl1pPr marL="0" indent="0">
              <a:buNone/>
              <a:defRPr sz="2000" b="1">
                <a:solidFill>
                  <a:srgbClr val="333333"/>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cxnSp>
        <p:nvCxnSpPr>
          <p:cNvPr id="44" name="Straight Connector 43"/>
          <p:cNvCxnSpPr/>
          <p:nvPr userDrawn="1"/>
        </p:nvCxnSpPr>
        <p:spPr>
          <a:xfrm>
            <a:off x="983661" y="2740661"/>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49" name="Text Placeholder 6"/>
          <p:cNvSpPr>
            <a:spLocks noGrp="1"/>
          </p:cNvSpPr>
          <p:nvPr>
            <p:ph type="body" sz="quarter" idx="23" hasCustomPrompt="1"/>
          </p:nvPr>
        </p:nvSpPr>
        <p:spPr>
          <a:xfrm>
            <a:off x="983661" y="2836648"/>
            <a:ext cx="5164903" cy="389572"/>
          </a:xfrm>
          <a:prstGeom prst="rect">
            <a:avLst/>
          </a:prstGeom>
        </p:spPr>
        <p:txBody>
          <a:bodyPr vert="horz" wrap="none" lIns="0" tIns="0" rIns="0" bIns="0" anchor="ctr" anchorCtr="0"/>
          <a:lstStyle>
            <a:lvl1pPr marL="0" indent="0">
              <a:buNone/>
              <a:defRPr sz="2000" b="1">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cxnSp>
        <p:nvCxnSpPr>
          <p:cNvPr id="51" name="Straight Connector 50"/>
          <p:cNvCxnSpPr/>
          <p:nvPr userDrawn="1"/>
        </p:nvCxnSpPr>
        <p:spPr>
          <a:xfrm>
            <a:off x="983661" y="3226220"/>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52" name="Text Placeholder 6"/>
          <p:cNvSpPr>
            <a:spLocks noGrp="1"/>
          </p:cNvSpPr>
          <p:nvPr>
            <p:ph type="body" sz="quarter" idx="25" hasCustomPrompt="1"/>
          </p:nvPr>
        </p:nvSpPr>
        <p:spPr>
          <a:xfrm>
            <a:off x="983661" y="3328432"/>
            <a:ext cx="5164903" cy="389572"/>
          </a:xfrm>
          <a:prstGeom prst="rect">
            <a:avLst/>
          </a:prstGeom>
        </p:spPr>
        <p:txBody>
          <a:bodyPr vert="horz" wrap="none" lIns="0" tIns="0" rIns="0" bIns="0" anchor="ctr" anchorCtr="0"/>
          <a:lstStyle>
            <a:lvl1pPr marL="0" indent="0">
              <a:buNone/>
              <a:defRPr sz="2000" b="1">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cxnSp>
        <p:nvCxnSpPr>
          <p:cNvPr id="54" name="Straight Connector 53"/>
          <p:cNvCxnSpPr/>
          <p:nvPr userDrawn="1"/>
        </p:nvCxnSpPr>
        <p:spPr>
          <a:xfrm>
            <a:off x="983661" y="3718004"/>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55" name="Text Placeholder 6"/>
          <p:cNvSpPr>
            <a:spLocks noGrp="1"/>
          </p:cNvSpPr>
          <p:nvPr>
            <p:ph type="body" sz="quarter" idx="27" hasCustomPrompt="1"/>
          </p:nvPr>
        </p:nvSpPr>
        <p:spPr>
          <a:xfrm>
            <a:off x="983661" y="3813991"/>
            <a:ext cx="5164903" cy="389572"/>
          </a:xfrm>
          <a:prstGeom prst="rect">
            <a:avLst/>
          </a:prstGeom>
        </p:spPr>
        <p:txBody>
          <a:bodyPr vert="horz" wrap="none" lIns="0" tIns="0" rIns="0" bIns="0" anchor="ctr" anchorCtr="0"/>
          <a:lstStyle>
            <a:lvl1pPr marL="0" indent="0">
              <a:buNone/>
              <a:defRPr sz="2000" b="1">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cxnSp>
        <p:nvCxnSpPr>
          <p:cNvPr id="57" name="Straight Connector 56"/>
          <p:cNvCxnSpPr/>
          <p:nvPr userDrawn="1"/>
        </p:nvCxnSpPr>
        <p:spPr>
          <a:xfrm>
            <a:off x="983661" y="4203563"/>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58" name="Text Placeholder 6"/>
          <p:cNvSpPr>
            <a:spLocks noGrp="1"/>
          </p:cNvSpPr>
          <p:nvPr>
            <p:ph type="body" sz="quarter" idx="29" hasCustomPrompt="1"/>
          </p:nvPr>
        </p:nvSpPr>
        <p:spPr>
          <a:xfrm>
            <a:off x="983661" y="4299549"/>
            <a:ext cx="5164903" cy="389572"/>
          </a:xfrm>
          <a:prstGeom prst="rect">
            <a:avLst/>
          </a:prstGeom>
        </p:spPr>
        <p:txBody>
          <a:bodyPr vert="horz" wrap="none" lIns="0" tIns="0" rIns="0" bIns="0" anchor="ctr" anchorCtr="0"/>
          <a:lstStyle>
            <a:lvl1pPr marL="0" indent="0">
              <a:buNone/>
              <a:defRPr sz="2000" b="1">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cxnSp>
        <p:nvCxnSpPr>
          <p:cNvPr id="60" name="Straight Connector 59"/>
          <p:cNvCxnSpPr/>
          <p:nvPr userDrawn="1"/>
        </p:nvCxnSpPr>
        <p:spPr>
          <a:xfrm>
            <a:off x="983661" y="4689121"/>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3" name="Rectangle 2">
            <a:extLst>
              <a:ext uri="{FF2B5EF4-FFF2-40B4-BE49-F238E27FC236}">
                <a16:creationId xmlns:a16="http://schemas.microsoft.com/office/drawing/2014/main" id="{27146A4F-6A3F-EF4B-929E-5836F6BDE5E3}"/>
              </a:ext>
            </a:extLst>
          </p:cNvPr>
          <p:cNvSpPr/>
          <p:nvPr userDrawn="1"/>
        </p:nvSpPr>
        <p:spPr>
          <a:xfrm>
            <a:off x="468313" y="1390711"/>
            <a:ext cx="431573" cy="38957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t>1</a:t>
            </a:r>
          </a:p>
        </p:txBody>
      </p:sp>
      <p:sp>
        <p:nvSpPr>
          <p:cNvPr id="26" name="Rectangle 25">
            <a:extLst>
              <a:ext uri="{FF2B5EF4-FFF2-40B4-BE49-F238E27FC236}">
                <a16:creationId xmlns:a16="http://schemas.microsoft.com/office/drawing/2014/main" id="{539E3358-3387-0344-A4E5-7F543009BFF7}"/>
              </a:ext>
            </a:extLst>
          </p:cNvPr>
          <p:cNvSpPr/>
          <p:nvPr userDrawn="1"/>
        </p:nvSpPr>
        <p:spPr>
          <a:xfrm>
            <a:off x="468313" y="1868884"/>
            <a:ext cx="431573" cy="38957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t>2</a:t>
            </a:r>
          </a:p>
        </p:txBody>
      </p:sp>
      <p:sp>
        <p:nvSpPr>
          <p:cNvPr id="27" name="Rectangle 26">
            <a:extLst>
              <a:ext uri="{FF2B5EF4-FFF2-40B4-BE49-F238E27FC236}">
                <a16:creationId xmlns:a16="http://schemas.microsoft.com/office/drawing/2014/main" id="{C386C688-264C-8644-BF91-47516BE962DC}"/>
              </a:ext>
            </a:extLst>
          </p:cNvPr>
          <p:cNvSpPr/>
          <p:nvPr userDrawn="1"/>
        </p:nvSpPr>
        <p:spPr>
          <a:xfrm>
            <a:off x="468313" y="2347056"/>
            <a:ext cx="431573" cy="38957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t>3</a:t>
            </a:r>
          </a:p>
        </p:txBody>
      </p:sp>
      <p:sp>
        <p:nvSpPr>
          <p:cNvPr id="28" name="Rectangle 27">
            <a:extLst>
              <a:ext uri="{FF2B5EF4-FFF2-40B4-BE49-F238E27FC236}">
                <a16:creationId xmlns:a16="http://schemas.microsoft.com/office/drawing/2014/main" id="{DDA01238-AB3B-E34F-9AEA-F4E521E46353}"/>
              </a:ext>
            </a:extLst>
          </p:cNvPr>
          <p:cNvSpPr/>
          <p:nvPr userDrawn="1"/>
        </p:nvSpPr>
        <p:spPr>
          <a:xfrm>
            <a:off x="468313" y="2825229"/>
            <a:ext cx="431573" cy="38957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t>4</a:t>
            </a:r>
          </a:p>
        </p:txBody>
      </p:sp>
      <p:sp>
        <p:nvSpPr>
          <p:cNvPr id="29" name="Rectangle 28">
            <a:extLst>
              <a:ext uri="{FF2B5EF4-FFF2-40B4-BE49-F238E27FC236}">
                <a16:creationId xmlns:a16="http://schemas.microsoft.com/office/drawing/2014/main" id="{3964A093-D04E-9548-A592-9ADBD095FB82}"/>
              </a:ext>
            </a:extLst>
          </p:cNvPr>
          <p:cNvSpPr/>
          <p:nvPr userDrawn="1"/>
        </p:nvSpPr>
        <p:spPr>
          <a:xfrm>
            <a:off x="468313" y="3320179"/>
            <a:ext cx="431573" cy="38957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t>5</a:t>
            </a:r>
          </a:p>
        </p:txBody>
      </p:sp>
      <p:sp>
        <p:nvSpPr>
          <p:cNvPr id="30" name="Rectangle 29">
            <a:extLst>
              <a:ext uri="{FF2B5EF4-FFF2-40B4-BE49-F238E27FC236}">
                <a16:creationId xmlns:a16="http://schemas.microsoft.com/office/drawing/2014/main" id="{37FAEEF9-51BD-7547-9D28-C4D1709E8B36}"/>
              </a:ext>
            </a:extLst>
          </p:cNvPr>
          <p:cNvSpPr/>
          <p:nvPr userDrawn="1"/>
        </p:nvSpPr>
        <p:spPr>
          <a:xfrm>
            <a:off x="468313" y="3806741"/>
            <a:ext cx="431573" cy="38957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t>6</a:t>
            </a:r>
          </a:p>
        </p:txBody>
      </p:sp>
      <p:sp>
        <p:nvSpPr>
          <p:cNvPr id="31" name="Rectangle 30">
            <a:extLst>
              <a:ext uri="{FF2B5EF4-FFF2-40B4-BE49-F238E27FC236}">
                <a16:creationId xmlns:a16="http://schemas.microsoft.com/office/drawing/2014/main" id="{9B5306E0-61DD-104F-93DD-9C840B7CDCA6}"/>
              </a:ext>
            </a:extLst>
          </p:cNvPr>
          <p:cNvSpPr/>
          <p:nvPr userDrawn="1"/>
        </p:nvSpPr>
        <p:spPr>
          <a:xfrm>
            <a:off x="468313" y="4284913"/>
            <a:ext cx="431573" cy="38957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t>7</a:t>
            </a:r>
          </a:p>
        </p:txBody>
      </p:sp>
      <p:sp>
        <p:nvSpPr>
          <p:cNvPr id="32" name="TextBox 31">
            <a:extLst>
              <a:ext uri="{FF2B5EF4-FFF2-40B4-BE49-F238E27FC236}">
                <a16:creationId xmlns:a16="http://schemas.microsoft.com/office/drawing/2014/main" id="{90472166-AF64-4F22-88D8-2C1C45D69B8D}"/>
              </a:ext>
            </a:extLst>
          </p:cNvPr>
          <p:cNvSpPr txBox="1"/>
          <p:nvPr userDrawn="1"/>
        </p:nvSpPr>
        <p:spPr>
          <a:xfrm>
            <a:off x="6711702" y="4840514"/>
            <a:ext cx="2279522"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dirty="0"/>
              <a:t>NREL</a:t>
            </a:r>
            <a:r>
              <a:rPr lang="en-US" sz="800" baseline="0" dirty="0"/>
              <a:t>    </a:t>
            </a:r>
            <a:r>
              <a:rPr lang="en-US" sz="800" dirty="0"/>
              <a:t>|    </a:t>
            </a:r>
            <a:fld id="{BFD71CF8-5198-8441-A7C0-DC22FD64CBE4}" type="slidenum">
              <a:rPr lang="en-US" sz="800"/>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dirty="0"/>
          </a:p>
        </p:txBody>
      </p:sp>
    </p:spTree>
    <p:extLst>
      <p:ext uri="{BB962C8B-B14F-4D97-AF65-F5344CB8AC3E}">
        <p14:creationId xmlns:p14="http://schemas.microsoft.com/office/powerpoint/2010/main" val="42657215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4_TOC Slide - Mai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0"/>
            <a:ext cx="3214914" cy="1200151"/>
          </a:xfrm>
        </p:spPr>
        <p:txBody>
          <a:bodyPr/>
          <a:lstStyle/>
          <a:p>
            <a:r>
              <a:rPr lang="en-US"/>
              <a:t>Contents</a:t>
            </a:r>
          </a:p>
        </p:txBody>
      </p:sp>
      <p:sp>
        <p:nvSpPr>
          <p:cNvPr id="34" name="Text Placeholder 6"/>
          <p:cNvSpPr>
            <a:spLocks noGrp="1"/>
          </p:cNvSpPr>
          <p:nvPr>
            <p:ph type="body" sz="quarter" idx="11" hasCustomPrompt="1"/>
          </p:nvPr>
        </p:nvSpPr>
        <p:spPr>
          <a:xfrm>
            <a:off x="983661" y="1387198"/>
            <a:ext cx="5164903" cy="389572"/>
          </a:xfrm>
          <a:prstGeom prst="rect">
            <a:avLst/>
          </a:prstGeom>
        </p:spPr>
        <p:txBody>
          <a:bodyPr vert="horz" wrap="none" lIns="0" tIns="0" rIns="0" bIns="0" anchor="ctr" anchorCtr="0"/>
          <a:lstStyle>
            <a:lvl1pPr marL="0" indent="0">
              <a:buNone/>
              <a:defRPr sz="2000" b="1">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dirty="0"/>
              <a:t>Section Name</a:t>
            </a:r>
          </a:p>
        </p:txBody>
      </p:sp>
      <p:cxnSp>
        <p:nvCxnSpPr>
          <p:cNvPr id="37" name="Straight Connector 36"/>
          <p:cNvCxnSpPr/>
          <p:nvPr userDrawn="1"/>
        </p:nvCxnSpPr>
        <p:spPr>
          <a:xfrm>
            <a:off x="983661" y="1776770"/>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38" name="Text Placeholder 6"/>
          <p:cNvSpPr>
            <a:spLocks noGrp="1"/>
          </p:cNvSpPr>
          <p:nvPr>
            <p:ph type="body" sz="quarter" idx="19" hasCustomPrompt="1"/>
          </p:nvPr>
        </p:nvSpPr>
        <p:spPr>
          <a:xfrm>
            <a:off x="983661" y="1866532"/>
            <a:ext cx="5164903" cy="389572"/>
          </a:xfrm>
          <a:prstGeom prst="rect">
            <a:avLst/>
          </a:prstGeom>
        </p:spPr>
        <p:txBody>
          <a:bodyPr vert="horz" wrap="none" lIns="0" tIns="0" rIns="0" bIns="0" anchor="ctr" anchorCtr="0"/>
          <a:lstStyle>
            <a:lvl1pPr marL="0" indent="0">
              <a:buNone/>
              <a:defRPr sz="2000" b="1">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cxnSp>
        <p:nvCxnSpPr>
          <p:cNvPr id="40" name="Straight Connector 39"/>
          <p:cNvCxnSpPr/>
          <p:nvPr userDrawn="1"/>
        </p:nvCxnSpPr>
        <p:spPr>
          <a:xfrm>
            <a:off x="983661" y="2256104"/>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42" name="Text Placeholder 6"/>
          <p:cNvSpPr>
            <a:spLocks noGrp="1"/>
          </p:cNvSpPr>
          <p:nvPr>
            <p:ph type="body" sz="quarter" idx="21" hasCustomPrompt="1"/>
          </p:nvPr>
        </p:nvSpPr>
        <p:spPr>
          <a:xfrm>
            <a:off x="983661" y="2351089"/>
            <a:ext cx="5164903" cy="389572"/>
          </a:xfrm>
          <a:prstGeom prst="rect">
            <a:avLst/>
          </a:prstGeom>
        </p:spPr>
        <p:txBody>
          <a:bodyPr vert="horz" wrap="none" lIns="0" tIns="0" rIns="0" bIns="0" anchor="ctr" anchorCtr="0"/>
          <a:lstStyle>
            <a:lvl1pPr marL="0" indent="0">
              <a:buNone/>
              <a:defRPr sz="2000" b="1">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cxnSp>
        <p:nvCxnSpPr>
          <p:cNvPr id="44" name="Straight Connector 43"/>
          <p:cNvCxnSpPr/>
          <p:nvPr userDrawn="1"/>
        </p:nvCxnSpPr>
        <p:spPr>
          <a:xfrm>
            <a:off x="983661" y="2740661"/>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49" name="Text Placeholder 6"/>
          <p:cNvSpPr>
            <a:spLocks noGrp="1"/>
          </p:cNvSpPr>
          <p:nvPr>
            <p:ph type="body" sz="quarter" idx="23" hasCustomPrompt="1"/>
          </p:nvPr>
        </p:nvSpPr>
        <p:spPr>
          <a:xfrm>
            <a:off x="983661" y="2836648"/>
            <a:ext cx="5164903" cy="389572"/>
          </a:xfrm>
          <a:prstGeom prst="rect">
            <a:avLst/>
          </a:prstGeom>
        </p:spPr>
        <p:txBody>
          <a:bodyPr vert="horz" wrap="none" lIns="0" tIns="0" rIns="0" bIns="0" anchor="ctr" anchorCtr="0"/>
          <a:lstStyle>
            <a:lvl1pPr marL="0" indent="0">
              <a:buNone/>
              <a:defRPr sz="2000" b="1">
                <a:solidFill>
                  <a:srgbClr val="333333"/>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cxnSp>
        <p:nvCxnSpPr>
          <p:cNvPr id="51" name="Straight Connector 50"/>
          <p:cNvCxnSpPr/>
          <p:nvPr userDrawn="1"/>
        </p:nvCxnSpPr>
        <p:spPr>
          <a:xfrm>
            <a:off x="983661" y="3226220"/>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52" name="Text Placeholder 6"/>
          <p:cNvSpPr>
            <a:spLocks noGrp="1"/>
          </p:cNvSpPr>
          <p:nvPr>
            <p:ph type="body" sz="quarter" idx="25" hasCustomPrompt="1"/>
          </p:nvPr>
        </p:nvSpPr>
        <p:spPr>
          <a:xfrm>
            <a:off x="983661" y="3328432"/>
            <a:ext cx="5164903" cy="389572"/>
          </a:xfrm>
          <a:prstGeom prst="rect">
            <a:avLst/>
          </a:prstGeom>
        </p:spPr>
        <p:txBody>
          <a:bodyPr vert="horz" wrap="none" lIns="0" tIns="0" rIns="0" bIns="0" anchor="ctr" anchorCtr="0"/>
          <a:lstStyle>
            <a:lvl1pPr marL="0" indent="0">
              <a:buNone/>
              <a:defRPr sz="2000" b="1">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cxnSp>
        <p:nvCxnSpPr>
          <p:cNvPr id="54" name="Straight Connector 53"/>
          <p:cNvCxnSpPr/>
          <p:nvPr userDrawn="1"/>
        </p:nvCxnSpPr>
        <p:spPr>
          <a:xfrm>
            <a:off x="983661" y="3718004"/>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55" name="Text Placeholder 6"/>
          <p:cNvSpPr>
            <a:spLocks noGrp="1"/>
          </p:cNvSpPr>
          <p:nvPr>
            <p:ph type="body" sz="quarter" idx="27" hasCustomPrompt="1"/>
          </p:nvPr>
        </p:nvSpPr>
        <p:spPr>
          <a:xfrm>
            <a:off x="983661" y="3813991"/>
            <a:ext cx="5164903" cy="389572"/>
          </a:xfrm>
          <a:prstGeom prst="rect">
            <a:avLst/>
          </a:prstGeom>
        </p:spPr>
        <p:txBody>
          <a:bodyPr vert="horz" wrap="none" lIns="0" tIns="0" rIns="0" bIns="0" anchor="ctr" anchorCtr="0"/>
          <a:lstStyle>
            <a:lvl1pPr marL="0" indent="0">
              <a:buNone/>
              <a:defRPr sz="2000" b="1">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cxnSp>
        <p:nvCxnSpPr>
          <p:cNvPr id="57" name="Straight Connector 56"/>
          <p:cNvCxnSpPr/>
          <p:nvPr userDrawn="1"/>
        </p:nvCxnSpPr>
        <p:spPr>
          <a:xfrm>
            <a:off x="983661" y="4203563"/>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58" name="Text Placeholder 6"/>
          <p:cNvSpPr>
            <a:spLocks noGrp="1"/>
          </p:cNvSpPr>
          <p:nvPr>
            <p:ph type="body" sz="quarter" idx="29" hasCustomPrompt="1"/>
          </p:nvPr>
        </p:nvSpPr>
        <p:spPr>
          <a:xfrm>
            <a:off x="983661" y="4299549"/>
            <a:ext cx="5164903" cy="389572"/>
          </a:xfrm>
          <a:prstGeom prst="rect">
            <a:avLst/>
          </a:prstGeom>
        </p:spPr>
        <p:txBody>
          <a:bodyPr vert="horz" wrap="none" lIns="0" tIns="0" rIns="0" bIns="0" anchor="ctr" anchorCtr="0"/>
          <a:lstStyle>
            <a:lvl1pPr marL="0" indent="0">
              <a:buNone/>
              <a:defRPr sz="2000" b="1">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cxnSp>
        <p:nvCxnSpPr>
          <p:cNvPr id="60" name="Straight Connector 59"/>
          <p:cNvCxnSpPr/>
          <p:nvPr userDrawn="1"/>
        </p:nvCxnSpPr>
        <p:spPr>
          <a:xfrm>
            <a:off x="983661" y="4689121"/>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3" name="Rectangle 2">
            <a:extLst>
              <a:ext uri="{FF2B5EF4-FFF2-40B4-BE49-F238E27FC236}">
                <a16:creationId xmlns:a16="http://schemas.microsoft.com/office/drawing/2014/main" id="{27146A4F-6A3F-EF4B-929E-5836F6BDE5E3}"/>
              </a:ext>
            </a:extLst>
          </p:cNvPr>
          <p:cNvSpPr/>
          <p:nvPr userDrawn="1"/>
        </p:nvSpPr>
        <p:spPr>
          <a:xfrm>
            <a:off x="468313" y="1390711"/>
            <a:ext cx="431573" cy="38957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t>1</a:t>
            </a:r>
          </a:p>
        </p:txBody>
      </p:sp>
      <p:sp>
        <p:nvSpPr>
          <p:cNvPr id="26" name="Rectangle 25">
            <a:extLst>
              <a:ext uri="{FF2B5EF4-FFF2-40B4-BE49-F238E27FC236}">
                <a16:creationId xmlns:a16="http://schemas.microsoft.com/office/drawing/2014/main" id="{539E3358-3387-0344-A4E5-7F543009BFF7}"/>
              </a:ext>
            </a:extLst>
          </p:cNvPr>
          <p:cNvSpPr/>
          <p:nvPr userDrawn="1"/>
        </p:nvSpPr>
        <p:spPr>
          <a:xfrm>
            <a:off x="468313" y="1868884"/>
            <a:ext cx="431573" cy="38957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t>2</a:t>
            </a:r>
          </a:p>
        </p:txBody>
      </p:sp>
      <p:sp>
        <p:nvSpPr>
          <p:cNvPr id="27" name="Rectangle 26">
            <a:extLst>
              <a:ext uri="{FF2B5EF4-FFF2-40B4-BE49-F238E27FC236}">
                <a16:creationId xmlns:a16="http://schemas.microsoft.com/office/drawing/2014/main" id="{C386C688-264C-8644-BF91-47516BE962DC}"/>
              </a:ext>
            </a:extLst>
          </p:cNvPr>
          <p:cNvSpPr/>
          <p:nvPr userDrawn="1"/>
        </p:nvSpPr>
        <p:spPr>
          <a:xfrm>
            <a:off x="468313" y="2347056"/>
            <a:ext cx="431573" cy="38957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t>3</a:t>
            </a:r>
          </a:p>
        </p:txBody>
      </p:sp>
      <p:sp>
        <p:nvSpPr>
          <p:cNvPr id="28" name="Rectangle 27">
            <a:extLst>
              <a:ext uri="{FF2B5EF4-FFF2-40B4-BE49-F238E27FC236}">
                <a16:creationId xmlns:a16="http://schemas.microsoft.com/office/drawing/2014/main" id="{DDA01238-AB3B-E34F-9AEA-F4E521E46353}"/>
              </a:ext>
            </a:extLst>
          </p:cNvPr>
          <p:cNvSpPr/>
          <p:nvPr userDrawn="1"/>
        </p:nvSpPr>
        <p:spPr>
          <a:xfrm>
            <a:off x="468313" y="2825229"/>
            <a:ext cx="431573" cy="38957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t>4</a:t>
            </a:r>
          </a:p>
        </p:txBody>
      </p:sp>
      <p:sp>
        <p:nvSpPr>
          <p:cNvPr id="29" name="Rectangle 28">
            <a:extLst>
              <a:ext uri="{FF2B5EF4-FFF2-40B4-BE49-F238E27FC236}">
                <a16:creationId xmlns:a16="http://schemas.microsoft.com/office/drawing/2014/main" id="{3964A093-D04E-9548-A592-9ADBD095FB82}"/>
              </a:ext>
            </a:extLst>
          </p:cNvPr>
          <p:cNvSpPr/>
          <p:nvPr userDrawn="1"/>
        </p:nvSpPr>
        <p:spPr>
          <a:xfrm>
            <a:off x="468313" y="3320179"/>
            <a:ext cx="431573" cy="38957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t>5</a:t>
            </a:r>
          </a:p>
        </p:txBody>
      </p:sp>
      <p:sp>
        <p:nvSpPr>
          <p:cNvPr id="30" name="Rectangle 29">
            <a:extLst>
              <a:ext uri="{FF2B5EF4-FFF2-40B4-BE49-F238E27FC236}">
                <a16:creationId xmlns:a16="http://schemas.microsoft.com/office/drawing/2014/main" id="{37FAEEF9-51BD-7547-9D28-C4D1709E8B36}"/>
              </a:ext>
            </a:extLst>
          </p:cNvPr>
          <p:cNvSpPr/>
          <p:nvPr userDrawn="1"/>
        </p:nvSpPr>
        <p:spPr>
          <a:xfrm>
            <a:off x="468313" y="3806741"/>
            <a:ext cx="431573" cy="38957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t>6</a:t>
            </a:r>
          </a:p>
        </p:txBody>
      </p:sp>
      <p:sp>
        <p:nvSpPr>
          <p:cNvPr id="31" name="Rectangle 30">
            <a:extLst>
              <a:ext uri="{FF2B5EF4-FFF2-40B4-BE49-F238E27FC236}">
                <a16:creationId xmlns:a16="http://schemas.microsoft.com/office/drawing/2014/main" id="{9B5306E0-61DD-104F-93DD-9C840B7CDCA6}"/>
              </a:ext>
            </a:extLst>
          </p:cNvPr>
          <p:cNvSpPr/>
          <p:nvPr userDrawn="1"/>
        </p:nvSpPr>
        <p:spPr>
          <a:xfrm>
            <a:off x="468313" y="4284913"/>
            <a:ext cx="431573" cy="38957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t>7</a:t>
            </a:r>
          </a:p>
        </p:txBody>
      </p:sp>
      <p:sp>
        <p:nvSpPr>
          <p:cNvPr id="32" name="TextBox 31">
            <a:extLst>
              <a:ext uri="{FF2B5EF4-FFF2-40B4-BE49-F238E27FC236}">
                <a16:creationId xmlns:a16="http://schemas.microsoft.com/office/drawing/2014/main" id="{F3BF7DB7-399E-46EF-B819-8CE44A17C5F0}"/>
              </a:ext>
            </a:extLst>
          </p:cNvPr>
          <p:cNvSpPr txBox="1"/>
          <p:nvPr userDrawn="1"/>
        </p:nvSpPr>
        <p:spPr>
          <a:xfrm>
            <a:off x="6711702" y="4840514"/>
            <a:ext cx="2279522"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dirty="0"/>
              <a:t>NREL</a:t>
            </a:r>
            <a:r>
              <a:rPr lang="en-US" sz="800" baseline="0" dirty="0"/>
              <a:t>    </a:t>
            </a:r>
            <a:r>
              <a:rPr lang="en-US" sz="800" dirty="0"/>
              <a:t>|    </a:t>
            </a:r>
            <a:fld id="{BFD71CF8-5198-8441-A7C0-DC22FD64CBE4}" type="slidenum">
              <a:rPr lang="en-US" sz="800"/>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dirty="0"/>
          </a:p>
        </p:txBody>
      </p:sp>
    </p:spTree>
    <p:extLst>
      <p:ext uri="{BB962C8B-B14F-4D97-AF65-F5344CB8AC3E}">
        <p14:creationId xmlns:p14="http://schemas.microsoft.com/office/powerpoint/2010/main" val="114586643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5_TOC Slide - Mai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0"/>
            <a:ext cx="3214914" cy="1200151"/>
          </a:xfrm>
        </p:spPr>
        <p:txBody>
          <a:bodyPr/>
          <a:lstStyle/>
          <a:p>
            <a:r>
              <a:rPr lang="en-US"/>
              <a:t>Contents</a:t>
            </a:r>
          </a:p>
        </p:txBody>
      </p:sp>
      <p:sp>
        <p:nvSpPr>
          <p:cNvPr id="34" name="Text Placeholder 6"/>
          <p:cNvSpPr>
            <a:spLocks noGrp="1"/>
          </p:cNvSpPr>
          <p:nvPr>
            <p:ph type="body" sz="quarter" idx="11" hasCustomPrompt="1"/>
          </p:nvPr>
        </p:nvSpPr>
        <p:spPr>
          <a:xfrm>
            <a:off x="983661" y="1387198"/>
            <a:ext cx="5164903" cy="389572"/>
          </a:xfrm>
          <a:prstGeom prst="rect">
            <a:avLst/>
          </a:prstGeom>
        </p:spPr>
        <p:txBody>
          <a:bodyPr vert="horz" wrap="none" lIns="0" tIns="0" rIns="0" bIns="0" anchor="ctr" anchorCtr="0"/>
          <a:lstStyle>
            <a:lvl1pPr marL="0" indent="0">
              <a:buNone/>
              <a:defRPr sz="2000" b="1">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dirty="0"/>
              <a:t>Section Name</a:t>
            </a:r>
          </a:p>
        </p:txBody>
      </p:sp>
      <p:cxnSp>
        <p:nvCxnSpPr>
          <p:cNvPr id="37" name="Straight Connector 36"/>
          <p:cNvCxnSpPr/>
          <p:nvPr userDrawn="1"/>
        </p:nvCxnSpPr>
        <p:spPr>
          <a:xfrm>
            <a:off x="983661" y="1776770"/>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38" name="Text Placeholder 6"/>
          <p:cNvSpPr>
            <a:spLocks noGrp="1"/>
          </p:cNvSpPr>
          <p:nvPr>
            <p:ph type="body" sz="quarter" idx="19" hasCustomPrompt="1"/>
          </p:nvPr>
        </p:nvSpPr>
        <p:spPr>
          <a:xfrm>
            <a:off x="983661" y="1866532"/>
            <a:ext cx="5164903" cy="389572"/>
          </a:xfrm>
          <a:prstGeom prst="rect">
            <a:avLst/>
          </a:prstGeom>
        </p:spPr>
        <p:txBody>
          <a:bodyPr vert="horz" wrap="none" lIns="0" tIns="0" rIns="0" bIns="0" anchor="ctr" anchorCtr="0"/>
          <a:lstStyle>
            <a:lvl1pPr marL="0" indent="0">
              <a:buNone/>
              <a:defRPr sz="2000" b="1">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cxnSp>
        <p:nvCxnSpPr>
          <p:cNvPr id="40" name="Straight Connector 39"/>
          <p:cNvCxnSpPr/>
          <p:nvPr userDrawn="1"/>
        </p:nvCxnSpPr>
        <p:spPr>
          <a:xfrm>
            <a:off x="983661" y="2256104"/>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42" name="Text Placeholder 6"/>
          <p:cNvSpPr>
            <a:spLocks noGrp="1"/>
          </p:cNvSpPr>
          <p:nvPr>
            <p:ph type="body" sz="quarter" idx="21" hasCustomPrompt="1"/>
          </p:nvPr>
        </p:nvSpPr>
        <p:spPr>
          <a:xfrm>
            <a:off x="983661" y="2351089"/>
            <a:ext cx="5164903" cy="389572"/>
          </a:xfrm>
          <a:prstGeom prst="rect">
            <a:avLst/>
          </a:prstGeom>
        </p:spPr>
        <p:txBody>
          <a:bodyPr vert="horz" wrap="none" lIns="0" tIns="0" rIns="0" bIns="0" anchor="ctr" anchorCtr="0"/>
          <a:lstStyle>
            <a:lvl1pPr marL="0" indent="0">
              <a:buNone/>
              <a:defRPr sz="2000" b="1">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cxnSp>
        <p:nvCxnSpPr>
          <p:cNvPr id="44" name="Straight Connector 43"/>
          <p:cNvCxnSpPr/>
          <p:nvPr userDrawn="1"/>
        </p:nvCxnSpPr>
        <p:spPr>
          <a:xfrm>
            <a:off x="983661" y="2740661"/>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49" name="Text Placeholder 6"/>
          <p:cNvSpPr>
            <a:spLocks noGrp="1"/>
          </p:cNvSpPr>
          <p:nvPr>
            <p:ph type="body" sz="quarter" idx="23" hasCustomPrompt="1"/>
          </p:nvPr>
        </p:nvSpPr>
        <p:spPr>
          <a:xfrm>
            <a:off x="983661" y="2836648"/>
            <a:ext cx="5164903" cy="389572"/>
          </a:xfrm>
          <a:prstGeom prst="rect">
            <a:avLst/>
          </a:prstGeom>
        </p:spPr>
        <p:txBody>
          <a:bodyPr vert="horz" wrap="none" lIns="0" tIns="0" rIns="0" bIns="0" anchor="ctr" anchorCtr="0"/>
          <a:lstStyle>
            <a:lvl1pPr marL="0" indent="0">
              <a:buNone/>
              <a:defRPr sz="2000" b="1">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cxnSp>
        <p:nvCxnSpPr>
          <p:cNvPr id="51" name="Straight Connector 50"/>
          <p:cNvCxnSpPr/>
          <p:nvPr userDrawn="1"/>
        </p:nvCxnSpPr>
        <p:spPr>
          <a:xfrm>
            <a:off x="983661" y="3226220"/>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52" name="Text Placeholder 6"/>
          <p:cNvSpPr>
            <a:spLocks noGrp="1"/>
          </p:cNvSpPr>
          <p:nvPr>
            <p:ph type="body" sz="quarter" idx="25" hasCustomPrompt="1"/>
          </p:nvPr>
        </p:nvSpPr>
        <p:spPr>
          <a:xfrm>
            <a:off x="983661" y="3328432"/>
            <a:ext cx="5164903" cy="389572"/>
          </a:xfrm>
          <a:prstGeom prst="rect">
            <a:avLst/>
          </a:prstGeom>
        </p:spPr>
        <p:txBody>
          <a:bodyPr vert="horz" wrap="none" lIns="0" tIns="0" rIns="0" bIns="0" anchor="ctr" anchorCtr="0"/>
          <a:lstStyle>
            <a:lvl1pPr marL="0" indent="0">
              <a:buNone/>
              <a:defRPr sz="2000" b="1">
                <a:solidFill>
                  <a:srgbClr val="333333"/>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cxnSp>
        <p:nvCxnSpPr>
          <p:cNvPr id="54" name="Straight Connector 53"/>
          <p:cNvCxnSpPr/>
          <p:nvPr userDrawn="1"/>
        </p:nvCxnSpPr>
        <p:spPr>
          <a:xfrm>
            <a:off x="983661" y="3718004"/>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55" name="Text Placeholder 6"/>
          <p:cNvSpPr>
            <a:spLocks noGrp="1"/>
          </p:cNvSpPr>
          <p:nvPr>
            <p:ph type="body" sz="quarter" idx="27" hasCustomPrompt="1"/>
          </p:nvPr>
        </p:nvSpPr>
        <p:spPr>
          <a:xfrm>
            <a:off x="983661" y="3813991"/>
            <a:ext cx="5164903" cy="389572"/>
          </a:xfrm>
          <a:prstGeom prst="rect">
            <a:avLst/>
          </a:prstGeom>
        </p:spPr>
        <p:txBody>
          <a:bodyPr vert="horz" wrap="none" lIns="0" tIns="0" rIns="0" bIns="0" anchor="ctr" anchorCtr="0"/>
          <a:lstStyle>
            <a:lvl1pPr marL="0" indent="0">
              <a:buNone/>
              <a:defRPr sz="2000" b="1">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cxnSp>
        <p:nvCxnSpPr>
          <p:cNvPr id="57" name="Straight Connector 56"/>
          <p:cNvCxnSpPr/>
          <p:nvPr userDrawn="1"/>
        </p:nvCxnSpPr>
        <p:spPr>
          <a:xfrm>
            <a:off x="983661" y="4203563"/>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58" name="Text Placeholder 6"/>
          <p:cNvSpPr>
            <a:spLocks noGrp="1"/>
          </p:cNvSpPr>
          <p:nvPr>
            <p:ph type="body" sz="quarter" idx="29" hasCustomPrompt="1"/>
          </p:nvPr>
        </p:nvSpPr>
        <p:spPr>
          <a:xfrm>
            <a:off x="983661" y="4299549"/>
            <a:ext cx="5164903" cy="389572"/>
          </a:xfrm>
          <a:prstGeom prst="rect">
            <a:avLst/>
          </a:prstGeom>
        </p:spPr>
        <p:txBody>
          <a:bodyPr vert="horz" wrap="none" lIns="0" tIns="0" rIns="0" bIns="0" anchor="ctr" anchorCtr="0"/>
          <a:lstStyle>
            <a:lvl1pPr marL="0" indent="0">
              <a:buNone/>
              <a:defRPr sz="2000" b="1">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cxnSp>
        <p:nvCxnSpPr>
          <p:cNvPr id="60" name="Straight Connector 59"/>
          <p:cNvCxnSpPr/>
          <p:nvPr userDrawn="1"/>
        </p:nvCxnSpPr>
        <p:spPr>
          <a:xfrm>
            <a:off x="983661" y="4689121"/>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3" name="Rectangle 2">
            <a:extLst>
              <a:ext uri="{FF2B5EF4-FFF2-40B4-BE49-F238E27FC236}">
                <a16:creationId xmlns:a16="http://schemas.microsoft.com/office/drawing/2014/main" id="{27146A4F-6A3F-EF4B-929E-5836F6BDE5E3}"/>
              </a:ext>
            </a:extLst>
          </p:cNvPr>
          <p:cNvSpPr/>
          <p:nvPr userDrawn="1"/>
        </p:nvSpPr>
        <p:spPr>
          <a:xfrm>
            <a:off x="468313" y="1390711"/>
            <a:ext cx="431573" cy="38957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t>1</a:t>
            </a:r>
          </a:p>
        </p:txBody>
      </p:sp>
      <p:sp>
        <p:nvSpPr>
          <p:cNvPr id="26" name="Rectangle 25">
            <a:extLst>
              <a:ext uri="{FF2B5EF4-FFF2-40B4-BE49-F238E27FC236}">
                <a16:creationId xmlns:a16="http://schemas.microsoft.com/office/drawing/2014/main" id="{539E3358-3387-0344-A4E5-7F543009BFF7}"/>
              </a:ext>
            </a:extLst>
          </p:cNvPr>
          <p:cNvSpPr/>
          <p:nvPr userDrawn="1"/>
        </p:nvSpPr>
        <p:spPr>
          <a:xfrm>
            <a:off x="468313" y="1868884"/>
            <a:ext cx="431573" cy="38957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t>2</a:t>
            </a:r>
          </a:p>
        </p:txBody>
      </p:sp>
      <p:sp>
        <p:nvSpPr>
          <p:cNvPr id="27" name="Rectangle 26">
            <a:extLst>
              <a:ext uri="{FF2B5EF4-FFF2-40B4-BE49-F238E27FC236}">
                <a16:creationId xmlns:a16="http://schemas.microsoft.com/office/drawing/2014/main" id="{C386C688-264C-8644-BF91-47516BE962DC}"/>
              </a:ext>
            </a:extLst>
          </p:cNvPr>
          <p:cNvSpPr/>
          <p:nvPr userDrawn="1"/>
        </p:nvSpPr>
        <p:spPr>
          <a:xfrm>
            <a:off x="468313" y="2347056"/>
            <a:ext cx="431573" cy="38957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t>3</a:t>
            </a:r>
          </a:p>
        </p:txBody>
      </p:sp>
      <p:sp>
        <p:nvSpPr>
          <p:cNvPr id="28" name="Rectangle 27">
            <a:extLst>
              <a:ext uri="{FF2B5EF4-FFF2-40B4-BE49-F238E27FC236}">
                <a16:creationId xmlns:a16="http://schemas.microsoft.com/office/drawing/2014/main" id="{DDA01238-AB3B-E34F-9AEA-F4E521E46353}"/>
              </a:ext>
            </a:extLst>
          </p:cNvPr>
          <p:cNvSpPr/>
          <p:nvPr userDrawn="1"/>
        </p:nvSpPr>
        <p:spPr>
          <a:xfrm>
            <a:off x="468313" y="2825229"/>
            <a:ext cx="431573" cy="38957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t>4</a:t>
            </a:r>
          </a:p>
        </p:txBody>
      </p:sp>
      <p:sp>
        <p:nvSpPr>
          <p:cNvPr id="29" name="Rectangle 28">
            <a:extLst>
              <a:ext uri="{FF2B5EF4-FFF2-40B4-BE49-F238E27FC236}">
                <a16:creationId xmlns:a16="http://schemas.microsoft.com/office/drawing/2014/main" id="{3964A093-D04E-9548-A592-9ADBD095FB82}"/>
              </a:ext>
            </a:extLst>
          </p:cNvPr>
          <p:cNvSpPr/>
          <p:nvPr userDrawn="1"/>
        </p:nvSpPr>
        <p:spPr>
          <a:xfrm>
            <a:off x="468313" y="3320179"/>
            <a:ext cx="431573" cy="38957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t>5</a:t>
            </a:r>
          </a:p>
        </p:txBody>
      </p:sp>
      <p:sp>
        <p:nvSpPr>
          <p:cNvPr id="30" name="Rectangle 29">
            <a:extLst>
              <a:ext uri="{FF2B5EF4-FFF2-40B4-BE49-F238E27FC236}">
                <a16:creationId xmlns:a16="http://schemas.microsoft.com/office/drawing/2014/main" id="{37FAEEF9-51BD-7547-9D28-C4D1709E8B36}"/>
              </a:ext>
            </a:extLst>
          </p:cNvPr>
          <p:cNvSpPr/>
          <p:nvPr userDrawn="1"/>
        </p:nvSpPr>
        <p:spPr>
          <a:xfrm>
            <a:off x="468313" y="3806741"/>
            <a:ext cx="431573" cy="38957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t>6</a:t>
            </a:r>
          </a:p>
        </p:txBody>
      </p:sp>
      <p:sp>
        <p:nvSpPr>
          <p:cNvPr id="31" name="Rectangle 30">
            <a:extLst>
              <a:ext uri="{FF2B5EF4-FFF2-40B4-BE49-F238E27FC236}">
                <a16:creationId xmlns:a16="http://schemas.microsoft.com/office/drawing/2014/main" id="{9B5306E0-61DD-104F-93DD-9C840B7CDCA6}"/>
              </a:ext>
            </a:extLst>
          </p:cNvPr>
          <p:cNvSpPr/>
          <p:nvPr userDrawn="1"/>
        </p:nvSpPr>
        <p:spPr>
          <a:xfrm>
            <a:off x="468313" y="4284913"/>
            <a:ext cx="431573" cy="38957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t>7</a:t>
            </a:r>
          </a:p>
        </p:txBody>
      </p:sp>
      <p:sp>
        <p:nvSpPr>
          <p:cNvPr id="32" name="TextBox 31">
            <a:extLst>
              <a:ext uri="{FF2B5EF4-FFF2-40B4-BE49-F238E27FC236}">
                <a16:creationId xmlns:a16="http://schemas.microsoft.com/office/drawing/2014/main" id="{34F5CAA4-6852-4FE1-A6D9-E8A9254CD865}"/>
              </a:ext>
            </a:extLst>
          </p:cNvPr>
          <p:cNvSpPr txBox="1"/>
          <p:nvPr userDrawn="1"/>
        </p:nvSpPr>
        <p:spPr>
          <a:xfrm>
            <a:off x="6711702" y="4840514"/>
            <a:ext cx="2279522"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dirty="0"/>
              <a:t>NREL</a:t>
            </a:r>
            <a:r>
              <a:rPr lang="en-US" sz="800" baseline="0" dirty="0"/>
              <a:t>    </a:t>
            </a:r>
            <a:r>
              <a:rPr lang="en-US" sz="800" dirty="0"/>
              <a:t>|    </a:t>
            </a:r>
            <a:fld id="{BFD71CF8-5198-8441-A7C0-DC22FD64CBE4}" type="slidenum">
              <a:rPr lang="en-US" sz="800"/>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dirty="0"/>
          </a:p>
        </p:txBody>
      </p:sp>
    </p:spTree>
    <p:extLst>
      <p:ext uri="{BB962C8B-B14F-4D97-AF65-F5344CB8AC3E}">
        <p14:creationId xmlns:p14="http://schemas.microsoft.com/office/powerpoint/2010/main" val="42234427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 Full Photo 4">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86F3D87-C3BA-374C-A5C4-61C54BBBB065}"/>
              </a:ext>
            </a:extLst>
          </p:cNvPr>
          <p:cNvPicPr>
            <a:picLocks noChangeAspect="1"/>
          </p:cNvPicPr>
          <p:nvPr userDrawn="1"/>
        </p:nvPicPr>
        <p:blipFill>
          <a:blip r:embed="rId2"/>
          <a:srcRect/>
          <a:stretch/>
        </p:blipFill>
        <p:spPr>
          <a:xfrm>
            <a:off x="6763" y="0"/>
            <a:ext cx="9130473" cy="5143499"/>
          </a:xfrm>
          <a:prstGeom prst="rect">
            <a:avLst/>
          </a:prstGeom>
        </p:spPr>
      </p:pic>
      <p:sp>
        <p:nvSpPr>
          <p:cNvPr id="8" name="Text Placeholder 7"/>
          <p:cNvSpPr>
            <a:spLocks noGrp="1"/>
          </p:cNvSpPr>
          <p:nvPr>
            <p:ph type="body" sz="quarter" idx="10" hasCustomPrompt="1"/>
          </p:nvPr>
        </p:nvSpPr>
        <p:spPr>
          <a:xfrm>
            <a:off x="3736975" y="1504827"/>
            <a:ext cx="5393498" cy="1095516"/>
          </a:xfrm>
          <a:solidFill>
            <a:schemeClr val="accent1">
              <a:alpha val="75000"/>
            </a:schemeClr>
          </a:solidFill>
        </p:spPr>
        <p:txBody>
          <a:bodyPr lIns="182880" tIns="137160" rIns="182880" bIns="137160" anchor="ctr" anchorCtr="0">
            <a:noAutofit/>
          </a:bodyPr>
          <a:lstStyle>
            <a:lvl1pPr marL="0" indent="0">
              <a:lnSpc>
                <a:spcPts val="2800"/>
              </a:lnSpc>
              <a:buNone/>
              <a:defRPr sz="3000">
                <a:solidFill>
                  <a:schemeClr val="bg1"/>
                </a:solidFill>
              </a:defRPr>
            </a:lvl1pPr>
          </a:lstStyle>
          <a:p>
            <a:pPr lvl="0"/>
            <a:r>
              <a:rPr lang="en-US"/>
              <a:t>Title</a:t>
            </a:r>
          </a:p>
        </p:txBody>
      </p:sp>
      <p:sp>
        <p:nvSpPr>
          <p:cNvPr id="15" name="Text Placeholder 14"/>
          <p:cNvSpPr>
            <a:spLocks noGrp="1"/>
          </p:cNvSpPr>
          <p:nvPr>
            <p:ph type="body" sz="quarter" idx="11" hasCustomPrompt="1"/>
          </p:nvPr>
        </p:nvSpPr>
        <p:spPr>
          <a:xfrm>
            <a:off x="3736975" y="2744787"/>
            <a:ext cx="4322763" cy="1101551"/>
          </a:xfrm>
          <a:solidFill>
            <a:schemeClr val="accent1">
              <a:alpha val="75000"/>
            </a:schemeClr>
          </a:solidFill>
        </p:spPr>
        <p:txBody>
          <a:bodyPr lIns="182880" tIns="137160" rIns="182880" bIns="137160" anchor="ctr" anchorCtr="0">
            <a:noAutofit/>
          </a:bodyPr>
          <a:lstStyle>
            <a:lvl1pPr marL="0" indent="0">
              <a:lnSpc>
                <a:spcPts val="1760"/>
              </a:lnSpc>
              <a:spcBef>
                <a:spcPts val="400"/>
              </a:spcBef>
              <a:buNone/>
              <a:defRPr sz="1800" baseline="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Presenter Name</a:t>
            </a:r>
            <a:br>
              <a:rPr lang="en-US" dirty="0"/>
            </a:br>
            <a:r>
              <a:rPr lang="en-US" dirty="0"/>
              <a:t>Venue or Organization</a:t>
            </a:r>
            <a:br>
              <a:rPr lang="en-US" dirty="0"/>
            </a:br>
            <a:r>
              <a:rPr lang="en-US" dirty="0"/>
              <a:t>Date</a:t>
            </a:r>
          </a:p>
        </p:txBody>
      </p:sp>
      <p:pic>
        <p:nvPicPr>
          <p:cNvPr id="7" name="Graphic 6">
            <a:extLst>
              <a:ext uri="{FF2B5EF4-FFF2-40B4-BE49-F238E27FC236}">
                <a16:creationId xmlns:a16="http://schemas.microsoft.com/office/drawing/2014/main" id="{821FBE40-03AF-2040-B470-29B21F4E356A}"/>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67454" y="0"/>
            <a:ext cx="2331892" cy="1092307"/>
          </a:xfrm>
          <a:prstGeom prst="rect">
            <a:avLst/>
          </a:prstGeom>
        </p:spPr>
      </p:pic>
      <p:sp>
        <p:nvSpPr>
          <p:cNvPr id="9" name="TextBox 8">
            <a:extLst>
              <a:ext uri="{FF2B5EF4-FFF2-40B4-BE49-F238E27FC236}">
                <a16:creationId xmlns:a16="http://schemas.microsoft.com/office/drawing/2014/main" id="{E5D50BFA-B1F7-4C9D-9C22-4C028B73506D}"/>
              </a:ext>
            </a:extLst>
          </p:cNvPr>
          <p:cNvSpPr txBox="1"/>
          <p:nvPr userDrawn="1"/>
        </p:nvSpPr>
        <p:spPr>
          <a:xfrm>
            <a:off x="467454" y="4830962"/>
            <a:ext cx="2093495" cy="200055"/>
          </a:xfrm>
          <a:prstGeom prst="rect">
            <a:avLst/>
          </a:prstGeom>
          <a:noFill/>
          <a:effectLst/>
        </p:spPr>
        <p:txBody>
          <a:bodyPr wrap="square" lIns="0" tIns="0" rIns="0" bIns="0" rtlCol="0">
            <a:noAutofit/>
          </a:bodyPr>
          <a:lstStyle/>
          <a:p>
            <a:r>
              <a:rPr lang="en-US" sz="600" i="1" dirty="0">
                <a:ln>
                  <a:noFill/>
                </a:ln>
                <a:solidFill>
                  <a:schemeClr val="bg1"/>
                </a:solidFill>
                <a:effectLst>
                  <a:outerShdw blurRad="139700" dir="5400000" algn="t" rotWithShape="0">
                    <a:prstClr val="black"/>
                  </a:outerShdw>
                </a:effectLst>
              </a:rPr>
              <a:t>Photo by Werner Slocum, NREL 68547</a:t>
            </a:r>
          </a:p>
        </p:txBody>
      </p:sp>
    </p:spTree>
    <p:extLst>
      <p:ext uri="{BB962C8B-B14F-4D97-AF65-F5344CB8AC3E}">
        <p14:creationId xmlns:p14="http://schemas.microsoft.com/office/powerpoint/2010/main" val="150124100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6_TOC Slide - Mai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0"/>
            <a:ext cx="3214914" cy="1200151"/>
          </a:xfrm>
        </p:spPr>
        <p:txBody>
          <a:bodyPr/>
          <a:lstStyle/>
          <a:p>
            <a:r>
              <a:rPr lang="en-US"/>
              <a:t>Contents</a:t>
            </a:r>
          </a:p>
        </p:txBody>
      </p:sp>
      <p:sp>
        <p:nvSpPr>
          <p:cNvPr id="34" name="Text Placeholder 6"/>
          <p:cNvSpPr>
            <a:spLocks noGrp="1"/>
          </p:cNvSpPr>
          <p:nvPr>
            <p:ph type="body" sz="quarter" idx="11" hasCustomPrompt="1"/>
          </p:nvPr>
        </p:nvSpPr>
        <p:spPr>
          <a:xfrm>
            <a:off x="983661" y="1387198"/>
            <a:ext cx="5164903" cy="389572"/>
          </a:xfrm>
          <a:prstGeom prst="rect">
            <a:avLst/>
          </a:prstGeom>
        </p:spPr>
        <p:txBody>
          <a:bodyPr vert="horz" wrap="none" lIns="0" tIns="0" rIns="0" bIns="0" anchor="ctr" anchorCtr="0"/>
          <a:lstStyle>
            <a:lvl1pPr marL="0" indent="0">
              <a:buNone/>
              <a:defRPr sz="2000" b="1">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dirty="0"/>
              <a:t>Section Name</a:t>
            </a:r>
          </a:p>
        </p:txBody>
      </p:sp>
      <p:cxnSp>
        <p:nvCxnSpPr>
          <p:cNvPr id="37" name="Straight Connector 36"/>
          <p:cNvCxnSpPr/>
          <p:nvPr userDrawn="1"/>
        </p:nvCxnSpPr>
        <p:spPr>
          <a:xfrm>
            <a:off x="983661" y="1776770"/>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38" name="Text Placeholder 6"/>
          <p:cNvSpPr>
            <a:spLocks noGrp="1"/>
          </p:cNvSpPr>
          <p:nvPr>
            <p:ph type="body" sz="quarter" idx="19" hasCustomPrompt="1"/>
          </p:nvPr>
        </p:nvSpPr>
        <p:spPr>
          <a:xfrm>
            <a:off x="983661" y="1866532"/>
            <a:ext cx="5164903" cy="389572"/>
          </a:xfrm>
          <a:prstGeom prst="rect">
            <a:avLst/>
          </a:prstGeom>
        </p:spPr>
        <p:txBody>
          <a:bodyPr vert="horz" wrap="none" lIns="0" tIns="0" rIns="0" bIns="0" anchor="ctr" anchorCtr="0"/>
          <a:lstStyle>
            <a:lvl1pPr marL="0" indent="0">
              <a:buNone/>
              <a:defRPr sz="2000" b="1">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cxnSp>
        <p:nvCxnSpPr>
          <p:cNvPr id="40" name="Straight Connector 39"/>
          <p:cNvCxnSpPr/>
          <p:nvPr userDrawn="1"/>
        </p:nvCxnSpPr>
        <p:spPr>
          <a:xfrm>
            <a:off x="983661" y="2256104"/>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42" name="Text Placeholder 6"/>
          <p:cNvSpPr>
            <a:spLocks noGrp="1"/>
          </p:cNvSpPr>
          <p:nvPr>
            <p:ph type="body" sz="quarter" idx="21" hasCustomPrompt="1"/>
          </p:nvPr>
        </p:nvSpPr>
        <p:spPr>
          <a:xfrm>
            <a:off x="983661" y="2351089"/>
            <a:ext cx="5164903" cy="389572"/>
          </a:xfrm>
          <a:prstGeom prst="rect">
            <a:avLst/>
          </a:prstGeom>
        </p:spPr>
        <p:txBody>
          <a:bodyPr vert="horz" wrap="none" lIns="0" tIns="0" rIns="0" bIns="0" anchor="ctr" anchorCtr="0"/>
          <a:lstStyle>
            <a:lvl1pPr marL="0" indent="0">
              <a:buNone/>
              <a:defRPr sz="2000" b="1">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cxnSp>
        <p:nvCxnSpPr>
          <p:cNvPr id="44" name="Straight Connector 43"/>
          <p:cNvCxnSpPr/>
          <p:nvPr userDrawn="1"/>
        </p:nvCxnSpPr>
        <p:spPr>
          <a:xfrm>
            <a:off x="983661" y="2740661"/>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49" name="Text Placeholder 6"/>
          <p:cNvSpPr>
            <a:spLocks noGrp="1"/>
          </p:cNvSpPr>
          <p:nvPr>
            <p:ph type="body" sz="quarter" idx="23" hasCustomPrompt="1"/>
          </p:nvPr>
        </p:nvSpPr>
        <p:spPr>
          <a:xfrm>
            <a:off x="983661" y="2836648"/>
            <a:ext cx="5164903" cy="389572"/>
          </a:xfrm>
          <a:prstGeom prst="rect">
            <a:avLst/>
          </a:prstGeom>
        </p:spPr>
        <p:txBody>
          <a:bodyPr vert="horz" wrap="none" lIns="0" tIns="0" rIns="0" bIns="0" anchor="ctr" anchorCtr="0"/>
          <a:lstStyle>
            <a:lvl1pPr marL="0" indent="0">
              <a:buNone/>
              <a:defRPr sz="2000" b="1">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cxnSp>
        <p:nvCxnSpPr>
          <p:cNvPr id="51" name="Straight Connector 50"/>
          <p:cNvCxnSpPr/>
          <p:nvPr userDrawn="1"/>
        </p:nvCxnSpPr>
        <p:spPr>
          <a:xfrm>
            <a:off x="983661" y="3226220"/>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52" name="Text Placeholder 6"/>
          <p:cNvSpPr>
            <a:spLocks noGrp="1"/>
          </p:cNvSpPr>
          <p:nvPr>
            <p:ph type="body" sz="quarter" idx="25" hasCustomPrompt="1"/>
          </p:nvPr>
        </p:nvSpPr>
        <p:spPr>
          <a:xfrm>
            <a:off x="983661" y="3328432"/>
            <a:ext cx="5164903" cy="389572"/>
          </a:xfrm>
          <a:prstGeom prst="rect">
            <a:avLst/>
          </a:prstGeom>
        </p:spPr>
        <p:txBody>
          <a:bodyPr vert="horz" wrap="none" lIns="0" tIns="0" rIns="0" bIns="0" anchor="ctr" anchorCtr="0"/>
          <a:lstStyle>
            <a:lvl1pPr marL="0" indent="0">
              <a:buNone/>
              <a:defRPr sz="2000" b="1">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cxnSp>
        <p:nvCxnSpPr>
          <p:cNvPr id="54" name="Straight Connector 53"/>
          <p:cNvCxnSpPr/>
          <p:nvPr userDrawn="1"/>
        </p:nvCxnSpPr>
        <p:spPr>
          <a:xfrm>
            <a:off x="983661" y="3718004"/>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55" name="Text Placeholder 6"/>
          <p:cNvSpPr>
            <a:spLocks noGrp="1"/>
          </p:cNvSpPr>
          <p:nvPr>
            <p:ph type="body" sz="quarter" idx="27" hasCustomPrompt="1"/>
          </p:nvPr>
        </p:nvSpPr>
        <p:spPr>
          <a:xfrm>
            <a:off x="983661" y="3813991"/>
            <a:ext cx="5164903" cy="389572"/>
          </a:xfrm>
          <a:prstGeom prst="rect">
            <a:avLst/>
          </a:prstGeom>
        </p:spPr>
        <p:txBody>
          <a:bodyPr vert="horz" wrap="none" lIns="0" tIns="0" rIns="0" bIns="0" anchor="ctr" anchorCtr="0"/>
          <a:lstStyle>
            <a:lvl1pPr marL="0" indent="0">
              <a:buNone/>
              <a:defRPr sz="2000" b="1">
                <a:solidFill>
                  <a:srgbClr val="333333"/>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cxnSp>
        <p:nvCxnSpPr>
          <p:cNvPr id="57" name="Straight Connector 56"/>
          <p:cNvCxnSpPr/>
          <p:nvPr userDrawn="1"/>
        </p:nvCxnSpPr>
        <p:spPr>
          <a:xfrm>
            <a:off x="983661" y="4203563"/>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58" name="Text Placeholder 6"/>
          <p:cNvSpPr>
            <a:spLocks noGrp="1"/>
          </p:cNvSpPr>
          <p:nvPr>
            <p:ph type="body" sz="quarter" idx="29" hasCustomPrompt="1"/>
          </p:nvPr>
        </p:nvSpPr>
        <p:spPr>
          <a:xfrm>
            <a:off x="983661" y="4299549"/>
            <a:ext cx="5164903" cy="389572"/>
          </a:xfrm>
          <a:prstGeom prst="rect">
            <a:avLst/>
          </a:prstGeom>
        </p:spPr>
        <p:txBody>
          <a:bodyPr vert="horz" wrap="none" lIns="0" tIns="0" rIns="0" bIns="0" anchor="ctr" anchorCtr="0"/>
          <a:lstStyle>
            <a:lvl1pPr marL="0" indent="0">
              <a:buNone/>
              <a:defRPr sz="2000" b="1">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cxnSp>
        <p:nvCxnSpPr>
          <p:cNvPr id="60" name="Straight Connector 59"/>
          <p:cNvCxnSpPr/>
          <p:nvPr userDrawn="1"/>
        </p:nvCxnSpPr>
        <p:spPr>
          <a:xfrm>
            <a:off x="983661" y="4689121"/>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3" name="Rectangle 2">
            <a:extLst>
              <a:ext uri="{FF2B5EF4-FFF2-40B4-BE49-F238E27FC236}">
                <a16:creationId xmlns:a16="http://schemas.microsoft.com/office/drawing/2014/main" id="{27146A4F-6A3F-EF4B-929E-5836F6BDE5E3}"/>
              </a:ext>
            </a:extLst>
          </p:cNvPr>
          <p:cNvSpPr/>
          <p:nvPr userDrawn="1"/>
        </p:nvSpPr>
        <p:spPr>
          <a:xfrm>
            <a:off x="468313" y="1390711"/>
            <a:ext cx="431573" cy="38957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t>1</a:t>
            </a:r>
          </a:p>
        </p:txBody>
      </p:sp>
      <p:sp>
        <p:nvSpPr>
          <p:cNvPr id="26" name="Rectangle 25">
            <a:extLst>
              <a:ext uri="{FF2B5EF4-FFF2-40B4-BE49-F238E27FC236}">
                <a16:creationId xmlns:a16="http://schemas.microsoft.com/office/drawing/2014/main" id="{539E3358-3387-0344-A4E5-7F543009BFF7}"/>
              </a:ext>
            </a:extLst>
          </p:cNvPr>
          <p:cNvSpPr/>
          <p:nvPr userDrawn="1"/>
        </p:nvSpPr>
        <p:spPr>
          <a:xfrm>
            <a:off x="468313" y="1868884"/>
            <a:ext cx="431573" cy="38957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t>2</a:t>
            </a:r>
          </a:p>
        </p:txBody>
      </p:sp>
      <p:sp>
        <p:nvSpPr>
          <p:cNvPr id="27" name="Rectangle 26">
            <a:extLst>
              <a:ext uri="{FF2B5EF4-FFF2-40B4-BE49-F238E27FC236}">
                <a16:creationId xmlns:a16="http://schemas.microsoft.com/office/drawing/2014/main" id="{C386C688-264C-8644-BF91-47516BE962DC}"/>
              </a:ext>
            </a:extLst>
          </p:cNvPr>
          <p:cNvSpPr/>
          <p:nvPr userDrawn="1"/>
        </p:nvSpPr>
        <p:spPr>
          <a:xfrm>
            <a:off x="468313" y="2347056"/>
            <a:ext cx="431573" cy="38957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t>3</a:t>
            </a:r>
          </a:p>
        </p:txBody>
      </p:sp>
      <p:sp>
        <p:nvSpPr>
          <p:cNvPr id="28" name="Rectangle 27">
            <a:extLst>
              <a:ext uri="{FF2B5EF4-FFF2-40B4-BE49-F238E27FC236}">
                <a16:creationId xmlns:a16="http://schemas.microsoft.com/office/drawing/2014/main" id="{DDA01238-AB3B-E34F-9AEA-F4E521E46353}"/>
              </a:ext>
            </a:extLst>
          </p:cNvPr>
          <p:cNvSpPr/>
          <p:nvPr userDrawn="1"/>
        </p:nvSpPr>
        <p:spPr>
          <a:xfrm>
            <a:off x="468313" y="2825229"/>
            <a:ext cx="431573" cy="38957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t>4</a:t>
            </a:r>
          </a:p>
        </p:txBody>
      </p:sp>
      <p:sp>
        <p:nvSpPr>
          <p:cNvPr id="29" name="Rectangle 28">
            <a:extLst>
              <a:ext uri="{FF2B5EF4-FFF2-40B4-BE49-F238E27FC236}">
                <a16:creationId xmlns:a16="http://schemas.microsoft.com/office/drawing/2014/main" id="{3964A093-D04E-9548-A592-9ADBD095FB82}"/>
              </a:ext>
            </a:extLst>
          </p:cNvPr>
          <p:cNvSpPr/>
          <p:nvPr userDrawn="1"/>
        </p:nvSpPr>
        <p:spPr>
          <a:xfrm>
            <a:off x="468313" y="3320179"/>
            <a:ext cx="431573" cy="38957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t>5</a:t>
            </a:r>
          </a:p>
        </p:txBody>
      </p:sp>
      <p:sp>
        <p:nvSpPr>
          <p:cNvPr id="30" name="Rectangle 29">
            <a:extLst>
              <a:ext uri="{FF2B5EF4-FFF2-40B4-BE49-F238E27FC236}">
                <a16:creationId xmlns:a16="http://schemas.microsoft.com/office/drawing/2014/main" id="{37FAEEF9-51BD-7547-9D28-C4D1709E8B36}"/>
              </a:ext>
            </a:extLst>
          </p:cNvPr>
          <p:cNvSpPr/>
          <p:nvPr userDrawn="1"/>
        </p:nvSpPr>
        <p:spPr>
          <a:xfrm>
            <a:off x="468313" y="3806741"/>
            <a:ext cx="431573" cy="38957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t>6</a:t>
            </a:r>
          </a:p>
        </p:txBody>
      </p:sp>
      <p:sp>
        <p:nvSpPr>
          <p:cNvPr id="31" name="Rectangle 30">
            <a:extLst>
              <a:ext uri="{FF2B5EF4-FFF2-40B4-BE49-F238E27FC236}">
                <a16:creationId xmlns:a16="http://schemas.microsoft.com/office/drawing/2014/main" id="{9B5306E0-61DD-104F-93DD-9C840B7CDCA6}"/>
              </a:ext>
            </a:extLst>
          </p:cNvPr>
          <p:cNvSpPr/>
          <p:nvPr userDrawn="1"/>
        </p:nvSpPr>
        <p:spPr>
          <a:xfrm>
            <a:off x="468313" y="4284913"/>
            <a:ext cx="431573" cy="38957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t>7</a:t>
            </a:r>
          </a:p>
        </p:txBody>
      </p:sp>
      <p:sp>
        <p:nvSpPr>
          <p:cNvPr id="32" name="TextBox 31">
            <a:extLst>
              <a:ext uri="{FF2B5EF4-FFF2-40B4-BE49-F238E27FC236}">
                <a16:creationId xmlns:a16="http://schemas.microsoft.com/office/drawing/2014/main" id="{1F2F342F-560D-45EE-AC97-0A018E8C678A}"/>
              </a:ext>
            </a:extLst>
          </p:cNvPr>
          <p:cNvSpPr txBox="1"/>
          <p:nvPr userDrawn="1"/>
        </p:nvSpPr>
        <p:spPr>
          <a:xfrm>
            <a:off x="6711702" y="4840514"/>
            <a:ext cx="2279522"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dirty="0"/>
              <a:t>NREL</a:t>
            </a:r>
            <a:r>
              <a:rPr lang="en-US" sz="800" baseline="0" dirty="0"/>
              <a:t>    </a:t>
            </a:r>
            <a:r>
              <a:rPr lang="en-US" sz="800" dirty="0"/>
              <a:t>|    </a:t>
            </a:r>
            <a:fld id="{BFD71CF8-5198-8441-A7C0-DC22FD64CBE4}" type="slidenum">
              <a:rPr lang="en-US" sz="800"/>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dirty="0"/>
          </a:p>
        </p:txBody>
      </p:sp>
    </p:spTree>
    <p:extLst>
      <p:ext uri="{BB962C8B-B14F-4D97-AF65-F5344CB8AC3E}">
        <p14:creationId xmlns:p14="http://schemas.microsoft.com/office/powerpoint/2010/main" val="156761753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7_TOC Slide - Mai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0"/>
            <a:ext cx="3214914" cy="1200151"/>
          </a:xfrm>
        </p:spPr>
        <p:txBody>
          <a:bodyPr/>
          <a:lstStyle/>
          <a:p>
            <a:r>
              <a:rPr lang="en-US"/>
              <a:t>Contents</a:t>
            </a:r>
          </a:p>
        </p:txBody>
      </p:sp>
      <p:sp>
        <p:nvSpPr>
          <p:cNvPr id="34" name="Text Placeholder 6"/>
          <p:cNvSpPr>
            <a:spLocks noGrp="1"/>
          </p:cNvSpPr>
          <p:nvPr>
            <p:ph type="body" sz="quarter" idx="11" hasCustomPrompt="1"/>
          </p:nvPr>
        </p:nvSpPr>
        <p:spPr>
          <a:xfrm>
            <a:off x="983661" y="1387198"/>
            <a:ext cx="5164903" cy="389572"/>
          </a:xfrm>
          <a:prstGeom prst="rect">
            <a:avLst/>
          </a:prstGeom>
        </p:spPr>
        <p:txBody>
          <a:bodyPr vert="horz" wrap="none" lIns="0" tIns="0" rIns="0" bIns="0" anchor="ctr" anchorCtr="0"/>
          <a:lstStyle>
            <a:lvl1pPr marL="0" indent="0">
              <a:buNone/>
              <a:defRPr sz="2000" b="1">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dirty="0"/>
              <a:t>Section Name</a:t>
            </a:r>
          </a:p>
        </p:txBody>
      </p:sp>
      <p:cxnSp>
        <p:nvCxnSpPr>
          <p:cNvPr id="37" name="Straight Connector 36"/>
          <p:cNvCxnSpPr/>
          <p:nvPr userDrawn="1"/>
        </p:nvCxnSpPr>
        <p:spPr>
          <a:xfrm>
            <a:off x="983661" y="1776770"/>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38" name="Text Placeholder 6"/>
          <p:cNvSpPr>
            <a:spLocks noGrp="1"/>
          </p:cNvSpPr>
          <p:nvPr>
            <p:ph type="body" sz="quarter" idx="19" hasCustomPrompt="1"/>
          </p:nvPr>
        </p:nvSpPr>
        <p:spPr>
          <a:xfrm>
            <a:off x="983661" y="1866532"/>
            <a:ext cx="5164903" cy="389572"/>
          </a:xfrm>
          <a:prstGeom prst="rect">
            <a:avLst/>
          </a:prstGeom>
        </p:spPr>
        <p:txBody>
          <a:bodyPr vert="horz" wrap="none" lIns="0" tIns="0" rIns="0" bIns="0" anchor="ctr" anchorCtr="0"/>
          <a:lstStyle>
            <a:lvl1pPr marL="0" indent="0">
              <a:buNone/>
              <a:defRPr sz="2000" b="1">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cxnSp>
        <p:nvCxnSpPr>
          <p:cNvPr id="40" name="Straight Connector 39"/>
          <p:cNvCxnSpPr/>
          <p:nvPr userDrawn="1"/>
        </p:nvCxnSpPr>
        <p:spPr>
          <a:xfrm>
            <a:off x="983661" y="2256104"/>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42" name="Text Placeholder 6"/>
          <p:cNvSpPr>
            <a:spLocks noGrp="1"/>
          </p:cNvSpPr>
          <p:nvPr>
            <p:ph type="body" sz="quarter" idx="21" hasCustomPrompt="1"/>
          </p:nvPr>
        </p:nvSpPr>
        <p:spPr>
          <a:xfrm>
            <a:off x="983661" y="2351089"/>
            <a:ext cx="5164903" cy="389572"/>
          </a:xfrm>
          <a:prstGeom prst="rect">
            <a:avLst/>
          </a:prstGeom>
        </p:spPr>
        <p:txBody>
          <a:bodyPr vert="horz" wrap="none" lIns="0" tIns="0" rIns="0" bIns="0" anchor="ctr" anchorCtr="0"/>
          <a:lstStyle>
            <a:lvl1pPr marL="0" indent="0">
              <a:buNone/>
              <a:defRPr sz="2000" b="1">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cxnSp>
        <p:nvCxnSpPr>
          <p:cNvPr id="44" name="Straight Connector 43"/>
          <p:cNvCxnSpPr/>
          <p:nvPr userDrawn="1"/>
        </p:nvCxnSpPr>
        <p:spPr>
          <a:xfrm>
            <a:off x="983661" y="2740661"/>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49" name="Text Placeholder 6"/>
          <p:cNvSpPr>
            <a:spLocks noGrp="1"/>
          </p:cNvSpPr>
          <p:nvPr>
            <p:ph type="body" sz="quarter" idx="23" hasCustomPrompt="1"/>
          </p:nvPr>
        </p:nvSpPr>
        <p:spPr>
          <a:xfrm>
            <a:off x="983661" y="2836648"/>
            <a:ext cx="5164903" cy="389572"/>
          </a:xfrm>
          <a:prstGeom prst="rect">
            <a:avLst/>
          </a:prstGeom>
        </p:spPr>
        <p:txBody>
          <a:bodyPr vert="horz" wrap="none" lIns="0" tIns="0" rIns="0" bIns="0" anchor="ctr" anchorCtr="0"/>
          <a:lstStyle>
            <a:lvl1pPr marL="0" indent="0">
              <a:buNone/>
              <a:defRPr sz="2000" b="1">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cxnSp>
        <p:nvCxnSpPr>
          <p:cNvPr id="51" name="Straight Connector 50"/>
          <p:cNvCxnSpPr/>
          <p:nvPr userDrawn="1"/>
        </p:nvCxnSpPr>
        <p:spPr>
          <a:xfrm>
            <a:off x="983661" y="3226220"/>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52" name="Text Placeholder 6"/>
          <p:cNvSpPr>
            <a:spLocks noGrp="1"/>
          </p:cNvSpPr>
          <p:nvPr>
            <p:ph type="body" sz="quarter" idx="25" hasCustomPrompt="1"/>
          </p:nvPr>
        </p:nvSpPr>
        <p:spPr>
          <a:xfrm>
            <a:off x="983661" y="3328432"/>
            <a:ext cx="5164903" cy="389572"/>
          </a:xfrm>
          <a:prstGeom prst="rect">
            <a:avLst/>
          </a:prstGeom>
        </p:spPr>
        <p:txBody>
          <a:bodyPr vert="horz" wrap="none" lIns="0" tIns="0" rIns="0" bIns="0" anchor="ctr" anchorCtr="0"/>
          <a:lstStyle>
            <a:lvl1pPr marL="0" indent="0">
              <a:buNone/>
              <a:defRPr sz="2000" b="1">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cxnSp>
        <p:nvCxnSpPr>
          <p:cNvPr id="54" name="Straight Connector 53"/>
          <p:cNvCxnSpPr/>
          <p:nvPr userDrawn="1"/>
        </p:nvCxnSpPr>
        <p:spPr>
          <a:xfrm>
            <a:off x="983661" y="3718004"/>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55" name="Text Placeholder 6"/>
          <p:cNvSpPr>
            <a:spLocks noGrp="1"/>
          </p:cNvSpPr>
          <p:nvPr>
            <p:ph type="body" sz="quarter" idx="27" hasCustomPrompt="1"/>
          </p:nvPr>
        </p:nvSpPr>
        <p:spPr>
          <a:xfrm>
            <a:off x="983661" y="3813991"/>
            <a:ext cx="5164903" cy="389572"/>
          </a:xfrm>
          <a:prstGeom prst="rect">
            <a:avLst/>
          </a:prstGeom>
        </p:spPr>
        <p:txBody>
          <a:bodyPr vert="horz" wrap="none" lIns="0" tIns="0" rIns="0" bIns="0" anchor="ctr" anchorCtr="0"/>
          <a:lstStyle>
            <a:lvl1pPr marL="0" indent="0">
              <a:buNone/>
              <a:defRPr sz="2000" b="1">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cxnSp>
        <p:nvCxnSpPr>
          <p:cNvPr id="57" name="Straight Connector 56"/>
          <p:cNvCxnSpPr/>
          <p:nvPr userDrawn="1"/>
        </p:nvCxnSpPr>
        <p:spPr>
          <a:xfrm>
            <a:off x="983661" y="4203563"/>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58" name="Text Placeholder 6"/>
          <p:cNvSpPr>
            <a:spLocks noGrp="1"/>
          </p:cNvSpPr>
          <p:nvPr>
            <p:ph type="body" sz="quarter" idx="29" hasCustomPrompt="1"/>
          </p:nvPr>
        </p:nvSpPr>
        <p:spPr>
          <a:xfrm>
            <a:off x="983661" y="4299549"/>
            <a:ext cx="5164903" cy="389572"/>
          </a:xfrm>
          <a:prstGeom prst="rect">
            <a:avLst/>
          </a:prstGeom>
        </p:spPr>
        <p:txBody>
          <a:bodyPr vert="horz" wrap="none" lIns="0" tIns="0" rIns="0" bIns="0" anchor="ctr" anchorCtr="0"/>
          <a:lstStyle>
            <a:lvl1pPr marL="0" indent="0">
              <a:buNone/>
              <a:defRPr sz="2000" b="1">
                <a:solidFill>
                  <a:srgbClr val="333333"/>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cxnSp>
        <p:nvCxnSpPr>
          <p:cNvPr id="60" name="Straight Connector 59"/>
          <p:cNvCxnSpPr/>
          <p:nvPr userDrawn="1"/>
        </p:nvCxnSpPr>
        <p:spPr>
          <a:xfrm>
            <a:off x="983661" y="4689121"/>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3" name="Rectangle 2">
            <a:extLst>
              <a:ext uri="{FF2B5EF4-FFF2-40B4-BE49-F238E27FC236}">
                <a16:creationId xmlns:a16="http://schemas.microsoft.com/office/drawing/2014/main" id="{27146A4F-6A3F-EF4B-929E-5836F6BDE5E3}"/>
              </a:ext>
            </a:extLst>
          </p:cNvPr>
          <p:cNvSpPr/>
          <p:nvPr userDrawn="1"/>
        </p:nvSpPr>
        <p:spPr>
          <a:xfrm>
            <a:off x="468313" y="1390711"/>
            <a:ext cx="431573" cy="38957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t>1</a:t>
            </a:r>
          </a:p>
        </p:txBody>
      </p:sp>
      <p:sp>
        <p:nvSpPr>
          <p:cNvPr id="26" name="Rectangle 25">
            <a:extLst>
              <a:ext uri="{FF2B5EF4-FFF2-40B4-BE49-F238E27FC236}">
                <a16:creationId xmlns:a16="http://schemas.microsoft.com/office/drawing/2014/main" id="{539E3358-3387-0344-A4E5-7F543009BFF7}"/>
              </a:ext>
            </a:extLst>
          </p:cNvPr>
          <p:cNvSpPr/>
          <p:nvPr userDrawn="1"/>
        </p:nvSpPr>
        <p:spPr>
          <a:xfrm>
            <a:off x="468313" y="1868884"/>
            <a:ext cx="431573" cy="38957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t>2</a:t>
            </a:r>
          </a:p>
        </p:txBody>
      </p:sp>
      <p:sp>
        <p:nvSpPr>
          <p:cNvPr id="27" name="Rectangle 26">
            <a:extLst>
              <a:ext uri="{FF2B5EF4-FFF2-40B4-BE49-F238E27FC236}">
                <a16:creationId xmlns:a16="http://schemas.microsoft.com/office/drawing/2014/main" id="{C386C688-264C-8644-BF91-47516BE962DC}"/>
              </a:ext>
            </a:extLst>
          </p:cNvPr>
          <p:cNvSpPr/>
          <p:nvPr userDrawn="1"/>
        </p:nvSpPr>
        <p:spPr>
          <a:xfrm>
            <a:off x="468313" y="2347056"/>
            <a:ext cx="431573" cy="38957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t>3</a:t>
            </a:r>
          </a:p>
        </p:txBody>
      </p:sp>
      <p:sp>
        <p:nvSpPr>
          <p:cNvPr id="28" name="Rectangle 27">
            <a:extLst>
              <a:ext uri="{FF2B5EF4-FFF2-40B4-BE49-F238E27FC236}">
                <a16:creationId xmlns:a16="http://schemas.microsoft.com/office/drawing/2014/main" id="{DDA01238-AB3B-E34F-9AEA-F4E521E46353}"/>
              </a:ext>
            </a:extLst>
          </p:cNvPr>
          <p:cNvSpPr/>
          <p:nvPr userDrawn="1"/>
        </p:nvSpPr>
        <p:spPr>
          <a:xfrm>
            <a:off x="468313" y="2825229"/>
            <a:ext cx="431573" cy="38957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t>4</a:t>
            </a:r>
          </a:p>
        </p:txBody>
      </p:sp>
      <p:sp>
        <p:nvSpPr>
          <p:cNvPr id="29" name="Rectangle 28">
            <a:extLst>
              <a:ext uri="{FF2B5EF4-FFF2-40B4-BE49-F238E27FC236}">
                <a16:creationId xmlns:a16="http://schemas.microsoft.com/office/drawing/2014/main" id="{3964A093-D04E-9548-A592-9ADBD095FB82}"/>
              </a:ext>
            </a:extLst>
          </p:cNvPr>
          <p:cNvSpPr/>
          <p:nvPr userDrawn="1"/>
        </p:nvSpPr>
        <p:spPr>
          <a:xfrm>
            <a:off x="468313" y="3320179"/>
            <a:ext cx="431573" cy="38957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t>5</a:t>
            </a:r>
          </a:p>
        </p:txBody>
      </p:sp>
      <p:sp>
        <p:nvSpPr>
          <p:cNvPr id="30" name="Rectangle 29">
            <a:extLst>
              <a:ext uri="{FF2B5EF4-FFF2-40B4-BE49-F238E27FC236}">
                <a16:creationId xmlns:a16="http://schemas.microsoft.com/office/drawing/2014/main" id="{37FAEEF9-51BD-7547-9D28-C4D1709E8B36}"/>
              </a:ext>
            </a:extLst>
          </p:cNvPr>
          <p:cNvSpPr/>
          <p:nvPr userDrawn="1"/>
        </p:nvSpPr>
        <p:spPr>
          <a:xfrm>
            <a:off x="468313" y="3806741"/>
            <a:ext cx="431573" cy="38957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t>6</a:t>
            </a:r>
          </a:p>
        </p:txBody>
      </p:sp>
      <p:sp>
        <p:nvSpPr>
          <p:cNvPr id="31" name="Rectangle 30">
            <a:extLst>
              <a:ext uri="{FF2B5EF4-FFF2-40B4-BE49-F238E27FC236}">
                <a16:creationId xmlns:a16="http://schemas.microsoft.com/office/drawing/2014/main" id="{9B5306E0-61DD-104F-93DD-9C840B7CDCA6}"/>
              </a:ext>
            </a:extLst>
          </p:cNvPr>
          <p:cNvSpPr/>
          <p:nvPr userDrawn="1"/>
        </p:nvSpPr>
        <p:spPr>
          <a:xfrm>
            <a:off x="468313" y="4284913"/>
            <a:ext cx="431573" cy="38957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t>7</a:t>
            </a:r>
          </a:p>
        </p:txBody>
      </p:sp>
      <p:sp>
        <p:nvSpPr>
          <p:cNvPr id="32" name="TextBox 31">
            <a:extLst>
              <a:ext uri="{FF2B5EF4-FFF2-40B4-BE49-F238E27FC236}">
                <a16:creationId xmlns:a16="http://schemas.microsoft.com/office/drawing/2014/main" id="{CEFE1CBB-80DE-4B56-92E2-5AB5EA1D8C9A}"/>
              </a:ext>
            </a:extLst>
          </p:cNvPr>
          <p:cNvSpPr txBox="1"/>
          <p:nvPr userDrawn="1"/>
        </p:nvSpPr>
        <p:spPr>
          <a:xfrm>
            <a:off x="6711702" y="4840514"/>
            <a:ext cx="2279522"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dirty="0"/>
              <a:t>NREL</a:t>
            </a:r>
            <a:r>
              <a:rPr lang="en-US" sz="800" baseline="0" dirty="0"/>
              <a:t>    </a:t>
            </a:r>
            <a:r>
              <a:rPr lang="en-US" sz="800" dirty="0"/>
              <a:t>|    </a:t>
            </a:r>
            <a:fld id="{BFD71CF8-5198-8441-A7C0-DC22FD64CBE4}" type="slidenum">
              <a:rPr lang="en-US" sz="800"/>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dirty="0"/>
          </a:p>
        </p:txBody>
      </p:sp>
    </p:spTree>
    <p:extLst>
      <p:ext uri="{BB962C8B-B14F-4D97-AF65-F5344CB8AC3E}">
        <p14:creationId xmlns:p14="http://schemas.microsoft.com/office/powerpoint/2010/main" val="4701162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End Slide - Simple">
    <p:spTree>
      <p:nvGrpSpPr>
        <p:cNvPr id="1" name=""/>
        <p:cNvGrpSpPr/>
        <p:nvPr/>
      </p:nvGrpSpPr>
      <p:grpSpPr>
        <a:xfrm>
          <a:off x="0" y="0"/>
          <a:ext cx="0" cy="0"/>
          <a:chOff x="0" y="0"/>
          <a:chExt cx="0" cy="0"/>
        </a:xfrm>
      </p:grpSpPr>
      <p:cxnSp>
        <p:nvCxnSpPr>
          <p:cNvPr id="4" name="Straight Connector 3"/>
          <p:cNvCxnSpPr/>
          <p:nvPr userDrawn="1"/>
        </p:nvCxnSpPr>
        <p:spPr>
          <a:xfrm>
            <a:off x="3741647" y="1939062"/>
            <a:ext cx="4955659" cy="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5" name="Text Placeholder 14"/>
          <p:cNvSpPr>
            <a:spLocks noGrp="1"/>
          </p:cNvSpPr>
          <p:nvPr>
            <p:ph type="body" sz="quarter" idx="11" hasCustomPrompt="1"/>
          </p:nvPr>
        </p:nvSpPr>
        <p:spPr>
          <a:xfrm>
            <a:off x="3673071" y="2588317"/>
            <a:ext cx="4607032" cy="336156"/>
          </a:xfrm>
        </p:spPr>
        <p:txBody>
          <a:bodyPr>
            <a:noAutofit/>
          </a:bodyPr>
          <a:lstStyle>
            <a:lvl1pPr marL="0" indent="0">
              <a:spcBef>
                <a:spcPts val="400"/>
              </a:spcBef>
              <a:buNone/>
              <a:defRPr sz="1000"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Publication Number</a:t>
            </a:r>
          </a:p>
        </p:txBody>
      </p:sp>
      <p:sp>
        <p:nvSpPr>
          <p:cNvPr id="9" name="TextBox 8"/>
          <p:cNvSpPr txBox="1"/>
          <p:nvPr userDrawn="1"/>
        </p:nvSpPr>
        <p:spPr>
          <a:xfrm>
            <a:off x="3673167" y="2069602"/>
            <a:ext cx="2116667" cy="353860"/>
          </a:xfrm>
          <a:prstGeom prst="rect">
            <a:avLst/>
          </a:prstGeom>
          <a:solidFill>
            <a:srgbClr val="FFFFFF">
              <a:alpha val="59000"/>
            </a:srgbClr>
          </a:solidFill>
        </p:spPr>
        <p:txBody>
          <a:bodyPr wrap="square" lIns="0" tIns="0" rIns="0" bIns="0" rtlCol="0" anchor="ctr">
            <a:noAutofit/>
          </a:bodyPr>
          <a:lstStyle/>
          <a:p>
            <a:pPr algn="l">
              <a:spcBef>
                <a:spcPts val="1200"/>
              </a:spcBef>
              <a:spcAft>
                <a:spcPts val="600"/>
              </a:spcAft>
            </a:pPr>
            <a:r>
              <a:rPr lang="en-US" b="1" dirty="0">
                <a:solidFill>
                  <a:srgbClr val="333333"/>
                </a:solidFill>
              </a:rPr>
              <a:t>  www.nrel.gov</a:t>
            </a:r>
          </a:p>
        </p:txBody>
      </p:sp>
      <p:pic>
        <p:nvPicPr>
          <p:cNvPr id="6" name="Graphic 5">
            <a:extLst>
              <a:ext uri="{FF2B5EF4-FFF2-40B4-BE49-F238E27FC236}">
                <a16:creationId xmlns:a16="http://schemas.microsoft.com/office/drawing/2014/main" id="{BF13A443-B9EC-D845-B6D9-AB36EFFEC75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112770" y="4013200"/>
            <a:ext cx="2413000" cy="1130300"/>
          </a:xfrm>
          <a:prstGeom prst="rect">
            <a:avLst/>
          </a:prstGeom>
        </p:spPr>
      </p:pic>
      <p:sp>
        <p:nvSpPr>
          <p:cNvPr id="8" name="Title 2">
            <a:extLst>
              <a:ext uri="{FF2B5EF4-FFF2-40B4-BE49-F238E27FC236}">
                <a16:creationId xmlns:a16="http://schemas.microsoft.com/office/drawing/2014/main" id="{C60F026A-EFCC-4367-BC39-EB2DA30669CD}"/>
              </a:ext>
            </a:extLst>
          </p:cNvPr>
          <p:cNvSpPr>
            <a:spLocks noGrp="1"/>
          </p:cNvSpPr>
          <p:nvPr>
            <p:ph type="title" hasCustomPrompt="1"/>
          </p:nvPr>
        </p:nvSpPr>
        <p:spPr>
          <a:xfrm>
            <a:off x="3673167" y="404451"/>
            <a:ext cx="4606936" cy="1348326"/>
          </a:xfrm>
          <a:noFill/>
        </p:spPr>
        <p:txBody>
          <a:bodyPr anchor="b" anchorCtr="0"/>
          <a:lstStyle>
            <a:lvl1pPr algn="l">
              <a:defRPr sz="4000">
                <a:solidFill>
                  <a:schemeClr val="tx1"/>
                </a:solidFill>
              </a:defRPr>
            </a:lvl1pPr>
          </a:lstStyle>
          <a:p>
            <a:pPr lvl="0"/>
            <a:r>
              <a:rPr lang="en-US" dirty="0"/>
              <a:t>Q&amp;A or Thank You</a:t>
            </a:r>
          </a:p>
        </p:txBody>
      </p:sp>
    </p:spTree>
    <p:extLst>
      <p:ext uri="{BB962C8B-B14F-4D97-AF65-F5344CB8AC3E}">
        <p14:creationId xmlns:p14="http://schemas.microsoft.com/office/powerpoint/2010/main" val="194216789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End Slide - Simple, with text">
    <p:spTree>
      <p:nvGrpSpPr>
        <p:cNvPr id="1" name=""/>
        <p:cNvGrpSpPr/>
        <p:nvPr/>
      </p:nvGrpSpPr>
      <p:grpSpPr>
        <a:xfrm>
          <a:off x="0" y="0"/>
          <a:ext cx="0" cy="0"/>
          <a:chOff x="0" y="0"/>
          <a:chExt cx="0" cy="0"/>
        </a:xfrm>
      </p:grpSpPr>
      <p:cxnSp>
        <p:nvCxnSpPr>
          <p:cNvPr id="4" name="Straight Connector 3"/>
          <p:cNvCxnSpPr/>
          <p:nvPr userDrawn="1"/>
        </p:nvCxnSpPr>
        <p:spPr>
          <a:xfrm>
            <a:off x="3741647" y="1939062"/>
            <a:ext cx="4955659" cy="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5" name="Text Placeholder 14"/>
          <p:cNvSpPr>
            <a:spLocks noGrp="1"/>
          </p:cNvSpPr>
          <p:nvPr>
            <p:ph type="body" sz="quarter" idx="11" hasCustomPrompt="1"/>
          </p:nvPr>
        </p:nvSpPr>
        <p:spPr>
          <a:xfrm>
            <a:off x="3673071" y="2588317"/>
            <a:ext cx="4607032" cy="336156"/>
          </a:xfrm>
        </p:spPr>
        <p:txBody>
          <a:bodyPr>
            <a:noAutofit/>
          </a:bodyPr>
          <a:lstStyle>
            <a:lvl1pPr marL="0" indent="0">
              <a:spcBef>
                <a:spcPts val="400"/>
              </a:spcBef>
              <a:buNone/>
              <a:defRPr sz="1000"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Publication Number</a:t>
            </a:r>
          </a:p>
        </p:txBody>
      </p:sp>
      <p:sp>
        <p:nvSpPr>
          <p:cNvPr id="9" name="TextBox 8"/>
          <p:cNvSpPr txBox="1"/>
          <p:nvPr userDrawn="1"/>
        </p:nvSpPr>
        <p:spPr>
          <a:xfrm>
            <a:off x="3673167" y="2069602"/>
            <a:ext cx="2116667" cy="353860"/>
          </a:xfrm>
          <a:prstGeom prst="rect">
            <a:avLst/>
          </a:prstGeom>
          <a:solidFill>
            <a:srgbClr val="FFFFFF">
              <a:alpha val="59000"/>
            </a:srgbClr>
          </a:solidFill>
        </p:spPr>
        <p:txBody>
          <a:bodyPr wrap="square" lIns="0" tIns="0" rIns="0" bIns="0" rtlCol="0" anchor="ctr">
            <a:noAutofit/>
          </a:bodyPr>
          <a:lstStyle/>
          <a:p>
            <a:pPr algn="l">
              <a:spcBef>
                <a:spcPts val="1200"/>
              </a:spcBef>
              <a:spcAft>
                <a:spcPts val="600"/>
              </a:spcAft>
            </a:pPr>
            <a:r>
              <a:rPr lang="en-US" b="1" dirty="0">
                <a:solidFill>
                  <a:srgbClr val="333333"/>
                </a:solidFill>
              </a:rPr>
              <a:t>  www.nrel.gov</a:t>
            </a:r>
          </a:p>
        </p:txBody>
      </p:sp>
      <p:pic>
        <p:nvPicPr>
          <p:cNvPr id="6" name="Graphic 5">
            <a:extLst>
              <a:ext uri="{FF2B5EF4-FFF2-40B4-BE49-F238E27FC236}">
                <a16:creationId xmlns:a16="http://schemas.microsoft.com/office/drawing/2014/main" id="{BF13A443-B9EC-D845-B6D9-AB36EFFEC75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112770" y="4013200"/>
            <a:ext cx="2413000" cy="1130300"/>
          </a:xfrm>
          <a:prstGeom prst="rect">
            <a:avLst/>
          </a:prstGeom>
        </p:spPr>
      </p:pic>
      <p:sp>
        <p:nvSpPr>
          <p:cNvPr id="8" name="Title 2">
            <a:extLst>
              <a:ext uri="{FF2B5EF4-FFF2-40B4-BE49-F238E27FC236}">
                <a16:creationId xmlns:a16="http://schemas.microsoft.com/office/drawing/2014/main" id="{C60F026A-EFCC-4367-BC39-EB2DA30669CD}"/>
              </a:ext>
            </a:extLst>
          </p:cNvPr>
          <p:cNvSpPr>
            <a:spLocks noGrp="1"/>
          </p:cNvSpPr>
          <p:nvPr>
            <p:ph type="title" hasCustomPrompt="1"/>
          </p:nvPr>
        </p:nvSpPr>
        <p:spPr>
          <a:xfrm>
            <a:off x="3673167" y="404451"/>
            <a:ext cx="4606936" cy="1348326"/>
          </a:xfrm>
          <a:noFill/>
        </p:spPr>
        <p:txBody>
          <a:bodyPr anchor="b" anchorCtr="0"/>
          <a:lstStyle>
            <a:lvl1pPr algn="l">
              <a:defRPr sz="4000">
                <a:solidFill>
                  <a:schemeClr val="tx1"/>
                </a:solidFill>
              </a:defRPr>
            </a:lvl1pPr>
          </a:lstStyle>
          <a:p>
            <a:pPr lvl="0"/>
            <a:r>
              <a:rPr lang="en-US" dirty="0"/>
              <a:t>Q&amp;A or Thank You</a:t>
            </a:r>
          </a:p>
        </p:txBody>
      </p:sp>
      <p:sp>
        <p:nvSpPr>
          <p:cNvPr id="3" name="Text Placeholder 2">
            <a:extLst>
              <a:ext uri="{FF2B5EF4-FFF2-40B4-BE49-F238E27FC236}">
                <a16:creationId xmlns:a16="http://schemas.microsoft.com/office/drawing/2014/main" id="{01120E77-7B7E-4A89-AB4D-1F40E9DCD454}"/>
              </a:ext>
            </a:extLst>
          </p:cNvPr>
          <p:cNvSpPr>
            <a:spLocks noGrp="1"/>
          </p:cNvSpPr>
          <p:nvPr>
            <p:ph type="body" sz="quarter" idx="12"/>
          </p:nvPr>
        </p:nvSpPr>
        <p:spPr>
          <a:xfrm>
            <a:off x="378327" y="404813"/>
            <a:ext cx="2894013" cy="4298950"/>
          </a:xfrm>
        </p:spPr>
        <p:txBody>
          <a:bodyPr>
            <a:normAutofit/>
          </a:bodyPr>
          <a:lstStyle>
            <a:lvl1pPr>
              <a:defRPr sz="1800"/>
            </a:lvl1pPr>
            <a:lvl2pPr>
              <a:defRPr sz="1800"/>
            </a:lvl2pPr>
            <a:lvl3pPr>
              <a:defRPr sz="1800"/>
            </a:lvl3pPr>
            <a:lvl4pPr>
              <a:defRPr sz="1800"/>
            </a:lvl4pPr>
            <a:lvl5pPr>
              <a:defRPr sz="1800"/>
            </a:lvl5pPr>
          </a:lstStyle>
          <a:p>
            <a:pPr lvl="0"/>
            <a:r>
              <a:rPr lang="en-US"/>
              <a:t>Click to edit Master text styles</a:t>
            </a:r>
          </a:p>
        </p:txBody>
      </p:sp>
    </p:spTree>
    <p:extLst>
      <p:ext uri="{BB962C8B-B14F-4D97-AF65-F5344CB8AC3E}">
        <p14:creationId xmlns:p14="http://schemas.microsoft.com/office/powerpoint/2010/main" val="74816063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End Slide - photo">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A33061E-7711-4552-AAA9-0C165E333D65}"/>
              </a:ext>
            </a:extLst>
          </p:cNvPr>
          <p:cNvPicPr>
            <a:picLocks noChangeAspect="1"/>
          </p:cNvPicPr>
          <p:nvPr userDrawn="1"/>
        </p:nvPicPr>
        <p:blipFill>
          <a:blip r:embed="rId2"/>
          <a:srcRect/>
          <a:stretch/>
        </p:blipFill>
        <p:spPr>
          <a:xfrm>
            <a:off x="11139" y="0"/>
            <a:ext cx="9121574" cy="5138487"/>
          </a:xfrm>
          <a:prstGeom prst="rect">
            <a:avLst/>
          </a:prstGeom>
        </p:spPr>
      </p:pic>
      <p:sp>
        <p:nvSpPr>
          <p:cNvPr id="5" name="Text Placeholder 14"/>
          <p:cNvSpPr>
            <a:spLocks noGrp="1"/>
          </p:cNvSpPr>
          <p:nvPr>
            <p:ph type="body" sz="quarter" idx="11" hasCustomPrompt="1"/>
          </p:nvPr>
        </p:nvSpPr>
        <p:spPr>
          <a:xfrm>
            <a:off x="3673070" y="2420239"/>
            <a:ext cx="4628719" cy="336156"/>
          </a:xfrm>
          <a:noFill/>
        </p:spPr>
        <p:txBody>
          <a:bodyPr anchor="ctr" anchorCtr="0">
            <a:noAutofit/>
          </a:bodyPr>
          <a:lstStyle>
            <a:lvl1pPr marL="0" indent="0">
              <a:spcBef>
                <a:spcPts val="400"/>
              </a:spcBef>
              <a:buNone/>
              <a:defRPr sz="1000" baseline="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Publication Number</a:t>
            </a:r>
          </a:p>
        </p:txBody>
      </p:sp>
      <p:sp>
        <p:nvSpPr>
          <p:cNvPr id="9" name="TextBox 8"/>
          <p:cNvSpPr txBox="1"/>
          <p:nvPr userDrawn="1"/>
        </p:nvSpPr>
        <p:spPr>
          <a:xfrm>
            <a:off x="3673167" y="1892672"/>
            <a:ext cx="4628622" cy="353860"/>
          </a:xfrm>
          <a:prstGeom prst="rect">
            <a:avLst/>
          </a:prstGeom>
          <a:solidFill>
            <a:schemeClr val="accent1">
              <a:alpha val="75000"/>
            </a:schemeClr>
          </a:solidFill>
        </p:spPr>
        <p:txBody>
          <a:bodyPr wrap="square" lIns="0" tIns="0" rIns="0" bIns="0" rtlCol="0" anchor="ctr">
            <a:noAutofit/>
          </a:bodyPr>
          <a:lstStyle/>
          <a:p>
            <a:pPr algn="l">
              <a:spcBef>
                <a:spcPts val="1200"/>
              </a:spcBef>
              <a:spcAft>
                <a:spcPts val="600"/>
              </a:spcAft>
            </a:pPr>
            <a:r>
              <a:rPr lang="en-US" b="1" dirty="0">
                <a:solidFill>
                  <a:schemeClr val="bg1"/>
                </a:solidFill>
              </a:rPr>
              <a:t>  www.nrel.gov</a:t>
            </a:r>
          </a:p>
        </p:txBody>
      </p:sp>
      <p:pic>
        <p:nvPicPr>
          <p:cNvPr id="6" name="Graphic 5">
            <a:extLst>
              <a:ext uri="{FF2B5EF4-FFF2-40B4-BE49-F238E27FC236}">
                <a16:creationId xmlns:a16="http://schemas.microsoft.com/office/drawing/2014/main" id="{BF13A443-B9EC-D845-B6D9-AB36EFFEC757}"/>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112770" y="4013200"/>
            <a:ext cx="2413000" cy="1130300"/>
          </a:xfrm>
          <a:prstGeom prst="rect">
            <a:avLst/>
          </a:prstGeom>
        </p:spPr>
      </p:pic>
      <p:sp>
        <p:nvSpPr>
          <p:cNvPr id="8" name="Title 2">
            <a:extLst>
              <a:ext uri="{FF2B5EF4-FFF2-40B4-BE49-F238E27FC236}">
                <a16:creationId xmlns:a16="http://schemas.microsoft.com/office/drawing/2014/main" id="{C60F026A-EFCC-4367-BC39-EB2DA30669CD}"/>
              </a:ext>
            </a:extLst>
          </p:cNvPr>
          <p:cNvSpPr>
            <a:spLocks noGrp="1"/>
          </p:cNvSpPr>
          <p:nvPr>
            <p:ph type="title" hasCustomPrompt="1"/>
          </p:nvPr>
        </p:nvSpPr>
        <p:spPr>
          <a:xfrm>
            <a:off x="3673166" y="657261"/>
            <a:ext cx="5470833" cy="1095516"/>
          </a:xfrm>
          <a:solidFill>
            <a:schemeClr val="accent1">
              <a:alpha val="75000"/>
            </a:schemeClr>
          </a:solidFill>
        </p:spPr>
        <p:txBody>
          <a:bodyPr lIns="182880" tIns="182880" rIns="182880" bIns="0" anchor="ctr" anchorCtr="0"/>
          <a:lstStyle>
            <a:lvl1pPr algn="l">
              <a:defRPr sz="4000">
                <a:solidFill>
                  <a:schemeClr val="bg1"/>
                </a:solidFill>
              </a:defRPr>
            </a:lvl1pPr>
          </a:lstStyle>
          <a:p>
            <a:pPr lvl="0"/>
            <a:r>
              <a:rPr lang="en-US" dirty="0"/>
              <a:t>Q&amp;A or Thank You</a:t>
            </a:r>
          </a:p>
        </p:txBody>
      </p:sp>
      <p:sp>
        <p:nvSpPr>
          <p:cNvPr id="10" name="TextBox 9">
            <a:extLst>
              <a:ext uri="{FF2B5EF4-FFF2-40B4-BE49-F238E27FC236}">
                <a16:creationId xmlns:a16="http://schemas.microsoft.com/office/drawing/2014/main" id="{93BE0CFF-97E6-4CAB-9B8B-8E18EC82F557}"/>
              </a:ext>
            </a:extLst>
          </p:cNvPr>
          <p:cNvSpPr txBox="1"/>
          <p:nvPr userDrawn="1"/>
        </p:nvSpPr>
        <p:spPr>
          <a:xfrm>
            <a:off x="467454" y="4830962"/>
            <a:ext cx="2093495" cy="200055"/>
          </a:xfrm>
          <a:prstGeom prst="rect">
            <a:avLst/>
          </a:prstGeom>
          <a:noFill/>
        </p:spPr>
        <p:txBody>
          <a:bodyPr wrap="square" lIns="0" tIns="0" rIns="0" bIns="0" rtlCol="0">
            <a:noAutofit/>
          </a:bodyPr>
          <a:lstStyle/>
          <a:p>
            <a:r>
              <a:rPr lang="en-US" sz="600" i="1" dirty="0">
                <a:solidFill>
                  <a:schemeClr val="tx1">
                    <a:lumMod val="20000"/>
                    <a:lumOff val="80000"/>
                  </a:schemeClr>
                </a:solidFill>
              </a:rPr>
              <a:t>Photo from iStock-627281636</a:t>
            </a:r>
          </a:p>
        </p:txBody>
      </p:sp>
    </p:spTree>
    <p:extLst>
      <p:ext uri="{BB962C8B-B14F-4D97-AF65-F5344CB8AC3E}">
        <p14:creationId xmlns:p14="http://schemas.microsoft.com/office/powerpoint/2010/main" val="936781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End Slide - photo with tex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FCEB231-12B9-4371-884F-701E87812F8F}"/>
              </a:ext>
            </a:extLst>
          </p:cNvPr>
          <p:cNvPicPr>
            <a:picLocks noChangeAspect="1"/>
          </p:cNvPicPr>
          <p:nvPr userDrawn="1"/>
        </p:nvPicPr>
        <p:blipFill>
          <a:blip r:embed="rId2"/>
          <a:srcRect/>
          <a:stretch/>
        </p:blipFill>
        <p:spPr>
          <a:xfrm>
            <a:off x="11139" y="0"/>
            <a:ext cx="9121574" cy="5138487"/>
          </a:xfrm>
          <a:prstGeom prst="rect">
            <a:avLst/>
          </a:prstGeom>
        </p:spPr>
      </p:pic>
      <p:sp>
        <p:nvSpPr>
          <p:cNvPr id="5" name="Text Placeholder 14"/>
          <p:cNvSpPr>
            <a:spLocks noGrp="1"/>
          </p:cNvSpPr>
          <p:nvPr>
            <p:ph type="body" sz="quarter" idx="11" hasCustomPrompt="1"/>
          </p:nvPr>
        </p:nvSpPr>
        <p:spPr>
          <a:xfrm>
            <a:off x="3673070" y="2420239"/>
            <a:ext cx="4628719" cy="336156"/>
          </a:xfrm>
          <a:noFill/>
        </p:spPr>
        <p:txBody>
          <a:bodyPr anchor="ctr" anchorCtr="0">
            <a:noAutofit/>
          </a:bodyPr>
          <a:lstStyle>
            <a:lvl1pPr marL="0" indent="0">
              <a:spcBef>
                <a:spcPts val="400"/>
              </a:spcBef>
              <a:buNone/>
              <a:defRPr sz="1000" baseline="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Publication Number</a:t>
            </a:r>
          </a:p>
        </p:txBody>
      </p:sp>
      <p:pic>
        <p:nvPicPr>
          <p:cNvPr id="6" name="Graphic 5">
            <a:extLst>
              <a:ext uri="{FF2B5EF4-FFF2-40B4-BE49-F238E27FC236}">
                <a16:creationId xmlns:a16="http://schemas.microsoft.com/office/drawing/2014/main" id="{BF13A443-B9EC-D845-B6D9-AB36EFFEC757}"/>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112770" y="4013200"/>
            <a:ext cx="2413000" cy="1130300"/>
          </a:xfrm>
          <a:prstGeom prst="rect">
            <a:avLst/>
          </a:prstGeom>
        </p:spPr>
      </p:pic>
      <p:sp>
        <p:nvSpPr>
          <p:cNvPr id="8" name="Title 2">
            <a:extLst>
              <a:ext uri="{FF2B5EF4-FFF2-40B4-BE49-F238E27FC236}">
                <a16:creationId xmlns:a16="http://schemas.microsoft.com/office/drawing/2014/main" id="{C60F026A-EFCC-4367-BC39-EB2DA30669CD}"/>
              </a:ext>
            </a:extLst>
          </p:cNvPr>
          <p:cNvSpPr>
            <a:spLocks noGrp="1"/>
          </p:cNvSpPr>
          <p:nvPr>
            <p:ph type="title" hasCustomPrompt="1"/>
          </p:nvPr>
        </p:nvSpPr>
        <p:spPr>
          <a:xfrm>
            <a:off x="3673166" y="657261"/>
            <a:ext cx="5470833" cy="1095516"/>
          </a:xfrm>
          <a:solidFill>
            <a:schemeClr val="accent1">
              <a:alpha val="75000"/>
            </a:schemeClr>
          </a:solidFill>
        </p:spPr>
        <p:txBody>
          <a:bodyPr lIns="182880" tIns="182880" rIns="182880" bIns="0" anchor="ctr" anchorCtr="0"/>
          <a:lstStyle>
            <a:lvl1pPr algn="l">
              <a:defRPr sz="4000">
                <a:solidFill>
                  <a:schemeClr val="bg1"/>
                </a:solidFill>
              </a:defRPr>
            </a:lvl1pPr>
          </a:lstStyle>
          <a:p>
            <a:pPr lvl="0"/>
            <a:r>
              <a:rPr lang="en-US" dirty="0"/>
              <a:t>Q&amp;A or Thank You</a:t>
            </a:r>
          </a:p>
        </p:txBody>
      </p:sp>
      <p:sp>
        <p:nvSpPr>
          <p:cNvPr id="7" name="Text Placeholder 2">
            <a:extLst>
              <a:ext uri="{FF2B5EF4-FFF2-40B4-BE49-F238E27FC236}">
                <a16:creationId xmlns:a16="http://schemas.microsoft.com/office/drawing/2014/main" id="{F98CF4B6-1F8E-49B7-9D65-1BEB4C106A10}"/>
              </a:ext>
            </a:extLst>
          </p:cNvPr>
          <p:cNvSpPr>
            <a:spLocks noGrp="1"/>
          </p:cNvSpPr>
          <p:nvPr>
            <p:ph type="body" sz="quarter" idx="12"/>
          </p:nvPr>
        </p:nvSpPr>
        <p:spPr>
          <a:xfrm>
            <a:off x="378327" y="657261"/>
            <a:ext cx="2894013" cy="4046502"/>
          </a:xfrm>
        </p:spPr>
        <p:txBody>
          <a:bodyPr>
            <a:normAutofit/>
          </a:bodyPr>
          <a:lstStyle>
            <a:lvl1pPr>
              <a:defRPr sz="1800">
                <a:solidFill>
                  <a:schemeClr val="bg1"/>
                </a:solidFill>
              </a:defRPr>
            </a:lvl1pPr>
            <a:lvl2pPr>
              <a:defRPr sz="1800"/>
            </a:lvl2pPr>
            <a:lvl3pPr>
              <a:defRPr sz="1800"/>
            </a:lvl3pPr>
            <a:lvl4pPr>
              <a:defRPr sz="1800"/>
            </a:lvl4pPr>
            <a:lvl5pPr>
              <a:defRPr sz="1800"/>
            </a:lvl5pPr>
          </a:lstStyle>
          <a:p>
            <a:pPr lvl="0"/>
            <a:r>
              <a:rPr lang="en-US"/>
              <a:t>Click to edit Master text styles</a:t>
            </a:r>
          </a:p>
        </p:txBody>
      </p:sp>
      <p:sp>
        <p:nvSpPr>
          <p:cNvPr id="10" name="TextBox 9">
            <a:extLst>
              <a:ext uri="{FF2B5EF4-FFF2-40B4-BE49-F238E27FC236}">
                <a16:creationId xmlns:a16="http://schemas.microsoft.com/office/drawing/2014/main" id="{FDAB3D43-F176-408E-8352-9073A9332F2D}"/>
              </a:ext>
            </a:extLst>
          </p:cNvPr>
          <p:cNvSpPr txBox="1"/>
          <p:nvPr userDrawn="1"/>
        </p:nvSpPr>
        <p:spPr>
          <a:xfrm>
            <a:off x="3673167" y="1892672"/>
            <a:ext cx="4628622" cy="353860"/>
          </a:xfrm>
          <a:prstGeom prst="rect">
            <a:avLst/>
          </a:prstGeom>
          <a:solidFill>
            <a:schemeClr val="accent1">
              <a:alpha val="75000"/>
            </a:schemeClr>
          </a:solidFill>
        </p:spPr>
        <p:txBody>
          <a:bodyPr wrap="square" lIns="0" tIns="0" rIns="0" bIns="0" rtlCol="0" anchor="ctr">
            <a:noAutofit/>
          </a:bodyPr>
          <a:lstStyle/>
          <a:p>
            <a:pPr algn="l">
              <a:spcBef>
                <a:spcPts val="1200"/>
              </a:spcBef>
              <a:spcAft>
                <a:spcPts val="600"/>
              </a:spcAft>
            </a:pPr>
            <a:r>
              <a:rPr lang="en-US" b="1" dirty="0">
                <a:solidFill>
                  <a:schemeClr val="bg1"/>
                </a:solidFill>
              </a:rPr>
              <a:t>  www.nrel.gov</a:t>
            </a:r>
          </a:p>
        </p:txBody>
      </p:sp>
      <p:sp>
        <p:nvSpPr>
          <p:cNvPr id="11" name="TextBox 10">
            <a:extLst>
              <a:ext uri="{FF2B5EF4-FFF2-40B4-BE49-F238E27FC236}">
                <a16:creationId xmlns:a16="http://schemas.microsoft.com/office/drawing/2014/main" id="{AE1C4BF4-E848-475B-A465-7CD63F2FC0D8}"/>
              </a:ext>
            </a:extLst>
          </p:cNvPr>
          <p:cNvSpPr txBox="1"/>
          <p:nvPr userDrawn="1"/>
        </p:nvSpPr>
        <p:spPr>
          <a:xfrm>
            <a:off x="467454" y="4830962"/>
            <a:ext cx="2093495" cy="200055"/>
          </a:xfrm>
          <a:prstGeom prst="rect">
            <a:avLst/>
          </a:prstGeom>
          <a:noFill/>
        </p:spPr>
        <p:txBody>
          <a:bodyPr wrap="square" lIns="0" tIns="0" rIns="0" bIns="0" rtlCol="0">
            <a:noAutofit/>
          </a:bodyPr>
          <a:lstStyle/>
          <a:p>
            <a:r>
              <a:rPr lang="en-US" sz="600" i="1" dirty="0">
                <a:solidFill>
                  <a:schemeClr val="tx1">
                    <a:lumMod val="20000"/>
                    <a:lumOff val="80000"/>
                  </a:schemeClr>
                </a:solidFill>
              </a:rPr>
              <a:t>Photo from iStock-627281636</a:t>
            </a:r>
          </a:p>
        </p:txBody>
      </p:sp>
    </p:spTree>
    <p:extLst>
      <p:ext uri="{BB962C8B-B14F-4D97-AF65-F5344CB8AC3E}">
        <p14:creationId xmlns:p14="http://schemas.microsoft.com/office/powerpoint/2010/main" val="186511424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End Slide - Instructions">
    <p:spTree>
      <p:nvGrpSpPr>
        <p:cNvPr id="1" name=""/>
        <p:cNvGrpSpPr/>
        <p:nvPr/>
      </p:nvGrpSpPr>
      <p:grpSpPr>
        <a:xfrm>
          <a:off x="0" y="0"/>
          <a:ext cx="0" cy="0"/>
          <a:chOff x="0" y="0"/>
          <a:chExt cx="0" cy="0"/>
        </a:xfrm>
      </p:grpSpPr>
      <p:cxnSp>
        <p:nvCxnSpPr>
          <p:cNvPr id="4" name="Straight Connector 3"/>
          <p:cNvCxnSpPr/>
          <p:nvPr userDrawn="1"/>
        </p:nvCxnSpPr>
        <p:spPr>
          <a:xfrm>
            <a:off x="3741647" y="1939062"/>
            <a:ext cx="4955659" cy="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5" name="Text Placeholder 14"/>
          <p:cNvSpPr>
            <a:spLocks noGrp="1"/>
          </p:cNvSpPr>
          <p:nvPr>
            <p:ph type="body" sz="quarter" idx="11" hasCustomPrompt="1"/>
          </p:nvPr>
        </p:nvSpPr>
        <p:spPr>
          <a:xfrm>
            <a:off x="3673071" y="2588317"/>
            <a:ext cx="4607032" cy="336156"/>
          </a:xfrm>
        </p:spPr>
        <p:txBody>
          <a:bodyPr>
            <a:noAutofit/>
          </a:bodyPr>
          <a:lstStyle>
            <a:lvl1pPr marL="0" indent="0">
              <a:spcBef>
                <a:spcPts val="400"/>
              </a:spcBef>
              <a:buNone/>
              <a:defRPr sz="1000"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Publication Number</a:t>
            </a:r>
          </a:p>
        </p:txBody>
      </p:sp>
      <p:sp>
        <p:nvSpPr>
          <p:cNvPr id="9" name="TextBox 8"/>
          <p:cNvSpPr txBox="1"/>
          <p:nvPr userDrawn="1"/>
        </p:nvSpPr>
        <p:spPr>
          <a:xfrm>
            <a:off x="3673167" y="2069602"/>
            <a:ext cx="2116667" cy="353860"/>
          </a:xfrm>
          <a:prstGeom prst="rect">
            <a:avLst/>
          </a:prstGeom>
          <a:solidFill>
            <a:srgbClr val="FFFFFF">
              <a:alpha val="59000"/>
            </a:srgbClr>
          </a:solidFill>
        </p:spPr>
        <p:txBody>
          <a:bodyPr wrap="square" lIns="0" tIns="0" rIns="0" bIns="0" rtlCol="0" anchor="ctr">
            <a:noAutofit/>
          </a:bodyPr>
          <a:lstStyle/>
          <a:p>
            <a:pPr algn="l">
              <a:spcBef>
                <a:spcPts val="1200"/>
              </a:spcBef>
              <a:spcAft>
                <a:spcPts val="600"/>
              </a:spcAft>
            </a:pPr>
            <a:r>
              <a:rPr lang="en-US" b="1" dirty="0">
                <a:solidFill>
                  <a:srgbClr val="333333"/>
                </a:solidFill>
              </a:rPr>
              <a:t>  www.nrel.gov</a:t>
            </a:r>
          </a:p>
        </p:txBody>
      </p:sp>
      <p:pic>
        <p:nvPicPr>
          <p:cNvPr id="6" name="Graphic 5">
            <a:extLst>
              <a:ext uri="{FF2B5EF4-FFF2-40B4-BE49-F238E27FC236}">
                <a16:creationId xmlns:a16="http://schemas.microsoft.com/office/drawing/2014/main" id="{BF13A443-B9EC-D845-B6D9-AB36EFFEC75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112770" y="4013200"/>
            <a:ext cx="2413000" cy="1130300"/>
          </a:xfrm>
          <a:prstGeom prst="rect">
            <a:avLst/>
          </a:prstGeom>
        </p:spPr>
      </p:pic>
      <p:sp>
        <p:nvSpPr>
          <p:cNvPr id="8" name="Title 2">
            <a:extLst>
              <a:ext uri="{FF2B5EF4-FFF2-40B4-BE49-F238E27FC236}">
                <a16:creationId xmlns:a16="http://schemas.microsoft.com/office/drawing/2014/main" id="{C60F026A-EFCC-4367-BC39-EB2DA30669CD}"/>
              </a:ext>
            </a:extLst>
          </p:cNvPr>
          <p:cNvSpPr>
            <a:spLocks noGrp="1"/>
          </p:cNvSpPr>
          <p:nvPr>
            <p:ph type="title" hasCustomPrompt="1"/>
          </p:nvPr>
        </p:nvSpPr>
        <p:spPr>
          <a:xfrm>
            <a:off x="3673167" y="404451"/>
            <a:ext cx="4606936" cy="1348326"/>
          </a:xfrm>
          <a:noFill/>
        </p:spPr>
        <p:txBody>
          <a:bodyPr anchor="b" anchorCtr="0"/>
          <a:lstStyle>
            <a:lvl1pPr algn="l">
              <a:defRPr sz="4000">
                <a:solidFill>
                  <a:schemeClr val="tx1"/>
                </a:solidFill>
              </a:defRPr>
            </a:lvl1pPr>
          </a:lstStyle>
          <a:p>
            <a:pPr lvl="0"/>
            <a:r>
              <a:rPr lang="en-US" dirty="0"/>
              <a:t>Q&amp;A or Thank You</a:t>
            </a:r>
          </a:p>
        </p:txBody>
      </p:sp>
      <p:sp>
        <p:nvSpPr>
          <p:cNvPr id="7" name="TextBox 6">
            <a:extLst>
              <a:ext uri="{FF2B5EF4-FFF2-40B4-BE49-F238E27FC236}">
                <a16:creationId xmlns:a16="http://schemas.microsoft.com/office/drawing/2014/main" id="{CB2F75C8-52DD-4A77-A531-CDC8B5244433}"/>
              </a:ext>
            </a:extLst>
          </p:cNvPr>
          <p:cNvSpPr txBox="1"/>
          <p:nvPr userDrawn="1"/>
        </p:nvSpPr>
        <p:spPr>
          <a:xfrm>
            <a:off x="107795" y="3835487"/>
            <a:ext cx="5580695" cy="1200329"/>
          </a:xfrm>
          <a:prstGeom prst="rect">
            <a:avLst/>
          </a:prstGeom>
          <a:noFill/>
        </p:spPr>
        <p:txBody>
          <a:bodyPr wrap="square" rtlCol="0">
            <a:spAutoFit/>
          </a:bodyPr>
          <a:lstStyle/>
          <a:p>
            <a:r>
              <a:rPr lang="en-US" sz="900" dirty="0"/>
              <a:t>This work was authored </a:t>
            </a:r>
            <a:r>
              <a:rPr lang="en-US" sz="900" dirty="0">
                <a:solidFill>
                  <a:srgbClr val="FF0000"/>
                </a:solidFill>
              </a:rPr>
              <a:t>[in part]</a:t>
            </a:r>
            <a:r>
              <a:rPr lang="en-US" sz="900" dirty="0"/>
              <a:t> by the National Renewable Energy Laboratory, operated by Alliance for Sustainable Energy, LLC, for the U.S. Department of Energy (DOE) under Contract No. DE-AC36-08GO28308. Funding provided by </a:t>
            </a:r>
            <a:r>
              <a:rPr lang="en-US" sz="900" dirty="0">
                <a:solidFill>
                  <a:srgbClr val="FF0000"/>
                </a:solidFill>
              </a:rPr>
              <a:t>[applicable Department of Energy office and program office, e.g., U.S. Department of Energy Office of Energy Efficiency and Renewable Energy Solar Energy Technologies Office (spell out full office names; do not use initialisms/acronyms)]</a:t>
            </a:r>
            <a:r>
              <a:rPr lang="en-US" sz="900" dirty="0"/>
              <a:t>. The views expressed in the article do not necessarily represent the views of the DOE or the U.S. Government. The U.S. Government retains and the publisher, by accepting the article for publication, acknowledges that the U.S. Government retains a nonexclusive, paid-up, irrevocable, worldwide license to publish or reproduce the published form of this work, or allow others to do so, for U.S. Government purposes.</a:t>
            </a:r>
            <a:endParaRPr lang="en-US" sz="900" dirty="0">
              <a:solidFill>
                <a:schemeClr val="tx1"/>
              </a:solidFill>
            </a:endParaRPr>
          </a:p>
        </p:txBody>
      </p:sp>
      <p:grpSp>
        <p:nvGrpSpPr>
          <p:cNvPr id="10" name="Group 9">
            <a:extLst>
              <a:ext uri="{FF2B5EF4-FFF2-40B4-BE49-F238E27FC236}">
                <a16:creationId xmlns:a16="http://schemas.microsoft.com/office/drawing/2014/main" id="{B02D568B-CED4-4CBD-B430-A3A4544BDA6D}"/>
              </a:ext>
            </a:extLst>
          </p:cNvPr>
          <p:cNvGrpSpPr/>
          <p:nvPr userDrawn="1"/>
        </p:nvGrpSpPr>
        <p:grpSpPr>
          <a:xfrm>
            <a:off x="1160290" y="2923341"/>
            <a:ext cx="1200990" cy="891562"/>
            <a:chOff x="2576623" y="33912667"/>
            <a:chExt cx="2971800" cy="2206133"/>
          </a:xfrm>
        </p:grpSpPr>
        <p:sp>
          <p:nvSpPr>
            <p:cNvPr id="11" name="Rounded Rectangular Callout 9">
              <a:extLst>
                <a:ext uri="{FF2B5EF4-FFF2-40B4-BE49-F238E27FC236}">
                  <a16:creationId xmlns:a16="http://schemas.microsoft.com/office/drawing/2014/main" id="{92383163-B5A9-4B70-B89A-109270D07F6D}"/>
                </a:ext>
              </a:extLst>
            </p:cNvPr>
            <p:cNvSpPr/>
            <p:nvPr/>
          </p:nvSpPr>
          <p:spPr bwMode="auto">
            <a:xfrm>
              <a:off x="2576623" y="33912667"/>
              <a:ext cx="2971800" cy="2206133"/>
            </a:xfrm>
            <a:prstGeom prst="wedgeRoundRectCallout">
              <a:avLst/>
            </a:prstGeom>
            <a:solidFill>
              <a:schemeClr val="bg1"/>
            </a:solidFill>
            <a:ln w="127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1" i="1" u="none" strike="noStrike" cap="none" normalizeH="0" baseline="0">
                <a:ln>
                  <a:noFill/>
                </a:ln>
                <a:solidFill>
                  <a:schemeClr val="tx1"/>
                </a:solidFill>
                <a:effectLst/>
                <a:latin typeface="Arial" pitchFamily="-106" charset="0"/>
                <a:ea typeface="ＭＳ Ｐゴシック" pitchFamily="-106" charset="-128"/>
                <a:cs typeface="ＭＳ Ｐゴシック" pitchFamily="-106" charset="-128"/>
              </a:endParaRPr>
            </a:p>
          </p:txBody>
        </p:sp>
        <p:sp>
          <p:nvSpPr>
            <p:cNvPr id="12" name="TextBox 11">
              <a:extLst>
                <a:ext uri="{FF2B5EF4-FFF2-40B4-BE49-F238E27FC236}">
                  <a16:creationId xmlns:a16="http://schemas.microsoft.com/office/drawing/2014/main" id="{94A0BC0B-4B8D-404D-9D8F-18307537B0AD}"/>
                </a:ext>
              </a:extLst>
            </p:cNvPr>
            <p:cNvSpPr txBox="1"/>
            <p:nvPr/>
          </p:nvSpPr>
          <p:spPr>
            <a:xfrm>
              <a:off x="2662702" y="34195673"/>
              <a:ext cx="2885721" cy="1789714"/>
            </a:xfrm>
            <a:prstGeom prst="rect">
              <a:avLst/>
            </a:prstGeom>
            <a:noFill/>
          </p:spPr>
          <p:txBody>
            <a:bodyPr wrap="square" rtlCol="0">
              <a:spAutoFit/>
            </a:bodyPr>
            <a:lstStyle/>
            <a:p>
              <a:r>
                <a:rPr lang="en-US" sz="1000" dirty="0">
                  <a:solidFill>
                    <a:srgbClr val="FF0000"/>
                  </a:solidFill>
                </a:rPr>
                <a:t>Insert the words “in part” if this work includes </a:t>
              </a:r>
              <a:br>
                <a:rPr lang="en-US" sz="1000" dirty="0">
                  <a:solidFill>
                    <a:srgbClr val="FF0000"/>
                  </a:solidFill>
                </a:rPr>
              </a:br>
              <a:r>
                <a:rPr lang="en-US" sz="1000" dirty="0">
                  <a:solidFill>
                    <a:srgbClr val="FF0000"/>
                  </a:solidFill>
                </a:rPr>
                <a:t>non-NREL authors.</a:t>
              </a:r>
            </a:p>
            <a:p>
              <a:pPr algn="l"/>
              <a:r>
                <a:rPr lang="en-US" sz="100" dirty="0">
                  <a:solidFill>
                    <a:srgbClr val="FF0000"/>
                  </a:solidFill>
                </a:rPr>
                <a:t>.</a:t>
              </a:r>
            </a:p>
          </p:txBody>
        </p:sp>
      </p:grpSp>
      <p:grpSp>
        <p:nvGrpSpPr>
          <p:cNvPr id="13" name="Group 12">
            <a:extLst>
              <a:ext uri="{FF2B5EF4-FFF2-40B4-BE49-F238E27FC236}">
                <a16:creationId xmlns:a16="http://schemas.microsoft.com/office/drawing/2014/main" id="{D72EB12A-EDC3-4F62-92C1-BDCBB5C3DA59}"/>
              </a:ext>
            </a:extLst>
          </p:cNvPr>
          <p:cNvGrpSpPr/>
          <p:nvPr userDrawn="1"/>
        </p:nvGrpSpPr>
        <p:grpSpPr>
          <a:xfrm>
            <a:off x="3413774" y="2835776"/>
            <a:ext cx="2316254" cy="1215855"/>
            <a:chOff x="-183051" y="33227554"/>
            <a:chExt cx="5731474" cy="3039310"/>
          </a:xfrm>
          <a:solidFill>
            <a:schemeClr val="bg1">
              <a:alpha val="38000"/>
            </a:schemeClr>
          </a:solidFill>
        </p:grpSpPr>
        <p:sp>
          <p:nvSpPr>
            <p:cNvPr id="14" name="Rounded Rectangular Callout 12">
              <a:extLst>
                <a:ext uri="{FF2B5EF4-FFF2-40B4-BE49-F238E27FC236}">
                  <a16:creationId xmlns:a16="http://schemas.microsoft.com/office/drawing/2014/main" id="{29500152-841C-4BED-A3DB-F4A8F30FC9C0}"/>
                </a:ext>
              </a:extLst>
            </p:cNvPr>
            <p:cNvSpPr/>
            <p:nvPr/>
          </p:nvSpPr>
          <p:spPr bwMode="auto">
            <a:xfrm>
              <a:off x="-183051" y="33227554"/>
              <a:ext cx="5731474" cy="3039310"/>
            </a:xfrm>
            <a:prstGeom prst="wedgeRoundRectCallout">
              <a:avLst/>
            </a:prstGeom>
            <a:solidFill>
              <a:schemeClr val="bg1">
                <a:alpha val="81000"/>
              </a:schemeClr>
            </a:solidFill>
            <a:ln w="127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1" i="1" u="none" strike="noStrike" cap="none" normalizeH="0" baseline="0">
                <a:ln>
                  <a:noFill/>
                </a:ln>
                <a:solidFill>
                  <a:schemeClr val="tx1"/>
                </a:solidFill>
                <a:effectLst/>
                <a:latin typeface="Arial" pitchFamily="-106" charset="0"/>
                <a:ea typeface="ＭＳ Ｐゴシック" pitchFamily="-106" charset="-128"/>
                <a:cs typeface="ＭＳ Ｐゴシック" pitchFamily="-106" charset="-128"/>
              </a:endParaRPr>
            </a:p>
          </p:txBody>
        </p:sp>
        <p:sp>
          <p:nvSpPr>
            <p:cNvPr id="15" name="TextBox 14">
              <a:extLst>
                <a:ext uri="{FF2B5EF4-FFF2-40B4-BE49-F238E27FC236}">
                  <a16:creationId xmlns:a16="http://schemas.microsoft.com/office/drawing/2014/main" id="{9CFC38D3-B9EE-4EBA-B2CC-1D2F3DE70013}"/>
                </a:ext>
              </a:extLst>
            </p:cNvPr>
            <p:cNvSpPr txBox="1"/>
            <p:nvPr/>
          </p:nvSpPr>
          <p:spPr>
            <a:xfrm>
              <a:off x="29149" y="33394988"/>
              <a:ext cx="5307072" cy="2627452"/>
            </a:xfrm>
            <a:prstGeom prst="rect">
              <a:avLst/>
            </a:prstGeom>
            <a:grpFill/>
          </p:spPr>
          <p:txBody>
            <a:bodyPr wrap="square" rtlCol="0">
              <a:spAutoFit/>
            </a:bodyPr>
            <a:lstStyle/>
            <a:p>
              <a:r>
                <a:rPr lang="en-US" sz="900" dirty="0">
                  <a:solidFill>
                    <a:srgbClr val="FF0000"/>
                  </a:solidFill>
                </a:rPr>
                <a:t>Edit the red bracketed text as appropriate with the applicable DOE office(s) and program office(s) that sponsored the work and/or add other funding as needed.  For non-EERE funding, see </a:t>
              </a:r>
              <a:r>
                <a:rPr lang="en-US" sz="900" u="sng" dirty="0">
                  <a:solidFill>
                    <a:srgbClr val="FF0000"/>
                  </a:solidFill>
                  <a:hlinkClick r:id="rId4"/>
                </a:rPr>
                <a:t>https://thesource.nrel.gov/publishing/disclaimers.html</a:t>
              </a:r>
              <a:endParaRPr lang="en-US" sz="200" i="0" dirty="0">
                <a:solidFill>
                  <a:srgbClr val="FF0000"/>
                </a:solidFill>
              </a:endParaRPr>
            </a:p>
          </p:txBody>
        </p:sp>
      </p:grpSp>
    </p:spTree>
    <p:extLst>
      <p:ext uri="{BB962C8B-B14F-4D97-AF65-F5344CB8AC3E}">
        <p14:creationId xmlns:p14="http://schemas.microsoft.com/office/powerpoint/2010/main" val="261065263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lnSpc>
                <a:spcPct val="90000"/>
              </a:lnSpc>
              <a:defRPr/>
            </a:lvl1pPr>
          </a:lstStyle>
          <a:p>
            <a:r>
              <a:rPr lang="en-US"/>
              <a:t>Simple Slide</a:t>
            </a:r>
          </a:p>
        </p:txBody>
      </p:sp>
      <p:sp>
        <p:nvSpPr>
          <p:cNvPr id="9" name="Text Placeholder 8"/>
          <p:cNvSpPr>
            <a:spLocks noGrp="1"/>
          </p:cNvSpPr>
          <p:nvPr>
            <p:ph type="body" sz="quarter" idx="10"/>
          </p:nvPr>
        </p:nvSpPr>
        <p:spPr>
          <a:xfrm>
            <a:off x="457201" y="1371601"/>
            <a:ext cx="8120063" cy="33750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Box 9"/>
          <p:cNvSpPr txBox="1"/>
          <p:nvPr userDrawn="1"/>
        </p:nvSpPr>
        <p:spPr>
          <a:xfrm>
            <a:off x="6711702" y="4840514"/>
            <a:ext cx="2279522" cy="215444"/>
          </a:xfrm>
          <a:prstGeom prst="rect">
            <a:avLst/>
          </a:prstGeom>
          <a:noFill/>
        </p:spPr>
        <p:txBody>
          <a:bodyPr wrap="square" rtlCol="0">
            <a:spAutoFit/>
          </a:bodyPr>
          <a:lstStyle/>
          <a:p>
            <a:pPr marL="0" marR="0" indent="0" algn="r" defTabSz="457189" rtl="0" eaLnBrk="1" fontAlgn="auto" latinLnBrk="0" hangingPunct="1">
              <a:lnSpc>
                <a:spcPct val="100000"/>
              </a:lnSpc>
              <a:spcBef>
                <a:spcPts val="0"/>
              </a:spcBef>
              <a:spcAft>
                <a:spcPts val="0"/>
              </a:spcAft>
              <a:buClrTx/>
              <a:buSzTx/>
              <a:buFontTx/>
              <a:buNone/>
              <a:tabLst/>
              <a:defRPr/>
            </a:pPr>
            <a:r>
              <a:rPr lang="en-US" sz="800"/>
              <a:t>NREL</a:t>
            </a:r>
            <a:r>
              <a:rPr lang="en-US" sz="800" baseline="0"/>
              <a:t>    </a:t>
            </a:r>
            <a:r>
              <a:rPr lang="en-US" sz="800"/>
              <a:t>|    </a:t>
            </a:r>
            <a:fld id="{BFD71CF8-5198-8441-A7C0-DC22FD64CBE4}" type="slidenum">
              <a:rPr lang="en-US" sz="800"/>
              <a:pPr marL="0" marR="0" indent="0" algn="r" defTabSz="457189" rtl="0" eaLnBrk="1" fontAlgn="auto" latinLnBrk="0" hangingPunct="1">
                <a:lnSpc>
                  <a:spcPct val="100000"/>
                </a:lnSpc>
                <a:spcBef>
                  <a:spcPts val="0"/>
                </a:spcBef>
                <a:spcAft>
                  <a:spcPts val="0"/>
                </a:spcAft>
                <a:buClrTx/>
                <a:buSzTx/>
                <a:buFontTx/>
                <a:buNone/>
                <a:tabLst/>
                <a:defRPr/>
              </a:pPr>
              <a:t>‹#›</a:t>
            </a:fld>
            <a:endParaRPr lang="en-US" sz="800"/>
          </a:p>
        </p:txBody>
      </p:sp>
    </p:spTree>
    <p:extLst>
      <p:ext uri="{BB962C8B-B14F-4D97-AF65-F5344CB8AC3E}">
        <p14:creationId xmlns:p14="http://schemas.microsoft.com/office/powerpoint/2010/main" val="307278922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2_Content Slide -  Vertical Blue/photo">
    <p:spTree>
      <p:nvGrpSpPr>
        <p:cNvPr id="1" name=""/>
        <p:cNvGrpSpPr/>
        <p:nvPr/>
      </p:nvGrpSpPr>
      <p:grpSpPr>
        <a:xfrm>
          <a:off x="0" y="0"/>
          <a:ext cx="0" cy="0"/>
          <a:chOff x="0" y="0"/>
          <a:chExt cx="0" cy="0"/>
        </a:xfrm>
      </p:grpSpPr>
      <p:sp>
        <p:nvSpPr>
          <p:cNvPr id="27" name="TextBox 26"/>
          <p:cNvSpPr txBox="1"/>
          <p:nvPr userDrawn="1"/>
        </p:nvSpPr>
        <p:spPr>
          <a:xfrm>
            <a:off x="6711702" y="4840514"/>
            <a:ext cx="2279522" cy="215444"/>
          </a:xfrm>
          <a:prstGeom prst="rect">
            <a:avLst/>
          </a:prstGeom>
          <a:noFill/>
        </p:spPr>
        <p:txBody>
          <a:bodyPr wrap="square" rtlCol="0">
            <a:spAutoFit/>
          </a:bodyPr>
          <a:lstStyle/>
          <a:p>
            <a:pPr marL="0" marR="0" indent="0" algn="r" defTabSz="457189" rtl="0" eaLnBrk="1" fontAlgn="auto" latinLnBrk="0" hangingPunct="1">
              <a:lnSpc>
                <a:spcPct val="100000"/>
              </a:lnSpc>
              <a:spcBef>
                <a:spcPts val="0"/>
              </a:spcBef>
              <a:spcAft>
                <a:spcPts val="0"/>
              </a:spcAft>
              <a:buClrTx/>
              <a:buSzTx/>
              <a:buFontTx/>
              <a:buNone/>
              <a:tabLst/>
              <a:defRPr/>
            </a:pPr>
            <a:r>
              <a:rPr lang="en-US" sz="800"/>
              <a:t>NREL</a:t>
            </a:r>
            <a:r>
              <a:rPr lang="en-US" sz="800" baseline="0"/>
              <a:t>    </a:t>
            </a:r>
            <a:r>
              <a:rPr lang="en-US" sz="800"/>
              <a:t>|    </a:t>
            </a:r>
            <a:fld id="{BFD71CF8-5198-8441-A7C0-DC22FD64CBE4}" type="slidenum">
              <a:rPr lang="en-US" sz="800"/>
              <a:pPr marL="0" marR="0" indent="0" algn="r" defTabSz="457189" rtl="0" eaLnBrk="1" fontAlgn="auto" latinLnBrk="0" hangingPunct="1">
                <a:lnSpc>
                  <a:spcPct val="100000"/>
                </a:lnSpc>
                <a:spcBef>
                  <a:spcPts val="0"/>
                </a:spcBef>
                <a:spcAft>
                  <a:spcPts val="0"/>
                </a:spcAft>
                <a:buClrTx/>
                <a:buSzTx/>
                <a:buFontTx/>
                <a:buNone/>
                <a:tabLst/>
                <a:defRPr/>
              </a:pPr>
              <a:t>‹#›</a:t>
            </a:fld>
            <a:endParaRPr lang="en-US" sz="800"/>
          </a:p>
        </p:txBody>
      </p:sp>
      <p:sp>
        <p:nvSpPr>
          <p:cNvPr id="10" name="Rectangle 9">
            <a:extLst>
              <a:ext uri="{FF2B5EF4-FFF2-40B4-BE49-F238E27FC236}">
                <a16:creationId xmlns:a16="http://schemas.microsoft.com/office/drawing/2014/main" id="{8A832604-F597-CE4C-9045-0EDB4883F306}"/>
              </a:ext>
            </a:extLst>
          </p:cNvPr>
          <p:cNvSpPr/>
          <p:nvPr userDrawn="1"/>
        </p:nvSpPr>
        <p:spPr>
          <a:xfrm>
            <a:off x="0" y="0"/>
            <a:ext cx="3226702" cy="51435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8" name="Text Placeholder 7">
            <a:extLst>
              <a:ext uri="{FF2B5EF4-FFF2-40B4-BE49-F238E27FC236}">
                <a16:creationId xmlns:a16="http://schemas.microsoft.com/office/drawing/2014/main" id="{CA23820E-162D-E444-AE76-C4AF2F45B95A}"/>
              </a:ext>
            </a:extLst>
          </p:cNvPr>
          <p:cNvSpPr>
            <a:spLocks noGrp="1"/>
          </p:cNvSpPr>
          <p:nvPr>
            <p:ph type="body" sz="quarter" idx="51" hasCustomPrompt="1"/>
          </p:nvPr>
        </p:nvSpPr>
        <p:spPr>
          <a:xfrm>
            <a:off x="372235" y="505619"/>
            <a:ext cx="2532807" cy="1096963"/>
          </a:xfrm>
        </p:spPr>
        <p:txBody>
          <a:bodyPr lIns="0" tIns="0" rIns="0" bIns="0">
            <a:noAutofit/>
          </a:bodyPr>
          <a:lstStyle>
            <a:lvl1pPr marL="0" indent="0">
              <a:spcBef>
                <a:spcPts val="0"/>
              </a:spcBef>
              <a:buNone/>
              <a:defRPr sz="2400" b="1">
                <a:solidFill>
                  <a:schemeClr val="bg1"/>
                </a:solidFill>
              </a:defRPr>
            </a:lvl1pPr>
          </a:lstStyle>
          <a:p>
            <a:pPr lvl="0"/>
            <a:r>
              <a:rPr lang="en-US"/>
              <a:t>Large important text</a:t>
            </a:r>
          </a:p>
        </p:txBody>
      </p:sp>
      <p:sp>
        <p:nvSpPr>
          <p:cNvPr id="13" name="Text Placeholder 7">
            <a:extLst>
              <a:ext uri="{FF2B5EF4-FFF2-40B4-BE49-F238E27FC236}">
                <a16:creationId xmlns:a16="http://schemas.microsoft.com/office/drawing/2014/main" id="{A8889CC1-1B54-4447-A72C-33A5302A87A9}"/>
              </a:ext>
            </a:extLst>
          </p:cNvPr>
          <p:cNvSpPr>
            <a:spLocks noGrp="1"/>
          </p:cNvSpPr>
          <p:nvPr>
            <p:ph type="body" sz="quarter" idx="52" hasCustomPrompt="1"/>
          </p:nvPr>
        </p:nvSpPr>
        <p:spPr>
          <a:xfrm>
            <a:off x="372235" y="3565928"/>
            <a:ext cx="2532807" cy="1096963"/>
          </a:xfrm>
        </p:spPr>
        <p:txBody>
          <a:bodyPr lIns="0" tIns="0" rIns="0" bIns="0" anchor="b">
            <a:noAutofit/>
          </a:bodyPr>
          <a:lstStyle>
            <a:lvl1pPr marL="0" indent="0">
              <a:buNone/>
              <a:defRPr sz="1800" b="0">
                <a:solidFill>
                  <a:schemeClr val="bg1"/>
                </a:solidFill>
              </a:defRPr>
            </a:lvl1pPr>
          </a:lstStyle>
          <a:p>
            <a:pPr lvl="0"/>
            <a:r>
              <a:rPr lang="en-US"/>
              <a:t>Supporting text</a:t>
            </a:r>
          </a:p>
        </p:txBody>
      </p:sp>
      <p:sp>
        <p:nvSpPr>
          <p:cNvPr id="9" name="TextBox 8">
            <a:extLst>
              <a:ext uri="{FF2B5EF4-FFF2-40B4-BE49-F238E27FC236}">
                <a16:creationId xmlns:a16="http://schemas.microsoft.com/office/drawing/2014/main" id="{D986709F-2C55-1C42-9EF2-87C923E7BAF0}"/>
              </a:ext>
            </a:extLst>
          </p:cNvPr>
          <p:cNvSpPr txBox="1"/>
          <p:nvPr userDrawn="1"/>
        </p:nvSpPr>
        <p:spPr>
          <a:xfrm>
            <a:off x="6711697" y="4840514"/>
            <a:ext cx="2279522" cy="215444"/>
          </a:xfrm>
          <a:prstGeom prst="rect">
            <a:avLst/>
          </a:prstGeom>
          <a:noFill/>
        </p:spPr>
        <p:txBody>
          <a:bodyPr wrap="square" rtlCol="0">
            <a:spAutoFit/>
          </a:bodyPr>
          <a:lstStyle/>
          <a:p>
            <a:pPr marL="0" marR="0" indent="0" algn="r" defTabSz="457189" rtl="0" eaLnBrk="1" fontAlgn="auto" latinLnBrk="0" hangingPunct="1">
              <a:lnSpc>
                <a:spcPct val="100000"/>
              </a:lnSpc>
              <a:spcBef>
                <a:spcPts val="0"/>
              </a:spcBef>
              <a:spcAft>
                <a:spcPts val="0"/>
              </a:spcAft>
              <a:buClrTx/>
              <a:buSzTx/>
              <a:buFontTx/>
              <a:buNone/>
              <a:tabLst/>
              <a:defRPr/>
            </a:pPr>
            <a:r>
              <a:rPr lang="en-US" sz="800">
                <a:solidFill>
                  <a:schemeClr val="tx1"/>
                </a:solidFill>
              </a:rPr>
              <a:t>NREL</a:t>
            </a:r>
            <a:r>
              <a:rPr lang="en-US" sz="800" baseline="0">
                <a:solidFill>
                  <a:schemeClr val="tx1"/>
                </a:solidFill>
              </a:rPr>
              <a:t>    </a:t>
            </a:r>
            <a:r>
              <a:rPr lang="en-US" sz="800">
                <a:solidFill>
                  <a:schemeClr val="tx1"/>
                </a:solidFill>
              </a:rPr>
              <a:t>|    </a:t>
            </a:r>
            <a:fld id="{BFD71CF8-5198-8441-A7C0-DC22FD64CBE4}" type="slidenum">
              <a:rPr lang="en-US" sz="800">
                <a:solidFill>
                  <a:schemeClr val="tx1"/>
                </a:solidFill>
              </a:rPr>
              <a:pPr marL="0" marR="0" indent="0" algn="r" defTabSz="457189" rtl="0" eaLnBrk="1" fontAlgn="auto" latinLnBrk="0" hangingPunct="1">
                <a:lnSpc>
                  <a:spcPct val="100000"/>
                </a:lnSpc>
                <a:spcBef>
                  <a:spcPts val="0"/>
                </a:spcBef>
                <a:spcAft>
                  <a:spcPts val="0"/>
                </a:spcAft>
                <a:buClrTx/>
                <a:buSzTx/>
                <a:buFontTx/>
                <a:buNone/>
                <a:tabLst/>
                <a:defRPr/>
              </a:pPr>
              <a:t>‹#›</a:t>
            </a:fld>
            <a:endParaRPr lang="en-US" sz="800">
              <a:solidFill>
                <a:schemeClr val="tx1"/>
              </a:solidFill>
            </a:endParaRPr>
          </a:p>
        </p:txBody>
      </p:sp>
      <p:sp>
        <p:nvSpPr>
          <p:cNvPr id="11" name="Text Placeholder 7">
            <a:extLst>
              <a:ext uri="{FF2B5EF4-FFF2-40B4-BE49-F238E27FC236}">
                <a16:creationId xmlns:a16="http://schemas.microsoft.com/office/drawing/2014/main" id="{9D95246B-679C-0C47-B3E3-F6535A89622F}"/>
              </a:ext>
            </a:extLst>
          </p:cNvPr>
          <p:cNvSpPr>
            <a:spLocks noGrp="1"/>
          </p:cNvSpPr>
          <p:nvPr>
            <p:ph type="body" sz="quarter" idx="53" hasCustomPrompt="1"/>
          </p:nvPr>
        </p:nvSpPr>
        <p:spPr>
          <a:xfrm>
            <a:off x="3864124" y="505618"/>
            <a:ext cx="4642454" cy="1096963"/>
          </a:xfrm>
        </p:spPr>
        <p:txBody>
          <a:bodyPr lIns="0" tIns="73152" rIns="0" bIns="0">
            <a:noAutofit/>
          </a:bodyPr>
          <a:lstStyle>
            <a:lvl1pPr marL="0" indent="0">
              <a:buNone/>
              <a:defRPr sz="2000" b="0">
                <a:solidFill>
                  <a:schemeClr val="tx1"/>
                </a:solidFill>
              </a:defRPr>
            </a:lvl1pPr>
          </a:lstStyle>
          <a:p>
            <a:pPr lvl="0"/>
            <a:r>
              <a:rPr lang="en-US"/>
              <a:t>Supporting body text</a:t>
            </a:r>
          </a:p>
        </p:txBody>
      </p:sp>
    </p:spTree>
    <p:extLst>
      <p:ext uri="{BB962C8B-B14F-4D97-AF65-F5344CB8AC3E}">
        <p14:creationId xmlns:p14="http://schemas.microsoft.com/office/powerpoint/2010/main" val="38323333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9124B4-B1AB-D447-B155-A425B608CD2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1F2FE4E-BF4C-2D48-AD67-704B4B53CA9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35FB6CB-0156-C849-B6CC-E1DDE778F30F}"/>
              </a:ext>
            </a:extLst>
          </p:cNvPr>
          <p:cNvSpPr>
            <a:spLocks noGrp="1"/>
          </p:cNvSpPr>
          <p:nvPr>
            <p:ph type="dt" sz="half" idx="10"/>
          </p:nvPr>
        </p:nvSpPr>
        <p:spPr/>
        <p:txBody>
          <a:bodyPr/>
          <a:lstStyle/>
          <a:p>
            <a:fld id="{1E751528-28D3-48F2-B92B-93546FDD964B}" type="datetime1">
              <a:rPr lang="en-US" smtClean="0"/>
              <a:t>9/24/2023</a:t>
            </a:fld>
            <a:endParaRPr lang="en-US"/>
          </a:p>
        </p:txBody>
      </p:sp>
      <p:sp>
        <p:nvSpPr>
          <p:cNvPr id="5" name="Footer Placeholder 4">
            <a:extLst>
              <a:ext uri="{FF2B5EF4-FFF2-40B4-BE49-F238E27FC236}">
                <a16:creationId xmlns:a16="http://schemas.microsoft.com/office/drawing/2014/main" id="{D863EB30-BD4A-AE48-98D6-5D73DBD188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B4E584F-3D48-E64C-8947-638B490B0157}"/>
              </a:ext>
            </a:extLst>
          </p:cNvPr>
          <p:cNvSpPr>
            <a:spLocks noGrp="1"/>
          </p:cNvSpPr>
          <p:nvPr>
            <p:ph type="sldNum" sz="quarter" idx="12"/>
          </p:nvPr>
        </p:nvSpPr>
        <p:spPr/>
        <p:txBody>
          <a:bodyPr/>
          <a:lstStyle/>
          <a:p>
            <a:fld id="{6F240EC3-C9BB-6049-9DDC-15672A73E8B5}" type="slidenum">
              <a:rPr lang="en-US" smtClean="0"/>
              <a:t>‹#›</a:t>
            </a:fld>
            <a:endParaRPr lang="en-US"/>
          </a:p>
        </p:txBody>
      </p:sp>
    </p:spTree>
    <p:extLst>
      <p:ext uri="{BB962C8B-B14F-4D97-AF65-F5344CB8AC3E}">
        <p14:creationId xmlns:p14="http://schemas.microsoft.com/office/powerpoint/2010/main" val="17321325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 Globe Backgroun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12AD4B6-5589-B742-BDDC-8DE22CCB220D}"/>
              </a:ext>
            </a:extLst>
          </p:cNvPr>
          <p:cNvPicPr>
            <a:picLocks noChangeAspect="1"/>
          </p:cNvPicPr>
          <p:nvPr userDrawn="1"/>
        </p:nvPicPr>
        <p:blipFill>
          <a:blip r:embed="rId2"/>
          <a:srcRect t="152" b="152"/>
          <a:stretch/>
        </p:blipFill>
        <p:spPr>
          <a:xfrm>
            <a:off x="0" y="7807"/>
            <a:ext cx="9144000" cy="5135504"/>
          </a:xfrm>
          <a:prstGeom prst="rect">
            <a:avLst/>
          </a:prstGeom>
        </p:spPr>
      </p:pic>
      <p:sp>
        <p:nvSpPr>
          <p:cNvPr id="8" name="Text Placeholder 7"/>
          <p:cNvSpPr>
            <a:spLocks noGrp="1"/>
          </p:cNvSpPr>
          <p:nvPr>
            <p:ph type="body" sz="quarter" idx="10" hasCustomPrompt="1"/>
          </p:nvPr>
        </p:nvSpPr>
        <p:spPr>
          <a:xfrm>
            <a:off x="3736975" y="1504827"/>
            <a:ext cx="5393498" cy="1095516"/>
          </a:xfrm>
          <a:solidFill>
            <a:schemeClr val="accent1">
              <a:alpha val="75000"/>
            </a:schemeClr>
          </a:solidFill>
        </p:spPr>
        <p:txBody>
          <a:bodyPr lIns="182880" tIns="137160" rIns="182880" bIns="137160" anchor="ctr" anchorCtr="0">
            <a:noAutofit/>
          </a:bodyPr>
          <a:lstStyle>
            <a:lvl1pPr marL="0" indent="0">
              <a:lnSpc>
                <a:spcPts val="2800"/>
              </a:lnSpc>
              <a:buNone/>
              <a:defRPr sz="3000">
                <a:solidFill>
                  <a:schemeClr val="bg1"/>
                </a:solidFill>
              </a:defRPr>
            </a:lvl1pPr>
          </a:lstStyle>
          <a:p>
            <a:pPr lvl="0"/>
            <a:r>
              <a:rPr lang="en-US"/>
              <a:t>Title</a:t>
            </a:r>
          </a:p>
        </p:txBody>
      </p:sp>
      <p:sp>
        <p:nvSpPr>
          <p:cNvPr id="15" name="Text Placeholder 14"/>
          <p:cNvSpPr>
            <a:spLocks noGrp="1"/>
          </p:cNvSpPr>
          <p:nvPr>
            <p:ph type="body" sz="quarter" idx="11" hasCustomPrompt="1"/>
          </p:nvPr>
        </p:nvSpPr>
        <p:spPr>
          <a:xfrm>
            <a:off x="3736975" y="2744787"/>
            <a:ext cx="4322763" cy="1101551"/>
          </a:xfrm>
          <a:solidFill>
            <a:schemeClr val="accent1">
              <a:alpha val="75000"/>
            </a:schemeClr>
          </a:solidFill>
        </p:spPr>
        <p:txBody>
          <a:bodyPr lIns="182880" tIns="137160" rIns="182880" bIns="137160" anchor="ctr" anchorCtr="0">
            <a:noAutofit/>
          </a:bodyPr>
          <a:lstStyle>
            <a:lvl1pPr marL="0" indent="0">
              <a:lnSpc>
                <a:spcPts val="1760"/>
              </a:lnSpc>
              <a:spcBef>
                <a:spcPts val="400"/>
              </a:spcBef>
              <a:buNone/>
              <a:defRPr sz="1800" baseline="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Presenter Name</a:t>
            </a:r>
            <a:br>
              <a:rPr lang="en-US" dirty="0"/>
            </a:br>
            <a:r>
              <a:rPr lang="en-US" dirty="0"/>
              <a:t>Venue or Organization</a:t>
            </a:r>
            <a:br>
              <a:rPr lang="en-US" dirty="0"/>
            </a:br>
            <a:r>
              <a:rPr lang="en-US" dirty="0"/>
              <a:t>Date</a:t>
            </a:r>
          </a:p>
        </p:txBody>
      </p:sp>
      <p:pic>
        <p:nvPicPr>
          <p:cNvPr id="7" name="Graphic 6">
            <a:extLst>
              <a:ext uri="{FF2B5EF4-FFF2-40B4-BE49-F238E27FC236}">
                <a16:creationId xmlns:a16="http://schemas.microsoft.com/office/drawing/2014/main" id="{67876295-9728-A943-A66A-D4797EDDAE2A}"/>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67454" y="0"/>
            <a:ext cx="2331892" cy="1092307"/>
          </a:xfrm>
          <a:prstGeom prst="rect">
            <a:avLst/>
          </a:prstGeom>
        </p:spPr>
      </p:pic>
      <p:sp>
        <p:nvSpPr>
          <p:cNvPr id="11" name="TextBox 10">
            <a:extLst>
              <a:ext uri="{FF2B5EF4-FFF2-40B4-BE49-F238E27FC236}">
                <a16:creationId xmlns:a16="http://schemas.microsoft.com/office/drawing/2014/main" id="{64BAAA24-0384-4816-BE08-29E65ECB0F1A}"/>
              </a:ext>
            </a:extLst>
          </p:cNvPr>
          <p:cNvSpPr txBox="1"/>
          <p:nvPr userDrawn="1"/>
        </p:nvSpPr>
        <p:spPr>
          <a:xfrm>
            <a:off x="467454" y="4830962"/>
            <a:ext cx="2093495" cy="200055"/>
          </a:xfrm>
          <a:prstGeom prst="rect">
            <a:avLst/>
          </a:prstGeom>
          <a:noFill/>
        </p:spPr>
        <p:txBody>
          <a:bodyPr wrap="square" lIns="0" tIns="0" rIns="0" bIns="0" rtlCol="0">
            <a:noAutofit/>
          </a:bodyPr>
          <a:lstStyle/>
          <a:p>
            <a:r>
              <a:rPr lang="en-US" sz="600" i="1" dirty="0">
                <a:solidFill>
                  <a:schemeClr val="bg1"/>
                </a:solidFill>
              </a:rPr>
              <a:t>Photo by Dennis Schroeder, NREL 46840</a:t>
            </a:r>
          </a:p>
        </p:txBody>
      </p:sp>
    </p:spTree>
    <p:extLst>
      <p:ext uri="{BB962C8B-B14F-4D97-AF65-F5344CB8AC3E}">
        <p14:creationId xmlns:p14="http://schemas.microsoft.com/office/powerpoint/2010/main" val="367441732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1_Content Slide - Half Blue 2">
    <p:spTree>
      <p:nvGrpSpPr>
        <p:cNvPr id="1" name=""/>
        <p:cNvGrpSpPr/>
        <p:nvPr/>
      </p:nvGrpSpPr>
      <p:grpSpPr>
        <a:xfrm>
          <a:off x="0" y="0"/>
          <a:ext cx="0" cy="0"/>
          <a:chOff x="0" y="0"/>
          <a:chExt cx="0" cy="0"/>
        </a:xfrm>
      </p:grpSpPr>
      <p:sp>
        <p:nvSpPr>
          <p:cNvPr id="27" name="TextBox 26"/>
          <p:cNvSpPr txBox="1"/>
          <p:nvPr userDrawn="1"/>
        </p:nvSpPr>
        <p:spPr>
          <a:xfrm>
            <a:off x="6711702" y="4840514"/>
            <a:ext cx="2279522" cy="215444"/>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333333"/>
                </a:solidFill>
                <a:effectLst/>
                <a:uLnTx/>
                <a:uFillTx/>
                <a:latin typeface="Calibri"/>
                <a:ea typeface="+mn-ea"/>
                <a:cs typeface="+mn-cs"/>
              </a:rPr>
              <a:t>NREL    |    </a:t>
            </a:r>
            <a:fld id="{BFD71CF8-5198-8441-A7C0-DC22FD64CBE4}" type="slidenum">
              <a:rPr kumimoji="0" lang="en-US" sz="800" b="0" i="0" u="none" strike="noStrike" kern="1200" cap="none" spc="0" normalizeH="0" baseline="0" noProof="0">
                <a:ln>
                  <a:noFill/>
                </a:ln>
                <a:solidFill>
                  <a:srgbClr val="333333"/>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a:ln>
                <a:noFill/>
              </a:ln>
              <a:solidFill>
                <a:srgbClr val="333333"/>
              </a:solidFill>
              <a:effectLst/>
              <a:uLnTx/>
              <a:uFillTx/>
              <a:latin typeface="Calibri"/>
              <a:ea typeface="+mn-ea"/>
              <a:cs typeface="+mn-cs"/>
            </a:endParaRPr>
          </a:p>
        </p:txBody>
      </p:sp>
      <p:sp>
        <p:nvSpPr>
          <p:cNvPr id="4" name="Rectangle 3">
            <a:extLst>
              <a:ext uri="{FF2B5EF4-FFF2-40B4-BE49-F238E27FC236}">
                <a16:creationId xmlns:a16="http://schemas.microsoft.com/office/drawing/2014/main" id="{613C7420-D1E3-2748-83F1-0C3F1C99A95C}"/>
              </a:ext>
            </a:extLst>
          </p:cNvPr>
          <p:cNvSpPr/>
          <p:nvPr userDrawn="1"/>
        </p:nvSpPr>
        <p:spPr>
          <a:xfrm>
            <a:off x="0" y="3204446"/>
            <a:ext cx="9144000" cy="19390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8" name="Text Placeholder 7">
            <a:extLst>
              <a:ext uri="{FF2B5EF4-FFF2-40B4-BE49-F238E27FC236}">
                <a16:creationId xmlns:a16="http://schemas.microsoft.com/office/drawing/2014/main" id="{CA23820E-162D-E444-AE76-C4AF2F45B95A}"/>
              </a:ext>
            </a:extLst>
          </p:cNvPr>
          <p:cNvSpPr>
            <a:spLocks noGrp="1"/>
          </p:cNvSpPr>
          <p:nvPr>
            <p:ph type="body" sz="quarter" idx="51" hasCustomPrompt="1"/>
          </p:nvPr>
        </p:nvSpPr>
        <p:spPr>
          <a:xfrm>
            <a:off x="479425" y="3536950"/>
            <a:ext cx="3308350" cy="1096963"/>
          </a:xfrm>
        </p:spPr>
        <p:txBody>
          <a:bodyPr lIns="0" tIns="0" rIns="0" bIns="0">
            <a:noAutofit/>
          </a:bodyPr>
          <a:lstStyle>
            <a:lvl1pPr marL="0" indent="0">
              <a:spcBef>
                <a:spcPts val="0"/>
              </a:spcBef>
              <a:buNone/>
              <a:defRPr sz="2800" b="1">
                <a:solidFill>
                  <a:schemeClr val="bg1"/>
                </a:solidFill>
              </a:defRPr>
            </a:lvl1pPr>
          </a:lstStyle>
          <a:p>
            <a:pPr lvl="0"/>
            <a:r>
              <a:rPr lang="en-US"/>
              <a:t>Large important text</a:t>
            </a:r>
          </a:p>
        </p:txBody>
      </p:sp>
      <p:sp>
        <p:nvSpPr>
          <p:cNvPr id="13" name="Text Placeholder 7">
            <a:extLst>
              <a:ext uri="{FF2B5EF4-FFF2-40B4-BE49-F238E27FC236}">
                <a16:creationId xmlns:a16="http://schemas.microsoft.com/office/drawing/2014/main" id="{A8889CC1-1B54-4447-A72C-33A5302A87A9}"/>
              </a:ext>
            </a:extLst>
          </p:cNvPr>
          <p:cNvSpPr>
            <a:spLocks noGrp="1"/>
          </p:cNvSpPr>
          <p:nvPr>
            <p:ph type="body" sz="quarter" idx="52" hasCustomPrompt="1"/>
          </p:nvPr>
        </p:nvSpPr>
        <p:spPr>
          <a:xfrm>
            <a:off x="4104657" y="3536950"/>
            <a:ext cx="4642454" cy="1096963"/>
          </a:xfrm>
        </p:spPr>
        <p:txBody>
          <a:bodyPr lIns="0" tIns="73152" rIns="0" bIns="0">
            <a:noAutofit/>
          </a:bodyPr>
          <a:lstStyle>
            <a:lvl1pPr marL="0" indent="0">
              <a:buNone/>
              <a:defRPr sz="2000" b="0">
                <a:solidFill>
                  <a:schemeClr val="bg1"/>
                </a:solidFill>
              </a:defRPr>
            </a:lvl1pPr>
          </a:lstStyle>
          <a:p>
            <a:pPr lvl="0"/>
            <a:r>
              <a:rPr lang="en-US"/>
              <a:t>Supporting body text</a:t>
            </a:r>
          </a:p>
        </p:txBody>
      </p:sp>
      <p:sp>
        <p:nvSpPr>
          <p:cNvPr id="9" name="TextBox 8">
            <a:extLst>
              <a:ext uri="{FF2B5EF4-FFF2-40B4-BE49-F238E27FC236}">
                <a16:creationId xmlns:a16="http://schemas.microsoft.com/office/drawing/2014/main" id="{D986709F-2C55-1C42-9EF2-87C923E7BAF0}"/>
              </a:ext>
            </a:extLst>
          </p:cNvPr>
          <p:cNvSpPr txBox="1"/>
          <p:nvPr userDrawn="1"/>
        </p:nvSpPr>
        <p:spPr>
          <a:xfrm>
            <a:off x="6711696" y="4840514"/>
            <a:ext cx="2279522" cy="215444"/>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FFFFFF"/>
                </a:solidFill>
                <a:effectLst/>
                <a:uLnTx/>
                <a:uFillTx/>
                <a:latin typeface="Calibri"/>
                <a:ea typeface="+mn-ea"/>
                <a:cs typeface="+mn-cs"/>
              </a:rPr>
              <a:t>NREL    |    </a:t>
            </a:r>
            <a:fld id="{BFD71CF8-5198-8441-A7C0-DC22FD64CBE4}" type="slidenum">
              <a:rPr kumimoji="0" lang="en-US" sz="800" b="0" i="0" u="none" strike="noStrike" kern="1200" cap="none" spc="0" normalizeH="0" baseline="0" noProof="0">
                <a:ln>
                  <a:noFill/>
                </a:ln>
                <a:solidFill>
                  <a:srgbClr val="FFFFFF"/>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a:ln>
                <a:noFill/>
              </a:ln>
              <a:solidFill>
                <a:srgbClr val="FFFFFF"/>
              </a:solidFill>
              <a:effectLst/>
              <a:uLnTx/>
              <a:uFillTx/>
              <a:latin typeface="Calibri"/>
              <a:ea typeface="+mn-ea"/>
              <a:cs typeface="+mn-cs"/>
            </a:endParaRPr>
          </a:p>
        </p:txBody>
      </p:sp>
      <p:sp>
        <p:nvSpPr>
          <p:cNvPr id="7" name="Text Placeholder 7">
            <a:extLst>
              <a:ext uri="{FF2B5EF4-FFF2-40B4-BE49-F238E27FC236}">
                <a16:creationId xmlns:a16="http://schemas.microsoft.com/office/drawing/2014/main" id="{2736CC6A-2FA9-E242-A5D0-FCF48179A1F7}"/>
              </a:ext>
            </a:extLst>
          </p:cNvPr>
          <p:cNvSpPr>
            <a:spLocks noGrp="1"/>
          </p:cNvSpPr>
          <p:nvPr>
            <p:ph type="body" sz="quarter" idx="53" hasCustomPrompt="1"/>
          </p:nvPr>
        </p:nvSpPr>
        <p:spPr>
          <a:xfrm>
            <a:off x="479425" y="583079"/>
            <a:ext cx="4642454" cy="1096963"/>
          </a:xfrm>
        </p:spPr>
        <p:txBody>
          <a:bodyPr lIns="0" tIns="73152" rIns="0" bIns="0">
            <a:noAutofit/>
          </a:bodyPr>
          <a:lstStyle>
            <a:lvl1pPr marL="0" indent="0">
              <a:buNone/>
              <a:defRPr sz="2000" b="0">
                <a:solidFill>
                  <a:schemeClr val="tx1"/>
                </a:solidFill>
              </a:defRPr>
            </a:lvl1pPr>
          </a:lstStyle>
          <a:p>
            <a:pPr lvl="0"/>
            <a:r>
              <a:rPr lang="en-US"/>
              <a:t>Supporting body text</a:t>
            </a:r>
          </a:p>
        </p:txBody>
      </p:sp>
    </p:spTree>
    <p:extLst>
      <p:ext uri="{BB962C8B-B14F-4D97-AF65-F5344CB8AC3E}">
        <p14:creationId xmlns:p14="http://schemas.microsoft.com/office/powerpoint/2010/main" val="93999972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Title +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D96EEDE-6486-774B-B0E3-751BBA42CE35}"/>
              </a:ext>
            </a:extLst>
          </p:cNvPr>
          <p:cNvSpPr/>
          <p:nvPr userDrawn="1"/>
        </p:nvSpPr>
        <p:spPr>
          <a:xfrm>
            <a:off x="3143250" y="0"/>
            <a:ext cx="6000750" cy="51435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25"/>
          </a:p>
        </p:txBody>
      </p:sp>
      <p:sp>
        <p:nvSpPr>
          <p:cNvPr id="4" name="Slide Number Placeholder 3"/>
          <p:cNvSpPr>
            <a:spLocks noGrp="1"/>
          </p:cNvSpPr>
          <p:nvPr>
            <p:ph type="sldNum" sz="quarter" idx="12"/>
          </p:nvPr>
        </p:nvSpPr>
        <p:spPr>
          <a:xfrm>
            <a:off x="8746436" y="4857750"/>
            <a:ext cx="283264" cy="285750"/>
          </a:xfrm>
          <a:prstGeom prst="rect">
            <a:avLst/>
          </a:prstGeom>
        </p:spPr>
        <p:txBody>
          <a:bodyPr lIns="0" tIns="0" rIns="0" bIns="0" anchor="ctr" anchorCtr="0"/>
          <a:lstStyle>
            <a:lvl1pPr algn="r">
              <a:defRPr sz="750">
                <a:solidFill>
                  <a:srgbClr val="B3B3B3"/>
                </a:solidFill>
                <a:latin typeface="Arial" panose="020B0604020202020204" pitchFamily="34" charset="0"/>
                <a:cs typeface="Arial" panose="020B0604020202020204" pitchFamily="34" charset="0"/>
              </a:defRPr>
            </a:lvl1pPr>
          </a:lstStyle>
          <a:p>
            <a:fld id="{FE7A4BB3-E848-5A44-82DF-322201952CD8}" type="slidenum">
              <a:rPr lang="en-US" smtClean="0"/>
              <a:pPr/>
              <a:t>‹#›</a:t>
            </a:fld>
            <a:endParaRPr lang="en-US" dirty="0"/>
          </a:p>
        </p:txBody>
      </p:sp>
      <p:sp>
        <p:nvSpPr>
          <p:cNvPr id="6" name="Title 1">
            <a:extLst>
              <a:ext uri="{FF2B5EF4-FFF2-40B4-BE49-F238E27FC236}">
                <a16:creationId xmlns:a16="http://schemas.microsoft.com/office/drawing/2014/main" id="{7C1406DC-BAEC-4717-8F68-46C92F16638A}"/>
              </a:ext>
            </a:extLst>
          </p:cNvPr>
          <p:cNvSpPr>
            <a:spLocks noGrp="1"/>
          </p:cNvSpPr>
          <p:nvPr>
            <p:ph type="title" hasCustomPrompt="1"/>
          </p:nvPr>
        </p:nvSpPr>
        <p:spPr>
          <a:xfrm>
            <a:off x="2000250" y="169333"/>
            <a:ext cx="6858000" cy="819362"/>
          </a:xfrm>
          <a:prstGeom prst="rect">
            <a:avLst/>
          </a:prstGeom>
        </p:spPr>
        <p:txBody>
          <a:bodyPr lIns="0" anchor="b"/>
          <a:lstStyle>
            <a:lvl1pPr>
              <a:defRPr lang="en-US" sz="2250" b="1" kern="1200" dirty="0">
                <a:solidFill>
                  <a:schemeClr val="tx2"/>
                </a:solidFill>
                <a:latin typeface="Arial" panose="020B0604020202020204" pitchFamily="34" charset="0"/>
                <a:ea typeface="+mn-ea"/>
                <a:cs typeface="Arial" panose="020B0604020202020204" pitchFamily="34" charset="0"/>
              </a:defRPr>
            </a:lvl1pPr>
          </a:lstStyle>
          <a:p>
            <a:r>
              <a:rPr lang="en-US" dirty="0"/>
              <a:t>Click to edit slide title</a:t>
            </a:r>
          </a:p>
        </p:txBody>
      </p:sp>
      <p:sp>
        <p:nvSpPr>
          <p:cNvPr id="10" name="Content Placeholder 4">
            <a:extLst>
              <a:ext uri="{FF2B5EF4-FFF2-40B4-BE49-F238E27FC236}">
                <a16:creationId xmlns:a16="http://schemas.microsoft.com/office/drawing/2014/main" id="{028E3363-7137-4431-9927-3AE087A5B2BE}"/>
              </a:ext>
            </a:extLst>
          </p:cNvPr>
          <p:cNvSpPr>
            <a:spLocks noGrp="1"/>
          </p:cNvSpPr>
          <p:nvPr>
            <p:ph sz="quarter" idx="20"/>
          </p:nvPr>
        </p:nvSpPr>
        <p:spPr>
          <a:xfrm>
            <a:off x="857250" y="1285875"/>
            <a:ext cx="8001000" cy="3429001"/>
          </a:xfrm>
          <a:prstGeom prst="rect">
            <a:avLst/>
          </a:prstGeom>
        </p:spPr>
        <p:txBody>
          <a:bodyPr/>
          <a:lstStyle>
            <a:lvl1pPr>
              <a:defRPr sz="1750">
                <a:latin typeface="Arial" panose="020B0604020202020204" pitchFamily="34" charset="0"/>
                <a:cs typeface="Arial" panose="020B0604020202020204" pitchFamily="34" charset="0"/>
              </a:defRPr>
            </a:lvl1pPr>
            <a:lvl2pPr marL="514350" indent="-171450">
              <a:buFont typeface="Wingdings" panose="05000000000000000000" pitchFamily="2" charset="2"/>
              <a:buChar char="§"/>
              <a:defRPr sz="1500">
                <a:latin typeface="Arial" panose="020B0604020202020204" pitchFamily="34" charset="0"/>
                <a:cs typeface="Arial" panose="020B0604020202020204" pitchFamily="34" charset="0"/>
              </a:defRPr>
            </a:lvl2pPr>
            <a:lvl3pPr marL="857250" indent="-171450">
              <a:buFont typeface="Wingdings" panose="05000000000000000000" pitchFamily="2" charset="2"/>
              <a:buChar char="ü"/>
              <a:defRPr sz="1250">
                <a:latin typeface="Arial" panose="020B0604020202020204" pitchFamily="34" charset="0"/>
                <a:cs typeface="Arial" panose="020B0604020202020204" pitchFamily="34" charset="0"/>
              </a:defRPr>
            </a:lvl3pPr>
            <a:lvl4pPr>
              <a:defRPr sz="1125">
                <a:latin typeface="Arial" panose="020B0604020202020204" pitchFamily="34" charset="0"/>
                <a:cs typeface="Arial" panose="020B0604020202020204" pitchFamily="34" charset="0"/>
              </a:defRPr>
            </a:lvl4pPr>
            <a:lvl5pPr marL="1543050" indent="-171450">
              <a:buFont typeface="Wingdings" panose="05000000000000000000" pitchFamily="2" charset="2"/>
              <a:buChar char="§"/>
              <a:defRPr sz="10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Date Placeholder 1">
            <a:extLst>
              <a:ext uri="{FF2B5EF4-FFF2-40B4-BE49-F238E27FC236}">
                <a16:creationId xmlns:a16="http://schemas.microsoft.com/office/drawing/2014/main" id="{E76F451D-D169-4CA9-91EE-97F19A35C6DE}"/>
              </a:ext>
            </a:extLst>
          </p:cNvPr>
          <p:cNvSpPr>
            <a:spLocks noGrp="1"/>
          </p:cNvSpPr>
          <p:nvPr>
            <p:ph type="dt" sz="half" idx="2"/>
          </p:nvPr>
        </p:nvSpPr>
        <p:spPr>
          <a:xfrm>
            <a:off x="6689631" y="4871972"/>
            <a:ext cx="1942504" cy="271528"/>
          </a:xfrm>
          <a:prstGeom prst="rect">
            <a:avLst/>
          </a:prstGeom>
        </p:spPr>
        <p:txBody>
          <a:bodyPr vert="horz" lIns="91440" tIns="45720" rIns="91440" bIns="45720" rtlCol="0" anchor="ctr"/>
          <a:lstStyle>
            <a:lvl1pPr algn="r">
              <a:defRPr sz="750">
                <a:solidFill>
                  <a:schemeClr val="tx1">
                    <a:tint val="75000"/>
                  </a:schemeClr>
                </a:solidFill>
              </a:defRPr>
            </a:lvl1pPr>
          </a:lstStyle>
          <a:p>
            <a:fld id="{9B7EE7B1-A6C1-4E39-8665-A73ED03F32E1}" type="datetimeFigureOut">
              <a:rPr lang="en-US" smtClean="0"/>
              <a:pPr/>
              <a:t>9/24/2023</a:t>
            </a:fld>
            <a:endParaRPr lang="en-US" dirty="0"/>
          </a:p>
        </p:txBody>
      </p:sp>
      <p:sp>
        <p:nvSpPr>
          <p:cNvPr id="15" name="Footer Placeholder 2">
            <a:extLst>
              <a:ext uri="{FF2B5EF4-FFF2-40B4-BE49-F238E27FC236}">
                <a16:creationId xmlns:a16="http://schemas.microsoft.com/office/drawing/2014/main" id="{8A19F790-0343-4862-A140-1B409986B7FB}"/>
              </a:ext>
            </a:extLst>
          </p:cNvPr>
          <p:cNvSpPr>
            <a:spLocks noGrp="1"/>
          </p:cNvSpPr>
          <p:nvPr>
            <p:ph type="ftr" sz="quarter" idx="3"/>
          </p:nvPr>
        </p:nvSpPr>
        <p:spPr>
          <a:xfrm>
            <a:off x="580779" y="4857750"/>
            <a:ext cx="7504888" cy="273844"/>
          </a:xfrm>
          <a:prstGeom prst="rect">
            <a:avLst/>
          </a:prstGeom>
        </p:spPr>
        <p:txBody>
          <a:bodyPr vert="horz" lIns="91440" tIns="45720" rIns="91440" bIns="45720" rtlCol="0" anchor="ctr"/>
          <a:lstStyle>
            <a:lvl1pPr algn="ctr">
              <a:defRPr sz="750">
                <a:solidFill>
                  <a:schemeClr val="tx1">
                    <a:tint val="75000"/>
                  </a:schemeClr>
                </a:solidFill>
              </a:defRPr>
            </a:lvl1pPr>
          </a:lstStyle>
          <a:p>
            <a:endParaRPr lang="en-US" dirty="0"/>
          </a:p>
        </p:txBody>
      </p:sp>
    </p:spTree>
    <p:extLst>
      <p:ext uri="{BB962C8B-B14F-4D97-AF65-F5344CB8AC3E}">
        <p14:creationId xmlns:p14="http://schemas.microsoft.com/office/powerpoint/2010/main" val="2531770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D96EEDE-6486-774B-B0E3-751BBA42CE35}"/>
              </a:ext>
            </a:extLst>
          </p:cNvPr>
          <p:cNvSpPr/>
          <p:nvPr userDrawn="1"/>
        </p:nvSpPr>
        <p:spPr>
          <a:xfrm>
            <a:off x="3143250" y="0"/>
            <a:ext cx="6000750" cy="51435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25"/>
          </a:p>
        </p:txBody>
      </p:sp>
      <p:sp>
        <p:nvSpPr>
          <p:cNvPr id="4" name="Slide Number Placeholder 3"/>
          <p:cNvSpPr>
            <a:spLocks noGrp="1"/>
          </p:cNvSpPr>
          <p:nvPr>
            <p:ph type="sldNum" sz="quarter" idx="12"/>
          </p:nvPr>
        </p:nvSpPr>
        <p:spPr>
          <a:xfrm>
            <a:off x="8746436" y="4857750"/>
            <a:ext cx="283264" cy="285750"/>
          </a:xfrm>
          <a:prstGeom prst="rect">
            <a:avLst/>
          </a:prstGeom>
        </p:spPr>
        <p:txBody>
          <a:bodyPr lIns="0" tIns="0" rIns="0" bIns="0" anchor="ctr" anchorCtr="0"/>
          <a:lstStyle>
            <a:lvl1pPr algn="r">
              <a:defRPr sz="750">
                <a:solidFill>
                  <a:srgbClr val="B3B3B3"/>
                </a:solidFill>
                <a:latin typeface="Arial" panose="020B0604020202020204" pitchFamily="34" charset="0"/>
                <a:cs typeface="Arial" panose="020B0604020202020204" pitchFamily="34" charset="0"/>
              </a:defRPr>
            </a:lvl1pPr>
          </a:lstStyle>
          <a:p>
            <a:fld id="{FE7A4BB3-E848-5A44-82DF-322201952CD8}" type="slidenum">
              <a:rPr lang="en-US" smtClean="0"/>
              <a:pPr/>
              <a:t>‹#›</a:t>
            </a:fld>
            <a:endParaRPr lang="en-US" dirty="0"/>
          </a:p>
        </p:txBody>
      </p:sp>
      <p:sp>
        <p:nvSpPr>
          <p:cNvPr id="6" name="Date Placeholder 1">
            <a:extLst>
              <a:ext uri="{FF2B5EF4-FFF2-40B4-BE49-F238E27FC236}">
                <a16:creationId xmlns:a16="http://schemas.microsoft.com/office/drawing/2014/main" id="{8F28E1ED-1888-403E-AAF0-8053EF9DF5EA}"/>
              </a:ext>
            </a:extLst>
          </p:cNvPr>
          <p:cNvSpPr>
            <a:spLocks noGrp="1"/>
          </p:cNvSpPr>
          <p:nvPr>
            <p:ph type="dt" sz="half" idx="2"/>
          </p:nvPr>
        </p:nvSpPr>
        <p:spPr>
          <a:xfrm>
            <a:off x="6689631" y="4871972"/>
            <a:ext cx="1942504" cy="271528"/>
          </a:xfrm>
          <a:prstGeom prst="rect">
            <a:avLst/>
          </a:prstGeom>
        </p:spPr>
        <p:txBody>
          <a:bodyPr vert="horz" lIns="91440" tIns="45720" rIns="91440" bIns="45720" rtlCol="0" anchor="ctr"/>
          <a:lstStyle>
            <a:lvl1pPr algn="r">
              <a:defRPr sz="750">
                <a:solidFill>
                  <a:schemeClr val="tx1">
                    <a:tint val="75000"/>
                  </a:schemeClr>
                </a:solidFill>
              </a:defRPr>
            </a:lvl1pPr>
          </a:lstStyle>
          <a:p>
            <a:fld id="{9B7EE7B1-A6C1-4E39-8665-A73ED03F32E1}" type="datetimeFigureOut">
              <a:rPr lang="en-US" smtClean="0"/>
              <a:pPr/>
              <a:t>9/24/2023</a:t>
            </a:fld>
            <a:endParaRPr lang="en-US" dirty="0"/>
          </a:p>
        </p:txBody>
      </p:sp>
      <p:sp>
        <p:nvSpPr>
          <p:cNvPr id="7" name="Footer Placeholder 2">
            <a:extLst>
              <a:ext uri="{FF2B5EF4-FFF2-40B4-BE49-F238E27FC236}">
                <a16:creationId xmlns:a16="http://schemas.microsoft.com/office/drawing/2014/main" id="{227E8059-8EC0-42A2-8A9E-251427CDC055}"/>
              </a:ext>
            </a:extLst>
          </p:cNvPr>
          <p:cNvSpPr>
            <a:spLocks noGrp="1"/>
          </p:cNvSpPr>
          <p:nvPr>
            <p:ph type="ftr" sz="quarter" idx="3"/>
          </p:nvPr>
        </p:nvSpPr>
        <p:spPr>
          <a:xfrm>
            <a:off x="580779" y="4857750"/>
            <a:ext cx="7504888" cy="273844"/>
          </a:xfrm>
          <a:prstGeom prst="rect">
            <a:avLst/>
          </a:prstGeom>
        </p:spPr>
        <p:txBody>
          <a:bodyPr vert="horz" lIns="91440" tIns="45720" rIns="91440" bIns="45720" rtlCol="0" anchor="ctr"/>
          <a:lstStyle>
            <a:lvl1pPr algn="ctr">
              <a:defRPr sz="750">
                <a:solidFill>
                  <a:schemeClr val="tx1">
                    <a:tint val="75000"/>
                  </a:schemeClr>
                </a:solidFill>
              </a:defRPr>
            </a:lvl1pPr>
          </a:lstStyle>
          <a:p>
            <a:endParaRPr lang="en-US" dirty="0"/>
          </a:p>
        </p:txBody>
      </p:sp>
    </p:spTree>
    <p:extLst>
      <p:ext uri="{BB962C8B-B14F-4D97-AF65-F5344CB8AC3E}">
        <p14:creationId xmlns:p14="http://schemas.microsoft.com/office/powerpoint/2010/main" val="3890027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1_Content Slide - Half Photo">
    <p:spTree>
      <p:nvGrpSpPr>
        <p:cNvPr id="1" name=""/>
        <p:cNvGrpSpPr/>
        <p:nvPr/>
      </p:nvGrpSpPr>
      <p:grpSpPr>
        <a:xfrm>
          <a:off x="0" y="0"/>
          <a:ext cx="0" cy="0"/>
          <a:chOff x="0" y="0"/>
          <a:chExt cx="0" cy="0"/>
        </a:xfrm>
      </p:grpSpPr>
      <p:sp>
        <p:nvSpPr>
          <p:cNvPr id="3" name="Picture Placeholder 2"/>
          <p:cNvSpPr>
            <a:spLocks noGrp="1"/>
          </p:cNvSpPr>
          <p:nvPr>
            <p:ph type="pic" sz="quarter" idx="49" hasCustomPrompt="1"/>
          </p:nvPr>
        </p:nvSpPr>
        <p:spPr>
          <a:xfrm>
            <a:off x="0" y="0"/>
            <a:ext cx="9144000" cy="2682875"/>
          </a:xfrm>
          <a:solidFill>
            <a:schemeClr val="bg1">
              <a:lumMod val="85000"/>
            </a:schemeClr>
          </a:solidFill>
        </p:spPr>
        <p:txBody>
          <a:bodyPr>
            <a:normAutofit/>
          </a:bodyPr>
          <a:lstStyle>
            <a:lvl1pPr marL="0" indent="0" algn="r">
              <a:buNone/>
              <a:defRPr sz="1600"/>
            </a:lvl1pPr>
          </a:lstStyle>
          <a:p>
            <a:r>
              <a:rPr lang="en-US"/>
              <a:t>Insert a large image here</a:t>
            </a:r>
          </a:p>
        </p:txBody>
      </p:sp>
      <p:sp>
        <p:nvSpPr>
          <p:cNvPr id="27" name="TextBox 26"/>
          <p:cNvSpPr txBox="1"/>
          <p:nvPr userDrawn="1"/>
        </p:nvSpPr>
        <p:spPr>
          <a:xfrm>
            <a:off x="6711702" y="4840514"/>
            <a:ext cx="2279522"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a:t>NREL</a:t>
            </a:r>
            <a:r>
              <a:rPr lang="en-US" sz="800" baseline="0"/>
              <a:t>    </a:t>
            </a:r>
            <a:r>
              <a:rPr lang="en-US" sz="800"/>
              <a:t>|    </a:t>
            </a:r>
            <a:fld id="{BFD71CF8-5198-8441-A7C0-DC22FD64CBE4}" type="slidenum">
              <a:rPr lang="en-US" sz="800"/>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a:p>
        </p:txBody>
      </p:sp>
      <p:sp>
        <p:nvSpPr>
          <p:cNvPr id="15" name="Text Placeholder 14"/>
          <p:cNvSpPr>
            <a:spLocks noGrp="1"/>
          </p:cNvSpPr>
          <p:nvPr>
            <p:ph type="body" sz="quarter" idx="50" hasCustomPrompt="1"/>
          </p:nvPr>
        </p:nvSpPr>
        <p:spPr>
          <a:xfrm>
            <a:off x="479425" y="2968625"/>
            <a:ext cx="8267686" cy="1738313"/>
          </a:xfrm>
        </p:spPr>
        <p:txBody>
          <a:bodyPr lIns="0" tIns="0" rIns="0" bIns="0">
            <a:no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a:t>Short Slide Summary</a:t>
            </a:r>
          </a:p>
        </p:txBody>
      </p:sp>
      <p:sp>
        <p:nvSpPr>
          <p:cNvPr id="2" name="Title 1"/>
          <p:cNvSpPr>
            <a:spLocks noGrp="1"/>
          </p:cNvSpPr>
          <p:nvPr>
            <p:ph type="title" hasCustomPrompt="1"/>
          </p:nvPr>
        </p:nvSpPr>
        <p:spPr>
          <a:xfrm>
            <a:off x="0" y="2186187"/>
            <a:ext cx="4936982" cy="497572"/>
          </a:xfrm>
        </p:spPr>
        <p:txBody>
          <a:bodyPr lIns="274320" tIns="91440" bIns="45720">
            <a:spAutoFit/>
          </a:bodyPr>
          <a:lstStyle>
            <a:lvl1pPr algn="l">
              <a:defRPr/>
            </a:lvl1pPr>
          </a:lstStyle>
          <a:p>
            <a:pPr lvl="0"/>
            <a:r>
              <a:rPr lang="en-US"/>
              <a:t>Title: Content Slide</a:t>
            </a:r>
          </a:p>
        </p:txBody>
      </p:sp>
    </p:spTree>
    <p:extLst>
      <p:ext uri="{BB962C8B-B14F-4D97-AF65-F5344CB8AC3E}">
        <p14:creationId xmlns:p14="http://schemas.microsoft.com/office/powerpoint/2010/main" val="24713832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imple Slide - Text, 2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0"/>
            <a:ext cx="4123076" cy="907143"/>
          </a:xfrm>
        </p:spPr>
        <p:txBody>
          <a:bodyPr/>
          <a:lstStyle/>
          <a:p>
            <a:r>
              <a:rPr lang="en-US"/>
              <a:t>Simple Slide</a:t>
            </a:r>
          </a:p>
        </p:txBody>
      </p:sp>
      <p:sp>
        <p:nvSpPr>
          <p:cNvPr id="9" name="Text Placeholder 8"/>
          <p:cNvSpPr>
            <a:spLocks noGrp="1"/>
          </p:cNvSpPr>
          <p:nvPr>
            <p:ph type="body" sz="quarter" idx="10"/>
          </p:nvPr>
        </p:nvSpPr>
        <p:spPr>
          <a:xfrm>
            <a:off x="457201" y="1088858"/>
            <a:ext cx="3964404" cy="365776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8">
            <a:extLst>
              <a:ext uri="{FF2B5EF4-FFF2-40B4-BE49-F238E27FC236}">
                <a16:creationId xmlns:a16="http://schemas.microsoft.com/office/drawing/2014/main" id="{32C26046-8E0E-4224-8319-3B8C08FE8A5E}"/>
              </a:ext>
            </a:extLst>
          </p:cNvPr>
          <p:cNvSpPr>
            <a:spLocks noGrp="1"/>
          </p:cNvSpPr>
          <p:nvPr>
            <p:ph type="body" sz="quarter" idx="12"/>
          </p:nvPr>
        </p:nvSpPr>
        <p:spPr>
          <a:xfrm>
            <a:off x="4712370" y="1088858"/>
            <a:ext cx="3964404" cy="365776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Box 9">
            <a:extLst>
              <a:ext uri="{FF2B5EF4-FFF2-40B4-BE49-F238E27FC236}">
                <a16:creationId xmlns:a16="http://schemas.microsoft.com/office/drawing/2014/main" id="{67AC75E7-7BFD-4A75-83A1-67A33697740C}"/>
              </a:ext>
            </a:extLst>
          </p:cNvPr>
          <p:cNvSpPr txBox="1"/>
          <p:nvPr userDrawn="1"/>
        </p:nvSpPr>
        <p:spPr>
          <a:xfrm>
            <a:off x="6711702" y="4840514"/>
            <a:ext cx="2279522"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dirty="0"/>
              <a:t>NREL</a:t>
            </a:r>
            <a:r>
              <a:rPr lang="en-US" sz="800" baseline="0" dirty="0"/>
              <a:t>    </a:t>
            </a:r>
            <a:r>
              <a:rPr lang="en-US" sz="800" dirty="0"/>
              <a:t>|    </a:t>
            </a:r>
            <a:fld id="{BFD71CF8-5198-8441-A7C0-DC22FD64CBE4}" type="slidenum">
              <a:rPr lang="en-US" sz="800"/>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dirty="0"/>
          </a:p>
        </p:txBody>
      </p:sp>
    </p:spTree>
    <p:extLst>
      <p:ext uri="{BB962C8B-B14F-4D97-AF65-F5344CB8AC3E}">
        <p14:creationId xmlns:p14="http://schemas.microsoft.com/office/powerpoint/2010/main" val="737464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imple Slide 2 - Text, 2 columns ">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199" y="0"/>
            <a:ext cx="5936343" cy="907143"/>
          </a:xfrm>
        </p:spPr>
        <p:txBody>
          <a:bodyPr/>
          <a:lstStyle/>
          <a:p>
            <a:r>
              <a:rPr lang="en-US" dirty="0"/>
              <a:t>Simple Slide</a:t>
            </a:r>
          </a:p>
        </p:txBody>
      </p:sp>
      <p:sp>
        <p:nvSpPr>
          <p:cNvPr id="8" name="Text Placeholder 8">
            <a:extLst>
              <a:ext uri="{FF2B5EF4-FFF2-40B4-BE49-F238E27FC236}">
                <a16:creationId xmlns:a16="http://schemas.microsoft.com/office/drawing/2014/main" id="{A0398508-7DDA-44A1-AFEE-29EEB8282719}"/>
              </a:ext>
            </a:extLst>
          </p:cNvPr>
          <p:cNvSpPr>
            <a:spLocks noGrp="1"/>
          </p:cNvSpPr>
          <p:nvPr>
            <p:ph type="body" sz="quarter" idx="10"/>
          </p:nvPr>
        </p:nvSpPr>
        <p:spPr>
          <a:xfrm>
            <a:off x="457201" y="1088858"/>
            <a:ext cx="3964404" cy="365776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8">
            <a:extLst>
              <a:ext uri="{FF2B5EF4-FFF2-40B4-BE49-F238E27FC236}">
                <a16:creationId xmlns:a16="http://schemas.microsoft.com/office/drawing/2014/main" id="{FEEA646A-CE53-4212-85CF-13F90A4A2EE9}"/>
              </a:ext>
            </a:extLst>
          </p:cNvPr>
          <p:cNvSpPr>
            <a:spLocks noGrp="1"/>
          </p:cNvSpPr>
          <p:nvPr>
            <p:ph type="body" sz="quarter" idx="12"/>
          </p:nvPr>
        </p:nvSpPr>
        <p:spPr>
          <a:xfrm>
            <a:off x="4712370" y="1088858"/>
            <a:ext cx="3964404" cy="365776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Box 6">
            <a:extLst>
              <a:ext uri="{FF2B5EF4-FFF2-40B4-BE49-F238E27FC236}">
                <a16:creationId xmlns:a16="http://schemas.microsoft.com/office/drawing/2014/main" id="{F4478E95-ED1C-46B4-9802-99CAA61A75DB}"/>
              </a:ext>
            </a:extLst>
          </p:cNvPr>
          <p:cNvSpPr txBox="1"/>
          <p:nvPr userDrawn="1"/>
        </p:nvSpPr>
        <p:spPr>
          <a:xfrm>
            <a:off x="6711702" y="4840514"/>
            <a:ext cx="2279522"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dirty="0"/>
              <a:t>NREL</a:t>
            </a:r>
            <a:r>
              <a:rPr lang="en-US" sz="800" baseline="0" dirty="0"/>
              <a:t>    </a:t>
            </a:r>
            <a:r>
              <a:rPr lang="en-US" sz="800" dirty="0"/>
              <a:t>|    </a:t>
            </a:r>
            <a:fld id="{BFD71CF8-5198-8441-A7C0-DC22FD64CBE4}" type="slidenum">
              <a:rPr lang="en-US" sz="800"/>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dirty="0"/>
          </a:p>
        </p:txBody>
      </p:sp>
    </p:spTree>
    <p:extLst>
      <p:ext uri="{BB962C8B-B14F-4D97-AF65-F5344CB8AC3E}">
        <p14:creationId xmlns:p14="http://schemas.microsoft.com/office/powerpoint/2010/main" val="28254053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imple Slide 3 - text, 2 columns">
    <p:spTree>
      <p:nvGrpSpPr>
        <p:cNvPr id="1" name=""/>
        <p:cNvGrpSpPr/>
        <p:nvPr/>
      </p:nvGrpSpPr>
      <p:grpSpPr>
        <a:xfrm>
          <a:off x="0" y="0"/>
          <a:ext cx="0" cy="0"/>
          <a:chOff x="0" y="0"/>
          <a:chExt cx="0" cy="0"/>
        </a:xfrm>
      </p:grpSpPr>
      <p:sp>
        <p:nvSpPr>
          <p:cNvPr id="9" name="Title 3">
            <a:extLst>
              <a:ext uri="{FF2B5EF4-FFF2-40B4-BE49-F238E27FC236}">
                <a16:creationId xmlns:a16="http://schemas.microsoft.com/office/drawing/2014/main" id="{541FC847-B580-4C25-B899-95B15EE8A84E}"/>
              </a:ext>
            </a:extLst>
          </p:cNvPr>
          <p:cNvSpPr>
            <a:spLocks noGrp="1"/>
          </p:cNvSpPr>
          <p:nvPr>
            <p:ph type="title" hasCustomPrompt="1"/>
          </p:nvPr>
        </p:nvSpPr>
        <p:spPr>
          <a:xfrm>
            <a:off x="457199" y="1"/>
            <a:ext cx="8236857" cy="907142"/>
          </a:xfrm>
        </p:spPr>
        <p:txBody>
          <a:bodyPr/>
          <a:lstStyle/>
          <a:p>
            <a:r>
              <a:rPr lang="en-US"/>
              <a:t>Simple Slide</a:t>
            </a:r>
          </a:p>
        </p:txBody>
      </p:sp>
      <p:sp>
        <p:nvSpPr>
          <p:cNvPr id="10" name="Text Placeholder 8">
            <a:extLst>
              <a:ext uri="{FF2B5EF4-FFF2-40B4-BE49-F238E27FC236}">
                <a16:creationId xmlns:a16="http://schemas.microsoft.com/office/drawing/2014/main" id="{28CFF8C6-439E-44A6-9BDC-A6F28DDA255F}"/>
              </a:ext>
            </a:extLst>
          </p:cNvPr>
          <p:cNvSpPr>
            <a:spLocks noGrp="1"/>
          </p:cNvSpPr>
          <p:nvPr>
            <p:ph type="body" sz="quarter" idx="11"/>
          </p:nvPr>
        </p:nvSpPr>
        <p:spPr>
          <a:xfrm>
            <a:off x="457201" y="1088858"/>
            <a:ext cx="3964404" cy="365776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8">
            <a:extLst>
              <a:ext uri="{FF2B5EF4-FFF2-40B4-BE49-F238E27FC236}">
                <a16:creationId xmlns:a16="http://schemas.microsoft.com/office/drawing/2014/main" id="{872CC39E-4FFF-4CCB-AD88-4D786E556F4E}"/>
              </a:ext>
            </a:extLst>
          </p:cNvPr>
          <p:cNvSpPr>
            <a:spLocks noGrp="1"/>
          </p:cNvSpPr>
          <p:nvPr>
            <p:ph type="body" sz="quarter" idx="12"/>
          </p:nvPr>
        </p:nvSpPr>
        <p:spPr>
          <a:xfrm>
            <a:off x="4712370" y="1088858"/>
            <a:ext cx="3964404" cy="365776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Box 6">
            <a:extLst>
              <a:ext uri="{FF2B5EF4-FFF2-40B4-BE49-F238E27FC236}">
                <a16:creationId xmlns:a16="http://schemas.microsoft.com/office/drawing/2014/main" id="{F4C915AE-C5C8-4A6F-8FF4-0ABDA5B47066}"/>
              </a:ext>
            </a:extLst>
          </p:cNvPr>
          <p:cNvSpPr txBox="1"/>
          <p:nvPr userDrawn="1"/>
        </p:nvSpPr>
        <p:spPr>
          <a:xfrm>
            <a:off x="6711702" y="4840514"/>
            <a:ext cx="2279522"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dirty="0"/>
              <a:t>NREL</a:t>
            </a:r>
            <a:r>
              <a:rPr lang="en-US" sz="800" baseline="0" dirty="0"/>
              <a:t>    </a:t>
            </a:r>
            <a:r>
              <a:rPr lang="en-US" sz="800" dirty="0"/>
              <a:t>|    </a:t>
            </a:r>
            <a:fld id="{BFD71CF8-5198-8441-A7C0-DC22FD64CBE4}" type="slidenum">
              <a:rPr lang="en-US" sz="800"/>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dirty="0"/>
          </a:p>
        </p:txBody>
      </p:sp>
    </p:spTree>
    <p:extLst>
      <p:ext uri="{BB962C8B-B14F-4D97-AF65-F5344CB8AC3E}">
        <p14:creationId xmlns:p14="http://schemas.microsoft.com/office/powerpoint/2010/main" val="3825960768"/>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slideLayout" Target="../slideLayouts/slideLayout63.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61" Type="http://schemas.openxmlformats.org/officeDocument/2006/relationships/slideLayout" Target="../slideLayouts/slideLayout6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theme" Target="../theme/theme1.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4123076" cy="1200151"/>
          </a:xfrm>
          <a:prstGeom prst="rect">
            <a:avLst/>
          </a:prstGeom>
          <a:solidFill>
            <a:schemeClr val="accent1"/>
          </a:solidFill>
        </p:spPr>
        <p:txBody>
          <a:bodyPr vert="horz" lIns="91440" tIns="118872" rIns="91440" bIns="45720" rtlCol="0" anchor="ctr">
            <a:noAutofit/>
          </a:bodyPr>
          <a:lstStyle/>
          <a:p>
            <a:r>
              <a:rPr lang="en-US" dirty="0"/>
              <a:t>Click to edit Master </a:t>
            </a:r>
            <a:br>
              <a:rPr lang="en-US" dirty="0"/>
            </a:br>
            <a:r>
              <a:rPr lang="en-US" dirty="0"/>
              <a:t>title style</a:t>
            </a:r>
          </a:p>
        </p:txBody>
      </p:sp>
      <p:sp>
        <p:nvSpPr>
          <p:cNvPr id="3" name="Text Placeholder 2"/>
          <p:cNvSpPr>
            <a:spLocks noGrp="1"/>
          </p:cNvSpPr>
          <p:nvPr>
            <p:ph type="body" idx="1"/>
          </p:nvPr>
        </p:nvSpPr>
        <p:spPr>
          <a:xfrm>
            <a:off x="457200" y="1330267"/>
            <a:ext cx="8229600" cy="326435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26564829"/>
      </p:ext>
    </p:extLst>
  </p:cSld>
  <p:clrMap bg1="lt1" tx1="dk1" bg2="lt2" tx2="dk2" accent1="accent1" accent2="accent2" accent3="accent3" accent4="accent4" accent5="accent5" accent6="accent6" hlink="hlink" folHlink="folHlink"/>
  <p:sldLayoutIdLst>
    <p:sldLayoutId id="2147483649" r:id="rId1"/>
    <p:sldLayoutId id="2147483718" r:id="rId2"/>
    <p:sldLayoutId id="2147483719" r:id="rId3"/>
    <p:sldLayoutId id="2147483720" r:id="rId4"/>
    <p:sldLayoutId id="2147483721" r:id="rId5"/>
    <p:sldLayoutId id="2147483722" r:id="rId6"/>
    <p:sldLayoutId id="2147483654" r:id="rId7"/>
    <p:sldLayoutId id="2147483655" r:id="rId8"/>
    <p:sldLayoutId id="2147483712" r:id="rId9"/>
    <p:sldLayoutId id="2147483653" r:id="rId10"/>
    <p:sldLayoutId id="2147483707" r:id="rId11"/>
    <p:sldLayoutId id="2147483708" r:id="rId12"/>
    <p:sldLayoutId id="2147483656" r:id="rId13"/>
    <p:sldLayoutId id="2147483666" r:id="rId14"/>
    <p:sldLayoutId id="2147483667" r:id="rId15"/>
    <p:sldLayoutId id="2147483665" r:id="rId16"/>
    <p:sldLayoutId id="2147483668" r:id="rId17"/>
    <p:sldLayoutId id="2147483669" r:id="rId18"/>
    <p:sldLayoutId id="2147483723" r:id="rId19"/>
    <p:sldLayoutId id="2147483671" r:id="rId20"/>
    <p:sldLayoutId id="2147483676" r:id="rId21"/>
    <p:sldLayoutId id="2147483681" r:id="rId22"/>
    <p:sldLayoutId id="2147483682" r:id="rId23"/>
    <p:sldLayoutId id="2147483687" r:id="rId24"/>
    <p:sldLayoutId id="2147483688" r:id="rId25"/>
    <p:sldLayoutId id="2147483678" r:id="rId26"/>
    <p:sldLayoutId id="2147483683" r:id="rId27"/>
    <p:sldLayoutId id="2147483702" r:id="rId28"/>
    <p:sldLayoutId id="2147483684" r:id="rId29"/>
    <p:sldLayoutId id="2147483698" r:id="rId30"/>
    <p:sldLayoutId id="2147483703" r:id="rId31"/>
    <p:sldLayoutId id="2147483685" r:id="rId32"/>
    <p:sldLayoutId id="2147483699" r:id="rId33"/>
    <p:sldLayoutId id="2147483704" r:id="rId34"/>
    <p:sldLayoutId id="2147483680" r:id="rId35"/>
    <p:sldLayoutId id="2147483700" r:id="rId36"/>
    <p:sldLayoutId id="2147483705" r:id="rId37"/>
    <p:sldLayoutId id="2147483686" r:id="rId38"/>
    <p:sldLayoutId id="2147483701" r:id="rId39"/>
    <p:sldLayoutId id="2147483724" r:id="rId40"/>
    <p:sldLayoutId id="2147483672" r:id="rId41"/>
    <p:sldLayoutId id="2147483716" r:id="rId42"/>
    <p:sldLayoutId id="2147483717" r:id="rId43"/>
    <p:sldLayoutId id="2147483657" r:id="rId44"/>
    <p:sldLayoutId id="2147483689" r:id="rId45"/>
    <p:sldLayoutId id="2147483690" r:id="rId46"/>
    <p:sldLayoutId id="2147483691" r:id="rId47"/>
    <p:sldLayoutId id="2147483692" r:id="rId48"/>
    <p:sldLayoutId id="2147483693" r:id="rId49"/>
    <p:sldLayoutId id="2147483694" r:id="rId50"/>
    <p:sldLayoutId id="2147483695" r:id="rId51"/>
    <p:sldLayoutId id="2147483696" r:id="rId52"/>
    <p:sldLayoutId id="2147483713" r:id="rId53"/>
    <p:sldLayoutId id="2147483714" r:id="rId54"/>
    <p:sldLayoutId id="2147483715" r:id="rId55"/>
    <p:sldLayoutId id="2147483725" r:id="rId56"/>
    <p:sldLayoutId id="2147483727" r:id="rId57"/>
    <p:sldLayoutId id="2147483729" r:id="rId58"/>
    <p:sldLayoutId id="2147483730" r:id="rId59"/>
    <p:sldLayoutId id="2147483731" r:id="rId60"/>
    <p:sldLayoutId id="2147483735" r:id="rId61"/>
    <p:sldLayoutId id="2147483736" r:id="rId62"/>
    <p:sldLayoutId id="2147483737" r:id="rId63"/>
  </p:sldLayoutIdLst>
  <p:hf hdr="0" dt="0"/>
  <p:txStyles>
    <p:titleStyle>
      <a:lvl1pPr marL="0" algn="ctr" defTabSz="457200" rtl="0" eaLnBrk="1" latinLnBrk="0" hangingPunct="1">
        <a:lnSpc>
          <a:spcPts val="2800"/>
        </a:lnSpc>
        <a:spcBef>
          <a:spcPts val="0"/>
        </a:spcBef>
        <a:buNone/>
        <a:defRPr sz="3000" kern="1200" spc="0">
          <a:solidFill>
            <a:schemeClr val="bg1"/>
          </a:solidFill>
          <a:latin typeface="+mj-lt"/>
          <a:ea typeface="+mj-ea"/>
          <a:cs typeface="+mj-cs"/>
        </a:defRPr>
      </a:lvl1pPr>
    </p:titleStyle>
    <p:bodyStyle>
      <a:lvl1pPr marL="173038" indent="-173038" algn="l" defTabSz="457200" rtl="0" eaLnBrk="1" latinLnBrk="0" hangingPunct="1">
        <a:spcBef>
          <a:spcPct val="20000"/>
        </a:spcBef>
        <a:buFont typeface="Arial"/>
        <a:buChar char="•"/>
        <a:defRPr sz="2400" kern="1200">
          <a:solidFill>
            <a:schemeClr val="tx1"/>
          </a:solidFill>
          <a:latin typeface="+mn-lt"/>
          <a:ea typeface="+mn-ea"/>
          <a:cs typeface="+mn-cs"/>
        </a:defRPr>
      </a:lvl1pPr>
      <a:lvl2pPr marL="460375" indent="-227013" algn="l" defTabSz="457200" rtl="0" eaLnBrk="1" latinLnBrk="0" hangingPunct="1">
        <a:spcBef>
          <a:spcPct val="20000"/>
        </a:spcBef>
        <a:buFont typeface="Arial"/>
        <a:buChar char="–"/>
        <a:defRPr sz="2400" kern="1200">
          <a:solidFill>
            <a:schemeClr val="tx1"/>
          </a:solidFill>
          <a:latin typeface="+mn-lt"/>
          <a:ea typeface="+mn-ea"/>
          <a:cs typeface="+mn-cs"/>
        </a:defRPr>
      </a:lvl2pPr>
      <a:lvl3pPr marL="628650" indent="-169863" algn="l" defTabSz="457200" rtl="0" eaLnBrk="1" latinLnBrk="0" hangingPunct="1">
        <a:spcBef>
          <a:spcPct val="20000"/>
        </a:spcBef>
        <a:buFont typeface="Arial"/>
        <a:buChar char="•"/>
        <a:defRPr sz="2200" kern="1200">
          <a:solidFill>
            <a:schemeClr val="tx1"/>
          </a:solidFill>
          <a:latin typeface="+mn-lt"/>
          <a:ea typeface="+mn-ea"/>
          <a:cs typeface="+mn-cs"/>
        </a:defRPr>
      </a:lvl3pPr>
      <a:lvl4pPr marL="914400" indent="-225425" algn="l" defTabSz="457200" rtl="0" eaLnBrk="1" latinLnBrk="0" hangingPunct="1">
        <a:spcBef>
          <a:spcPct val="20000"/>
        </a:spcBef>
        <a:buFont typeface="Arial"/>
        <a:buChar char="–"/>
        <a:defRPr sz="2000" kern="1200">
          <a:solidFill>
            <a:schemeClr val="tx1"/>
          </a:solidFill>
          <a:latin typeface="+mn-lt"/>
          <a:ea typeface="+mn-ea"/>
          <a:cs typeface="+mn-cs"/>
        </a:defRPr>
      </a:lvl4pPr>
      <a:lvl5pPr marL="1084263" indent="-169863" algn="l" defTabSz="457200" rtl="0" eaLnBrk="1" latinLnBrk="0" hangingPunct="1">
        <a:spcBef>
          <a:spcPct val="20000"/>
        </a:spcBef>
        <a:buFont typeface="Arial"/>
        <a:buChar char="»"/>
        <a:tabLst>
          <a:tab pos="1084263" algn="l"/>
        </a:tabLst>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0.xml"/><Relationship Id="rId1" Type="http://schemas.openxmlformats.org/officeDocument/2006/relationships/slideLayout" Target="../slideLayouts/slideLayout9.xml"/><Relationship Id="rId4" Type="http://schemas.openxmlformats.org/officeDocument/2006/relationships/image" Target="../media/image31.png"/></Relationships>
</file>

<file path=ppt/slides/_rels/slide1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5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57.xml"/></Relationships>
</file>

<file path=ppt/slides/_rels/slide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7.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xml"/><Relationship Id="rId1" Type="http://schemas.openxmlformats.org/officeDocument/2006/relationships/slideLayout" Target="../slideLayouts/slideLayout63.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22.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jpeg"/><Relationship Id="rId7"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9.xml"/><Relationship Id="rId6" Type="http://schemas.openxmlformats.org/officeDocument/2006/relationships/image" Target="../media/image26.png"/><Relationship Id="rId5" Type="http://schemas.openxmlformats.org/officeDocument/2006/relationships/image" Target="../media/image25.svg"/><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3427096F-82A3-C61C-2356-4E39655C2C46}"/>
              </a:ext>
            </a:extLst>
          </p:cNvPr>
          <p:cNvSpPr>
            <a:spLocks noGrp="1"/>
          </p:cNvSpPr>
          <p:nvPr>
            <p:ph type="body" sz="quarter" idx="10"/>
          </p:nvPr>
        </p:nvSpPr>
        <p:spPr/>
        <p:txBody>
          <a:bodyPr/>
          <a:lstStyle/>
          <a:p>
            <a:r>
              <a:rPr lang="en-US" sz="2000" dirty="0">
                <a:effectLst/>
                <a:latin typeface="Calibri" panose="020F0502020204030204" pitchFamily="34" charset="0"/>
              </a:rPr>
              <a:t>Does </a:t>
            </a:r>
            <a:r>
              <a:rPr lang="en-US" sz="2000" dirty="0">
                <a:latin typeface="Calibri" panose="020F0502020204030204" pitchFamily="34" charset="0"/>
              </a:rPr>
              <a:t>net-z</a:t>
            </a:r>
            <a:r>
              <a:rPr lang="en-US" sz="2000" dirty="0">
                <a:effectLst/>
                <a:latin typeface="Calibri" panose="020F0502020204030204" pitchFamily="34" charset="0"/>
              </a:rPr>
              <a:t>ero address the seriousness of the climate challenge?</a:t>
            </a:r>
          </a:p>
        </p:txBody>
      </p:sp>
      <p:sp>
        <p:nvSpPr>
          <p:cNvPr id="12" name="Text Placeholder 11">
            <a:extLst>
              <a:ext uri="{FF2B5EF4-FFF2-40B4-BE49-F238E27FC236}">
                <a16:creationId xmlns:a16="http://schemas.microsoft.com/office/drawing/2014/main" id="{422DEBB6-C832-3364-A5D4-4908057AE515}"/>
              </a:ext>
            </a:extLst>
          </p:cNvPr>
          <p:cNvSpPr>
            <a:spLocks noGrp="1"/>
          </p:cNvSpPr>
          <p:nvPr>
            <p:ph type="body" sz="quarter" idx="11"/>
          </p:nvPr>
        </p:nvSpPr>
        <p:spPr>
          <a:xfrm>
            <a:off x="3736975" y="2744787"/>
            <a:ext cx="4859884" cy="1345204"/>
          </a:xfrm>
        </p:spPr>
        <p:txBody>
          <a:bodyPr/>
          <a:lstStyle/>
          <a:p>
            <a:r>
              <a:rPr lang="en-US" dirty="0"/>
              <a:t>Eliza Hotchkiss</a:t>
            </a:r>
          </a:p>
          <a:p>
            <a:r>
              <a:rPr lang="en-US" sz="1600" dirty="0"/>
              <a:t>PhD Candidate, Advanced Energy Systems Graduate Program, Colorado School of Mines</a:t>
            </a:r>
            <a:br>
              <a:rPr lang="en-US" sz="1600" dirty="0"/>
            </a:br>
            <a:r>
              <a:rPr lang="en-US" sz="1600" dirty="0"/>
              <a:t>Senior Resilience and Energy Security Analyst</a:t>
            </a:r>
            <a:br>
              <a:rPr lang="en-US" sz="1600" dirty="0"/>
            </a:br>
            <a:r>
              <a:rPr lang="en-US" sz="1600" dirty="0"/>
              <a:t>Energy Security and Resilience Center</a:t>
            </a:r>
          </a:p>
        </p:txBody>
      </p:sp>
    </p:spTree>
    <p:extLst>
      <p:ext uri="{BB962C8B-B14F-4D97-AF65-F5344CB8AC3E}">
        <p14:creationId xmlns:p14="http://schemas.microsoft.com/office/powerpoint/2010/main" val="20196713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2BA0CE2-10D4-00A8-1909-D422D0950ECA}"/>
              </a:ext>
            </a:extLst>
          </p:cNvPr>
          <p:cNvSpPr>
            <a:spLocks noGrp="1"/>
          </p:cNvSpPr>
          <p:nvPr>
            <p:ph type="title"/>
          </p:nvPr>
        </p:nvSpPr>
        <p:spPr>
          <a:xfrm>
            <a:off x="437990" y="0"/>
            <a:ext cx="8236857" cy="907142"/>
          </a:xfrm>
        </p:spPr>
        <p:txBody>
          <a:bodyPr/>
          <a:lstStyle/>
          <a:p>
            <a:r>
              <a:rPr lang="en-US" dirty="0"/>
              <a:t>Project Approach</a:t>
            </a:r>
          </a:p>
        </p:txBody>
      </p:sp>
      <p:sp>
        <p:nvSpPr>
          <p:cNvPr id="2" name="Slide Number Placeholder 1">
            <a:extLst>
              <a:ext uri="{FF2B5EF4-FFF2-40B4-BE49-F238E27FC236}">
                <a16:creationId xmlns:a16="http://schemas.microsoft.com/office/drawing/2014/main" id="{94D6AE37-76A1-25C3-AA3D-D35064E2FCBE}"/>
              </a:ext>
            </a:extLst>
          </p:cNvPr>
          <p:cNvSpPr>
            <a:spLocks noGrp="1"/>
          </p:cNvSpPr>
          <p:nvPr>
            <p:ph type="sldNum" sz="quarter" idx="4294967295"/>
          </p:nvPr>
        </p:nvSpPr>
        <p:spPr>
          <a:xfrm>
            <a:off x="8578850" y="4846544"/>
            <a:ext cx="282575" cy="285750"/>
          </a:xfrm>
          <a:prstGeom prst="rect">
            <a:avLst/>
          </a:prstGeom>
        </p:spPr>
        <p:txBody>
          <a:bodyPr/>
          <a:lstStyle/>
          <a:p>
            <a:fld id="{FE7A4BB3-E848-5A44-82DF-322201952CD8}" type="slidenum">
              <a:rPr lang="en-US" smtClean="0"/>
              <a:pPr/>
              <a:t>10</a:t>
            </a:fld>
            <a:endParaRPr lang="en-US" dirty="0"/>
          </a:p>
        </p:txBody>
      </p:sp>
      <p:sp>
        <p:nvSpPr>
          <p:cNvPr id="69" name="Rectangle 68">
            <a:extLst>
              <a:ext uri="{FF2B5EF4-FFF2-40B4-BE49-F238E27FC236}">
                <a16:creationId xmlns:a16="http://schemas.microsoft.com/office/drawing/2014/main" id="{FC25AD4B-33F8-2EF4-68BC-02BD66EFF474}"/>
              </a:ext>
            </a:extLst>
          </p:cNvPr>
          <p:cNvSpPr/>
          <p:nvPr/>
        </p:nvSpPr>
        <p:spPr>
          <a:xfrm>
            <a:off x="666157" y="1171010"/>
            <a:ext cx="1833128" cy="3675534"/>
          </a:xfrm>
          <a:prstGeom prst="rect">
            <a:avLst/>
          </a:prstGeom>
          <a:ln/>
        </p:spPr>
        <p:style>
          <a:lnRef idx="2">
            <a:schemeClr val="accent2"/>
          </a:lnRef>
          <a:fillRef idx="1">
            <a:schemeClr val="lt1"/>
          </a:fillRef>
          <a:effectRef idx="0">
            <a:schemeClr val="accent2"/>
          </a:effectRef>
          <a:fontRef idx="minor">
            <a:schemeClr val="dk1"/>
          </a:fontRef>
        </p:style>
        <p:txBody>
          <a:bodyPr rtlCol="0" anchor="t"/>
          <a:lstStyle/>
          <a:p>
            <a:pPr algn="ctr" defTabSz="428625">
              <a:defRPr/>
            </a:pPr>
            <a:endParaRPr lang="en-US" sz="500" b="1" kern="0" dirty="0">
              <a:solidFill>
                <a:srgbClr val="000000"/>
              </a:solidFill>
              <a:latin typeface="Arial" panose="020B0604020202020204"/>
            </a:endParaRPr>
          </a:p>
          <a:p>
            <a:pPr algn="ctr" defTabSz="428625">
              <a:defRPr/>
            </a:pPr>
            <a:r>
              <a:rPr lang="en-US" sz="1688" b="1" kern="0" dirty="0">
                <a:solidFill>
                  <a:srgbClr val="000000"/>
                </a:solidFill>
                <a:latin typeface="Arial" panose="020B0604020202020204"/>
              </a:rPr>
              <a:t>Hazard Risk Analysis</a:t>
            </a:r>
          </a:p>
        </p:txBody>
      </p:sp>
      <p:sp>
        <p:nvSpPr>
          <p:cNvPr id="73" name="TextBox 72">
            <a:extLst>
              <a:ext uri="{FF2B5EF4-FFF2-40B4-BE49-F238E27FC236}">
                <a16:creationId xmlns:a16="http://schemas.microsoft.com/office/drawing/2014/main" id="{6987275C-3353-F944-FDA7-AA7E7600EF7F}"/>
              </a:ext>
            </a:extLst>
          </p:cNvPr>
          <p:cNvSpPr txBox="1"/>
          <p:nvPr/>
        </p:nvSpPr>
        <p:spPr>
          <a:xfrm>
            <a:off x="661407" y="1787961"/>
            <a:ext cx="1740679" cy="1297791"/>
          </a:xfrm>
          <a:prstGeom prst="rect">
            <a:avLst/>
          </a:prstGeom>
          <a:noFill/>
          <a:ln>
            <a:noFill/>
          </a:ln>
        </p:spPr>
        <p:txBody>
          <a:bodyPr wrap="square" rtlCol="0">
            <a:spAutoFit/>
          </a:bodyPr>
          <a:lstStyle/>
          <a:p>
            <a:pPr marL="178594" indent="-178594" defTabSz="428625">
              <a:spcBef>
                <a:spcPts val="375"/>
              </a:spcBef>
              <a:buFont typeface="Arial" panose="020B0604020202020204" pitchFamily="34" charset="0"/>
              <a:buChar char="•"/>
              <a:defRPr/>
            </a:pPr>
            <a:r>
              <a:rPr lang="en-US" sz="1250" kern="0" dirty="0">
                <a:solidFill>
                  <a:srgbClr val="000000"/>
                </a:solidFill>
              </a:rPr>
              <a:t>Historical extreme temperature event identification</a:t>
            </a:r>
          </a:p>
          <a:p>
            <a:pPr marL="178594" indent="-178594" defTabSz="428625">
              <a:spcBef>
                <a:spcPts val="375"/>
              </a:spcBef>
              <a:buFont typeface="Arial" panose="020B0604020202020204" pitchFamily="34" charset="0"/>
              <a:buChar char="•"/>
              <a:defRPr/>
            </a:pPr>
            <a:r>
              <a:rPr lang="en-US" sz="1250" kern="0" dirty="0">
                <a:solidFill>
                  <a:srgbClr val="000000"/>
                </a:solidFill>
              </a:rPr>
              <a:t>Severe weather -power outage data review</a:t>
            </a:r>
          </a:p>
        </p:txBody>
      </p:sp>
      <p:sp>
        <p:nvSpPr>
          <p:cNvPr id="77" name="Rounded Rectangle 29">
            <a:extLst>
              <a:ext uri="{FF2B5EF4-FFF2-40B4-BE49-F238E27FC236}">
                <a16:creationId xmlns:a16="http://schemas.microsoft.com/office/drawing/2014/main" id="{2D6AF38B-4208-D88E-CF62-8C46BCFCA1F7}"/>
              </a:ext>
            </a:extLst>
          </p:cNvPr>
          <p:cNvSpPr/>
          <p:nvPr/>
        </p:nvSpPr>
        <p:spPr>
          <a:xfrm>
            <a:off x="801594" y="3342154"/>
            <a:ext cx="1605243" cy="1067361"/>
          </a:xfrm>
          <a:prstGeom prst="round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428625">
              <a:defRPr/>
            </a:pPr>
            <a:r>
              <a:rPr lang="en-US" sz="1500" kern="0" dirty="0">
                <a:ln w="0"/>
                <a:effectLst>
                  <a:outerShdw blurRad="38100" dist="19050" dir="2700000" algn="tl" rotWithShape="0">
                    <a:schemeClr val="dk1">
                      <a:alpha val="40000"/>
                    </a:schemeClr>
                  </a:outerShdw>
                </a:effectLst>
                <a:latin typeface="Arial" panose="020B0604020202020204"/>
              </a:rPr>
              <a:t>Coincident probability</a:t>
            </a:r>
          </a:p>
        </p:txBody>
      </p:sp>
      <p:sp>
        <p:nvSpPr>
          <p:cNvPr id="88" name="Rectangle 87">
            <a:extLst>
              <a:ext uri="{FF2B5EF4-FFF2-40B4-BE49-F238E27FC236}">
                <a16:creationId xmlns:a16="http://schemas.microsoft.com/office/drawing/2014/main" id="{DE5F03E2-59FA-3011-3105-5863B63323DB}"/>
              </a:ext>
            </a:extLst>
          </p:cNvPr>
          <p:cNvSpPr/>
          <p:nvPr/>
        </p:nvSpPr>
        <p:spPr>
          <a:xfrm>
            <a:off x="2639432" y="1171010"/>
            <a:ext cx="1833128" cy="3675534"/>
          </a:xfrm>
          <a:prstGeom prst="rect">
            <a:avLst/>
          </a:prstGeom>
          <a:ln/>
        </p:spPr>
        <p:style>
          <a:lnRef idx="2">
            <a:schemeClr val="accent2"/>
          </a:lnRef>
          <a:fillRef idx="1">
            <a:schemeClr val="lt1"/>
          </a:fillRef>
          <a:effectRef idx="0">
            <a:schemeClr val="accent2"/>
          </a:effectRef>
          <a:fontRef idx="minor">
            <a:schemeClr val="dk1"/>
          </a:fontRef>
        </p:style>
        <p:txBody>
          <a:bodyPr rtlCol="0" anchor="t"/>
          <a:lstStyle/>
          <a:p>
            <a:pPr algn="ctr" defTabSz="428625">
              <a:defRPr/>
            </a:pPr>
            <a:endParaRPr lang="en-US" sz="500" b="1" kern="0" dirty="0">
              <a:solidFill>
                <a:srgbClr val="000000"/>
              </a:solidFill>
              <a:latin typeface="Arial" panose="020B0604020202020204"/>
            </a:endParaRPr>
          </a:p>
          <a:p>
            <a:pPr algn="ctr" defTabSz="428625">
              <a:defRPr/>
            </a:pPr>
            <a:r>
              <a:rPr lang="en-US" sz="1750" b="1" kern="0" dirty="0">
                <a:solidFill>
                  <a:srgbClr val="000000"/>
                </a:solidFill>
                <a:latin typeface="Arial" panose="020B0604020202020204"/>
              </a:rPr>
              <a:t>Exposure Analysis</a:t>
            </a:r>
          </a:p>
        </p:txBody>
      </p:sp>
      <p:sp>
        <p:nvSpPr>
          <p:cNvPr id="89" name="TextBox 88">
            <a:extLst>
              <a:ext uri="{FF2B5EF4-FFF2-40B4-BE49-F238E27FC236}">
                <a16:creationId xmlns:a16="http://schemas.microsoft.com/office/drawing/2014/main" id="{FB240357-CA2D-92FB-7DEF-DD066EDB2D9A}"/>
              </a:ext>
            </a:extLst>
          </p:cNvPr>
          <p:cNvSpPr txBox="1"/>
          <p:nvPr/>
        </p:nvSpPr>
        <p:spPr>
          <a:xfrm>
            <a:off x="2694418" y="1837990"/>
            <a:ext cx="1740679" cy="1105431"/>
          </a:xfrm>
          <a:prstGeom prst="rect">
            <a:avLst/>
          </a:prstGeom>
          <a:noFill/>
          <a:ln>
            <a:noFill/>
          </a:ln>
        </p:spPr>
        <p:txBody>
          <a:bodyPr wrap="square" rtlCol="0">
            <a:spAutoFit/>
          </a:bodyPr>
          <a:lstStyle/>
          <a:p>
            <a:pPr marL="178594" indent="-178594" defTabSz="428625">
              <a:spcBef>
                <a:spcPts val="375"/>
              </a:spcBef>
              <a:buFont typeface="Arial" panose="020B0604020202020204" pitchFamily="34" charset="0"/>
              <a:buChar char="•"/>
              <a:defRPr/>
            </a:pPr>
            <a:r>
              <a:rPr lang="en-US" sz="1250" kern="0" dirty="0">
                <a:solidFill>
                  <a:srgbClr val="000000"/>
                </a:solidFill>
              </a:rPr>
              <a:t>Baseline and efficiency packages</a:t>
            </a:r>
          </a:p>
          <a:p>
            <a:pPr marL="178594" indent="-178594" defTabSz="428625">
              <a:spcBef>
                <a:spcPts val="375"/>
              </a:spcBef>
              <a:buFont typeface="Arial" panose="020B0604020202020204" pitchFamily="34" charset="0"/>
              <a:buChar char="•"/>
              <a:defRPr/>
            </a:pPr>
            <a:r>
              <a:rPr lang="en-US" sz="1250" kern="0" dirty="0">
                <a:solidFill>
                  <a:srgbClr val="000000"/>
                </a:solidFill>
              </a:rPr>
              <a:t>Building energy simulation models and analysis</a:t>
            </a:r>
          </a:p>
        </p:txBody>
      </p:sp>
      <p:sp>
        <p:nvSpPr>
          <p:cNvPr id="90" name="Rounded Rectangle 29">
            <a:extLst>
              <a:ext uri="{FF2B5EF4-FFF2-40B4-BE49-F238E27FC236}">
                <a16:creationId xmlns:a16="http://schemas.microsoft.com/office/drawing/2014/main" id="{C2C421BE-67F4-B220-A8A6-E6192E2B366B}"/>
              </a:ext>
            </a:extLst>
          </p:cNvPr>
          <p:cNvSpPr/>
          <p:nvPr/>
        </p:nvSpPr>
        <p:spPr>
          <a:xfrm>
            <a:off x="2762136" y="3353360"/>
            <a:ext cx="1605243" cy="1067361"/>
          </a:xfrm>
          <a:prstGeom prst="round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428625">
              <a:defRPr/>
            </a:pPr>
            <a:r>
              <a:rPr lang="en-US" sz="1500" kern="0" dirty="0">
                <a:ln w="0"/>
                <a:effectLst>
                  <a:outerShdw blurRad="38100" dist="19050" dir="2700000" algn="tl" rotWithShape="0">
                    <a:schemeClr val="dk1">
                      <a:alpha val="40000"/>
                    </a:schemeClr>
                  </a:outerShdw>
                </a:effectLst>
                <a:latin typeface="Arial" panose="020B0604020202020204"/>
              </a:rPr>
              <a:t>Indoor condition effect on habitability</a:t>
            </a:r>
          </a:p>
        </p:txBody>
      </p:sp>
      <p:sp>
        <p:nvSpPr>
          <p:cNvPr id="91" name="Rectangle 90">
            <a:extLst>
              <a:ext uri="{FF2B5EF4-FFF2-40B4-BE49-F238E27FC236}">
                <a16:creationId xmlns:a16="http://schemas.microsoft.com/office/drawing/2014/main" id="{E19D67D0-7587-AB3C-054F-EAAF44B23339}"/>
              </a:ext>
            </a:extLst>
          </p:cNvPr>
          <p:cNvSpPr/>
          <p:nvPr/>
        </p:nvSpPr>
        <p:spPr>
          <a:xfrm>
            <a:off x="4602395" y="1186375"/>
            <a:ext cx="1833128" cy="3675534"/>
          </a:xfrm>
          <a:prstGeom prst="rect">
            <a:avLst/>
          </a:prstGeom>
          <a:ln/>
        </p:spPr>
        <p:style>
          <a:lnRef idx="2">
            <a:schemeClr val="accent2"/>
          </a:lnRef>
          <a:fillRef idx="1">
            <a:schemeClr val="lt1"/>
          </a:fillRef>
          <a:effectRef idx="0">
            <a:schemeClr val="accent2"/>
          </a:effectRef>
          <a:fontRef idx="minor">
            <a:schemeClr val="dk1"/>
          </a:fontRef>
        </p:style>
        <p:txBody>
          <a:bodyPr rtlCol="0" anchor="t"/>
          <a:lstStyle/>
          <a:p>
            <a:pPr algn="ctr" defTabSz="428625">
              <a:defRPr/>
            </a:pPr>
            <a:endParaRPr lang="en-US" sz="500" b="1" kern="0" dirty="0">
              <a:solidFill>
                <a:srgbClr val="000000"/>
              </a:solidFill>
              <a:latin typeface="Arial" panose="020B0604020202020204"/>
            </a:endParaRPr>
          </a:p>
          <a:p>
            <a:pPr algn="ctr" defTabSz="428625">
              <a:defRPr/>
            </a:pPr>
            <a:r>
              <a:rPr lang="en-US" sz="1750" b="1" kern="0" dirty="0">
                <a:solidFill>
                  <a:srgbClr val="000000"/>
                </a:solidFill>
                <a:latin typeface="Arial" panose="020B0604020202020204"/>
              </a:rPr>
              <a:t>Damage Analysis</a:t>
            </a:r>
          </a:p>
        </p:txBody>
      </p:sp>
      <p:sp>
        <p:nvSpPr>
          <p:cNvPr id="92" name="TextBox 91">
            <a:extLst>
              <a:ext uri="{FF2B5EF4-FFF2-40B4-BE49-F238E27FC236}">
                <a16:creationId xmlns:a16="http://schemas.microsoft.com/office/drawing/2014/main" id="{770D9A07-7FC1-64EC-0D0E-1A60214EC40B}"/>
              </a:ext>
            </a:extLst>
          </p:cNvPr>
          <p:cNvSpPr txBox="1"/>
          <p:nvPr/>
        </p:nvSpPr>
        <p:spPr>
          <a:xfrm>
            <a:off x="4663847" y="1880841"/>
            <a:ext cx="1740679" cy="1349087"/>
          </a:xfrm>
          <a:prstGeom prst="rect">
            <a:avLst/>
          </a:prstGeom>
          <a:noFill/>
          <a:ln>
            <a:noFill/>
          </a:ln>
        </p:spPr>
        <p:txBody>
          <a:bodyPr wrap="square" rtlCol="0">
            <a:spAutoFit/>
          </a:bodyPr>
          <a:lstStyle/>
          <a:p>
            <a:pPr marL="178594" indent="-178594" defTabSz="428625">
              <a:spcBef>
                <a:spcPts val="375"/>
              </a:spcBef>
              <a:buFont typeface="Arial" panose="020B0604020202020204" pitchFamily="34" charset="0"/>
              <a:buChar char="•"/>
              <a:defRPr/>
            </a:pPr>
            <a:r>
              <a:rPr lang="en-US" sz="1250" kern="0" dirty="0">
                <a:solidFill>
                  <a:srgbClr val="000000"/>
                </a:solidFill>
              </a:rPr>
              <a:t>Historical property damage data </a:t>
            </a:r>
          </a:p>
          <a:p>
            <a:pPr marL="178594" indent="-178594" defTabSz="428625">
              <a:spcBef>
                <a:spcPts val="375"/>
              </a:spcBef>
              <a:buFont typeface="Arial" panose="020B0604020202020204" pitchFamily="34" charset="0"/>
              <a:buChar char="•"/>
              <a:defRPr/>
            </a:pPr>
            <a:r>
              <a:rPr lang="en-US" sz="1250" kern="0" dirty="0">
                <a:solidFill>
                  <a:srgbClr val="000000"/>
                </a:solidFill>
              </a:rPr>
              <a:t>Epidemiological fragility models</a:t>
            </a:r>
          </a:p>
          <a:p>
            <a:pPr marL="178594" indent="-178594" defTabSz="428625">
              <a:spcBef>
                <a:spcPts val="375"/>
              </a:spcBef>
              <a:buFont typeface="Arial" panose="020B0604020202020204" pitchFamily="34" charset="0"/>
              <a:buChar char="•"/>
              <a:defRPr/>
            </a:pPr>
            <a:r>
              <a:rPr lang="en-US" sz="1250" kern="0" dirty="0">
                <a:solidFill>
                  <a:srgbClr val="000000"/>
                </a:solidFill>
              </a:rPr>
              <a:t>Related to extreme temperatures</a:t>
            </a:r>
          </a:p>
        </p:txBody>
      </p:sp>
      <p:sp>
        <p:nvSpPr>
          <p:cNvPr id="93" name="Rounded Rectangle 29">
            <a:extLst>
              <a:ext uri="{FF2B5EF4-FFF2-40B4-BE49-F238E27FC236}">
                <a16:creationId xmlns:a16="http://schemas.microsoft.com/office/drawing/2014/main" id="{C857C3C3-E6DE-D205-BF08-09E8D74237CA}"/>
              </a:ext>
            </a:extLst>
          </p:cNvPr>
          <p:cNvSpPr/>
          <p:nvPr/>
        </p:nvSpPr>
        <p:spPr>
          <a:xfrm>
            <a:off x="4731852" y="3342154"/>
            <a:ext cx="1605243" cy="1067361"/>
          </a:xfrm>
          <a:prstGeom prst="round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428625">
              <a:defRPr/>
            </a:pPr>
            <a:r>
              <a:rPr lang="en-US" sz="1500" kern="0" dirty="0">
                <a:ln w="0"/>
                <a:effectLst>
                  <a:outerShdw blurRad="38100" dist="19050" dir="2700000" algn="tl" rotWithShape="0">
                    <a:schemeClr val="dk1">
                      <a:alpha val="40000"/>
                    </a:schemeClr>
                  </a:outerShdw>
                </a:effectLst>
                <a:latin typeface="Arial" panose="020B0604020202020204"/>
              </a:rPr>
              <a:t>Property damage and excess mortality</a:t>
            </a:r>
          </a:p>
        </p:txBody>
      </p:sp>
      <p:sp>
        <p:nvSpPr>
          <p:cNvPr id="94" name="Rectangle 93">
            <a:extLst>
              <a:ext uri="{FF2B5EF4-FFF2-40B4-BE49-F238E27FC236}">
                <a16:creationId xmlns:a16="http://schemas.microsoft.com/office/drawing/2014/main" id="{2AD0E277-96A5-CADF-4141-FEC4137E91E5}"/>
              </a:ext>
            </a:extLst>
          </p:cNvPr>
          <p:cNvSpPr/>
          <p:nvPr/>
        </p:nvSpPr>
        <p:spPr>
          <a:xfrm>
            <a:off x="6578290" y="1182216"/>
            <a:ext cx="1833128" cy="3675534"/>
          </a:xfrm>
          <a:prstGeom prst="rect">
            <a:avLst/>
          </a:prstGeom>
          <a:ln/>
        </p:spPr>
        <p:style>
          <a:lnRef idx="2">
            <a:schemeClr val="accent2"/>
          </a:lnRef>
          <a:fillRef idx="1">
            <a:schemeClr val="lt1"/>
          </a:fillRef>
          <a:effectRef idx="0">
            <a:schemeClr val="accent2"/>
          </a:effectRef>
          <a:fontRef idx="minor">
            <a:schemeClr val="dk1"/>
          </a:fontRef>
        </p:style>
        <p:txBody>
          <a:bodyPr rtlCol="0" anchor="t"/>
          <a:lstStyle/>
          <a:p>
            <a:pPr algn="ctr" defTabSz="428625">
              <a:defRPr/>
            </a:pPr>
            <a:endParaRPr lang="en-US" sz="500" b="1" kern="0" dirty="0">
              <a:solidFill>
                <a:srgbClr val="000000"/>
              </a:solidFill>
              <a:latin typeface="Arial" panose="020B0604020202020204"/>
            </a:endParaRPr>
          </a:p>
          <a:p>
            <a:pPr algn="ctr" defTabSz="428625">
              <a:defRPr/>
            </a:pPr>
            <a:r>
              <a:rPr lang="en-US" sz="1750" b="1" kern="0" dirty="0">
                <a:solidFill>
                  <a:srgbClr val="000000"/>
                </a:solidFill>
                <a:latin typeface="Arial" panose="020B0604020202020204"/>
              </a:rPr>
              <a:t>Mitigation Valuation</a:t>
            </a:r>
          </a:p>
        </p:txBody>
      </p:sp>
      <p:sp>
        <p:nvSpPr>
          <p:cNvPr id="95" name="TextBox 94">
            <a:extLst>
              <a:ext uri="{FF2B5EF4-FFF2-40B4-BE49-F238E27FC236}">
                <a16:creationId xmlns:a16="http://schemas.microsoft.com/office/drawing/2014/main" id="{2D5E5339-B897-F8F5-0431-D5890D42DD05}"/>
              </a:ext>
            </a:extLst>
          </p:cNvPr>
          <p:cNvSpPr txBox="1"/>
          <p:nvPr/>
        </p:nvSpPr>
        <p:spPr>
          <a:xfrm>
            <a:off x="6633276" y="1880841"/>
            <a:ext cx="1740679" cy="1208023"/>
          </a:xfrm>
          <a:prstGeom prst="rect">
            <a:avLst/>
          </a:prstGeom>
          <a:noFill/>
          <a:ln>
            <a:noFill/>
          </a:ln>
        </p:spPr>
        <p:txBody>
          <a:bodyPr wrap="square" rtlCol="0">
            <a:spAutoFit/>
          </a:bodyPr>
          <a:lstStyle/>
          <a:p>
            <a:pPr marL="178594" indent="-178594" defTabSz="428625">
              <a:spcBef>
                <a:spcPts val="375"/>
              </a:spcBef>
              <a:buFont typeface="Arial" panose="020B0604020202020204" pitchFamily="34" charset="0"/>
              <a:buChar char="•"/>
              <a:defRPr/>
            </a:pPr>
            <a:r>
              <a:rPr lang="en-US" sz="1250" kern="0" dirty="0">
                <a:solidFill>
                  <a:srgbClr val="000000"/>
                </a:solidFill>
              </a:rPr>
              <a:t>Valuation of loss</a:t>
            </a:r>
          </a:p>
          <a:p>
            <a:pPr marL="178594" indent="-178594" defTabSz="428625">
              <a:spcBef>
                <a:spcPts val="375"/>
              </a:spcBef>
              <a:buFont typeface="Arial" panose="020B0604020202020204" pitchFamily="34" charset="0"/>
              <a:buChar char="•"/>
              <a:defRPr/>
            </a:pPr>
            <a:r>
              <a:rPr lang="en-US" sz="1250" kern="0" dirty="0">
                <a:solidFill>
                  <a:srgbClr val="000000"/>
                </a:solidFill>
              </a:rPr>
              <a:t>Mitigation costs</a:t>
            </a:r>
          </a:p>
          <a:p>
            <a:pPr marL="178594" indent="-178594" defTabSz="428625">
              <a:spcBef>
                <a:spcPts val="375"/>
              </a:spcBef>
              <a:buFont typeface="Arial" panose="020B0604020202020204" pitchFamily="34" charset="0"/>
              <a:buChar char="•"/>
              <a:defRPr/>
            </a:pPr>
            <a:r>
              <a:rPr lang="en-US" sz="1250" kern="0" dirty="0">
                <a:solidFill>
                  <a:srgbClr val="000000"/>
                </a:solidFill>
              </a:rPr>
              <a:t>Annualized impacts</a:t>
            </a:r>
          </a:p>
          <a:p>
            <a:pPr marL="178594" indent="-178594" defTabSz="428625">
              <a:spcBef>
                <a:spcPts val="375"/>
              </a:spcBef>
              <a:buFont typeface="Arial" panose="020B0604020202020204" pitchFamily="34" charset="0"/>
              <a:buChar char="•"/>
              <a:defRPr/>
            </a:pPr>
            <a:r>
              <a:rPr lang="en-US" sz="1250" kern="0" dirty="0">
                <a:solidFill>
                  <a:srgbClr val="000000"/>
                </a:solidFill>
              </a:rPr>
              <a:t>Net present value analysis</a:t>
            </a:r>
          </a:p>
        </p:txBody>
      </p:sp>
      <p:sp>
        <p:nvSpPr>
          <p:cNvPr id="96" name="Rounded Rectangle 29">
            <a:extLst>
              <a:ext uri="{FF2B5EF4-FFF2-40B4-BE49-F238E27FC236}">
                <a16:creationId xmlns:a16="http://schemas.microsoft.com/office/drawing/2014/main" id="{D1A2A925-2F0D-A503-6839-6B86B58C28CB}"/>
              </a:ext>
            </a:extLst>
          </p:cNvPr>
          <p:cNvSpPr/>
          <p:nvPr/>
        </p:nvSpPr>
        <p:spPr>
          <a:xfrm>
            <a:off x="6701281" y="3342154"/>
            <a:ext cx="1605243" cy="1067361"/>
          </a:xfrm>
          <a:prstGeom prst="round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428625">
              <a:defRPr/>
            </a:pPr>
            <a:r>
              <a:rPr lang="en-US" sz="1500" kern="0" dirty="0">
                <a:ln w="0"/>
                <a:effectLst>
                  <a:outerShdw blurRad="38100" dist="19050" dir="2700000" algn="tl" rotWithShape="0">
                    <a:schemeClr val="dk1">
                      <a:alpha val="40000"/>
                    </a:schemeClr>
                  </a:outerShdw>
                </a:effectLst>
                <a:latin typeface="Arial" panose="020B0604020202020204"/>
              </a:rPr>
              <a:t>Return on investment</a:t>
            </a:r>
          </a:p>
        </p:txBody>
      </p:sp>
      <p:sp>
        <p:nvSpPr>
          <p:cNvPr id="97" name="Arrow: Right 96">
            <a:extLst>
              <a:ext uri="{FF2B5EF4-FFF2-40B4-BE49-F238E27FC236}">
                <a16:creationId xmlns:a16="http://schemas.microsoft.com/office/drawing/2014/main" id="{CA252641-730B-4A06-920F-EB9BF06D92A4}"/>
              </a:ext>
            </a:extLst>
          </p:cNvPr>
          <p:cNvSpPr/>
          <p:nvPr/>
        </p:nvSpPr>
        <p:spPr>
          <a:xfrm>
            <a:off x="4371962" y="3695155"/>
            <a:ext cx="368914" cy="386224"/>
          </a:xfrm>
          <a:prstGeom prst="rightArrow">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125">
              <a:ln w="0"/>
              <a:solidFill>
                <a:schemeClr val="tx1"/>
              </a:solidFill>
              <a:effectLst>
                <a:outerShdw blurRad="38100" dist="19050" dir="2700000" algn="tl" rotWithShape="0">
                  <a:schemeClr val="dk1">
                    <a:alpha val="40000"/>
                  </a:schemeClr>
                </a:outerShdw>
              </a:effectLst>
            </a:endParaRPr>
          </a:p>
        </p:txBody>
      </p:sp>
      <p:sp>
        <p:nvSpPr>
          <p:cNvPr id="98" name="Arrow: Right 97">
            <a:extLst>
              <a:ext uri="{FF2B5EF4-FFF2-40B4-BE49-F238E27FC236}">
                <a16:creationId xmlns:a16="http://schemas.microsoft.com/office/drawing/2014/main" id="{30171289-D283-FABB-1300-8ACEEA4F6696}"/>
              </a:ext>
            </a:extLst>
          </p:cNvPr>
          <p:cNvSpPr/>
          <p:nvPr/>
        </p:nvSpPr>
        <p:spPr>
          <a:xfrm>
            <a:off x="2402086" y="3695155"/>
            <a:ext cx="368914" cy="386224"/>
          </a:xfrm>
          <a:prstGeom prst="rightArrow">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125">
              <a:ln w="0"/>
              <a:solidFill>
                <a:schemeClr val="tx1"/>
              </a:solidFill>
              <a:effectLst>
                <a:outerShdw blurRad="38100" dist="19050" dir="2700000" algn="tl" rotWithShape="0">
                  <a:schemeClr val="dk1">
                    <a:alpha val="40000"/>
                  </a:schemeClr>
                </a:outerShdw>
              </a:effectLst>
            </a:endParaRPr>
          </a:p>
        </p:txBody>
      </p:sp>
      <p:sp>
        <p:nvSpPr>
          <p:cNvPr id="99" name="Arrow: Right 98">
            <a:extLst>
              <a:ext uri="{FF2B5EF4-FFF2-40B4-BE49-F238E27FC236}">
                <a16:creationId xmlns:a16="http://schemas.microsoft.com/office/drawing/2014/main" id="{41D73F13-F64F-0B95-C60B-D5EFB773BBFF}"/>
              </a:ext>
            </a:extLst>
          </p:cNvPr>
          <p:cNvSpPr/>
          <p:nvPr/>
        </p:nvSpPr>
        <p:spPr>
          <a:xfrm>
            <a:off x="6343274" y="3682721"/>
            <a:ext cx="368914" cy="386224"/>
          </a:xfrm>
          <a:prstGeom prst="rightArrow">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125">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9228177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BB7A80A-66F5-07AE-0145-02DF8A681191}"/>
              </a:ext>
            </a:extLst>
          </p:cNvPr>
          <p:cNvSpPr>
            <a:spLocks noGrp="1"/>
          </p:cNvSpPr>
          <p:nvPr>
            <p:ph type="title"/>
          </p:nvPr>
        </p:nvSpPr>
        <p:spPr/>
        <p:txBody>
          <a:bodyPr/>
          <a:lstStyle/>
          <a:p>
            <a:r>
              <a:rPr lang="en-US" dirty="0"/>
              <a:t>Coincident Power Outages + Extreme Temperatures</a:t>
            </a:r>
          </a:p>
        </p:txBody>
      </p:sp>
      <p:sp>
        <p:nvSpPr>
          <p:cNvPr id="2" name="Slide Number Placeholder 1">
            <a:extLst>
              <a:ext uri="{FF2B5EF4-FFF2-40B4-BE49-F238E27FC236}">
                <a16:creationId xmlns:a16="http://schemas.microsoft.com/office/drawing/2014/main" id="{7CE6EE53-BEEB-747A-E54F-45A7E886EF1D}"/>
              </a:ext>
            </a:extLst>
          </p:cNvPr>
          <p:cNvSpPr>
            <a:spLocks noGrp="1"/>
          </p:cNvSpPr>
          <p:nvPr>
            <p:ph type="sldNum" sz="quarter" idx="4294967295"/>
          </p:nvPr>
        </p:nvSpPr>
        <p:spPr>
          <a:xfrm>
            <a:off x="8861425" y="4857750"/>
            <a:ext cx="282575" cy="285750"/>
          </a:xfrm>
          <a:prstGeom prst="rect">
            <a:avLst/>
          </a:prstGeom>
        </p:spPr>
        <p:txBody>
          <a:bodyPr/>
          <a:lstStyle/>
          <a:p>
            <a:fld id="{FE7A4BB3-E848-5A44-82DF-322201952CD8}" type="slidenum">
              <a:rPr lang="en-US" smtClean="0"/>
              <a:pPr/>
              <a:t>11</a:t>
            </a:fld>
            <a:endParaRPr lang="en-US" dirty="0"/>
          </a:p>
        </p:txBody>
      </p:sp>
      <p:sp>
        <p:nvSpPr>
          <p:cNvPr id="4" name="Content Placeholder 3">
            <a:extLst>
              <a:ext uri="{FF2B5EF4-FFF2-40B4-BE49-F238E27FC236}">
                <a16:creationId xmlns:a16="http://schemas.microsoft.com/office/drawing/2014/main" id="{85B745A5-FA7C-1BC0-F361-7BC54951C54C}"/>
              </a:ext>
            </a:extLst>
          </p:cNvPr>
          <p:cNvSpPr txBox="1">
            <a:spLocks/>
          </p:cNvSpPr>
          <p:nvPr/>
        </p:nvSpPr>
        <p:spPr>
          <a:xfrm>
            <a:off x="777564" y="1073712"/>
            <a:ext cx="6646164" cy="693948"/>
          </a:xfrm>
          <a:prstGeom prst="rect">
            <a:avLst/>
          </a:prstGeom>
        </p:spPr>
        <p:txBody>
          <a:bodyPr/>
          <a:lstStyle>
            <a:lvl1pPr marL="274320" indent="-274320" algn="l" defTabSz="1097280"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marL="0" indent="0">
              <a:buNone/>
            </a:pPr>
            <a:r>
              <a:rPr lang="en-US" sz="2000" dirty="0"/>
              <a:t>What is the coincident probability of extreme temperature events coinciding with a power outage?</a:t>
            </a:r>
          </a:p>
        </p:txBody>
      </p:sp>
      <p:pic>
        <p:nvPicPr>
          <p:cNvPr id="5" name="Picture 4">
            <a:extLst>
              <a:ext uri="{FF2B5EF4-FFF2-40B4-BE49-F238E27FC236}">
                <a16:creationId xmlns:a16="http://schemas.microsoft.com/office/drawing/2014/main" id="{7EAAC1CB-5452-E456-4374-4AE8B21E3570}"/>
              </a:ext>
            </a:extLst>
          </p:cNvPr>
          <p:cNvPicPr>
            <a:picLocks noChangeAspect="1"/>
          </p:cNvPicPr>
          <p:nvPr/>
        </p:nvPicPr>
        <p:blipFill>
          <a:blip r:embed="rId2"/>
          <a:stretch>
            <a:fillRect/>
          </a:stretch>
        </p:blipFill>
        <p:spPr>
          <a:xfrm>
            <a:off x="1231250" y="1892794"/>
            <a:ext cx="6924448" cy="1273060"/>
          </a:xfrm>
          <a:prstGeom prst="rect">
            <a:avLst/>
          </a:prstGeom>
        </p:spPr>
      </p:pic>
      <p:sp>
        <p:nvSpPr>
          <p:cNvPr id="7" name="TextBox 6">
            <a:extLst>
              <a:ext uri="{FF2B5EF4-FFF2-40B4-BE49-F238E27FC236}">
                <a16:creationId xmlns:a16="http://schemas.microsoft.com/office/drawing/2014/main" id="{0DF2E008-BD2F-FF23-F2CE-D51B0408CF5C}"/>
              </a:ext>
            </a:extLst>
          </p:cNvPr>
          <p:cNvSpPr txBox="1"/>
          <p:nvPr/>
        </p:nvSpPr>
        <p:spPr>
          <a:xfrm>
            <a:off x="1127092" y="3570748"/>
            <a:ext cx="7212303" cy="957955"/>
          </a:xfrm>
          <a:prstGeom prst="rect">
            <a:avLst/>
          </a:prstGeom>
          <a:noFill/>
        </p:spPr>
        <p:txBody>
          <a:bodyPr wrap="square">
            <a:spAutoFit/>
          </a:bodyPr>
          <a:lstStyle/>
          <a:p>
            <a:pPr marL="252016" lvl="1" indent="-1984"/>
            <a:r>
              <a:rPr lang="en-US" sz="1125" dirty="0">
                <a:ea typeface="Calibri" panose="020F0502020204030204" pitchFamily="34" charset="0"/>
              </a:rPr>
              <a:t>Notes: </a:t>
            </a:r>
          </a:p>
          <a:p>
            <a:pPr marL="428625" lvl="1" indent="-178594">
              <a:buFont typeface="Arial" panose="020B0604020202020204" pitchFamily="34" charset="0"/>
              <a:buChar char="•"/>
            </a:pPr>
            <a:r>
              <a:rPr lang="en-US" sz="1125" dirty="0">
                <a:ea typeface="Calibri" panose="020F0502020204030204" pitchFamily="34" charset="0"/>
              </a:rPr>
              <a:t>Power outage data extracted from the DOE Office of Cybersecurity, Energy Security and Emergency Response Electrical Emergency Incident and Disturbance data collected on form OE-417. The assessment assumes reported outages affect the entire state.</a:t>
            </a:r>
          </a:p>
          <a:p>
            <a:pPr marL="428625" lvl="1" indent="-178594">
              <a:buFont typeface="Arial" panose="020B0604020202020204" pitchFamily="34" charset="0"/>
              <a:buChar char="•"/>
            </a:pPr>
            <a:endParaRPr lang="en-US" sz="1125" dirty="0">
              <a:ea typeface="Calibri" panose="020F0502020204030204" pitchFamily="34" charset="0"/>
            </a:endParaRPr>
          </a:p>
        </p:txBody>
      </p:sp>
    </p:spTree>
    <p:extLst>
      <p:ext uri="{BB962C8B-B14F-4D97-AF65-F5344CB8AC3E}">
        <p14:creationId xmlns:p14="http://schemas.microsoft.com/office/powerpoint/2010/main" val="72758517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4B59803-6C64-B9A4-3FAF-188F0D155454}"/>
              </a:ext>
            </a:extLst>
          </p:cNvPr>
          <p:cNvSpPr>
            <a:spLocks noGrp="1"/>
          </p:cNvSpPr>
          <p:nvPr>
            <p:ph type="title"/>
          </p:nvPr>
        </p:nvSpPr>
        <p:spPr/>
        <p:txBody>
          <a:bodyPr/>
          <a:lstStyle/>
          <a:p>
            <a:r>
              <a:rPr lang="en-US" dirty="0"/>
              <a:t>Exposure Analysis</a:t>
            </a:r>
          </a:p>
        </p:txBody>
      </p:sp>
      <p:sp>
        <p:nvSpPr>
          <p:cNvPr id="2" name="Slide Number Placeholder 1">
            <a:extLst>
              <a:ext uri="{FF2B5EF4-FFF2-40B4-BE49-F238E27FC236}">
                <a16:creationId xmlns:a16="http://schemas.microsoft.com/office/drawing/2014/main" id="{7C85E906-D7EA-9B5A-1A10-5EEC59CD7558}"/>
              </a:ext>
            </a:extLst>
          </p:cNvPr>
          <p:cNvSpPr>
            <a:spLocks noGrp="1"/>
          </p:cNvSpPr>
          <p:nvPr>
            <p:ph type="sldNum" sz="quarter" idx="4294967295"/>
          </p:nvPr>
        </p:nvSpPr>
        <p:spPr>
          <a:xfrm>
            <a:off x="8861425" y="4857750"/>
            <a:ext cx="282575" cy="285750"/>
          </a:xfrm>
          <a:prstGeom prst="rect">
            <a:avLst/>
          </a:prstGeom>
        </p:spPr>
        <p:txBody>
          <a:bodyPr/>
          <a:lstStyle/>
          <a:p>
            <a:fld id="{FE7A4BB3-E848-5A44-82DF-322201952CD8}" type="slidenum">
              <a:rPr lang="en-US" smtClean="0"/>
              <a:pPr/>
              <a:t>12</a:t>
            </a:fld>
            <a:endParaRPr lang="en-US" dirty="0"/>
          </a:p>
        </p:txBody>
      </p:sp>
      <p:sp>
        <p:nvSpPr>
          <p:cNvPr id="10" name="Heading SET DegHrs">
            <a:extLst>
              <a:ext uri="{FF2B5EF4-FFF2-40B4-BE49-F238E27FC236}">
                <a16:creationId xmlns:a16="http://schemas.microsoft.com/office/drawing/2014/main" id="{53E78865-A446-F869-FDEE-6FFC0C6111C5}"/>
              </a:ext>
            </a:extLst>
          </p:cNvPr>
          <p:cNvSpPr txBox="1">
            <a:spLocks/>
          </p:cNvSpPr>
          <p:nvPr/>
        </p:nvSpPr>
        <p:spPr>
          <a:xfrm>
            <a:off x="2687993" y="4740145"/>
            <a:ext cx="3937768" cy="360099"/>
          </a:xfrm>
          <a:prstGeom prst="rect">
            <a:avLst/>
          </a:prstGeom>
          <a:noFill/>
        </p:spPr>
        <p:txBody>
          <a:bodyPr wrap="square" rtlCol="0">
            <a:spAutoFit/>
          </a:bodyPr>
          <a:lstStyle>
            <a:lvl1pPr marL="0" indent="0" algn="l" defTabSz="3291840" rtl="0" eaLnBrk="1" latinLnBrk="0" hangingPunct="1">
              <a:lnSpc>
                <a:spcPct val="90000"/>
              </a:lnSpc>
              <a:spcBef>
                <a:spcPts val="3600"/>
              </a:spcBef>
              <a:buFont typeface="Arial" panose="020B0604020202020204" pitchFamily="34" charset="0"/>
              <a:buNone/>
              <a:defRPr lang="en-US" sz="4000" kern="1200" smtClean="0">
                <a:solidFill>
                  <a:schemeClr val="tx1"/>
                </a:solidFill>
                <a:latin typeface="+mn-lt"/>
                <a:ea typeface="+mn-ea"/>
                <a:cs typeface="+mn-cs"/>
              </a:defRPr>
            </a:lvl1pPr>
            <a:lvl2pPr marL="0" indent="0" algn="l" defTabSz="3291840" rtl="0" eaLnBrk="1" latinLnBrk="0" hangingPunct="1">
              <a:lnSpc>
                <a:spcPct val="90000"/>
              </a:lnSpc>
              <a:spcBef>
                <a:spcPts val="1800"/>
              </a:spcBef>
              <a:buFont typeface="Arial" panose="020B0604020202020204" pitchFamily="34" charset="0"/>
              <a:buNone/>
              <a:defRPr lang="en-US" sz="1800" kern="1200" smtClean="0">
                <a:solidFill>
                  <a:schemeClr val="tx1"/>
                </a:solidFill>
                <a:latin typeface="+mn-lt"/>
                <a:ea typeface="+mn-ea"/>
                <a:cs typeface="+mn-cs"/>
              </a:defRPr>
            </a:lvl2pPr>
            <a:lvl3pPr marL="91440" indent="0" algn="l" defTabSz="3291840" rtl="0" eaLnBrk="1" latinLnBrk="0" hangingPunct="1">
              <a:lnSpc>
                <a:spcPct val="90000"/>
              </a:lnSpc>
              <a:spcBef>
                <a:spcPts val="1800"/>
              </a:spcBef>
              <a:buFont typeface="Arial" panose="020B0604020202020204" pitchFamily="34" charset="0"/>
              <a:buNone/>
              <a:defRPr lang="en-US" sz="1800" kern="1200" smtClean="0">
                <a:solidFill>
                  <a:schemeClr val="tx1"/>
                </a:solidFill>
                <a:latin typeface="+mn-lt"/>
                <a:ea typeface="+mn-ea"/>
                <a:cs typeface="+mn-cs"/>
              </a:defRPr>
            </a:lvl3pPr>
            <a:lvl4pPr marL="548640" indent="0" algn="l" defTabSz="3291840" rtl="0" eaLnBrk="1" latinLnBrk="0" hangingPunct="1">
              <a:lnSpc>
                <a:spcPct val="90000"/>
              </a:lnSpc>
              <a:spcBef>
                <a:spcPts val="1800"/>
              </a:spcBef>
              <a:buFont typeface="Arial" panose="020B0604020202020204" pitchFamily="34" charset="0"/>
              <a:buNone/>
              <a:defRPr lang="en-US" sz="1800" kern="1200" smtClean="0">
                <a:solidFill>
                  <a:schemeClr val="tx1"/>
                </a:solidFill>
                <a:latin typeface="+mn-lt"/>
                <a:ea typeface="+mn-ea"/>
                <a:cs typeface="+mn-cs"/>
              </a:defRPr>
            </a:lvl4pPr>
            <a:lvl5pPr marL="1005840" indent="0" algn="l" defTabSz="3291840" rtl="0" eaLnBrk="1" latinLnBrk="0" hangingPunct="1">
              <a:lnSpc>
                <a:spcPct val="90000"/>
              </a:lnSpc>
              <a:spcBef>
                <a:spcPts val="1800"/>
              </a:spcBef>
              <a:buFont typeface="Arial" panose="020B0604020202020204" pitchFamily="34" charset="0"/>
              <a:buNone/>
              <a:defRPr lang="en-US" sz="1800" kern="1200">
                <a:solidFill>
                  <a:schemeClr val="tx1"/>
                </a:solidFill>
                <a:latin typeface="+mn-lt"/>
                <a:ea typeface="+mn-ea"/>
                <a:cs typeface="+mn-cs"/>
              </a:defRPr>
            </a:lvl5pPr>
            <a:lvl6pPr marL="905256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6pPr>
            <a:lvl7pPr marL="1069848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7pPr>
            <a:lvl8pPr marL="1234440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8pPr>
            <a:lvl9pPr marL="1399032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9pPr>
          </a:lstStyle>
          <a:p>
            <a:pPr algn="ctr"/>
            <a:r>
              <a:rPr lang="en-US" sz="875" b="1" dirty="0">
                <a:latin typeface="+mj-lt"/>
              </a:rPr>
              <a:t>Existing Single-Family SET and SET Degree Hours</a:t>
            </a:r>
          </a:p>
          <a:p>
            <a:pPr algn="ctr">
              <a:spcBef>
                <a:spcPts val="375"/>
              </a:spcBef>
            </a:pPr>
            <a:r>
              <a:rPr lang="en-US" sz="688" dirty="0">
                <a:solidFill>
                  <a:srgbClr val="57595B"/>
                </a:solidFill>
                <a:latin typeface="+mj-lt"/>
              </a:rPr>
              <a:t>Atlanta, GA (3A): Long Heat Event (2012)</a:t>
            </a:r>
          </a:p>
        </p:txBody>
      </p:sp>
      <p:sp>
        <p:nvSpPr>
          <p:cNvPr id="3" name="Content Placeholder 3">
            <a:extLst>
              <a:ext uri="{FF2B5EF4-FFF2-40B4-BE49-F238E27FC236}">
                <a16:creationId xmlns:a16="http://schemas.microsoft.com/office/drawing/2014/main" id="{0CF1EA5D-9B9F-2A33-47A2-7169F585369F}"/>
              </a:ext>
            </a:extLst>
          </p:cNvPr>
          <p:cNvSpPr txBox="1">
            <a:spLocks/>
          </p:cNvSpPr>
          <p:nvPr/>
        </p:nvSpPr>
        <p:spPr>
          <a:xfrm>
            <a:off x="732157" y="1010183"/>
            <a:ext cx="7982235" cy="693948"/>
          </a:xfrm>
          <a:prstGeom prst="rect">
            <a:avLst/>
          </a:prstGeom>
        </p:spPr>
        <p:txBody>
          <a:bodyPr/>
          <a:lstStyle>
            <a:lvl1pPr marL="274320" indent="-274320" algn="l" defTabSz="1097280"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marL="0" indent="0">
              <a:buNone/>
            </a:pPr>
            <a:r>
              <a:rPr lang="en-US" sz="1500" dirty="0"/>
              <a:t>What is the effect of passive efficiency measures on indoor comfort conditions during extreme temperature events that coincide with a power outage? </a:t>
            </a:r>
          </a:p>
        </p:txBody>
      </p:sp>
      <p:pic>
        <p:nvPicPr>
          <p:cNvPr id="6" name="Picture 5">
            <a:extLst>
              <a:ext uri="{FF2B5EF4-FFF2-40B4-BE49-F238E27FC236}">
                <a16:creationId xmlns:a16="http://schemas.microsoft.com/office/drawing/2014/main" id="{F14EDC36-00D0-9535-73C4-8B4EE07AD948}"/>
              </a:ext>
            </a:extLst>
          </p:cNvPr>
          <p:cNvPicPr>
            <a:picLocks noChangeAspect="1"/>
          </p:cNvPicPr>
          <p:nvPr/>
        </p:nvPicPr>
        <p:blipFill>
          <a:blip r:embed="rId3"/>
          <a:stretch>
            <a:fillRect/>
          </a:stretch>
        </p:blipFill>
        <p:spPr>
          <a:xfrm>
            <a:off x="944098" y="1798379"/>
            <a:ext cx="7810438" cy="2410629"/>
          </a:xfrm>
          <a:prstGeom prst="rect">
            <a:avLst/>
          </a:prstGeom>
        </p:spPr>
      </p:pic>
      <p:pic>
        <p:nvPicPr>
          <p:cNvPr id="12" name="Picture 11">
            <a:extLst>
              <a:ext uri="{FF2B5EF4-FFF2-40B4-BE49-F238E27FC236}">
                <a16:creationId xmlns:a16="http://schemas.microsoft.com/office/drawing/2014/main" id="{74D486D7-F56D-C6F9-9538-A5F940216741}"/>
              </a:ext>
            </a:extLst>
          </p:cNvPr>
          <p:cNvPicPr>
            <a:picLocks noChangeAspect="1"/>
          </p:cNvPicPr>
          <p:nvPr/>
        </p:nvPicPr>
        <p:blipFill>
          <a:blip r:embed="rId4"/>
          <a:stretch>
            <a:fillRect/>
          </a:stretch>
        </p:blipFill>
        <p:spPr>
          <a:xfrm>
            <a:off x="1223739" y="4082255"/>
            <a:ext cx="7251157" cy="659196"/>
          </a:xfrm>
          <a:prstGeom prst="rect">
            <a:avLst/>
          </a:prstGeom>
        </p:spPr>
      </p:pic>
      <p:sp>
        <p:nvSpPr>
          <p:cNvPr id="13" name="TextBox 12">
            <a:extLst>
              <a:ext uri="{FF2B5EF4-FFF2-40B4-BE49-F238E27FC236}">
                <a16:creationId xmlns:a16="http://schemas.microsoft.com/office/drawing/2014/main" id="{D9FC79B8-4BDD-A73B-847D-7586ADC04EE5}"/>
              </a:ext>
            </a:extLst>
          </p:cNvPr>
          <p:cNvSpPr txBox="1"/>
          <p:nvPr/>
        </p:nvSpPr>
        <p:spPr>
          <a:xfrm rot="16200000">
            <a:off x="-611222" y="2439021"/>
            <a:ext cx="2952218" cy="265457"/>
          </a:xfrm>
          <a:prstGeom prst="rect">
            <a:avLst/>
          </a:prstGeom>
          <a:noFill/>
        </p:spPr>
        <p:txBody>
          <a:bodyPr wrap="square" rtlCol="0">
            <a:spAutoFit/>
          </a:bodyPr>
          <a:lstStyle/>
          <a:p>
            <a:r>
              <a:rPr lang="en-US" sz="1125" dirty="0"/>
              <a:t>Standard Effective Temperature (F)</a:t>
            </a:r>
          </a:p>
        </p:txBody>
      </p:sp>
      <p:sp>
        <p:nvSpPr>
          <p:cNvPr id="14" name="TextBox 13">
            <a:extLst>
              <a:ext uri="{FF2B5EF4-FFF2-40B4-BE49-F238E27FC236}">
                <a16:creationId xmlns:a16="http://schemas.microsoft.com/office/drawing/2014/main" id="{C7DD8134-D705-78D7-C76A-CE6E27706F79}"/>
              </a:ext>
            </a:extLst>
          </p:cNvPr>
          <p:cNvSpPr txBox="1"/>
          <p:nvPr/>
        </p:nvSpPr>
        <p:spPr>
          <a:xfrm rot="5400000">
            <a:off x="7586151" y="3018154"/>
            <a:ext cx="2521941" cy="265457"/>
          </a:xfrm>
          <a:prstGeom prst="rect">
            <a:avLst/>
          </a:prstGeom>
          <a:noFill/>
        </p:spPr>
        <p:txBody>
          <a:bodyPr wrap="square" rtlCol="0">
            <a:spAutoFit/>
          </a:bodyPr>
          <a:lstStyle/>
          <a:p>
            <a:r>
              <a:rPr lang="en-US" sz="1125" dirty="0"/>
              <a:t>Cumulative SET Degree Hours</a:t>
            </a:r>
          </a:p>
        </p:txBody>
      </p:sp>
    </p:spTree>
    <p:extLst>
      <p:ext uri="{BB962C8B-B14F-4D97-AF65-F5344CB8AC3E}">
        <p14:creationId xmlns:p14="http://schemas.microsoft.com/office/powerpoint/2010/main" val="39075192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8D2AE33-D56F-7157-44ED-B1DC2BC573BF}"/>
              </a:ext>
            </a:extLst>
          </p:cNvPr>
          <p:cNvSpPr>
            <a:spLocks noGrp="1"/>
          </p:cNvSpPr>
          <p:nvPr>
            <p:ph type="title"/>
          </p:nvPr>
        </p:nvSpPr>
        <p:spPr/>
        <p:txBody>
          <a:bodyPr/>
          <a:lstStyle/>
          <a:p>
            <a:r>
              <a:rPr lang="en-US" dirty="0"/>
              <a:t>Exposure Analysis</a:t>
            </a:r>
          </a:p>
        </p:txBody>
      </p:sp>
      <p:sp>
        <p:nvSpPr>
          <p:cNvPr id="2" name="Slide Number Placeholder 1">
            <a:extLst>
              <a:ext uri="{FF2B5EF4-FFF2-40B4-BE49-F238E27FC236}">
                <a16:creationId xmlns:a16="http://schemas.microsoft.com/office/drawing/2014/main" id="{7C85E906-D7EA-9B5A-1A10-5EEC59CD7558}"/>
              </a:ext>
            </a:extLst>
          </p:cNvPr>
          <p:cNvSpPr>
            <a:spLocks noGrp="1"/>
          </p:cNvSpPr>
          <p:nvPr>
            <p:ph type="sldNum" sz="quarter" idx="4294967295"/>
          </p:nvPr>
        </p:nvSpPr>
        <p:spPr>
          <a:xfrm>
            <a:off x="8861425" y="4857750"/>
            <a:ext cx="282575" cy="285750"/>
          </a:xfrm>
          <a:prstGeom prst="rect">
            <a:avLst/>
          </a:prstGeom>
        </p:spPr>
        <p:txBody>
          <a:bodyPr/>
          <a:lstStyle/>
          <a:p>
            <a:fld id="{FE7A4BB3-E848-5A44-82DF-322201952CD8}" type="slidenum">
              <a:rPr lang="en-US" smtClean="0"/>
              <a:pPr/>
              <a:t>13</a:t>
            </a:fld>
            <a:endParaRPr lang="en-US" dirty="0"/>
          </a:p>
        </p:txBody>
      </p:sp>
      <p:sp>
        <p:nvSpPr>
          <p:cNvPr id="3" name="Content Placeholder 3">
            <a:extLst>
              <a:ext uri="{FF2B5EF4-FFF2-40B4-BE49-F238E27FC236}">
                <a16:creationId xmlns:a16="http://schemas.microsoft.com/office/drawing/2014/main" id="{0CF1EA5D-9B9F-2A33-47A2-7169F585369F}"/>
              </a:ext>
            </a:extLst>
          </p:cNvPr>
          <p:cNvSpPr txBox="1">
            <a:spLocks/>
          </p:cNvSpPr>
          <p:nvPr/>
        </p:nvSpPr>
        <p:spPr>
          <a:xfrm>
            <a:off x="962374" y="622479"/>
            <a:ext cx="6646164" cy="693948"/>
          </a:xfrm>
          <a:prstGeom prst="rect">
            <a:avLst/>
          </a:prstGeom>
        </p:spPr>
        <p:txBody>
          <a:bodyPr/>
          <a:lstStyle>
            <a:lvl1pPr marL="274320" indent="-274320" algn="l" defTabSz="1097280"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marL="0" indent="0">
              <a:buNone/>
            </a:pPr>
            <a:endParaRPr lang="en-US" sz="1500" dirty="0"/>
          </a:p>
        </p:txBody>
      </p:sp>
      <p:pic>
        <p:nvPicPr>
          <p:cNvPr id="6" name="Picture 5">
            <a:extLst>
              <a:ext uri="{FF2B5EF4-FFF2-40B4-BE49-F238E27FC236}">
                <a16:creationId xmlns:a16="http://schemas.microsoft.com/office/drawing/2014/main" id="{72F35232-3EF7-F61A-2603-661AF7590EDC}"/>
              </a:ext>
            </a:extLst>
          </p:cNvPr>
          <p:cNvPicPr>
            <a:picLocks noChangeAspect="1"/>
          </p:cNvPicPr>
          <p:nvPr/>
        </p:nvPicPr>
        <p:blipFill>
          <a:blip r:embed="rId3"/>
          <a:stretch>
            <a:fillRect/>
          </a:stretch>
        </p:blipFill>
        <p:spPr>
          <a:xfrm>
            <a:off x="1103391" y="969453"/>
            <a:ext cx="6668217" cy="3458709"/>
          </a:xfrm>
          <a:prstGeom prst="rect">
            <a:avLst/>
          </a:prstGeom>
        </p:spPr>
      </p:pic>
      <p:sp>
        <p:nvSpPr>
          <p:cNvPr id="11" name="TextBox 10">
            <a:extLst>
              <a:ext uri="{FF2B5EF4-FFF2-40B4-BE49-F238E27FC236}">
                <a16:creationId xmlns:a16="http://schemas.microsoft.com/office/drawing/2014/main" id="{E9EC76A8-CDCF-2F46-A71E-3A02C6FBB33C}"/>
              </a:ext>
            </a:extLst>
          </p:cNvPr>
          <p:cNvSpPr txBox="1"/>
          <p:nvPr/>
        </p:nvSpPr>
        <p:spPr>
          <a:xfrm>
            <a:off x="782688" y="4546808"/>
            <a:ext cx="7398938" cy="611706"/>
          </a:xfrm>
          <a:prstGeom prst="rect">
            <a:avLst/>
          </a:prstGeom>
          <a:noFill/>
        </p:spPr>
        <p:txBody>
          <a:bodyPr wrap="square" rtlCol="0">
            <a:spAutoFit/>
          </a:bodyPr>
          <a:lstStyle/>
          <a:p>
            <a:r>
              <a:rPr lang="en-US" sz="1125" dirty="0"/>
              <a:t>* Data are for existing single-family building median SET degree hours from the stock analysis. SET Degree Hours are cumulative SET hourly values  &gt; 86 F for extreme heat and &lt; 54 F during extreme cold. The values in the table are based on a 7-day period. The threshold for habitability is 216, which is in accordance with the USGBC LEED resilience credit. </a:t>
            </a:r>
          </a:p>
        </p:txBody>
      </p:sp>
    </p:spTree>
    <p:extLst>
      <p:ext uri="{BB962C8B-B14F-4D97-AF65-F5344CB8AC3E}">
        <p14:creationId xmlns:p14="http://schemas.microsoft.com/office/powerpoint/2010/main" val="31299208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832A31F7-C843-D066-85E0-15C5875F6F1E}"/>
              </a:ext>
            </a:extLst>
          </p:cNvPr>
          <p:cNvSpPr>
            <a:spLocks noGrp="1"/>
          </p:cNvSpPr>
          <p:nvPr>
            <p:ph type="title"/>
          </p:nvPr>
        </p:nvSpPr>
        <p:spPr/>
        <p:txBody>
          <a:bodyPr/>
          <a:lstStyle/>
          <a:p>
            <a:r>
              <a:rPr lang="en-US" dirty="0"/>
              <a:t>Damage Analysis</a:t>
            </a:r>
          </a:p>
        </p:txBody>
      </p:sp>
      <p:sp>
        <p:nvSpPr>
          <p:cNvPr id="2" name="Slide Number Placeholder 1">
            <a:extLst>
              <a:ext uri="{FF2B5EF4-FFF2-40B4-BE49-F238E27FC236}">
                <a16:creationId xmlns:a16="http://schemas.microsoft.com/office/drawing/2014/main" id="{CF046698-CE88-A7CB-7908-324F0C461B69}"/>
              </a:ext>
            </a:extLst>
          </p:cNvPr>
          <p:cNvSpPr>
            <a:spLocks noGrp="1"/>
          </p:cNvSpPr>
          <p:nvPr>
            <p:ph type="sldNum" sz="quarter" idx="4294967295"/>
          </p:nvPr>
        </p:nvSpPr>
        <p:spPr>
          <a:xfrm>
            <a:off x="8861425" y="4857750"/>
            <a:ext cx="282575" cy="285750"/>
          </a:xfrm>
          <a:prstGeom prst="rect">
            <a:avLst/>
          </a:prstGeom>
        </p:spPr>
        <p:txBody>
          <a:bodyPr/>
          <a:lstStyle/>
          <a:p>
            <a:fld id="{FE7A4BB3-E848-5A44-82DF-322201952CD8}" type="slidenum">
              <a:rPr lang="en-US" smtClean="0"/>
              <a:pPr/>
              <a:t>14</a:t>
            </a:fld>
            <a:endParaRPr lang="en-US" dirty="0"/>
          </a:p>
        </p:txBody>
      </p:sp>
      <p:pic>
        <p:nvPicPr>
          <p:cNvPr id="5" name="Picture 4">
            <a:extLst>
              <a:ext uri="{FF2B5EF4-FFF2-40B4-BE49-F238E27FC236}">
                <a16:creationId xmlns:a16="http://schemas.microsoft.com/office/drawing/2014/main" id="{9B59B6CD-4CB6-3A79-6AC1-0780F88D1566}"/>
              </a:ext>
            </a:extLst>
          </p:cNvPr>
          <p:cNvPicPr>
            <a:picLocks noChangeAspect="1"/>
          </p:cNvPicPr>
          <p:nvPr/>
        </p:nvPicPr>
        <p:blipFill>
          <a:blip r:embed="rId3"/>
          <a:stretch>
            <a:fillRect/>
          </a:stretch>
        </p:blipFill>
        <p:spPr>
          <a:xfrm>
            <a:off x="5126852" y="1795978"/>
            <a:ext cx="2672953" cy="2384693"/>
          </a:xfrm>
          <a:prstGeom prst="rect">
            <a:avLst/>
          </a:prstGeom>
        </p:spPr>
      </p:pic>
      <p:sp>
        <p:nvSpPr>
          <p:cNvPr id="6" name="TextBox 5">
            <a:extLst>
              <a:ext uri="{FF2B5EF4-FFF2-40B4-BE49-F238E27FC236}">
                <a16:creationId xmlns:a16="http://schemas.microsoft.com/office/drawing/2014/main" id="{D144BFD1-03AD-F570-B8A7-7E55D98FFD03}"/>
              </a:ext>
            </a:extLst>
          </p:cNvPr>
          <p:cNvSpPr txBox="1"/>
          <p:nvPr/>
        </p:nvSpPr>
        <p:spPr>
          <a:xfrm>
            <a:off x="5360898" y="4220987"/>
            <a:ext cx="2672953" cy="246221"/>
          </a:xfrm>
          <a:prstGeom prst="rect">
            <a:avLst/>
          </a:prstGeom>
          <a:solidFill>
            <a:schemeClr val="bg1"/>
          </a:solidFill>
        </p:spPr>
        <p:txBody>
          <a:bodyPr wrap="square" rtlCol="0">
            <a:spAutoFit/>
          </a:bodyPr>
          <a:lstStyle/>
          <a:p>
            <a:r>
              <a:rPr lang="en-US" sz="1000" dirty="0"/>
              <a:t>Mean Daily Outdoor Air Temperature (C)</a:t>
            </a:r>
          </a:p>
        </p:txBody>
      </p:sp>
      <p:sp>
        <p:nvSpPr>
          <p:cNvPr id="7" name="TextBox 6">
            <a:extLst>
              <a:ext uri="{FF2B5EF4-FFF2-40B4-BE49-F238E27FC236}">
                <a16:creationId xmlns:a16="http://schemas.microsoft.com/office/drawing/2014/main" id="{0AB80032-303C-2E8C-A020-169AC586745E}"/>
              </a:ext>
            </a:extLst>
          </p:cNvPr>
          <p:cNvSpPr txBox="1"/>
          <p:nvPr/>
        </p:nvSpPr>
        <p:spPr>
          <a:xfrm rot="16200000">
            <a:off x="3877486" y="2612722"/>
            <a:ext cx="1777009" cy="246221"/>
          </a:xfrm>
          <a:prstGeom prst="rect">
            <a:avLst/>
          </a:prstGeom>
          <a:solidFill>
            <a:schemeClr val="bg1"/>
          </a:solidFill>
        </p:spPr>
        <p:txBody>
          <a:bodyPr wrap="square" rtlCol="0">
            <a:spAutoFit/>
          </a:bodyPr>
          <a:lstStyle/>
          <a:p>
            <a:r>
              <a:rPr lang="en-US" sz="1000" dirty="0"/>
              <a:t>Relative Rate of Mortality</a:t>
            </a:r>
          </a:p>
        </p:txBody>
      </p:sp>
      <p:sp>
        <p:nvSpPr>
          <p:cNvPr id="9" name="TextBox 8">
            <a:extLst>
              <a:ext uri="{FF2B5EF4-FFF2-40B4-BE49-F238E27FC236}">
                <a16:creationId xmlns:a16="http://schemas.microsoft.com/office/drawing/2014/main" id="{CDE07970-9392-6C8D-8E77-338B348B1849}"/>
              </a:ext>
            </a:extLst>
          </p:cNvPr>
          <p:cNvSpPr txBox="1"/>
          <p:nvPr/>
        </p:nvSpPr>
        <p:spPr>
          <a:xfrm>
            <a:off x="4799857" y="4534854"/>
            <a:ext cx="3395572" cy="409920"/>
          </a:xfrm>
          <a:prstGeom prst="rect">
            <a:avLst/>
          </a:prstGeom>
          <a:noFill/>
        </p:spPr>
        <p:txBody>
          <a:bodyPr wrap="square">
            <a:spAutoFit/>
          </a:bodyPr>
          <a:lstStyle/>
          <a:p>
            <a:r>
              <a:rPr lang="en-US" sz="688" dirty="0"/>
              <a:t>Notes: Vertical dashed lines indicate the temperature at 2.5th percentile and 97.5th percentile. The vertical dotted line indicates the temperature at which the relative rate of death is one or the temperature at which deaths are not attributed to severe temperatures</a:t>
            </a:r>
          </a:p>
        </p:txBody>
      </p:sp>
      <p:sp>
        <p:nvSpPr>
          <p:cNvPr id="11" name="TextBox 10">
            <a:extLst>
              <a:ext uri="{FF2B5EF4-FFF2-40B4-BE49-F238E27FC236}">
                <a16:creationId xmlns:a16="http://schemas.microsoft.com/office/drawing/2014/main" id="{261548AE-D28F-1E39-66C8-91DE85765055}"/>
              </a:ext>
            </a:extLst>
          </p:cNvPr>
          <p:cNvSpPr txBox="1"/>
          <p:nvPr/>
        </p:nvSpPr>
        <p:spPr>
          <a:xfrm>
            <a:off x="5050142" y="941972"/>
            <a:ext cx="2983709" cy="861774"/>
          </a:xfrm>
          <a:prstGeom prst="rect">
            <a:avLst/>
          </a:prstGeom>
          <a:noFill/>
        </p:spPr>
        <p:txBody>
          <a:bodyPr wrap="square">
            <a:spAutoFit/>
          </a:bodyPr>
          <a:lstStyle/>
          <a:p>
            <a:r>
              <a:rPr lang="en-US" sz="1250" dirty="0"/>
              <a:t>Relative rate of death curves as a function of </a:t>
            </a:r>
            <a:r>
              <a:rPr lang="en-US" sz="1250" b="1" dirty="0"/>
              <a:t>outdoor temperature </a:t>
            </a:r>
            <a:r>
              <a:rPr lang="en-US" sz="1250" dirty="0"/>
              <a:t>published by Gasparrini available for over 130 U.S. locations.</a:t>
            </a:r>
            <a:endParaRPr lang="en-US" sz="1125" dirty="0"/>
          </a:p>
        </p:txBody>
      </p:sp>
      <p:sp>
        <p:nvSpPr>
          <p:cNvPr id="8" name="TextBox 7">
            <a:extLst>
              <a:ext uri="{FF2B5EF4-FFF2-40B4-BE49-F238E27FC236}">
                <a16:creationId xmlns:a16="http://schemas.microsoft.com/office/drawing/2014/main" id="{FD4D669D-D694-B4BD-DD01-BC1B16AF3E8D}"/>
              </a:ext>
            </a:extLst>
          </p:cNvPr>
          <p:cNvSpPr txBox="1"/>
          <p:nvPr/>
        </p:nvSpPr>
        <p:spPr>
          <a:xfrm>
            <a:off x="832175" y="1052449"/>
            <a:ext cx="2983710" cy="630942"/>
          </a:xfrm>
          <a:prstGeom prst="rect">
            <a:avLst/>
          </a:prstGeom>
          <a:noFill/>
        </p:spPr>
        <p:txBody>
          <a:bodyPr wrap="square" rtlCol="0">
            <a:spAutoFit/>
          </a:bodyPr>
          <a:lstStyle/>
          <a:p>
            <a:r>
              <a:rPr lang="en-US" sz="1750" dirty="0"/>
              <a:t>How does extreme heat and cold impact mortality rate?</a:t>
            </a:r>
          </a:p>
        </p:txBody>
      </p:sp>
      <p:sp>
        <p:nvSpPr>
          <p:cNvPr id="4" name="TextBox 3">
            <a:extLst>
              <a:ext uri="{FF2B5EF4-FFF2-40B4-BE49-F238E27FC236}">
                <a16:creationId xmlns:a16="http://schemas.microsoft.com/office/drawing/2014/main" id="{C02F2F02-CC89-3B33-6E2A-1E851ED9EE9D}"/>
              </a:ext>
            </a:extLst>
          </p:cNvPr>
          <p:cNvSpPr txBox="1"/>
          <p:nvPr/>
        </p:nvSpPr>
        <p:spPr>
          <a:xfrm>
            <a:off x="832175" y="1803746"/>
            <a:ext cx="2983710" cy="630942"/>
          </a:xfrm>
          <a:prstGeom prst="rect">
            <a:avLst/>
          </a:prstGeom>
          <a:noFill/>
        </p:spPr>
        <p:txBody>
          <a:bodyPr wrap="square" rtlCol="0">
            <a:spAutoFit/>
          </a:bodyPr>
          <a:lstStyle/>
          <a:p>
            <a:r>
              <a:rPr lang="en-US" sz="1750" dirty="0"/>
              <a:t>How do the study estimates compare to published data?</a:t>
            </a:r>
          </a:p>
        </p:txBody>
      </p:sp>
      <p:graphicFrame>
        <p:nvGraphicFramePr>
          <p:cNvPr id="10" name="Table 11">
            <a:extLst>
              <a:ext uri="{FF2B5EF4-FFF2-40B4-BE49-F238E27FC236}">
                <a16:creationId xmlns:a16="http://schemas.microsoft.com/office/drawing/2014/main" id="{BA7EBF85-68F8-C91F-7181-FBF0313036F5}"/>
              </a:ext>
            </a:extLst>
          </p:cNvPr>
          <p:cNvGraphicFramePr>
            <a:graphicFrameLocks noGrp="1"/>
          </p:cNvGraphicFramePr>
          <p:nvPr>
            <p:extLst>
              <p:ext uri="{D42A27DB-BD31-4B8C-83A1-F6EECF244321}">
                <p14:modId xmlns:p14="http://schemas.microsoft.com/office/powerpoint/2010/main" val="1597516320"/>
              </p:ext>
            </p:extLst>
          </p:nvPr>
        </p:nvGraphicFramePr>
        <p:xfrm>
          <a:off x="796374" y="2875586"/>
          <a:ext cx="3086100" cy="1280160"/>
        </p:xfrm>
        <a:graphic>
          <a:graphicData uri="http://schemas.openxmlformats.org/drawingml/2006/table">
            <a:tbl>
              <a:tblPr firstRow="1" bandRow="1">
                <a:tableStyleId>{5C22544A-7EE6-4342-B048-85BDC9FD1C3A}</a:tableStyleId>
              </a:tblPr>
              <a:tblGrid>
                <a:gridCol w="800100">
                  <a:extLst>
                    <a:ext uri="{9D8B030D-6E8A-4147-A177-3AD203B41FA5}">
                      <a16:colId xmlns:a16="http://schemas.microsoft.com/office/drawing/2014/main" val="429148797"/>
                    </a:ext>
                  </a:extLst>
                </a:gridCol>
                <a:gridCol w="800100">
                  <a:extLst>
                    <a:ext uri="{9D8B030D-6E8A-4147-A177-3AD203B41FA5}">
                      <a16:colId xmlns:a16="http://schemas.microsoft.com/office/drawing/2014/main" val="2246000301"/>
                    </a:ext>
                  </a:extLst>
                </a:gridCol>
                <a:gridCol w="742950">
                  <a:extLst>
                    <a:ext uri="{9D8B030D-6E8A-4147-A177-3AD203B41FA5}">
                      <a16:colId xmlns:a16="http://schemas.microsoft.com/office/drawing/2014/main" val="3823878270"/>
                    </a:ext>
                  </a:extLst>
                </a:gridCol>
                <a:gridCol w="742950">
                  <a:extLst>
                    <a:ext uri="{9D8B030D-6E8A-4147-A177-3AD203B41FA5}">
                      <a16:colId xmlns:a16="http://schemas.microsoft.com/office/drawing/2014/main" val="2695601315"/>
                    </a:ext>
                  </a:extLst>
                </a:gridCol>
              </a:tblGrid>
              <a:tr h="440055">
                <a:tc rowSpan="2">
                  <a:txBody>
                    <a:bodyPr/>
                    <a:lstStyle/>
                    <a:p>
                      <a:endParaRPr lang="en-US" sz="1100" dirty="0"/>
                    </a:p>
                  </a:txBody>
                  <a:tcPr marL="57150" marR="57150" marT="28575" marB="28575"/>
                </a:tc>
                <a:tc>
                  <a:txBody>
                    <a:bodyPr/>
                    <a:lstStyle/>
                    <a:p>
                      <a:r>
                        <a:rPr lang="en-US" sz="1100" dirty="0"/>
                        <a:t>Texas</a:t>
                      </a:r>
                    </a:p>
                  </a:txBody>
                  <a:tcPr marL="57150" marR="57150" marT="28575" marB="28575"/>
                </a:tc>
                <a:tc>
                  <a:txBody>
                    <a:bodyPr/>
                    <a:lstStyle/>
                    <a:p>
                      <a:r>
                        <a:rPr lang="en-US" sz="1100" dirty="0"/>
                        <a:t>Harris County</a:t>
                      </a:r>
                    </a:p>
                  </a:txBody>
                  <a:tcPr marL="57150" marR="57150" marT="28575" marB="28575"/>
                </a:tc>
                <a:tc>
                  <a:txBody>
                    <a:bodyPr/>
                    <a:lstStyle/>
                    <a:p>
                      <a:r>
                        <a:rPr lang="en-US" sz="1100" dirty="0"/>
                        <a:t>Harris County </a:t>
                      </a:r>
                    </a:p>
                  </a:txBody>
                  <a:tcPr marL="57150" marR="57150" marT="28575" marB="28575"/>
                </a:tc>
                <a:extLst>
                  <a:ext uri="{0D108BD9-81ED-4DB2-BD59-A6C34878D82A}">
                    <a16:rowId xmlns:a16="http://schemas.microsoft.com/office/drawing/2014/main" val="2676890833"/>
                  </a:ext>
                </a:extLst>
              </a:tr>
              <a:tr h="440055">
                <a:tc vMerge="1">
                  <a:txBody>
                    <a:bodyPr/>
                    <a:lstStyle/>
                    <a:p>
                      <a:endParaRPr lang="en-US" dirty="0">
                        <a:solidFill>
                          <a:schemeClr val="bg1"/>
                        </a:solidFill>
                      </a:endParaRPr>
                    </a:p>
                  </a:txBody>
                  <a:tcPr>
                    <a:solidFill>
                      <a:schemeClr val="accent1"/>
                    </a:solidFill>
                  </a:tcPr>
                </a:tc>
                <a:tc>
                  <a:txBody>
                    <a:bodyPr/>
                    <a:lstStyle/>
                    <a:p>
                      <a:r>
                        <a:rPr lang="en-US" sz="1100" dirty="0">
                          <a:solidFill>
                            <a:schemeClr val="bg1"/>
                          </a:solidFill>
                        </a:rPr>
                        <a:t>Published</a:t>
                      </a:r>
                    </a:p>
                  </a:txBody>
                  <a:tcPr marL="57150" marR="57150" marT="28575" marB="28575">
                    <a:solidFill>
                      <a:schemeClr val="accent1"/>
                    </a:solidFill>
                  </a:tcPr>
                </a:tc>
                <a:tc>
                  <a:txBody>
                    <a:bodyPr/>
                    <a:lstStyle/>
                    <a:p>
                      <a:r>
                        <a:rPr lang="en-US" sz="1100" dirty="0">
                          <a:solidFill>
                            <a:schemeClr val="bg1"/>
                          </a:solidFill>
                        </a:rPr>
                        <a:t>Published Prorated</a:t>
                      </a:r>
                    </a:p>
                  </a:txBody>
                  <a:tcPr marL="57150" marR="57150" marT="28575" marB="28575">
                    <a:solidFill>
                      <a:schemeClr val="accent1"/>
                    </a:solidFill>
                  </a:tcPr>
                </a:tc>
                <a:tc>
                  <a:txBody>
                    <a:bodyPr/>
                    <a:lstStyle/>
                    <a:p>
                      <a:r>
                        <a:rPr lang="en-US" sz="1100" dirty="0">
                          <a:solidFill>
                            <a:schemeClr val="bg1"/>
                          </a:solidFill>
                        </a:rPr>
                        <a:t>Study Estimate</a:t>
                      </a:r>
                    </a:p>
                  </a:txBody>
                  <a:tcPr marL="57150" marR="57150" marT="28575" marB="28575">
                    <a:solidFill>
                      <a:schemeClr val="accent1"/>
                    </a:solidFill>
                  </a:tcPr>
                </a:tc>
                <a:extLst>
                  <a:ext uri="{0D108BD9-81ED-4DB2-BD59-A6C34878D82A}">
                    <a16:rowId xmlns:a16="http://schemas.microsoft.com/office/drawing/2014/main" val="4276189717"/>
                  </a:ext>
                </a:extLst>
              </a:tr>
              <a:tr h="400050">
                <a:tc>
                  <a:txBody>
                    <a:bodyPr/>
                    <a:lstStyle/>
                    <a:p>
                      <a:r>
                        <a:rPr lang="en-US" sz="1100" dirty="0"/>
                        <a:t>Excess mortality</a:t>
                      </a:r>
                    </a:p>
                  </a:txBody>
                  <a:tcPr marL="57150" marR="57150" marT="28575" marB="28575"/>
                </a:tc>
                <a:tc>
                  <a:txBody>
                    <a:bodyPr/>
                    <a:lstStyle/>
                    <a:p>
                      <a:pPr algn="ctr"/>
                      <a:r>
                        <a:rPr lang="en-US" sz="1100" dirty="0"/>
                        <a:t>755</a:t>
                      </a:r>
                    </a:p>
                  </a:txBody>
                  <a:tcPr marL="57150" marR="57150" marT="28575" marB="28575" anchor="ctr"/>
                </a:tc>
                <a:tc>
                  <a:txBody>
                    <a:bodyPr/>
                    <a:lstStyle/>
                    <a:p>
                      <a:pPr algn="ctr"/>
                      <a:r>
                        <a:rPr lang="en-US" sz="1100" dirty="0"/>
                        <a:t>249</a:t>
                      </a:r>
                    </a:p>
                  </a:txBody>
                  <a:tcPr marL="57150" marR="57150" marT="28575" marB="28575" anchor="ctr"/>
                </a:tc>
                <a:tc>
                  <a:txBody>
                    <a:bodyPr/>
                    <a:lstStyle/>
                    <a:p>
                      <a:pPr algn="ctr"/>
                      <a:r>
                        <a:rPr lang="en-US" sz="1100" dirty="0"/>
                        <a:t>202</a:t>
                      </a:r>
                    </a:p>
                  </a:txBody>
                  <a:tcPr marL="57150" marR="57150" marT="28575" marB="28575" anchor="ctr"/>
                </a:tc>
                <a:extLst>
                  <a:ext uri="{0D108BD9-81ED-4DB2-BD59-A6C34878D82A}">
                    <a16:rowId xmlns:a16="http://schemas.microsoft.com/office/drawing/2014/main" val="430405329"/>
                  </a:ext>
                </a:extLst>
              </a:tr>
            </a:tbl>
          </a:graphicData>
        </a:graphic>
      </p:graphicFrame>
      <p:sp>
        <p:nvSpPr>
          <p:cNvPr id="13" name="TextBox 12">
            <a:extLst>
              <a:ext uri="{FF2B5EF4-FFF2-40B4-BE49-F238E27FC236}">
                <a16:creationId xmlns:a16="http://schemas.microsoft.com/office/drawing/2014/main" id="{1E091786-D0A4-7803-6DFA-8C90D8224B99}"/>
              </a:ext>
            </a:extLst>
          </p:cNvPr>
          <p:cNvSpPr txBox="1"/>
          <p:nvPr/>
        </p:nvSpPr>
        <p:spPr>
          <a:xfrm>
            <a:off x="794514" y="2658462"/>
            <a:ext cx="2859360" cy="246221"/>
          </a:xfrm>
          <a:prstGeom prst="rect">
            <a:avLst/>
          </a:prstGeom>
          <a:noFill/>
        </p:spPr>
        <p:txBody>
          <a:bodyPr wrap="square" rtlCol="0">
            <a:spAutoFit/>
          </a:bodyPr>
          <a:lstStyle/>
          <a:p>
            <a:r>
              <a:rPr lang="en-US" sz="1000" dirty="0"/>
              <a:t>2021 Texas Winter Storm Event Case Study</a:t>
            </a:r>
          </a:p>
        </p:txBody>
      </p:sp>
      <p:sp>
        <p:nvSpPr>
          <p:cNvPr id="14" name="TextBox 13">
            <a:extLst>
              <a:ext uri="{FF2B5EF4-FFF2-40B4-BE49-F238E27FC236}">
                <a16:creationId xmlns:a16="http://schemas.microsoft.com/office/drawing/2014/main" id="{A8666A47-1DBA-8D01-ABB8-16EC9F9A022C}"/>
              </a:ext>
            </a:extLst>
          </p:cNvPr>
          <p:cNvSpPr txBox="1"/>
          <p:nvPr/>
        </p:nvSpPr>
        <p:spPr>
          <a:xfrm>
            <a:off x="794515" y="4268801"/>
            <a:ext cx="3064355" cy="727507"/>
          </a:xfrm>
          <a:prstGeom prst="rect">
            <a:avLst/>
          </a:prstGeom>
          <a:noFill/>
        </p:spPr>
        <p:txBody>
          <a:bodyPr wrap="square">
            <a:spAutoFit/>
          </a:bodyPr>
          <a:lstStyle/>
          <a:p>
            <a:r>
              <a:rPr lang="en-US" sz="688" dirty="0"/>
              <a:t>Notes: The published value for excess mortality for Texas is 755 per </a:t>
            </a:r>
            <a:r>
              <a:rPr lang="en-US" sz="688" dirty="0" err="1"/>
              <a:t>Aldhous</a:t>
            </a:r>
            <a:r>
              <a:rPr lang="en-US" sz="688" dirty="0"/>
              <a:t> P, and Z </a:t>
            </a:r>
            <a:r>
              <a:rPr lang="en-US" sz="688" dirty="0" err="1"/>
              <a:t>Hirji</a:t>
            </a:r>
            <a:r>
              <a:rPr lang="en-US" sz="688" dirty="0"/>
              <a:t>. 2022. “Texas Is Still Not Recognizing the Full Death Toll of Last Year’s Devastating Winter Storm.” Buzzfeednews.com. Accessed June 1, 2022. The event occurred from February 13 to February 24, 2021. The study excess mortality analysis is for the entire event period over the 12 days. </a:t>
            </a:r>
          </a:p>
          <a:p>
            <a:endParaRPr lang="en-US" sz="688" dirty="0"/>
          </a:p>
        </p:txBody>
      </p:sp>
    </p:spTree>
    <p:extLst>
      <p:ext uri="{BB962C8B-B14F-4D97-AF65-F5344CB8AC3E}">
        <p14:creationId xmlns:p14="http://schemas.microsoft.com/office/powerpoint/2010/main" val="1467612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3" grpId="0"/>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D22537D-C6A3-DA63-F76C-9B1B06F38AC6}"/>
              </a:ext>
            </a:extLst>
          </p:cNvPr>
          <p:cNvSpPr>
            <a:spLocks noGrp="1"/>
          </p:cNvSpPr>
          <p:nvPr>
            <p:ph type="title"/>
          </p:nvPr>
        </p:nvSpPr>
        <p:spPr/>
        <p:txBody>
          <a:bodyPr/>
          <a:lstStyle/>
          <a:p>
            <a:r>
              <a:rPr lang="en-US" dirty="0"/>
              <a:t>Exposure and Population Damage Trends</a:t>
            </a:r>
          </a:p>
        </p:txBody>
      </p:sp>
      <p:sp>
        <p:nvSpPr>
          <p:cNvPr id="2" name="Slide Number Placeholder 1">
            <a:extLst>
              <a:ext uri="{FF2B5EF4-FFF2-40B4-BE49-F238E27FC236}">
                <a16:creationId xmlns:a16="http://schemas.microsoft.com/office/drawing/2014/main" id="{5ABF1F45-0CBE-89DA-6706-237A30F161E8}"/>
              </a:ext>
            </a:extLst>
          </p:cNvPr>
          <p:cNvSpPr>
            <a:spLocks noGrp="1"/>
          </p:cNvSpPr>
          <p:nvPr>
            <p:ph type="sldNum" sz="quarter" idx="4294967295"/>
          </p:nvPr>
        </p:nvSpPr>
        <p:spPr>
          <a:xfrm>
            <a:off x="8861425" y="4857750"/>
            <a:ext cx="282575" cy="285750"/>
          </a:xfrm>
          <a:prstGeom prst="rect">
            <a:avLst/>
          </a:prstGeom>
        </p:spPr>
        <p:txBody>
          <a:bodyPr/>
          <a:lstStyle/>
          <a:p>
            <a:fld id="{FE7A4BB3-E848-5A44-82DF-322201952CD8}" type="slidenum">
              <a:rPr lang="en-US" smtClean="0"/>
              <a:pPr/>
              <a:t>15</a:t>
            </a:fld>
            <a:endParaRPr lang="en-US" dirty="0"/>
          </a:p>
        </p:txBody>
      </p:sp>
      <p:sp>
        <p:nvSpPr>
          <p:cNvPr id="8" name="TextBox 7">
            <a:extLst>
              <a:ext uri="{FF2B5EF4-FFF2-40B4-BE49-F238E27FC236}">
                <a16:creationId xmlns:a16="http://schemas.microsoft.com/office/drawing/2014/main" id="{CDD5A433-4903-D6E2-625E-6DEBF6622229}"/>
              </a:ext>
            </a:extLst>
          </p:cNvPr>
          <p:cNvSpPr txBox="1"/>
          <p:nvPr/>
        </p:nvSpPr>
        <p:spPr>
          <a:xfrm>
            <a:off x="959632" y="4232768"/>
            <a:ext cx="7398938" cy="265457"/>
          </a:xfrm>
          <a:prstGeom prst="rect">
            <a:avLst/>
          </a:prstGeom>
          <a:noFill/>
        </p:spPr>
        <p:txBody>
          <a:bodyPr wrap="square" rtlCol="0">
            <a:spAutoFit/>
          </a:bodyPr>
          <a:lstStyle/>
          <a:p>
            <a:r>
              <a:rPr lang="en-US" sz="1125" dirty="0"/>
              <a:t>Note: The values in the table are based on a 7-day analysis period. </a:t>
            </a:r>
          </a:p>
        </p:txBody>
      </p:sp>
      <p:pic>
        <p:nvPicPr>
          <p:cNvPr id="4" name="Picture 3">
            <a:extLst>
              <a:ext uri="{FF2B5EF4-FFF2-40B4-BE49-F238E27FC236}">
                <a16:creationId xmlns:a16="http://schemas.microsoft.com/office/drawing/2014/main" id="{9C4FCEDC-82ED-DE20-FC90-DC47FBFA0AF1}"/>
              </a:ext>
            </a:extLst>
          </p:cNvPr>
          <p:cNvPicPr>
            <a:picLocks noChangeAspect="1"/>
          </p:cNvPicPr>
          <p:nvPr/>
        </p:nvPicPr>
        <p:blipFill>
          <a:blip r:embed="rId3"/>
          <a:stretch>
            <a:fillRect/>
          </a:stretch>
        </p:blipFill>
        <p:spPr>
          <a:xfrm>
            <a:off x="696502" y="1143931"/>
            <a:ext cx="8009173" cy="2855638"/>
          </a:xfrm>
          <a:prstGeom prst="rect">
            <a:avLst/>
          </a:prstGeom>
        </p:spPr>
      </p:pic>
    </p:spTree>
    <p:extLst>
      <p:ext uri="{BB962C8B-B14F-4D97-AF65-F5344CB8AC3E}">
        <p14:creationId xmlns:p14="http://schemas.microsoft.com/office/powerpoint/2010/main" val="37020868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5B2A5D2-8282-47EA-D287-AEF5E86008C1}"/>
              </a:ext>
            </a:extLst>
          </p:cNvPr>
          <p:cNvSpPr>
            <a:spLocks noGrp="1"/>
          </p:cNvSpPr>
          <p:nvPr>
            <p:ph type="title"/>
          </p:nvPr>
        </p:nvSpPr>
        <p:spPr/>
        <p:txBody>
          <a:bodyPr/>
          <a:lstStyle/>
          <a:p>
            <a:r>
              <a:rPr lang="en-US" dirty="0"/>
              <a:t>Example Benefit Cost Ratio Results</a:t>
            </a:r>
          </a:p>
        </p:txBody>
      </p:sp>
      <p:sp>
        <p:nvSpPr>
          <p:cNvPr id="2" name="Slide Number Placeholder 1">
            <a:extLst>
              <a:ext uri="{FF2B5EF4-FFF2-40B4-BE49-F238E27FC236}">
                <a16:creationId xmlns:a16="http://schemas.microsoft.com/office/drawing/2014/main" id="{CF046698-CE88-A7CB-7908-324F0C461B69}"/>
              </a:ext>
            </a:extLst>
          </p:cNvPr>
          <p:cNvSpPr>
            <a:spLocks noGrp="1"/>
          </p:cNvSpPr>
          <p:nvPr>
            <p:ph type="sldNum" sz="quarter" idx="4294967295"/>
          </p:nvPr>
        </p:nvSpPr>
        <p:spPr>
          <a:xfrm>
            <a:off x="8861425" y="4857750"/>
            <a:ext cx="282575" cy="285750"/>
          </a:xfrm>
          <a:prstGeom prst="rect">
            <a:avLst/>
          </a:prstGeom>
        </p:spPr>
        <p:txBody>
          <a:bodyPr/>
          <a:lstStyle/>
          <a:p>
            <a:fld id="{FE7A4BB3-E848-5A44-82DF-322201952CD8}" type="slidenum">
              <a:rPr lang="en-US" smtClean="0"/>
              <a:pPr/>
              <a:t>16</a:t>
            </a:fld>
            <a:endParaRPr lang="en-US" dirty="0"/>
          </a:p>
        </p:txBody>
      </p:sp>
      <p:sp>
        <p:nvSpPr>
          <p:cNvPr id="4" name="Content Placeholder 3">
            <a:extLst>
              <a:ext uri="{FF2B5EF4-FFF2-40B4-BE49-F238E27FC236}">
                <a16:creationId xmlns:a16="http://schemas.microsoft.com/office/drawing/2014/main" id="{21716F25-7781-2F7B-82CA-35C64890C3AB}"/>
              </a:ext>
            </a:extLst>
          </p:cNvPr>
          <p:cNvSpPr txBox="1">
            <a:spLocks/>
          </p:cNvSpPr>
          <p:nvPr/>
        </p:nvSpPr>
        <p:spPr>
          <a:xfrm>
            <a:off x="643360" y="953089"/>
            <a:ext cx="8050696" cy="693948"/>
          </a:xfrm>
          <a:prstGeom prst="rect">
            <a:avLst/>
          </a:prstGeom>
        </p:spPr>
        <p:txBody>
          <a:bodyPr/>
          <a:lstStyle>
            <a:lvl1pPr marL="274320" indent="-274320" algn="l" defTabSz="1097280"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marL="0" indent="0">
              <a:buNone/>
            </a:pPr>
            <a:r>
              <a:rPr lang="en-US" sz="1500" dirty="0"/>
              <a:t>What is the return on building efficiency investment with annual energy cost saving, societal value of reduced CO</a:t>
            </a:r>
            <a:r>
              <a:rPr lang="en-US" sz="1500" baseline="-25000" dirty="0"/>
              <a:t>2</a:t>
            </a:r>
            <a:r>
              <a:rPr lang="en-US" sz="1500" dirty="0"/>
              <a:t>e emissions, and annualized excess deaths?</a:t>
            </a:r>
          </a:p>
        </p:txBody>
      </p:sp>
      <p:sp>
        <p:nvSpPr>
          <p:cNvPr id="5" name="Content Placeholder 3">
            <a:extLst>
              <a:ext uri="{FF2B5EF4-FFF2-40B4-BE49-F238E27FC236}">
                <a16:creationId xmlns:a16="http://schemas.microsoft.com/office/drawing/2014/main" id="{9F5F1B0B-9135-3578-7A39-C879AEF07C64}"/>
              </a:ext>
            </a:extLst>
          </p:cNvPr>
          <p:cNvSpPr txBox="1">
            <a:spLocks/>
          </p:cNvSpPr>
          <p:nvPr/>
        </p:nvSpPr>
        <p:spPr>
          <a:xfrm>
            <a:off x="857249" y="1815891"/>
            <a:ext cx="8001000" cy="495149"/>
          </a:xfrm>
          <a:prstGeom prst="rect">
            <a:avLst/>
          </a:prstGeom>
        </p:spPr>
        <p:txBody>
          <a:bodyPr/>
          <a:lstStyle>
            <a:lvl1pPr marL="274320" indent="-274320" algn="l" defTabSz="1097280"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marL="0" indent="0" algn="ctr">
              <a:buNone/>
            </a:pPr>
            <a:r>
              <a:rPr lang="en-US" sz="1125" dirty="0"/>
              <a:t>Efficiency measure costs and benefits relative to IECC-R 2006.</a:t>
            </a:r>
            <a:br>
              <a:rPr lang="en-US" sz="1125" dirty="0"/>
            </a:br>
            <a:r>
              <a:rPr lang="en-US" sz="1125" dirty="0"/>
              <a:t>Benefits account for energy costs, greenhouse gas emissions societal value, excess mortality, and property damage.</a:t>
            </a:r>
          </a:p>
        </p:txBody>
      </p:sp>
      <p:graphicFrame>
        <p:nvGraphicFramePr>
          <p:cNvPr id="7" name="BCR Chart">
            <a:extLst>
              <a:ext uri="{FF2B5EF4-FFF2-40B4-BE49-F238E27FC236}">
                <a16:creationId xmlns:a16="http://schemas.microsoft.com/office/drawing/2014/main" id="{4CDDBC71-9AB0-FF49-D77E-1A86A4D4A5FB}"/>
              </a:ext>
            </a:extLst>
          </p:cNvPr>
          <p:cNvGraphicFramePr>
            <a:graphicFrameLocks/>
          </p:cNvGraphicFramePr>
          <p:nvPr>
            <p:extLst>
              <p:ext uri="{D42A27DB-BD31-4B8C-83A1-F6EECF244321}">
                <p14:modId xmlns:p14="http://schemas.microsoft.com/office/powerpoint/2010/main" val="803546654"/>
              </p:ext>
            </p:extLst>
          </p:nvPr>
        </p:nvGraphicFramePr>
        <p:xfrm>
          <a:off x="693056" y="2150534"/>
          <a:ext cx="8001000" cy="3092986"/>
        </p:xfrm>
        <a:graphic>
          <a:graphicData uri="http://schemas.openxmlformats.org/drawingml/2006/chart">
            <c:chart xmlns:c="http://schemas.openxmlformats.org/drawingml/2006/chart" xmlns:r="http://schemas.openxmlformats.org/officeDocument/2006/relationships" r:id="rId3"/>
          </a:graphicData>
        </a:graphic>
      </p:graphicFrame>
      <p:sp>
        <p:nvSpPr>
          <p:cNvPr id="8" name="Title 2">
            <a:extLst>
              <a:ext uri="{FF2B5EF4-FFF2-40B4-BE49-F238E27FC236}">
                <a16:creationId xmlns:a16="http://schemas.microsoft.com/office/drawing/2014/main" id="{E2E47E7C-2356-2E6E-EC89-AAB87802921A}"/>
              </a:ext>
            </a:extLst>
          </p:cNvPr>
          <p:cNvSpPr txBox="1">
            <a:spLocks/>
          </p:cNvSpPr>
          <p:nvPr/>
        </p:nvSpPr>
        <p:spPr>
          <a:xfrm>
            <a:off x="2376973" y="1456586"/>
            <a:ext cx="5399434" cy="425074"/>
          </a:xfrm>
          <a:prstGeom prst="rect">
            <a:avLst/>
          </a:prstGeom>
        </p:spPr>
        <p:txBody>
          <a:bodyPr/>
          <a:lstStyle>
            <a:lvl1pPr algn="l" defTabSz="1097280" rtl="0" eaLnBrk="1" latinLnBrk="0" hangingPunct="1">
              <a:lnSpc>
                <a:spcPct val="90000"/>
              </a:lnSpc>
              <a:spcBef>
                <a:spcPct val="0"/>
              </a:spcBef>
              <a:buNone/>
              <a:defRPr sz="5280" kern="1200">
                <a:solidFill>
                  <a:schemeClr val="tx1"/>
                </a:solidFill>
                <a:latin typeface="+mj-lt"/>
                <a:ea typeface="+mj-ea"/>
                <a:cs typeface="+mj-cs"/>
              </a:defRPr>
            </a:lvl1pPr>
          </a:lstStyle>
          <a:p>
            <a:r>
              <a:rPr lang="en-US" sz="1750" dirty="0"/>
              <a:t>New Single-Family Building Benefit Cost Ratio (BCR) </a:t>
            </a:r>
          </a:p>
        </p:txBody>
      </p:sp>
    </p:spTree>
    <p:extLst>
      <p:ext uri="{BB962C8B-B14F-4D97-AF65-F5344CB8AC3E}">
        <p14:creationId xmlns:p14="http://schemas.microsoft.com/office/powerpoint/2010/main" val="27274365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97244EF-9295-8BBB-ABB0-DA62CC80EBC6}"/>
              </a:ext>
            </a:extLst>
          </p:cNvPr>
          <p:cNvSpPr>
            <a:spLocks noGrp="1"/>
          </p:cNvSpPr>
          <p:nvPr>
            <p:ph type="title"/>
          </p:nvPr>
        </p:nvSpPr>
        <p:spPr/>
        <p:txBody>
          <a:bodyPr/>
          <a:lstStyle/>
          <a:p>
            <a:r>
              <a:rPr lang="en-US" dirty="0"/>
              <a:t>Methodology Robustness</a:t>
            </a:r>
          </a:p>
        </p:txBody>
      </p:sp>
      <p:sp>
        <p:nvSpPr>
          <p:cNvPr id="9" name="Text Placeholder 8">
            <a:extLst>
              <a:ext uri="{FF2B5EF4-FFF2-40B4-BE49-F238E27FC236}">
                <a16:creationId xmlns:a16="http://schemas.microsoft.com/office/drawing/2014/main" id="{92D02719-E77A-2A31-71A8-CAB44DD3F39E}"/>
              </a:ext>
            </a:extLst>
          </p:cNvPr>
          <p:cNvSpPr>
            <a:spLocks noGrp="1"/>
          </p:cNvSpPr>
          <p:nvPr>
            <p:ph type="body" sz="quarter" idx="12"/>
          </p:nvPr>
        </p:nvSpPr>
        <p:spPr>
          <a:xfrm>
            <a:off x="5771168" y="1088858"/>
            <a:ext cx="2905606" cy="3657767"/>
          </a:xfrm>
        </p:spPr>
        <p:txBody>
          <a:bodyPr>
            <a:normAutofit/>
          </a:bodyPr>
          <a:lstStyle/>
          <a:p>
            <a:r>
              <a:rPr lang="en-US" dirty="0"/>
              <a:t>Improvements to be made in the methodology</a:t>
            </a:r>
          </a:p>
          <a:p>
            <a:r>
              <a:rPr lang="en-US" dirty="0"/>
              <a:t>More analysis needed to understand the impacts on building components and systems</a:t>
            </a:r>
          </a:p>
        </p:txBody>
      </p:sp>
      <p:sp>
        <p:nvSpPr>
          <p:cNvPr id="2" name="Slide Number Placeholder 1">
            <a:extLst>
              <a:ext uri="{FF2B5EF4-FFF2-40B4-BE49-F238E27FC236}">
                <a16:creationId xmlns:a16="http://schemas.microsoft.com/office/drawing/2014/main" id="{7C85E906-D7EA-9B5A-1A10-5EEC59CD7558}"/>
              </a:ext>
            </a:extLst>
          </p:cNvPr>
          <p:cNvSpPr>
            <a:spLocks noGrp="1"/>
          </p:cNvSpPr>
          <p:nvPr>
            <p:ph type="sldNum" sz="quarter" idx="4294967295"/>
          </p:nvPr>
        </p:nvSpPr>
        <p:spPr>
          <a:xfrm>
            <a:off x="8861425" y="4857750"/>
            <a:ext cx="282575" cy="285750"/>
          </a:xfrm>
          <a:prstGeom prst="rect">
            <a:avLst/>
          </a:prstGeom>
        </p:spPr>
        <p:txBody>
          <a:bodyPr/>
          <a:lstStyle/>
          <a:p>
            <a:fld id="{FE7A4BB3-E848-5A44-82DF-322201952CD8}" type="slidenum">
              <a:rPr lang="en-US" smtClean="0"/>
              <a:pPr/>
              <a:t>17</a:t>
            </a:fld>
            <a:endParaRPr lang="en-US" dirty="0"/>
          </a:p>
        </p:txBody>
      </p:sp>
      <p:pic>
        <p:nvPicPr>
          <p:cNvPr id="4" name="Picture 3">
            <a:extLst>
              <a:ext uri="{FF2B5EF4-FFF2-40B4-BE49-F238E27FC236}">
                <a16:creationId xmlns:a16="http://schemas.microsoft.com/office/drawing/2014/main" id="{B82F8FA7-DE7F-91C0-AF30-A8C1A0BCABFF}"/>
              </a:ext>
            </a:extLst>
          </p:cNvPr>
          <p:cNvPicPr>
            <a:picLocks noChangeAspect="1"/>
          </p:cNvPicPr>
          <p:nvPr/>
        </p:nvPicPr>
        <p:blipFill>
          <a:blip r:embed="rId2"/>
          <a:stretch>
            <a:fillRect/>
          </a:stretch>
        </p:blipFill>
        <p:spPr>
          <a:xfrm>
            <a:off x="509081" y="958311"/>
            <a:ext cx="5262086" cy="3965888"/>
          </a:xfrm>
          <a:prstGeom prst="rect">
            <a:avLst/>
          </a:prstGeom>
        </p:spPr>
      </p:pic>
    </p:spTree>
    <p:extLst>
      <p:ext uri="{BB962C8B-B14F-4D97-AF65-F5344CB8AC3E}">
        <p14:creationId xmlns:p14="http://schemas.microsoft.com/office/powerpoint/2010/main" val="32997449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A9D077D-5032-A0B0-EAF0-3E54ECB35A39}"/>
              </a:ext>
            </a:extLst>
          </p:cNvPr>
          <p:cNvSpPr>
            <a:spLocks noGrp="1"/>
          </p:cNvSpPr>
          <p:nvPr>
            <p:ph type="title"/>
          </p:nvPr>
        </p:nvSpPr>
        <p:spPr/>
        <p:txBody>
          <a:bodyPr/>
          <a:lstStyle/>
          <a:p>
            <a:r>
              <a:rPr lang="en-US" dirty="0"/>
              <a:t>Key Take-Aways</a:t>
            </a:r>
          </a:p>
        </p:txBody>
      </p:sp>
      <p:sp>
        <p:nvSpPr>
          <p:cNvPr id="2" name="Slide Number Placeholder 1">
            <a:extLst>
              <a:ext uri="{FF2B5EF4-FFF2-40B4-BE49-F238E27FC236}">
                <a16:creationId xmlns:a16="http://schemas.microsoft.com/office/drawing/2014/main" id="{7C85E906-D7EA-9B5A-1A10-5EEC59CD7558}"/>
              </a:ext>
            </a:extLst>
          </p:cNvPr>
          <p:cNvSpPr>
            <a:spLocks noGrp="1"/>
          </p:cNvSpPr>
          <p:nvPr>
            <p:ph type="sldNum" sz="quarter" idx="4294967295"/>
          </p:nvPr>
        </p:nvSpPr>
        <p:spPr>
          <a:xfrm>
            <a:off x="8861425" y="4857750"/>
            <a:ext cx="282575" cy="285750"/>
          </a:xfrm>
          <a:prstGeom prst="rect">
            <a:avLst/>
          </a:prstGeom>
        </p:spPr>
        <p:txBody>
          <a:bodyPr/>
          <a:lstStyle/>
          <a:p>
            <a:fld id="{FE7A4BB3-E848-5A44-82DF-322201952CD8}" type="slidenum">
              <a:rPr lang="en-US" smtClean="0"/>
              <a:pPr/>
              <a:t>18</a:t>
            </a:fld>
            <a:endParaRPr lang="en-US" dirty="0"/>
          </a:p>
        </p:txBody>
      </p:sp>
      <p:sp>
        <p:nvSpPr>
          <p:cNvPr id="27" name="Title 2">
            <a:extLst>
              <a:ext uri="{FF2B5EF4-FFF2-40B4-BE49-F238E27FC236}">
                <a16:creationId xmlns:a16="http://schemas.microsoft.com/office/drawing/2014/main" id="{9B275FE4-2036-84CD-FCE3-9247C07F222C}"/>
              </a:ext>
            </a:extLst>
          </p:cNvPr>
          <p:cNvSpPr txBox="1">
            <a:spLocks/>
          </p:cNvSpPr>
          <p:nvPr/>
        </p:nvSpPr>
        <p:spPr>
          <a:xfrm>
            <a:off x="1697691" y="118418"/>
            <a:ext cx="7172853" cy="522898"/>
          </a:xfrm>
          <a:prstGeom prst="rect">
            <a:avLst/>
          </a:prstGeom>
        </p:spPr>
        <p:txBody>
          <a:bodyPr/>
          <a:lstStyle>
            <a:lvl1pPr algn="l" defTabSz="1097280" rtl="0" eaLnBrk="1" latinLnBrk="0" hangingPunct="1">
              <a:lnSpc>
                <a:spcPct val="90000"/>
              </a:lnSpc>
              <a:spcBef>
                <a:spcPct val="0"/>
              </a:spcBef>
              <a:buNone/>
              <a:defRPr sz="5280" kern="1200">
                <a:solidFill>
                  <a:schemeClr val="tx1"/>
                </a:solidFill>
                <a:latin typeface="+mj-lt"/>
                <a:ea typeface="+mj-ea"/>
                <a:cs typeface="+mj-cs"/>
              </a:defRPr>
            </a:lvl1pPr>
          </a:lstStyle>
          <a:p>
            <a:endParaRPr lang="en-US" sz="3300" dirty="0">
              <a:solidFill>
                <a:schemeClr val="tx2"/>
              </a:solidFill>
            </a:endParaRPr>
          </a:p>
        </p:txBody>
      </p:sp>
      <p:sp>
        <p:nvSpPr>
          <p:cNvPr id="4" name="TextBox 3">
            <a:extLst>
              <a:ext uri="{FF2B5EF4-FFF2-40B4-BE49-F238E27FC236}">
                <a16:creationId xmlns:a16="http://schemas.microsoft.com/office/drawing/2014/main" id="{0A671971-6303-CBAB-E790-93631085304F}"/>
              </a:ext>
            </a:extLst>
          </p:cNvPr>
          <p:cNvSpPr txBox="1"/>
          <p:nvPr/>
        </p:nvSpPr>
        <p:spPr>
          <a:xfrm>
            <a:off x="739739" y="989135"/>
            <a:ext cx="7954317" cy="3477875"/>
          </a:xfrm>
          <a:prstGeom prst="rect">
            <a:avLst/>
          </a:prstGeom>
          <a:noFill/>
        </p:spPr>
        <p:txBody>
          <a:bodyPr wrap="square" rtlCol="0">
            <a:spAutoFit/>
          </a:bodyPr>
          <a:lstStyle/>
          <a:p>
            <a:pPr>
              <a:buFont typeface="Arial" panose="020B0604020202020204" pitchFamily="34" charset="0"/>
              <a:buChar char="•"/>
            </a:pPr>
            <a:r>
              <a:rPr lang="en-US" sz="2000" dirty="0"/>
              <a:t> Net zero alone will not address our energy challenges – we need building codes for future conditions and factor in resilience!</a:t>
            </a:r>
          </a:p>
          <a:p>
            <a:pPr>
              <a:buFont typeface="Arial" panose="020B0604020202020204" pitchFamily="34" charset="0"/>
              <a:buChar char="•"/>
            </a:pPr>
            <a:r>
              <a:rPr lang="en-US" sz="2000" dirty="0"/>
              <a:t> Improving envelope efficiency to meet or exceed code requirements extends occupant habitability during extreme temperatures.</a:t>
            </a:r>
          </a:p>
          <a:p>
            <a:pPr>
              <a:buFont typeface="Arial" panose="020B0604020202020204" pitchFamily="34" charset="0"/>
              <a:buChar char="•"/>
            </a:pPr>
            <a:r>
              <a:rPr lang="en-US" sz="2000" dirty="0"/>
              <a:t> In nearly every situation, improving envelope efficiency has the potential to save lives.</a:t>
            </a:r>
          </a:p>
          <a:p>
            <a:pPr>
              <a:buFont typeface="Arial" panose="020B0604020202020204" pitchFamily="34" charset="0"/>
              <a:buChar char="•"/>
            </a:pPr>
            <a:r>
              <a:rPr lang="en-US" sz="2000" dirty="0"/>
              <a:t> Methodological improvements:</a:t>
            </a:r>
          </a:p>
          <a:p>
            <a:pPr marL="285750" lvl="1">
              <a:buFont typeface="Arial" panose="020B0604020202020204" pitchFamily="34" charset="0"/>
              <a:buChar char="•"/>
            </a:pPr>
            <a:r>
              <a:rPr lang="en-US" sz="2000" dirty="0"/>
              <a:t> Coincident probability of occurrence of power outage –extreme temperature events </a:t>
            </a:r>
          </a:p>
          <a:p>
            <a:pPr marL="285750" lvl="1">
              <a:buFont typeface="Arial" panose="020B0604020202020204" pitchFamily="34" charset="0"/>
              <a:buChar char="•"/>
            </a:pPr>
            <a:r>
              <a:rPr lang="en-US" sz="2000" dirty="0"/>
              <a:t> Gasparrini relative rate of mortality fragility curves</a:t>
            </a:r>
          </a:p>
          <a:p>
            <a:pPr marL="285750" lvl="1">
              <a:buFont typeface="Arial" panose="020B0604020202020204" pitchFamily="34" charset="0"/>
              <a:buChar char="•"/>
            </a:pPr>
            <a:r>
              <a:rPr lang="en-US" sz="2000" dirty="0"/>
              <a:t> Property damage estimation</a:t>
            </a:r>
          </a:p>
        </p:txBody>
      </p:sp>
    </p:spTree>
    <p:extLst>
      <p:ext uri="{BB962C8B-B14F-4D97-AF65-F5344CB8AC3E}">
        <p14:creationId xmlns:p14="http://schemas.microsoft.com/office/powerpoint/2010/main" val="27740799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D6ED421-ED7F-4EBB-A92F-20841396E0C1}"/>
              </a:ext>
            </a:extLst>
          </p:cNvPr>
          <p:cNvSpPr>
            <a:spLocks noGrp="1"/>
          </p:cNvSpPr>
          <p:nvPr>
            <p:ph type="title"/>
          </p:nvPr>
        </p:nvSpPr>
        <p:spPr>
          <a:xfrm>
            <a:off x="457199" y="1"/>
            <a:ext cx="8236857" cy="557758"/>
          </a:xfrm>
          <a:prstGeom prst="rect">
            <a:avLst/>
          </a:prstGeom>
          <a:solidFill>
            <a:schemeClr val="bg1"/>
          </a:solidFill>
        </p:spPr>
        <p:txBody>
          <a:bodyPr/>
          <a:lstStyle/>
          <a:p>
            <a:r>
              <a:rPr lang="en-US" sz="2800" dirty="0">
                <a:solidFill>
                  <a:schemeClr val="accent1"/>
                </a:solidFill>
              </a:rPr>
              <a:t>Acknowledgements</a:t>
            </a:r>
          </a:p>
        </p:txBody>
      </p:sp>
      <p:sp>
        <p:nvSpPr>
          <p:cNvPr id="2" name="Slide Number Placeholder 1">
            <a:extLst>
              <a:ext uri="{FF2B5EF4-FFF2-40B4-BE49-F238E27FC236}">
                <a16:creationId xmlns:a16="http://schemas.microsoft.com/office/drawing/2014/main" id="{CAE2B9B0-0E46-4DC0-BA26-F38869965D66}"/>
              </a:ext>
            </a:extLst>
          </p:cNvPr>
          <p:cNvSpPr>
            <a:spLocks noGrp="1"/>
          </p:cNvSpPr>
          <p:nvPr>
            <p:ph type="sldNum" sz="quarter" idx="4294967295"/>
          </p:nvPr>
        </p:nvSpPr>
        <p:spPr>
          <a:xfrm>
            <a:off x="8861425" y="4857750"/>
            <a:ext cx="282575" cy="285750"/>
          </a:xfrm>
          <a:prstGeom prst="rect">
            <a:avLst/>
          </a:prstGeom>
        </p:spPr>
        <p:txBody>
          <a:bodyPr/>
          <a:lstStyle/>
          <a:p>
            <a:fld id="{FE7A4BB3-E848-5A44-82DF-322201952CD8}" type="slidenum">
              <a:rPr lang="en-US" smtClean="0"/>
              <a:pPr/>
              <a:t>19</a:t>
            </a:fld>
            <a:endParaRPr lang="en-US" dirty="0"/>
          </a:p>
        </p:txBody>
      </p:sp>
      <p:graphicFrame>
        <p:nvGraphicFramePr>
          <p:cNvPr id="4" name="Table 4">
            <a:extLst>
              <a:ext uri="{FF2B5EF4-FFF2-40B4-BE49-F238E27FC236}">
                <a16:creationId xmlns:a16="http://schemas.microsoft.com/office/drawing/2014/main" id="{CF32A51F-43ED-DD3D-C7D8-AF3F10978EB7}"/>
              </a:ext>
            </a:extLst>
          </p:cNvPr>
          <p:cNvGraphicFramePr>
            <a:graphicFrameLocks noGrp="1"/>
          </p:cNvGraphicFramePr>
          <p:nvPr>
            <p:extLst>
              <p:ext uri="{D42A27DB-BD31-4B8C-83A1-F6EECF244321}">
                <p14:modId xmlns:p14="http://schemas.microsoft.com/office/powerpoint/2010/main" val="3003843146"/>
              </p:ext>
            </p:extLst>
          </p:nvPr>
        </p:nvGraphicFramePr>
        <p:xfrm>
          <a:off x="483716" y="742698"/>
          <a:ext cx="8176568" cy="3962400"/>
        </p:xfrm>
        <a:graphic>
          <a:graphicData uri="http://schemas.openxmlformats.org/drawingml/2006/table">
            <a:tbl>
              <a:tblPr firstRow="1" bandRow="1">
                <a:tableStyleId>{69012ECD-51FC-41F1-AA8D-1B2483CD663E}</a:tableStyleId>
              </a:tblPr>
              <a:tblGrid>
                <a:gridCol w="4088284">
                  <a:extLst>
                    <a:ext uri="{9D8B030D-6E8A-4147-A177-3AD203B41FA5}">
                      <a16:colId xmlns:a16="http://schemas.microsoft.com/office/drawing/2014/main" val="2293445916"/>
                    </a:ext>
                  </a:extLst>
                </a:gridCol>
                <a:gridCol w="4088284">
                  <a:extLst>
                    <a:ext uri="{9D8B030D-6E8A-4147-A177-3AD203B41FA5}">
                      <a16:colId xmlns:a16="http://schemas.microsoft.com/office/drawing/2014/main" val="772546367"/>
                    </a:ext>
                  </a:extLst>
                </a:gridCol>
              </a:tblGrid>
              <a:tr h="203901">
                <a:tc>
                  <a:txBody>
                    <a:bodyPr/>
                    <a:lstStyle/>
                    <a:p>
                      <a:pPr algn="ctr"/>
                      <a:r>
                        <a:rPr lang="en-US" sz="1100" dirty="0"/>
                        <a:t>Project Team and DOE Advisors</a:t>
                      </a:r>
                    </a:p>
                  </a:txBody>
                  <a:tcPr marL="57150" marR="57150" marT="28575" marB="28575">
                    <a:lnB w="12700" cap="flat" cmpd="sng" algn="ctr">
                      <a:solidFill>
                        <a:schemeClr val="tx1"/>
                      </a:solidFill>
                      <a:prstDash val="solid"/>
                      <a:round/>
                      <a:headEnd type="none" w="med" len="med"/>
                      <a:tailEnd type="none" w="med" len="med"/>
                    </a:lnB>
                  </a:tcPr>
                </a:tc>
                <a:tc>
                  <a:txBody>
                    <a:bodyPr/>
                    <a:lstStyle/>
                    <a:p>
                      <a:pPr algn="ctr"/>
                      <a:r>
                        <a:rPr lang="en-US" sz="1100" dirty="0"/>
                        <a:t>Technical Advisory Group</a:t>
                      </a:r>
                    </a:p>
                  </a:txBody>
                  <a:tcPr marL="57150" marR="57150" marT="28575" marB="28575"/>
                </a:tc>
                <a:extLst>
                  <a:ext uri="{0D108BD9-81ED-4DB2-BD59-A6C34878D82A}">
                    <a16:rowId xmlns:a16="http://schemas.microsoft.com/office/drawing/2014/main" val="787324381"/>
                  </a:ext>
                </a:extLst>
              </a:tr>
              <a:tr h="3402765">
                <a:tc>
                  <a:txBody>
                    <a:bodyPr/>
                    <a:lstStyle/>
                    <a:p>
                      <a:endParaRPr lang="en-US" sz="1100" dirty="0"/>
                    </a:p>
                    <a:p>
                      <a:pPr marL="0" indent="0">
                        <a:buFont typeface="Arial" panose="020B0604020202020204" pitchFamily="34" charset="0"/>
                        <a:buNone/>
                      </a:pPr>
                      <a:r>
                        <a:rPr lang="en-US" sz="1100" dirty="0"/>
                        <a:t>U.S. DOE Building Technologies Office Building Energy Codes Program</a:t>
                      </a:r>
                    </a:p>
                    <a:p>
                      <a:pPr marL="342900" indent="-342900">
                        <a:buFont typeface="Arial" panose="020B0604020202020204" pitchFamily="34" charset="0"/>
                        <a:buChar char="•"/>
                      </a:pPr>
                      <a:r>
                        <a:rPr lang="en-US" sz="1100" dirty="0"/>
                        <a:t>Michael Reiner, Christopher Perry, and Jeremy Williams</a:t>
                      </a:r>
                    </a:p>
                    <a:p>
                      <a:pPr marL="0" indent="0">
                        <a:buFont typeface="Arial" panose="020B0604020202020204" pitchFamily="34" charset="0"/>
                        <a:buNone/>
                      </a:pPr>
                      <a:endParaRPr lang="en-US" sz="1100" dirty="0"/>
                    </a:p>
                    <a:p>
                      <a:pPr marL="0" indent="0">
                        <a:buFont typeface="Arial" panose="020B0604020202020204" pitchFamily="34" charset="0"/>
                        <a:buNone/>
                      </a:pPr>
                      <a:r>
                        <a:rPr lang="en-US" sz="1100" dirty="0"/>
                        <a:t>National Renewable Energy Laboratory (NREL)</a:t>
                      </a:r>
                    </a:p>
                    <a:p>
                      <a:pPr marL="342900" indent="-342900">
                        <a:buFont typeface="Arial" panose="020B0604020202020204" pitchFamily="34" charset="0"/>
                        <a:buChar char="•"/>
                      </a:pPr>
                      <a:r>
                        <a:rPr lang="en-US" sz="1100" dirty="0"/>
                        <a:t>Eliza Hotchkiss, NREL PM</a:t>
                      </a:r>
                    </a:p>
                    <a:p>
                      <a:pPr marL="342900" indent="-342900">
                        <a:buFont typeface="Arial" panose="020B0604020202020204" pitchFamily="34" charset="0"/>
                        <a:buChar char="•"/>
                      </a:pPr>
                      <a:r>
                        <a:rPr lang="en-US" sz="1100" dirty="0"/>
                        <a:t>Jordan Cox, Sean Ericson, Eric Wilson, Philip White, Conor Dennehy, Jordan Burns, Jeff Maguire, Robin Burton</a:t>
                      </a:r>
                    </a:p>
                    <a:p>
                      <a:pPr marL="342900" indent="-342900">
                        <a:buFont typeface="Arial" panose="020B0604020202020204" pitchFamily="34" charset="0"/>
                        <a:buChar char="•"/>
                      </a:pPr>
                      <a:endParaRPr lang="en-US" sz="1100" dirty="0"/>
                    </a:p>
                    <a:p>
                      <a:pPr marL="0" indent="0">
                        <a:buFont typeface="Arial" panose="020B0604020202020204" pitchFamily="34" charset="0"/>
                        <a:buNone/>
                      </a:pPr>
                      <a:r>
                        <a:rPr lang="en-US" sz="1100" dirty="0"/>
                        <a:t>Lawrence Berkely National Laboratory</a:t>
                      </a:r>
                    </a:p>
                    <a:p>
                      <a:pPr marL="342900" indent="-342900">
                        <a:buFont typeface="Arial" panose="020B0604020202020204" pitchFamily="34" charset="0"/>
                        <a:buChar char="•"/>
                      </a:pPr>
                      <a:r>
                        <a:rPr lang="en-US" sz="1100" dirty="0"/>
                        <a:t>Tianzhen Hong, LBNL PM</a:t>
                      </a:r>
                    </a:p>
                    <a:p>
                      <a:pPr marL="342900" indent="-342900">
                        <a:buFont typeface="Arial" panose="020B0604020202020204" pitchFamily="34" charset="0"/>
                        <a:buChar char="•"/>
                      </a:pPr>
                      <a:r>
                        <a:rPr lang="en-US" sz="1100" dirty="0"/>
                        <a:t> Linqian Sheng, and Kaiyu Sun</a:t>
                      </a:r>
                    </a:p>
                    <a:p>
                      <a:endParaRPr lang="en-US" sz="1100" dirty="0"/>
                    </a:p>
                    <a:p>
                      <a:r>
                        <a:rPr lang="en-US" sz="1100" dirty="0"/>
                        <a:t>Pacific Northwest National Laboratory</a:t>
                      </a:r>
                    </a:p>
                    <a:p>
                      <a:pPr marL="342900" indent="-342900">
                        <a:buFont typeface="Arial" panose="020B0604020202020204" pitchFamily="34" charset="0"/>
                        <a:buChar char="•"/>
                      </a:pPr>
                      <a:r>
                        <a:rPr lang="en-US" sz="1100" dirty="0"/>
                        <a:t>Ellen Franconi, Project PI and PNNL PM</a:t>
                      </a:r>
                    </a:p>
                    <a:p>
                      <a:pPr marL="342900" indent="-342900">
                        <a:buFont typeface="Arial" panose="020B0604020202020204" pitchFamily="34" charset="0"/>
                        <a:buChar char="•"/>
                      </a:pPr>
                      <a:r>
                        <a:rPr lang="en-US" sz="1100" dirty="0"/>
                        <a:t>Luke Troup, Mark Weimar, Yunyang Ye, Chitra Nambiar, and Jeremy Lerond</a:t>
                      </a:r>
                    </a:p>
                    <a:p>
                      <a:pPr marL="0" indent="0">
                        <a:buFont typeface="Arial" panose="020B0604020202020204" pitchFamily="34" charset="0"/>
                        <a:buNone/>
                      </a:pPr>
                      <a:endParaRPr lang="en-US" sz="1100" dirty="0"/>
                    </a:p>
                    <a:p>
                      <a:pPr marL="0" indent="0">
                        <a:buFont typeface="Arial" panose="020B0604020202020204" pitchFamily="34" charset="0"/>
                        <a:buNone/>
                      </a:pPr>
                      <a:endParaRPr lang="en-US" sz="1100" dirty="0"/>
                    </a:p>
                    <a:p>
                      <a:pPr marL="342900" indent="-342900">
                        <a:buFont typeface="Arial" panose="020B0604020202020204" pitchFamily="34" charset="0"/>
                        <a:buChar char="•"/>
                      </a:pPr>
                      <a:endParaRPr lang="en-US" sz="1100" dirty="0"/>
                    </a:p>
                    <a:p>
                      <a:endParaRPr lang="en-US" sz="1100" dirty="0"/>
                    </a:p>
                  </a:txBody>
                  <a:tcPr marL="57150" marR="57150" marT="28575" marB="285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342900" indent="-342900">
                        <a:buFont typeface="Arial" panose="020B0604020202020204" pitchFamily="34" charset="0"/>
                        <a:buChar char="•"/>
                      </a:pPr>
                      <a:r>
                        <a:rPr lang="en-US" sz="1050" dirty="0"/>
                        <a:t>Fred Malik, Insurance Institute for Business &amp; Home Safety (IBHS)</a:t>
                      </a:r>
                    </a:p>
                    <a:p>
                      <a:pPr marL="342900" indent="-342900">
                        <a:buFont typeface="Arial" panose="020B0604020202020204" pitchFamily="34" charset="0"/>
                        <a:buChar char="•"/>
                      </a:pPr>
                      <a:r>
                        <a:rPr lang="en-US" sz="1050" dirty="0"/>
                        <a:t>Rick Jones, Hartford Steam Boiler</a:t>
                      </a:r>
                    </a:p>
                    <a:p>
                      <a:pPr marL="342900" indent="-342900">
                        <a:buFont typeface="Arial" panose="020B0604020202020204" pitchFamily="34" charset="0"/>
                        <a:buChar char="•"/>
                      </a:pPr>
                      <a:r>
                        <a:rPr lang="en-US" sz="1050" dirty="0" err="1"/>
                        <a:t>JiQiu</a:t>
                      </a:r>
                      <a:r>
                        <a:rPr lang="en-US" sz="1050" dirty="0"/>
                        <a:t> (JQ) Yuan, National Institute of Building Sciences (NIBS)</a:t>
                      </a:r>
                    </a:p>
                    <a:p>
                      <a:pPr marL="342900" indent="-342900">
                        <a:buFont typeface="Arial" panose="020B0604020202020204" pitchFamily="34" charset="0"/>
                        <a:buChar char="•"/>
                      </a:pPr>
                      <a:r>
                        <a:rPr lang="en-US" sz="1050" dirty="0"/>
                        <a:t>Ryan Colker, International Code Council (ICC) / Alliance for National and Community Resilience (ANCR)</a:t>
                      </a:r>
                    </a:p>
                    <a:p>
                      <a:pPr marL="342900" indent="-342900">
                        <a:buFont typeface="Arial" panose="020B0604020202020204" pitchFamily="34" charset="0"/>
                        <a:buChar char="•"/>
                      </a:pPr>
                      <a:r>
                        <a:rPr lang="en-US" sz="1050" dirty="0"/>
                        <a:t>Sheila Hayter, ASHRAE / NREL</a:t>
                      </a:r>
                    </a:p>
                    <a:p>
                      <a:pPr marL="342900" indent="-342900">
                        <a:buFont typeface="Arial" panose="020B0604020202020204" pitchFamily="34" charset="0"/>
                        <a:buChar char="•"/>
                      </a:pPr>
                      <a:r>
                        <a:rPr lang="en-US" sz="1050" dirty="0"/>
                        <a:t>Alex Wilson, Resilient Design Institute</a:t>
                      </a:r>
                    </a:p>
                    <a:p>
                      <a:pPr marL="342900" indent="-342900">
                        <a:buFont typeface="Arial" panose="020B0604020202020204" pitchFamily="34" charset="0"/>
                        <a:buChar char="•"/>
                      </a:pPr>
                      <a:r>
                        <a:rPr lang="en-US" sz="1050" dirty="0"/>
                        <a:t>Camille Crains, FEMA, Building Resilient Infrastructure and Communities (BRIC)</a:t>
                      </a:r>
                    </a:p>
                    <a:p>
                      <a:pPr marL="342900" indent="-342900">
                        <a:buFont typeface="Arial" panose="020B0604020202020204" pitchFamily="34" charset="0"/>
                        <a:buChar char="•"/>
                      </a:pPr>
                      <a:r>
                        <a:rPr lang="en-US" sz="1050" dirty="0"/>
                        <a:t>Daniel Nyquist, FEMA, Threat and Hazard Identification and Risk Assessment (THIRA)</a:t>
                      </a:r>
                    </a:p>
                    <a:p>
                      <a:pPr marL="342900" indent="-342900">
                        <a:buFont typeface="Arial" panose="020B0604020202020204" pitchFamily="34" charset="0"/>
                        <a:buChar char="•"/>
                      </a:pPr>
                      <a:r>
                        <a:rPr lang="en-US" sz="1050" dirty="0"/>
                        <a:t>Steve  Cauffman, Cybersecurity &amp; Infrastructure Security Agency (CISA)</a:t>
                      </a:r>
                    </a:p>
                    <a:p>
                      <a:pPr marL="342900" indent="-342900">
                        <a:buFont typeface="Arial" panose="020B0604020202020204" pitchFamily="34" charset="0"/>
                        <a:buChar char="•"/>
                      </a:pPr>
                      <a:r>
                        <a:rPr lang="en-US" sz="1050" dirty="0"/>
                        <a:t>Laurie Schoeman, Enterprise Community Partners</a:t>
                      </a:r>
                    </a:p>
                    <a:p>
                      <a:pPr marL="342900" indent="-342900">
                        <a:buFont typeface="Arial" panose="020B0604020202020204" pitchFamily="34" charset="0"/>
                        <a:buChar char="•"/>
                      </a:pPr>
                      <a:r>
                        <a:rPr lang="en-US" sz="1050" dirty="0"/>
                        <a:t>Jesse Rozelle , Federal Emergency Management Agency (FEMA)</a:t>
                      </a:r>
                    </a:p>
                    <a:p>
                      <a:pPr marL="342900" indent="-342900">
                        <a:buFont typeface="Arial" panose="020B0604020202020204" pitchFamily="34" charset="0"/>
                        <a:buChar char="•"/>
                      </a:pPr>
                      <a:r>
                        <a:rPr lang="en-US" sz="1050" dirty="0"/>
                        <a:t>Joshua </a:t>
                      </a:r>
                      <a:r>
                        <a:rPr lang="en-US" sz="1050" dirty="0" err="1"/>
                        <a:t>Kneifel</a:t>
                      </a:r>
                      <a:r>
                        <a:rPr lang="en-US" sz="1050" dirty="0"/>
                        <a:t> , National Institute of Standards and Technology (NIST)</a:t>
                      </a:r>
                    </a:p>
                    <a:p>
                      <a:pPr marL="342900" indent="-342900">
                        <a:buFont typeface="Arial" panose="020B0604020202020204" pitchFamily="34" charset="0"/>
                        <a:buChar char="•"/>
                      </a:pPr>
                      <a:r>
                        <a:rPr lang="en-US" sz="1050" dirty="0"/>
                        <a:t>Ed Carley, National Association of State Energy Officials (NASEO)</a:t>
                      </a:r>
                    </a:p>
                    <a:p>
                      <a:pPr marL="342900" indent="-342900">
                        <a:buFont typeface="Arial" panose="020B0604020202020204" pitchFamily="34" charset="0"/>
                        <a:buChar char="•"/>
                      </a:pPr>
                      <a:r>
                        <a:rPr lang="en-US" sz="1050" dirty="0"/>
                        <a:t>Rodney Sobin, National Association of State Energy Officials (NASEO)</a:t>
                      </a:r>
                    </a:p>
                    <a:p>
                      <a:pPr marL="342900" indent="-342900">
                        <a:buFont typeface="Arial" panose="020B0604020202020204" pitchFamily="34" charset="0"/>
                        <a:buChar char="•"/>
                      </a:pPr>
                      <a:r>
                        <a:rPr lang="en-US" sz="1050" dirty="0"/>
                        <a:t>Jenn Kallay, Synapse Energy Economics</a:t>
                      </a:r>
                    </a:p>
                    <a:p>
                      <a:pPr marL="342900" indent="-342900">
                        <a:buFont typeface="Arial" panose="020B0604020202020204" pitchFamily="34" charset="0"/>
                        <a:buChar char="•"/>
                      </a:pPr>
                      <a:r>
                        <a:rPr lang="en-US" sz="1050" dirty="0"/>
                        <a:t>Kristie Ebi, University of Washington</a:t>
                      </a:r>
                    </a:p>
                    <a:p>
                      <a:pPr marL="342900" indent="-342900">
                        <a:buFont typeface="Arial" panose="020B0604020202020204" pitchFamily="34" charset="0"/>
                        <a:buChar char="•"/>
                      </a:pPr>
                      <a:r>
                        <a:rPr lang="en-US" sz="1050" dirty="0"/>
                        <a:t>Colby Tucker, U.S. EPA</a:t>
                      </a:r>
                    </a:p>
                  </a:txBody>
                  <a:tcPr marL="57150" marR="57150" marT="28575" marB="28575">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546628078"/>
                  </a:ext>
                </a:extLst>
              </a:tr>
            </a:tbl>
          </a:graphicData>
        </a:graphic>
      </p:graphicFrame>
    </p:spTree>
    <p:extLst>
      <p:ext uri="{BB962C8B-B14F-4D97-AF65-F5344CB8AC3E}">
        <p14:creationId xmlns:p14="http://schemas.microsoft.com/office/powerpoint/2010/main" val="6818325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FB1AF1-744A-5317-0333-25D9528B2EE0}"/>
              </a:ext>
            </a:extLst>
          </p:cNvPr>
          <p:cNvSpPr>
            <a:spLocks noGrp="1"/>
          </p:cNvSpPr>
          <p:nvPr>
            <p:ph type="title"/>
          </p:nvPr>
        </p:nvSpPr>
        <p:spPr>
          <a:xfrm>
            <a:off x="457199" y="0"/>
            <a:ext cx="3590819" cy="1200151"/>
          </a:xfrm>
        </p:spPr>
        <p:txBody>
          <a:bodyPr/>
          <a:lstStyle/>
          <a:p>
            <a:r>
              <a:rPr lang="en-US" dirty="0"/>
              <a:t>Net Zero Pathway</a:t>
            </a:r>
          </a:p>
        </p:txBody>
      </p:sp>
      <p:pic>
        <p:nvPicPr>
          <p:cNvPr id="7" name="Picture 6" descr="A graph showing the source of energy&#10;&#10;Description automatically generated">
            <a:extLst>
              <a:ext uri="{FF2B5EF4-FFF2-40B4-BE49-F238E27FC236}">
                <a16:creationId xmlns:a16="http://schemas.microsoft.com/office/drawing/2014/main" id="{B4CAC1B4-6B92-8444-0305-A4ACA057609B}"/>
              </a:ext>
            </a:extLst>
          </p:cNvPr>
          <p:cNvPicPr>
            <a:picLocks noChangeAspect="1"/>
          </p:cNvPicPr>
          <p:nvPr/>
        </p:nvPicPr>
        <p:blipFill>
          <a:blip r:embed="rId3"/>
          <a:stretch>
            <a:fillRect/>
          </a:stretch>
        </p:blipFill>
        <p:spPr>
          <a:xfrm>
            <a:off x="10025249" y="2667430"/>
            <a:ext cx="3728359" cy="2174876"/>
          </a:xfrm>
          <a:prstGeom prst="rect">
            <a:avLst/>
          </a:prstGeom>
        </p:spPr>
      </p:pic>
      <p:pic>
        <p:nvPicPr>
          <p:cNvPr id="9" name="Picture 8" descr="A graph showing energy consumption&#10;&#10;Description automatically generated with medium confidence">
            <a:extLst>
              <a:ext uri="{FF2B5EF4-FFF2-40B4-BE49-F238E27FC236}">
                <a16:creationId xmlns:a16="http://schemas.microsoft.com/office/drawing/2014/main" id="{B8FCF300-76AD-E895-E9EE-87F03D5F3EF0}"/>
              </a:ext>
            </a:extLst>
          </p:cNvPr>
          <p:cNvPicPr>
            <a:picLocks noChangeAspect="1"/>
          </p:cNvPicPr>
          <p:nvPr/>
        </p:nvPicPr>
        <p:blipFill>
          <a:blip r:embed="rId4"/>
          <a:stretch>
            <a:fillRect/>
          </a:stretch>
        </p:blipFill>
        <p:spPr>
          <a:xfrm>
            <a:off x="9627252" y="164709"/>
            <a:ext cx="4126356" cy="2407041"/>
          </a:xfrm>
          <a:prstGeom prst="rect">
            <a:avLst/>
          </a:prstGeom>
        </p:spPr>
      </p:pic>
      <p:pic>
        <p:nvPicPr>
          <p:cNvPr id="13" name="Picture 12">
            <a:extLst>
              <a:ext uri="{FF2B5EF4-FFF2-40B4-BE49-F238E27FC236}">
                <a16:creationId xmlns:a16="http://schemas.microsoft.com/office/drawing/2014/main" id="{1B3D19BF-85FD-E82E-89EF-7DFE8B531874}"/>
              </a:ext>
            </a:extLst>
          </p:cNvPr>
          <p:cNvPicPr>
            <a:picLocks noChangeAspect="1"/>
          </p:cNvPicPr>
          <p:nvPr/>
        </p:nvPicPr>
        <p:blipFill rotWithShape="1">
          <a:blip r:embed="rId5"/>
          <a:srcRect t="11785" r="15550"/>
          <a:stretch/>
        </p:blipFill>
        <p:spPr>
          <a:xfrm>
            <a:off x="4919047" y="1574799"/>
            <a:ext cx="4141822" cy="3075755"/>
          </a:xfrm>
          <a:prstGeom prst="rect">
            <a:avLst/>
          </a:prstGeom>
        </p:spPr>
      </p:pic>
      <p:sp>
        <p:nvSpPr>
          <p:cNvPr id="14" name="TextBox 13">
            <a:extLst>
              <a:ext uri="{FF2B5EF4-FFF2-40B4-BE49-F238E27FC236}">
                <a16:creationId xmlns:a16="http://schemas.microsoft.com/office/drawing/2014/main" id="{B75D9B28-E1DB-599B-1894-DEEFD1A6455C}"/>
              </a:ext>
            </a:extLst>
          </p:cNvPr>
          <p:cNvSpPr txBox="1"/>
          <p:nvPr/>
        </p:nvSpPr>
        <p:spPr>
          <a:xfrm>
            <a:off x="6059425" y="4756795"/>
            <a:ext cx="3842535" cy="430887"/>
          </a:xfrm>
          <a:prstGeom prst="rect">
            <a:avLst/>
          </a:prstGeom>
          <a:noFill/>
        </p:spPr>
        <p:txBody>
          <a:bodyPr wrap="square" rtlCol="0">
            <a:spAutoFit/>
          </a:bodyPr>
          <a:lstStyle/>
          <a:p>
            <a:r>
              <a:rPr lang="en-US" sz="1100" dirty="0"/>
              <a:t>Rory Clune, et al., McKinsey, 2022</a:t>
            </a:r>
            <a:br>
              <a:rPr lang="en-US" sz="1100" dirty="0"/>
            </a:br>
            <a:endParaRPr lang="en-US" sz="1100" dirty="0"/>
          </a:p>
        </p:txBody>
      </p:sp>
      <p:pic>
        <p:nvPicPr>
          <p:cNvPr id="16" name="Picture 15">
            <a:extLst>
              <a:ext uri="{FF2B5EF4-FFF2-40B4-BE49-F238E27FC236}">
                <a16:creationId xmlns:a16="http://schemas.microsoft.com/office/drawing/2014/main" id="{FB8E7AF3-364E-C0D9-F228-86D8B20B3AA5}"/>
              </a:ext>
            </a:extLst>
          </p:cNvPr>
          <p:cNvPicPr>
            <a:picLocks noChangeAspect="1"/>
          </p:cNvPicPr>
          <p:nvPr/>
        </p:nvPicPr>
        <p:blipFill rotWithShape="1">
          <a:blip r:embed="rId6"/>
          <a:srcRect b="8225"/>
          <a:stretch/>
        </p:blipFill>
        <p:spPr>
          <a:xfrm>
            <a:off x="83131" y="1409727"/>
            <a:ext cx="4835916" cy="3110421"/>
          </a:xfrm>
          <a:prstGeom prst="rect">
            <a:avLst/>
          </a:prstGeom>
        </p:spPr>
      </p:pic>
      <p:sp>
        <p:nvSpPr>
          <p:cNvPr id="20" name="TextBox 19">
            <a:extLst>
              <a:ext uri="{FF2B5EF4-FFF2-40B4-BE49-F238E27FC236}">
                <a16:creationId xmlns:a16="http://schemas.microsoft.com/office/drawing/2014/main" id="{ADDDE990-B937-4B09-ECC5-048C05884A9E}"/>
              </a:ext>
            </a:extLst>
          </p:cNvPr>
          <p:cNvSpPr txBox="1"/>
          <p:nvPr/>
        </p:nvSpPr>
        <p:spPr>
          <a:xfrm>
            <a:off x="680757" y="4685080"/>
            <a:ext cx="4807637" cy="430887"/>
          </a:xfrm>
          <a:prstGeom prst="rect">
            <a:avLst/>
          </a:prstGeom>
          <a:noFill/>
        </p:spPr>
        <p:txBody>
          <a:bodyPr wrap="square">
            <a:spAutoFit/>
          </a:bodyPr>
          <a:lstStyle/>
          <a:p>
            <a:r>
              <a:rPr lang="en-US" sz="1100" i="0" dirty="0">
                <a:effectLst/>
              </a:rPr>
              <a:t>U.S. Environmental Protection Agency, Inventory of U.S. Greenhouse Gas Emissions and Sinks, Annual Report, 2022</a:t>
            </a:r>
          </a:p>
        </p:txBody>
      </p:sp>
    </p:spTree>
    <p:extLst>
      <p:ext uri="{BB962C8B-B14F-4D97-AF65-F5344CB8AC3E}">
        <p14:creationId xmlns:p14="http://schemas.microsoft.com/office/powerpoint/2010/main" val="151568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9610593-8ABD-CDA2-54B1-6909E592AB2B}"/>
              </a:ext>
            </a:extLst>
          </p:cNvPr>
          <p:cNvSpPr>
            <a:spLocks noGrp="1"/>
          </p:cNvSpPr>
          <p:nvPr>
            <p:ph type="title"/>
          </p:nvPr>
        </p:nvSpPr>
        <p:spPr/>
        <p:txBody>
          <a:bodyPr/>
          <a:lstStyle/>
          <a:p>
            <a:r>
              <a:rPr lang="en-US" dirty="0"/>
              <a:t>Thank you!</a:t>
            </a:r>
            <a:br>
              <a:rPr lang="en-US" dirty="0"/>
            </a:br>
            <a:br>
              <a:rPr lang="en-US" dirty="0"/>
            </a:br>
            <a:r>
              <a:rPr lang="en-US" sz="2000" dirty="0"/>
              <a:t>Eliza.Hotchkiss@nrel.gov</a:t>
            </a:r>
            <a:endParaRPr lang="en-US" dirty="0"/>
          </a:p>
        </p:txBody>
      </p:sp>
      <p:sp>
        <p:nvSpPr>
          <p:cNvPr id="9" name="TextBox 8">
            <a:extLst>
              <a:ext uri="{FF2B5EF4-FFF2-40B4-BE49-F238E27FC236}">
                <a16:creationId xmlns:a16="http://schemas.microsoft.com/office/drawing/2014/main" id="{9136C27F-3EF8-FDFB-2BBF-33466FEF9639}"/>
              </a:ext>
            </a:extLst>
          </p:cNvPr>
          <p:cNvSpPr txBox="1"/>
          <p:nvPr/>
        </p:nvSpPr>
        <p:spPr>
          <a:xfrm>
            <a:off x="79513" y="3758505"/>
            <a:ext cx="5655365" cy="1384995"/>
          </a:xfrm>
          <a:prstGeom prst="rect">
            <a:avLst/>
          </a:prstGeom>
          <a:noFill/>
        </p:spPr>
        <p:txBody>
          <a:bodyPr wrap="square" rtlCol="0">
            <a:spAutoFit/>
          </a:bodyPr>
          <a:lstStyle/>
          <a:p>
            <a:r>
              <a:rPr lang="en-US" sz="1050" dirty="0"/>
              <a:t>This work was authored by the National Renewable Energy Laboratory, operated by Alliance for Sustainable Energy, LLC, for the U.S. Department of Energy (DOE) under Contract No. DE-AC36-08GO28308. Funding provided by U.S. Department of Energy Office of Energy Efficiency and Renewable Energy. The views expressed in the article do not necessarily represent the views of the DOE or the U.S. Government. The U.S. Government retains and the publisher, by accepting the article for publication, acknowledges that the U.S. Government retains a nonexclusive, paid-up, irrevocable, worldwide license to publish or reproduce the published form of this work, or allow others to do so, for U.S. Government purposes.</a:t>
            </a:r>
          </a:p>
        </p:txBody>
      </p:sp>
    </p:spTree>
    <p:extLst>
      <p:ext uri="{BB962C8B-B14F-4D97-AF65-F5344CB8AC3E}">
        <p14:creationId xmlns:p14="http://schemas.microsoft.com/office/powerpoint/2010/main" val="29745155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722D6343-F7EB-DB7B-DEBF-5536F932DD34}"/>
              </a:ext>
            </a:extLst>
          </p:cNvPr>
          <p:cNvSpPr>
            <a:spLocks noGrp="1"/>
          </p:cNvSpPr>
          <p:nvPr>
            <p:ph type="body" sz="quarter" idx="56"/>
          </p:nvPr>
        </p:nvSpPr>
        <p:spPr>
          <a:xfrm>
            <a:off x="1372203" y="505617"/>
            <a:ext cx="7443023" cy="1096962"/>
          </a:xfrm>
        </p:spPr>
        <p:txBody>
          <a:bodyPr>
            <a:noAutofit/>
          </a:bodyPr>
          <a:lstStyle/>
          <a:p>
            <a:pPr marL="0" indent="0">
              <a:buNone/>
            </a:pPr>
            <a:r>
              <a:rPr lang="en-US" sz="1600" dirty="0"/>
              <a:t>Franconi, E, E Hotchkiss, T Hong, M Reiner et al. 2023. Enhancing Resilience in Buildings through Energy Efficiency. Richland, WA: Pacific Northwest National Laboratory. PNNL-32737, Rev 1 https://www.energycodes.gov/sites/default/files/2023-07/Efficiency_for_Building_Resilience_PNNL-32727_Rev1.pdf</a:t>
            </a:r>
          </a:p>
        </p:txBody>
      </p:sp>
      <p:sp>
        <p:nvSpPr>
          <p:cNvPr id="5" name="TextBox 4">
            <a:extLst>
              <a:ext uri="{FF2B5EF4-FFF2-40B4-BE49-F238E27FC236}">
                <a16:creationId xmlns:a16="http://schemas.microsoft.com/office/drawing/2014/main" id="{F2A5F28D-3105-3E70-7FA8-64EF52A8A7E8}"/>
              </a:ext>
            </a:extLst>
          </p:cNvPr>
          <p:cNvSpPr txBox="1"/>
          <p:nvPr/>
        </p:nvSpPr>
        <p:spPr>
          <a:xfrm rot="16200000">
            <a:off x="-1074187" y="1181910"/>
            <a:ext cx="2887038" cy="523220"/>
          </a:xfrm>
          <a:prstGeom prst="rect">
            <a:avLst/>
          </a:prstGeom>
          <a:noFill/>
        </p:spPr>
        <p:txBody>
          <a:bodyPr wrap="square" rtlCol="0">
            <a:spAutoFit/>
          </a:bodyPr>
          <a:lstStyle/>
          <a:p>
            <a:r>
              <a:rPr lang="en-US" sz="2800" dirty="0">
                <a:solidFill>
                  <a:schemeClr val="bg1"/>
                </a:solidFill>
              </a:rPr>
              <a:t>Publications</a:t>
            </a:r>
          </a:p>
        </p:txBody>
      </p:sp>
    </p:spTree>
    <p:extLst>
      <p:ext uri="{BB962C8B-B14F-4D97-AF65-F5344CB8AC3E}">
        <p14:creationId xmlns:p14="http://schemas.microsoft.com/office/powerpoint/2010/main" val="21754091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04C5A9-046E-E314-D2ED-A36485A27B36}"/>
              </a:ext>
            </a:extLst>
          </p:cNvPr>
          <p:cNvSpPr>
            <a:spLocks noGrp="1"/>
          </p:cNvSpPr>
          <p:nvPr>
            <p:ph type="title"/>
          </p:nvPr>
        </p:nvSpPr>
        <p:spPr>
          <a:xfrm>
            <a:off x="457200" y="0"/>
            <a:ext cx="3796300" cy="1200151"/>
          </a:xfrm>
        </p:spPr>
        <p:txBody>
          <a:bodyPr/>
          <a:lstStyle/>
          <a:p>
            <a:r>
              <a:rPr lang="en-US" dirty="0"/>
              <a:t>U.S. Emissions</a:t>
            </a:r>
          </a:p>
        </p:txBody>
      </p:sp>
      <p:sp>
        <p:nvSpPr>
          <p:cNvPr id="3" name="Text Placeholder 2">
            <a:extLst>
              <a:ext uri="{FF2B5EF4-FFF2-40B4-BE49-F238E27FC236}">
                <a16:creationId xmlns:a16="http://schemas.microsoft.com/office/drawing/2014/main" id="{4029166C-D7D1-B8C6-27EA-8C271590822A}"/>
              </a:ext>
            </a:extLst>
          </p:cNvPr>
          <p:cNvSpPr>
            <a:spLocks noGrp="1"/>
          </p:cNvSpPr>
          <p:nvPr>
            <p:ph type="body" sz="quarter" idx="10"/>
          </p:nvPr>
        </p:nvSpPr>
        <p:spPr>
          <a:xfrm>
            <a:off x="457202" y="1371601"/>
            <a:ext cx="3446977" cy="3375025"/>
          </a:xfrm>
        </p:spPr>
        <p:txBody>
          <a:bodyPr>
            <a:normAutofit fontScale="70000" lnSpcReduction="20000"/>
          </a:bodyPr>
          <a:lstStyle/>
          <a:p>
            <a:pPr marL="0" indent="0">
              <a:buNone/>
            </a:pPr>
            <a:r>
              <a:rPr lang="en-US" dirty="0"/>
              <a:t>Reduction pathways need to include: </a:t>
            </a:r>
          </a:p>
          <a:p>
            <a:pPr lvl="1"/>
            <a:r>
              <a:rPr lang="en-US" dirty="0"/>
              <a:t>Buildings efficiency</a:t>
            </a:r>
          </a:p>
          <a:p>
            <a:pPr lvl="1"/>
            <a:r>
              <a:rPr lang="en-US" dirty="0"/>
              <a:t>Agricultural emissions reductions</a:t>
            </a:r>
          </a:p>
          <a:p>
            <a:pPr lvl="1"/>
            <a:r>
              <a:rPr lang="en-US" dirty="0"/>
              <a:t>Power (coal and gas) diversification</a:t>
            </a:r>
          </a:p>
          <a:p>
            <a:pPr lvl="1"/>
            <a:r>
              <a:rPr lang="en-US" dirty="0"/>
              <a:t>Transport decarbonization</a:t>
            </a:r>
          </a:p>
          <a:p>
            <a:pPr lvl="1"/>
            <a:r>
              <a:rPr lang="en-US" dirty="0"/>
              <a:t>Industrial reductions (e.g., oil, gas, chemicals, refining, steel, mining, cement)</a:t>
            </a:r>
          </a:p>
          <a:p>
            <a:pPr lvl="1"/>
            <a:r>
              <a:rPr lang="en-US" dirty="0"/>
              <a:t>Land use and forestry management</a:t>
            </a:r>
          </a:p>
        </p:txBody>
      </p:sp>
      <p:pic>
        <p:nvPicPr>
          <p:cNvPr id="7" name="Picture 6">
            <a:extLst>
              <a:ext uri="{FF2B5EF4-FFF2-40B4-BE49-F238E27FC236}">
                <a16:creationId xmlns:a16="http://schemas.microsoft.com/office/drawing/2014/main" id="{2D4AA62A-5183-C8A1-B349-84A588F8AD4F}"/>
              </a:ext>
            </a:extLst>
          </p:cNvPr>
          <p:cNvPicPr>
            <a:picLocks noChangeAspect="1"/>
          </p:cNvPicPr>
          <p:nvPr/>
        </p:nvPicPr>
        <p:blipFill rotWithShape="1">
          <a:blip r:embed="rId3"/>
          <a:srcRect l="2409" r="5667"/>
          <a:stretch/>
        </p:blipFill>
        <p:spPr>
          <a:xfrm>
            <a:off x="3904179" y="1371601"/>
            <a:ext cx="4937760" cy="2866507"/>
          </a:xfrm>
          <a:prstGeom prst="rect">
            <a:avLst/>
          </a:prstGeom>
        </p:spPr>
      </p:pic>
      <p:sp>
        <p:nvSpPr>
          <p:cNvPr id="9" name="TextBox 8">
            <a:extLst>
              <a:ext uri="{FF2B5EF4-FFF2-40B4-BE49-F238E27FC236}">
                <a16:creationId xmlns:a16="http://schemas.microsoft.com/office/drawing/2014/main" id="{A3630237-DA25-4AEA-822D-7C3DE908283A}"/>
              </a:ext>
            </a:extLst>
          </p:cNvPr>
          <p:cNvSpPr txBox="1"/>
          <p:nvPr/>
        </p:nvSpPr>
        <p:spPr>
          <a:xfrm>
            <a:off x="3991510" y="4409558"/>
            <a:ext cx="4572000" cy="769441"/>
          </a:xfrm>
          <a:prstGeom prst="rect">
            <a:avLst/>
          </a:prstGeom>
          <a:noFill/>
        </p:spPr>
        <p:txBody>
          <a:bodyPr wrap="square">
            <a:spAutoFit/>
          </a:bodyPr>
          <a:lstStyle/>
          <a:p>
            <a:r>
              <a:rPr lang="en-US" sz="1100" b="0" i="0" dirty="0">
                <a:solidFill>
                  <a:srgbClr val="1B1B1B"/>
                </a:solidFill>
                <a:effectLst/>
                <a:latin typeface="+mj-lt"/>
              </a:rPr>
              <a:t>Total U.S. Emissions in 2021 </a:t>
            </a:r>
            <a:r>
              <a:rPr lang="en-US" sz="1100" dirty="0">
                <a:solidFill>
                  <a:srgbClr val="1B1B1B"/>
                </a:solidFill>
                <a:latin typeface="+mj-lt"/>
              </a:rPr>
              <a:t>(</a:t>
            </a:r>
            <a:r>
              <a:rPr lang="en-US" sz="1100" b="0" i="0" dirty="0">
                <a:solidFill>
                  <a:srgbClr val="1B1B1B"/>
                </a:solidFill>
                <a:effectLst/>
                <a:latin typeface="+mj-lt"/>
              </a:rPr>
              <a:t>6,340</a:t>
            </a:r>
            <a:r>
              <a:rPr lang="en-US" sz="1100" b="0" i="0" dirty="0">
                <a:effectLst/>
                <a:latin typeface="+mj-lt"/>
              </a:rPr>
              <a:t> Million Metric Tons of CO₂ equivalent)</a:t>
            </a:r>
            <a:br>
              <a:rPr lang="en-US" sz="1100" b="0" i="0" dirty="0">
                <a:effectLst/>
                <a:latin typeface="+mj-lt"/>
              </a:rPr>
            </a:br>
            <a:r>
              <a:rPr lang="en-US" sz="1100" i="0" dirty="0">
                <a:effectLst/>
              </a:rPr>
              <a:t>Source: U.S. Environmental Protection Agency, Inventory of U.S. Greenhouse Gas Emissions and Sinks</a:t>
            </a:r>
          </a:p>
          <a:p>
            <a:endParaRPr lang="en-US" sz="1100" dirty="0">
              <a:latin typeface="+mj-lt"/>
            </a:endParaRPr>
          </a:p>
        </p:txBody>
      </p:sp>
    </p:spTree>
    <p:extLst>
      <p:ext uri="{BB962C8B-B14F-4D97-AF65-F5344CB8AC3E}">
        <p14:creationId xmlns:p14="http://schemas.microsoft.com/office/powerpoint/2010/main" val="25282936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B80E81-3928-C5A6-B126-F5B1E0D6DAEC}"/>
              </a:ext>
            </a:extLst>
          </p:cNvPr>
          <p:cNvSpPr>
            <a:spLocks noGrp="1"/>
          </p:cNvSpPr>
          <p:nvPr>
            <p:ph type="title"/>
          </p:nvPr>
        </p:nvSpPr>
        <p:spPr/>
        <p:txBody>
          <a:bodyPr/>
          <a:lstStyle/>
          <a:p>
            <a:r>
              <a:rPr lang="en-US" dirty="0"/>
              <a:t>Key Markets for Climate Solutions</a:t>
            </a:r>
          </a:p>
        </p:txBody>
      </p:sp>
      <p:sp>
        <p:nvSpPr>
          <p:cNvPr id="3" name="Text Placeholder 2">
            <a:extLst>
              <a:ext uri="{FF2B5EF4-FFF2-40B4-BE49-F238E27FC236}">
                <a16:creationId xmlns:a16="http://schemas.microsoft.com/office/drawing/2014/main" id="{0569FA61-D6AB-1025-E30A-7AE669B5B000}"/>
              </a:ext>
            </a:extLst>
          </p:cNvPr>
          <p:cNvSpPr>
            <a:spLocks noGrp="1"/>
          </p:cNvSpPr>
          <p:nvPr>
            <p:ph type="body" sz="quarter" idx="10"/>
          </p:nvPr>
        </p:nvSpPr>
        <p:spPr>
          <a:xfrm>
            <a:off x="457201" y="1371601"/>
            <a:ext cx="3755203" cy="3375025"/>
          </a:xfrm>
        </p:spPr>
        <p:txBody>
          <a:bodyPr>
            <a:normAutofit fontScale="85000" lnSpcReduction="20000"/>
          </a:bodyPr>
          <a:lstStyle/>
          <a:p>
            <a:r>
              <a:rPr lang="en-US" dirty="0">
                <a:solidFill>
                  <a:schemeClr val="accent1"/>
                </a:solidFill>
              </a:rPr>
              <a:t>Renewable energy: </a:t>
            </a:r>
            <a:r>
              <a:rPr lang="en-US" dirty="0"/>
              <a:t>40 GW per year by 2025</a:t>
            </a:r>
          </a:p>
          <a:p>
            <a:r>
              <a:rPr lang="en-US" dirty="0">
                <a:solidFill>
                  <a:schemeClr val="accent1"/>
                </a:solidFill>
              </a:rPr>
              <a:t>Electrification: </a:t>
            </a:r>
            <a:r>
              <a:rPr lang="en-US" dirty="0"/>
              <a:t>EVs as 75% of new vehicle sales by 2030</a:t>
            </a:r>
          </a:p>
          <a:p>
            <a:r>
              <a:rPr lang="en-US" dirty="0">
                <a:solidFill>
                  <a:schemeClr val="accent1"/>
                </a:solidFill>
              </a:rPr>
              <a:t>Efficiency: </a:t>
            </a:r>
            <a:r>
              <a:rPr lang="en-US" dirty="0"/>
              <a:t>Double building efficiency retrofits by 2030</a:t>
            </a:r>
          </a:p>
          <a:p>
            <a:r>
              <a:rPr lang="en-US" dirty="0">
                <a:solidFill>
                  <a:schemeClr val="accent1"/>
                </a:solidFill>
              </a:rPr>
              <a:t>Clean fuels: </a:t>
            </a:r>
            <a:r>
              <a:rPr lang="en-US" dirty="0"/>
              <a:t>Hydrogen economy, biofuels, sustainable aviation fuels</a:t>
            </a:r>
          </a:p>
          <a:p>
            <a:r>
              <a:rPr lang="en-US" dirty="0">
                <a:solidFill>
                  <a:schemeClr val="accent1"/>
                </a:solidFill>
              </a:rPr>
              <a:t>Carbon capture: </a:t>
            </a:r>
            <a:r>
              <a:rPr lang="en-US" dirty="0"/>
              <a:t>80 MMT CO</a:t>
            </a:r>
            <a:r>
              <a:rPr lang="en-US" baseline="-25000" dirty="0"/>
              <a:t>2</a:t>
            </a:r>
            <a:r>
              <a:rPr lang="en-US" dirty="0"/>
              <a:t> per year of carbon capture and storage by 2025</a:t>
            </a:r>
          </a:p>
        </p:txBody>
      </p:sp>
      <p:pic>
        <p:nvPicPr>
          <p:cNvPr id="5" name="Picture 4">
            <a:extLst>
              <a:ext uri="{FF2B5EF4-FFF2-40B4-BE49-F238E27FC236}">
                <a16:creationId xmlns:a16="http://schemas.microsoft.com/office/drawing/2014/main" id="{6479D5A2-03EE-48E9-4457-B12894728A52}"/>
              </a:ext>
            </a:extLst>
          </p:cNvPr>
          <p:cNvPicPr>
            <a:picLocks noChangeAspect="1"/>
          </p:cNvPicPr>
          <p:nvPr/>
        </p:nvPicPr>
        <p:blipFill rotWithShape="1">
          <a:blip r:embed="rId2"/>
          <a:srcRect t="6209"/>
          <a:stretch/>
        </p:blipFill>
        <p:spPr>
          <a:xfrm>
            <a:off x="4356243" y="1249577"/>
            <a:ext cx="4613715" cy="3497050"/>
          </a:xfrm>
          <a:prstGeom prst="rect">
            <a:avLst/>
          </a:prstGeom>
        </p:spPr>
      </p:pic>
      <p:sp>
        <p:nvSpPr>
          <p:cNvPr id="6" name="TextBox 5">
            <a:extLst>
              <a:ext uri="{FF2B5EF4-FFF2-40B4-BE49-F238E27FC236}">
                <a16:creationId xmlns:a16="http://schemas.microsoft.com/office/drawing/2014/main" id="{BB138943-3803-63E6-17D4-FC0C6C6EE41D}"/>
              </a:ext>
            </a:extLst>
          </p:cNvPr>
          <p:cNvSpPr txBox="1"/>
          <p:nvPr/>
        </p:nvSpPr>
        <p:spPr>
          <a:xfrm>
            <a:off x="5782023" y="4756795"/>
            <a:ext cx="3842535" cy="430887"/>
          </a:xfrm>
          <a:prstGeom prst="rect">
            <a:avLst/>
          </a:prstGeom>
          <a:noFill/>
        </p:spPr>
        <p:txBody>
          <a:bodyPr wrap="square" rtlCol="0">
            <a:spAutoFit/>
          </a:bodyPr>
          <a:lstStyle/>
          <a:p>
            <a:r>
              <a:rPr lang="en-US" sz="1100" dirty="0"/>
              <a:t>Rory Clune, et al., McKinsey, 2022</a:t>
            </a:r>
            <a:br>
              <a:rPr lang="en-US" sz="1100" dirty="0"/>
            </a:br>
            <a:endParaRPr lang="en-US" sz="1100" dirty="0"/>
          </a:p>
        </p:txBody>
      </p:sp>
    </p:spTree>
    <p:extLst>
      <p:ext uri="{BB962C8B-B14F-4D97-AF65-F5344CB8AC3E}">
        <p14:creationId xmlns:p14="http://schemas.microsoft.com/office/powerpoint/2010/main" val="15691951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8033188-FC41-F1F4-4B4D-E7EC4C08A42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9250" y="0"/>
            <a:ext cx="7685499" cy="5270643"/>
          </a:xfrm>
          <a:prstGeom prst="rect">
            <a:avLst/>
          </a:prstGeom>
        </p:spPr>
      </p:pic>
    </p:spTree>
    <p:extLst>
      <p:ext uri="{BB962C8B-B14F-4D97-AF65-F5344CB8AC3E}">
        <p14:creationId xmlns:p14="http://schemas.microsoft.com/office/powerpoint/2010/main" val="25688823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group of men constructing a house&#10;&#10;Description automatically generated with low confidence">
            <a:extLst>
              <a:ext uri="{FF2B5EF4-FFF2-40B4-BE49-F238E27FC236}">
                <a16:creationId xmlns:a16="http://schemas.microsoft.com/office/drawing/2014/main" id="{128CCCE0-3DD1-992F-7C3A-6656372A18E1}"/>
              </a:ext>
            </a:extLst>
          </p:cNvPr>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2134873" y="2627410"/>
            <a:ext cx="4239959" cy="2511706"/>
          </a:xfrm>
          <a:prstGeom prst="rect">
            <a:avLst/>
          </a:prstGeom>
        </p:spPr>
      </p:pic>
      <p:pic>
        <p:nvPicPr>
          <p:cNvPr id="1026" name="Picture 2" descr="Photo of house with significant hurricane damage">
            <a:extLst>
              <a:ext uri="{FF2B5EF4-FFF2-40B4-BE49-F238E27FC236}">
                <a16:creationId xmlns:a16="http://schemas.microsoft.com/office/drawing/2014/main" id="{DDE19BD9-97DF-4875-9856-6C389B2CA3A1}"/>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5918201" y="0"/>
            <a:ext cx="3225799" cy="2679252"/>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47EC3F21-646D-44CE-9371-27BE3A5F5D2A}"/>
              </a:ext>
            </a:extLst>
          </p:cNvPr>
          <p:cNvSpPr txBox="1"/>
          <p:nvPr/>
        </p:nvSpPr>
        <p:spPr>
          <a:xfrm>
            <a:off x="3203156" y="2430155"/>
            <a:ext cx="1675328" cy="21544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800" i="1">
                <a:solidFill>
                  <a:srgbClr val="FFFFFF"/>
                </a:solidFill>
                <a:latin typeface="Calibri"/>
              </a:rPr>
              <a:t>Tornado in Greensburg, KA</a:t>
            </a:r>
            <a:endParaRPr kumimoji="0" lang="en-US" sz="800" b="0" i="1" u="none" strike="noStrike" kern="1200" cap="none" spc="0" normalizeH="0" baseline="0" noProof="0">
              <a:ln>
                <a:noFill/>
              </a:ln>
              <a:solidFill>
                <a:srgbClr val="FFFFFF"/>
              </a:solidFill>
              <a:effectLst/>
              <a:uLnTx/>
              <a:uFillTx/>
              <a:latin typeface="Calibri"/>
              <a:ea typeface="+mn-ea"/>
              <a:cs typeface="+mn-cs"/>
            </a:endParaRPr>
          </a:p>
        </p:txBody>
      </p:sp>
      <p:sp>
        <p:nvSpPr>
          <p:cNvPr id="18" name="TextBox 17">
            <a:extLst>
              <a:ext uri="{FF2B5EF4-FFF2-40B4-BE49-F238E27FC236}">
                <a16:creationId xmlns:a16="http://schemas.microsoft.com/office/drawing/2014/main" id="{6EA53FD8-7293-4479-A652-C2ACBFB69E75}"/>
              </a:ext>
            </a:extLst>
          </p:cNvPr>
          <p:cNvSpPr txBox="1"/>
          <p:nvPr/>
        </p:nvSpPr>
        <p:spPr>
          <a:xfrm>
            <a:off x="3203156" y="5016005"/>
            <a:ext cx="1675328" cy="123111"/>
          </a:xfrm>
          <a:prstGeom prst="rect">
            <a:avLst/>
          </a:prstGeom>
          <a:solidFill>
            <a:schemeClr val="tx1">
              <a:alpha val="49000"/>
            </a:schemeClr>
          </a:solidFill>
        </p:spPr>
        <p:txBody>
          <a:bodyPr wrap="square" lIns="91440" tIns="0" rIns="91440" bIns="0" rtlCol="0" anchor="ctr">
            <a:spAutoFit/>
          </a:bodyPr>
          <a:lstStyle>
            <a:defPPr>
              <a:defRPr lang="en-US"/>
            </a:defPPr>
            <a:lvl1pPr marR="0" lvl="0" indent="0" fontAlgn="auto">
              <a:lnSpc>
                <a:spcPct val="100000"/>
              </a:lnSpc>
              <a:spcBef>
                <a:spcPts val="0"/>
              </a:spcBef>
              <a:spcAft>
                <a:spcPts val="0"/>
              </a:spcAft>
              <a:buClrTx/>
              <a:buSzTx/>
              <a:buFontTx/>
              <a:buNone/>
              <a:tabLst/>
              <a:defRPr kumimoji="0" sz="800" b="0" i="1" u="none" strike="noStrike" cap="none" spc="0" normalizeH="0" baseline="0">
                <a:ln>
                  <a:noFill/>
                </a:ln>
                <a:solidFill>
                  <a:srgbClr val="FFFFFF"/>
                </a:solidFill>
                <a:effectLst/>
                <a:uLnTx/>
                <a:uFillTx/>
                <a:latin typeface="Calibri"/>
              </a:defRPr>
            </a:lvl1pPr>
          </a:lstStyle>
          <a:p>
            <a:r>
              <a:rPr lang="en-US"/>
              <a:t>Flood recovery in Galena, Alaska</a:t>
            </a:r>
          </a:p>
        </p:txBody>
      </p:sp>
      <p:sp>
        <p:nvSpPr>
          <p:cNvPr id="19" name="TextBox 18">
            <a:extLst>
              <a:ext uri="{FF2B5EF4-FFF2-40B4-BE49-F238E27FC236}">
                <a16:creationId xmlns:a16="http://schemas.microsoft.com/office/drawing/2014/main" id="{73E671E4-0C77-44A1-8550-B168473EB240}"/>
              </a:ext>
            </a:extLst>
          </p:cNvPr>
          <p:cNvSpPr txBox="1"/>
          <p:nvPr/>
        </p:nvSpPr>
        <p:spPr>
          <a:xfrm>
            <a:off x="7182622" y="4935611"/>
            <a:ext cx="1675328" cy="21544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800" i="1">
                <a:solidFill>
                  <a:srgbClr val="FFFFFF"/>
                </a:solidFill>
                <a:latin typeface="Calibri"/>
              </a:rPr>
              <a:t>FEMA blue roof program in USVI</a:t>
            </a:r>
            <a:endParaRPr kumimoji="0" lang="en-US" sz="800" b="0" i="1" u="none" strike="noStrike" kern="1200" cap="none" spc="0" normalizeH="0" baseline="0" noProof="0">
              <a:ln>
                <a:noFill/>
              </a:ln>
              <a:solidFill>
                <a:srgbClr val="FFFFFF"/>
              </a:solidFill>
              <a:effectLst/>
              <a:uLnTx/>
              <a:uFillTx/>
              <a:latin typeface="Calibri"/>
              <a:ea typeface="+mn-ea"/>
              <a:cs typeface="+mn-cs"/>
            </a:endParaRPr>
          </a:p>
        </p:txBody>
      </p:sp>
      <p:pic>
        <p:nvPicPr>
          <p:cNvPr id="15" name="Picture 14">
            <a:extLst>
              <a:ext uri="{FF2B5EF4-FFF2-40B4-BE49-F238E27FC236}">
                <a16:creationId xmlns:a16="http://schemas.microsoft.com/office/drawing/2014/main" id="{82CE74B9-24A8-4E65-86D8-3C7BD7D49F31}"/>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3203156" y="4384"/>
            <a:ext cx="3077724" cy="2674868"/>
          </a:xfrm>
          <a:prstGeom prst="rect">
            <a:avLst/>
          </a:prstGeom>
        </p:spPr>
      </p:pic>
      <p:sp>
        <p:nvSpPr>
          <p:cNvPr id="20" name="TextBox 19">
            <a:extLst>
              <a:ext uri="{FF2B5EF4-FFF2-40B4-BE49-F238E27FC236}">
                <a16:creationId xmlns:a16="http://schemas.microsoft.com/office/drawing/2014/main" id="{B1395795-A064-4AF5-A7BA-A93ECBE5770D}"/>
              </a:ext>
            </a:extLst>
          </p:cNvPr>
          <p:cNvSpPr txBox="1"/>
          <p:nvPr/>
        </p:nvSpPr>
        <p:spPr>
          <a:xfrm>
            <a:off x="6269915" y="2548300"/>
            <a:ext cx="2269215" cy="123111"/>
          </a:xfrm>
          <a:prstGeom prst="rect">
            <a:avLst/>
          </a:prstGeom>
          <a:solidFill>
            <a:schemeClr val="tx1">
              <a:alpha val="49000"/>
            </a:schemeClr>
          </a:solidFill>
        </p:spPr>
        <p:txBody>
          <a:bodyPr wrap="square" lIns="91440" tIns="0" rIns="91440" bIns="0" rtlCol="0" anchor="ctr">
            <a:spAutoFit/>
          </a:bodyPr>
          <a:lstStyle>
            <a:defPPr>
              <a:defRPr lang="en-US"/>
            </a:defPPr>
            <a:lvl1pPr marR="0" lvl="0" indent="0" fontAlgn="auto">
              <a:lnSpc>
                <a:spcPct val="100000"/>
              </a:lnSpc>
              <a:spcBef>
                <a:spcPts val="0"/>
              </a:spcBef>
              <a:spcAft>
                <a:spcPts val="0"/>
              </a:spcAft>
              <a:buClrTx/>
              <a:buSzTx/>
              <a:buFontTx/>
              <a:buNone/>
              <a:tabLst/>
              <a:defRPr kumimoji="0" sz="800" b="0" i="1" u="none" strike="noStrike" cap="none" spc="0" normalizeH="0" baseline="0">
                <a:ln>
                  <a:noFill/>
                </a:ln>
                <a:solidFill>
                  <a:srgbClr val="FFFFFF"/>
                </a:solidFill>
                <a:effectLst/>
                <a:uLnTx/>
                <a:uFillTx/>
                <a:latin typeface="Calibri"/>
              </a:defRPr>
            </a:lvl1pPr>
          </a:lstStyle>
          <a:p>
            <a:r>
              <a:rPr lang="en-US"/>
              <a:t>Hurricane Sandy damage in New Jersey</a:t>
            </a:r>
          </a:p>
        </p:txBody>
      </p:sp>
      <p:sp>
        <p:nvSpPr>
          <p:cNvPr id="22" name="TextBox 21">
            <a:extLst>
              <a:ext uri="{FF2B5EF4-FFF2-40B4-BE49-F238E27FC236}">
                <a16:creationId xmlns:a16="http://schemas.microsoft.com/office/drawing/2014/main" id="{A3965D26-C297-49E3-BD09-4E8A6D027936}"/>
              </a:ext>
            </a:extLst>
          </p:cNvPr>
          <p:cNvSpPr txBox="1"/>
          <p:nvPr/>
        </p:nvSpPr>
        <p:spPr>
          <a:xfrm>
            <a:off x="3199619" y="2556141"/>
            <a:ext cx="2542725" cy="123111"/>
          </a:xfrm>
          <a:prstGeom prst="rect">
            <a:avLst/>
          </a:prstGeom>
          <a:solidFill>
            <a:schemeClr val="tx1">
              <a:alpha val="49000"/>
            </a:schemeClr>
          </a:solidFill>
        </p:spPr>
        <p:txBody>
          <a:bodyPr wrap="square" lIns="91440" tIns="0" rIns="91440" bIns="0" rtlCol="0" anchor="ctr">
            <a:spAutoFit/>
          </a:bodyPr>
          <a:lstStyle>
            <a:defPPr>
              <a:defRPr lang="en-US"/>
            </a:defPPr>
            <a:lvl1pPr marR="0" lvl="0" indent="0" fontAlgn="auto">
              <a:lnSpc>
                <a:spcPct val="100000"/>
              </a:lnSpc>
              <a:spcBef>
                <a:spcPts val="0"/>
              </a:spcBef>
              <a:spcAft>
                <a:spcPts val="0"/>
              </a:spcAft>
              <a:buClrTx/>
              <a:buSzTx/>
              <a:buFontTx/>
              <a:buNone/>
              <a:tabLst/>
              <a:defRPr kumimoji="0" sz="800" b="0" i="1" u="none" strike="noStrike" cap="none" spc="0" normalizeH="0" baseline="0">
                <a:ln>
                  <a:noFill/>
                </a:ln>
                <a:solidFill>
                  <a:srgbClr val="FFFFFF"/>
                </a:solidFill>
                <a:effectLst/>
                <a:uLnTx/>
                <a:uFillTx/>
                <a:latin typeface="Calibri"/>
              </a:defRPr>
            </a:lvl1pPr>
          </a:lstStyle>
          <a:p>
            <a:r>
              <a:rPr lang="en-US"/>
              <a:t>Rebuilt LEED hospital in Greensburg, Kansas</a:t>
            </a:r>
          </a:p>
        </p:txBody>
      </p:sp>
      <p:pic>
        <p:nvPicPr>
          <p:cNvPr id="4" name="Picture 3" descr="A picture containing grass, outdoor, field, hill&#10;&#10;Description automatically generated">
            <a:extLst>
              <a:ext uri="{FF2B5EF4-FFF2-40B4-BE49-F238E27FC236}">
                <a16:creationId xmlns:a16="http://schemas.microsoft.com/office/drawing/2014/main" id="{07FF5DFE-55D2-105F-55D4-DFCBF9BB2474}"/>
              </a:ext>
            </a:extLst>
          </p:cNvPr>
          <p:cNvPicPr>
            <a:picLocks noChangeAspect="1"/>
          </p:cNvPicPr>
          <p:nvPr/>
        </p:nvPicPr>
        <p:blipFill rotWithShape="1">
          <a:blip r:embed="rId6"/>
          <a:srcRect t="7954" r="28721"/>
          <a:stretch/>
        </p:blipFill>
        <p:spPr>
          <a:xfrm>
            <a:off x="6280881" y="2679252"/>
            <a:ext cx="2863120" cy="2464248"/>
          </a:xfrm>
          <a:prstGeom prst="rect">
            <a:avLst/>
          </a:prstGeom>
        </p:spPr>
      </p:pic>
      <p:sp>
        <p:nvSpPr>
          <p:cNvPr id="5" name="TextBox 4">
            <a:extLst>
              <a:ext uri="{FF2B5EF4-FFF2-40B4-BE49-F238E27FC236}">
                <a16:creationId xmlns:a16="http://schemas.microsoft.com/office/drawing/2014/main" id="{47E1513C-DD8E-86AC-2331-3E330CF2FE2B}"/>
              </a:ext>
            </a:extLst>
          </p:cNvPr>
          <p:cNvSpPr txBox="1"/>
          <p:nvPr/>
        </p:nvSpPr>
        <p:spPr>
          <a:xfrm>
            <a:off x="6280880" y="5020389"/>
            <a:ext cx="2769167" cy="123111"/>
          </a:xfrm>
          <a:prstGeom prst="rect">
            <a:avLst/>
          </a:prstGeom>
          <a:solidFill>
            <a:schemeClr val="tx1">
              <a:alpha val="49000"/>
            </a:schemeClr>
          </a:solidFill>
        </p:spPr>
        <p:txBody>
          <a:bodyPr wrap="square" lIns="91440" tIns="0" rIns="91440" bIns="0" rtlCol="0" anchor="ctr">
            <a:spAutoFit/>
          </a:bodyPr>
          <a:lstStyle>
            <a:defPPr>
              <a:defRPr lang="en-US"/>
            </a:defPPr>
            <a:lvl1pPr marR="0" lvl="0" indent="0" fontAlgn="auto">
              <a:lnSpc>
                <a:spcPct val="100000"/>
              </a:lnSpc>
              <a:spcBef>
                <a:spcPts val="0"/>
              </a:spcBef>
              <a:spcAft>
                <a:spcPts val="0"/>
              </a:spcAft>
              <a:buClrTx/>
              <a:buSzTx/>
              <a:buFontTx/>
              <a:buNone/>
              <a:tabLst/>
              <a:defRPr kumimoji="0" sz="800" b="0" i="1" u="none" strike="noStrike" cap="none" spc="0" normalizeH="0" baseline="0">
                <a:ln>
                  <a:noFill/>
                </a:ln>
                <a:solidFill>
                  <a:srgbClr val="FFFFFF"/>
                </a:solidFill>
                <a:effectLst/>
                <a:uLnTx/>
                <a:uFillTx/>
                <a:latin typeface="Calibri"/>
              </a:defRPr>
            </a:lvl1pPr>
          </a:lstStyle>
          <a:p>
            <a:pPr algn="r"/>
            <a:r>
              <a:rPr lang="en-US"/>
              <a:t>Hurricane damage to a solar PV array in the U..S Virgin Islands</a:t>
            </a:r>
          </a:p>
        </p:txBody>
      </p:sp>
      <p:sp>
        <p:nvSpPr>
          <p:cNvPr id="10" name="Rectangle 9">
            <a:extLst>
              <a:ext uri="{FF2B5EF4-FFF2-40B4-BE49-F238E27FC236}">
                <a16:creationId xmlns:a16="http://schemas.microsoft.com/office/drawing/2014/main" id="{60FFA415-A915-4886-8FEF-B96E471ED025}"/>
              </a:ext>
            </a:extLst>
          </p:cNvPr>
          <p:cNvSpPr/>
          <p:nvPr/>
        </p:nvSpPr>
        <p:spPr>
          <a:xfrm>
            <a:off x="0" y="1"/>
            <a:ext cx="3203155" cy="5139116"/>
          </a:xfrm>
          <a:prstGeom prst="rect">
            <a:avLst/>
          </a:prstGeom>
          <a:solidFill>
            <a:srgbClr val="0079C1"/>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endParaRPr lang="en-US" sz="2400"/>
          </a:p>
        </p:txBody>
      </p:sp>
      <p:sp>
        <p:nvSpPr>
          <p:cNvPr id="7" name="TextBox 6">
            <a:extLst>
              <a:ext uri="{FF2B5EF4-FFF2-40B4-BE49-F238E27FC236}">
                <a16:creationId xmlns:a16="http://schemas.microsoft.com/office/drawing/2014/main" id="{9B766A15-A736-4FFC-8B3E-E1DFDAEC0DDB}"/>
              </a:ext>
            </a:extLst>
          </p:cNvPr>
          <p:cNvSpPr txBox="1"/>
          <p:nvPr/>
        </p:nvSpPr>
        <p:spPr>
          <a:xfrm>
            <a:off x="191448" y="3654394"/>
            <a:ext cx="2846917" cy="1692771"/>
          </a:xfrm>
          <a:prstGeom prst="rect">
            <a:avLst/>
          </a:prstGeom>
          <a:noFill/>
        </p:spPr>
        <p:txBody>
          <a:bodyPr wrap="square" rtlCol="0">
            <a:spAutoFit/>
          </a:bodyPr>
          <a:lstStyle/>
          <a:p>
            <a:r>
              <a:rPr lang="en-US" sz="1300" dirty="0">
                <a:solidFill>
                  <a:schemeClr val="bg1"/>
                </a:solidFill>
              </a:rPr>
              <a:t>Planning for resilience is key in all energy domains: generation, transmission, distribution, and end use. Planning for extreme conditions will help us become resilient to what will become normal conditions. </a:t>
            </a:r>
          </a:p>
          <a:p>
            <a:endParaRPr lang="en-US" sz="1300" dirty="0">
              <a:solidFill>
                <a:schemeClr val="bg1"/>
              </a:solidFill>
            </a:endParaRPr>
          </a:p>
          <a:p>
            <a:pPr marL="171450" indent="-171450">
              <a:buFont typeface="Arial" panose="020B0604020202020204" pitchFamily="34" charset="0"/>
              <a:buChar char="•"/>
            </a:pPr>
            <a:endParaRPr lang="en-US" sz="1300" dirty="0">
              <a:solidFill>
                <a:schemeClr val="bg1"/>
              </a:solidFill>
            </a:endParaRPr>
          </a:p>
        </p:txBody>
      </p:sp>
      <p:sp>
        <p:nvSpPr>
          <p:cNvPr id="2" name="TextBox 1">
            <a:extLst>
              <a:ext uri="{FF2B5EF4-FFF2-40B4-BE49-F238E27FC236}">
                <a16:creationId xmlns:a16="http://schemas.microsoft.com/office/drawing/2014/main" id="{7CFD1A73-B902-4CC1-95ED-1C3496766478}"/>
              </a:ext>
            </a:extLst>
          </p:cNvPr>
          <p:cNvSpPr txBox="1"/>
          <p:nvPr/>
        </p:nvSpPr>
        <p:spPr>
          <a:xfrm>
            <a:off x="224306" y="688681"/>
            <a:ext cx="2781200" cy="830997"/>
          </a:xfrm>
          <a:prstGeom prst="rect">
            <a:avLst/>
          </a:prstGeom>
          <a:noFill/>
        </p:spPr>
        <p:txBody>
          <a:bodyPr wrap="square" rtlCol="0">
            <a:noAutofit/>
          </a:bodyPr>
          <a:lstStyle/>
          <a:p>
            <a:r>
              <a:rPr lang="en-US" sz="2400" b="1" dirty="0">
                <a:solidFill>
                  <a:schemeClr val="bg1"/>
                </a:solidFill>
              </a:rPr>
              <a:t>Planning for Resilience</a:t>
            </a:r>
          </a:p>
        </p:txBody>
      </p:sp>
    </p:spTree>
    <p:extLst>
      <p:ext uri="{BB962C8B-B14F-4D97-AF65-F5344CB8AC3E}">
        <p14:creationId xmlns:p14="http://schemas.microsoft.com/office/powerpoint/2010/main" val="15487168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Rounded Corners 24">
            <a:extLst>
              <a:ext uri="{FF2B5EF4-FFF2-40B4-BE49-F238E27FC236}">
                <a16:creationId xmlns:a16="http://schemas.microsoft.com/office/drawing/2014/main" id="{41B72334-EF7E-2049-B762-6B15414AA28C}"/>
              </a:ext>
            </a:extLst>
          </p:cNvPr>
          <p:cNvSpPr/>
          <p:nvPr/>
        </p:nvSpPr>
        <p:spPr>
          <a:xfrm>
            <a:off x="4231" y="2092856"/>
            <a:ext cx="4230332" cy="3048267"/>
          </a:xfrm>
          <a:prstGeom prst="roundRect">
            <a:avLst>
              <a:gd name="adj" fmla="val 0"/>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798"/>
          </a:p>
        </p:txBody>
      </p:sp>
      <p:sp>
        <p:nvSpPr>
          <p:cNvPr id="4" name="Text Placeholder 5">
            <a:extLst>
              <a:ext uri="{FF2B5EF4-FFF2-40B4-BE49-F238E27FC236}">
                <a16:creationId xmlns:a16="http://schemas.microsoft.com/office/drawing/2014/main" id="{F70F00A9-132A-7345-A240-E44BD40E0312}"/>
              </a:ext>
            </a:extLst>
          </p:cNvPr>
          <p:cNvSpPr txBox="1">
            <a:spLocks/>
          </p:cNvSpPr>
          <p:nvPr/>
        </p:nvSpPr>
        <p:spPr>
          <a:xfrm>
            <a:off x="4399168" y="1198797"/>
            <a:ext cx="4614232" cy="4013455"/>
          </a:xfrm>
          <a:prstGeom prst="rect">
            <a:avLst/>
          </a:prstGeom>
        </p:spPr>
        <p:txBody>
          <a:bodyPr vert="horz" lIns="91355" tIns="45678" rIns="91355" bIns="45678" rtlCol="0" anchor="t">
            <a:noAutofit/>
          </a:bodyPr>
          <a:lstStyle>
            <a:lvl1pPr marL="0" indent="0" algn="ctr" defTabSz="457178" rtl="0" eaLnBrk="1" latinLnBrk="0" hangingPunct="1">
              <a:spcBef>
                <a:spcPct val="20000"/>
              </a:spcBef>
              <a:buFont typeface="Arial"/>
              <a:buNone/>
              <a:defRPr sz="2400" kern="1200" baseline="0">
                <a:solidFill>
                  <a:schemeClr val="tx1"/>
                </a:solidFill>
                <a:latin typeface="+mn-lt"/>
                <a:ea typeface="+mn-ea"/>
                <a:cs typeface="+mn-cs"/>
              </a:defRPr>
            </a:lvl1pPr>
            <a:lvl2pPr marL="742913" indent="-285736" algn="l" defTabSz="457178" rtl="0" eaLnBrk="1" latinLnBrk="0" hangingPunct="1">
              <a:spcBef>
                <a:spcPct val="20000"/>
              </a:spcBef>
              <a:buFont typeface="Arial"/>
              <a:buChar char="–"/>
              <a:defRPr sz="2400" kern="1200">
                <a:solidFill>
                  <a:schemeClr val="tx1"/>
                </a:solidFill>
                <a:latin typeface="+mn-lt"/>
                <a:ea typeface="+mn-ea"/>
                <a:cs typeface="+mn-cs"/>
              </a:defRPr>
            </a:lvl2pPr>
            <a:lvl3pPr marL="1142944" indent="-228588" algn="l" defTabSz="457178" rtl="0" eaLnBrk="1" latinLnBrk="0" hangingPunct="1">
              <a:spcBef>
                <a:spcPct val="20000"/>
              </a:spcBef>
              <a:buFont typeface="Arial"/>
              <a:buChar char="•"/>
              <a:defRPr sz="2200" kern="1200">
                <a:solidFill>
                  <a:schemeClr val="tx1"/>
                </a:solidFill>
                <a:latin typeface="+mn-lt"/>
                <a:ea typeface="+mn-ea"/>
                <a:cs typeface="+mn-cs"/>
              </a:defRPr>
            </a:lvl3pPr>
            <a:lvl4pPr marL="1600120" indent="-228588" algn="l" defTabSz="457178" rtl="0" eaLnBrk="1" latinLnBrk="0" hangingPunct="1">
              <a:spcBef>
                <a:spcPct val="20000"/>
              </a:spcBef>
              <a:buFont typeface="Arial"/>
              <a:buChar char="–"/>
              <a:defRPr sz="2000" kern="1200">
                <a:solidFill>
                  <a:schemeClr val="tx1"/>
                </a:solidFill>
                <a:latin typeface="+mn-lt"/>
                <a:ea typeface="+mn-ea"/>
                <a:cs typeface="+mn-cs"/>
              </a:defRPr>
            </a:lvl4pPr>
            <a:lvl5pPr marL="2057297" indent="-228588" algn="l" defTabSz="457178" rtl="0" eaLnBrk="1" latinLnBrk="0" hangingPunct="1">
              <a:spcBef>
                <a:spcPct val="20000"/>
              </a:spcBef>
              <a:buFont typeface="Arial"/>
              <a:buChar char="»"/>
              <a:defRPr sz="1800" kern="1200">
                <a:solidFill>
                  <a:schemeClr val="tx1"/>
                </a:solidFill>
                <a:latin typeface="+mn-lt"/>
                <a:ea typeface="+mn-ea"/>
                <a:cs typeface="+mn-cs"/>
              </a:defRPr>
            </a:lvl5pPr>
            <a:lvl6pPr marL="2514474" indent="-228588" algn="l" defTabSz="457178" rtl="0" eaLnBrk="1" latinLnBrk="0" hangingPunct="1">
              <a:spcBef>
                <a:spcPct val="20000"/>
              </a:spcBef>
              <a:buFont typeface="Arial"/>
              <a:buChar char="•"/>
              <a:defRPr sz="2000" kern="1200">
                <a:solidFill>
                  <a:schemeClr val="tx1"/>
                </a:solidFill>
                <a:latin typeface="+mn-lt"/>
                <a:ea typeface="+mn-ea"/>
                <a:cs typeface="+mn-cs"/>
              </a:defRPr>
            </a:lvl6pPr>
            <a:lvl7pPr marL="2971652" indent="-228588" algn="l" defTabSz="457178" rtl="0" eaLnBrk="1" latinLnBrk="0" hangingPunct="1">
              <a:spcBef>
                <a:spcPct val="20000"/>
              </a:spcBef>
              <a:buFont typeface="Arial"/>
              <a:buChar char="•"/>
              <a:defRPr sz="2000" kern="1200">
                <a:solidFill>
                  <a:schemeClr val="tx1"/>
                </a:solidFill>
                <a:latin typeface="+mn-lt"/>
                <a:ea typeface="+mn-ea"/>
                <a:cs typeface="+mn-cs"/>
              </a:defRPr>
            </a:lvl7pPr>
            <a:lvl8pPr marL="3428829" indent="-228588" algn="l" defTabSz="457178" rtl="0" eaLnBrk="1" latinLnBrk="0" hangingPunct="1">
              <a:spcBef>
                <a:spcPct val="20000"/>
              </a:spcBef>
              <a:buFont typeface="Arial"/>
              <a:buChar char="•"/>
              <a:defRPr sz="2000" kern="1200">
                <a:solidFill>
                  <a:schemeClr val="tx1"/>
                </a:solidFill>
                <a:latin typeface="+mn-lt"/>
                <a:ea typeface="+mn-ea"/>
                <a:cs typeface="+mn-cs"/>
              </a:defRPr>
            </a:lvl8pPr>
            <a:lvl9pPr marL="3886006" indent="-228588" algn="l" defTabSz="457178" rtl="0" eaLnBrk="1" latinLnBrk="0" hangingPunct="1">
              <a:spcBef>
                <a:spcPct val="20000"/>
              </a:spcBef>
              <a:buFont typeface="Arial"/>
              <a:buChar char="•"/>
              <a:defRPr sz="2000" kern="1200">
                <a:solidFill>
                  <a:schemeClr val="tx1"/>
                </a:solidFill>
                <a:latin typeface="+mn-lt"/>
                <a:ea typeface="+mn-ea"/>
                <a:cs typeface="+mn-cs"/>
              </a:defRPr>
            </a:lvl9pPr>
          </a:lstStyle>
          <a:p>
            <a:pPr algn="l"/>
            <a:r>
              <a:rPr lang="en-US" sz="1400" b="1" dirty="0">
                <a:solidFill>
                  <a:schemeClr val="tx1">
                    <a:lumMod val="60000"/>
                    <a:lumOff val="40000"/>
                  </a:schemeClr>
                </a:solidFill>
              </a:rPr>
              <a:t>NEED  </a:t>
            </a:r>
          </a:p>
          <a:p>
            <a:pPr algn="l"/>
            <a:r>
              <a:rPr lang="en-US" sz="1200" dirty="0">
                <a:solidFill>
                  <a:srgbClr val="333333"/>
                </a:solidFill>
              </a:rPr>
              <a:t>No research study has modeled the synergies of energy efficiency in building design and passive survivability to value the resilience benefit. </a:t>
            </a:r>
            <a:endParaRPr lang="en-US" sz="1200" dirty="0">
              <a:solidFill>
                <a:srgbClr val="333333"/>
              </a:solidFill>
              <a:cs typeface="Calibri"/>
            </a:endParaRPr>
          </a:p>
          <a:p>
            <a:pPr algn="l"/>
            <a:endParaRPr lang="en-US" sz="1199" b="1" dirty="0">
              <a:solidFill>
                <a:srgbClr val="333333"/>
              </a:solidFill>
            </a:endParaRPr>
          </a:p>
          <a:p>
            <a:pPr algn="l"/>
            <a:r>
              <a:rPr lang="en-US" sz="1400" b="1" dirty="0">
                <a:solidFill>
                  <a:schemeClr val="tx1">
                    <a:lumMod val="60000"/>
                    <a:lumOff val="40000"/>
                  </a:schemeClr>
                </a:solidFill>
              </a:rPr>
              <a:t>IMPACT  </a:t>
            </a:r>
            <a:endParaRPr lang="en-US" sz="1400" b="1" dirty="0">
              <a:solidFill>
                <a:schemeClr val="tx1">
                  <a:lumMod val="60000"/>
                  <a:lumOff val="40000"/>
                </a:schemeClr>
              </a:solidFill>
              <a:cs typeface="Calibri"/>
            </a:endParaRPr>
          </a:p>
          <a:p>
            <a:pPr algn="l"/>
            <a:r>
              <a:rPr lang="en-US" sz="1200" dirty="0">
                <a:solidFill>
                  <a:srgbClr val="333333"/>
                </a:solidFill>
                <a:ea typeface="+mn-lt"/>
                <a:cs typeface="+mn-lt"/>
              </a:rPr>
              <a:t>With support from the DOE Building Technologies Office, NREL and two other labs evaluated the impact of </a:t>
            </a:r>
            <a:r>
              <a:rPr lang="en-US" sz="1200" b="1" dirty="0">
                <a:solidFill>
                  <a:srgbClr val="333333"/>
                </a:solidFill>
                <a:ea typeface="+mn-lt"/>
                <a:cs typeface="+mn-lt"/>
              </a:rPr>
              <a:t>simulated power outages on occupants of different types of buildings</a:t>
            </a:r>
            <a:r>
              <a:rPr lang="en-US" sz="1200" dirty="0">
                <a:solidFill>
                  <a:srgbClr val="333333"/>
                </a:solidFill>
                <a:ea typeface="+mn-lt"/>
                <a:cs typeface="+mn-lt"/>
              </a:rPr>
              <a:t>.</a:t>
            </a:r>
            <a:r>
              <a:rPr lang="en-US" sz="1200" dirty="0">
                <a:solidFill>
                  <a:srgbClr val="333333"/>
                </a:solidFill>
              </a:rPr>
              <a:t> The results inform what energy-efficiency measures can be taken to increase human survivability under extreme weather conditions, such as a heat wave or a cold snap.</a:t>
            </a:r>
          </a:p>
          <a:p>
            <a:pPr algn="l"/>
            <a:endParaRPr lang="en-US" sz="1250" dirty="0">
              <a:solidFill>
                <a:srgbClr val="333333"/>
              </a:solidFill>
            </a:endParaRPr>
          </a:p>
          <a:p>
            <a:pPr algn="l"/>
            <a:r>
              <a:rPr lang="en-US" sz="1400" b="1" dirty="0">
                <a:solidFill>
                  <a:schemeClr val="tx1">
                    <a:lumMod val="60000"/>
                    <a:lumOff val="40000"/>
                  </a:schemeClr>
                </a:solidFill>
              </a:rPr>
              <a:t>OBJECTIVES</a:t>
            </a:r>
            <a:endParaRPr lang="en-US" sz="1400" dirty="0">
              <a:solidFill>
                <a:schemeClr val="tx1">
                  <a:lumMod val="60000"/>
                  <a:lumOff val="40000"/>
                </a:schemeClr>
              </a:solidFill>
            </a:endParaRPr>
          </a:p>
          <a:p>
            <a:pPr marL="171450" indent="-171450" algn="l">
              <a:buFont typeface="Arial" panose="020B0604020202020204" pitchFamily="34" charset="0"/>
              <a:buChar char="•"/>
            </a:pPr>
            <a:r>
              <a:rPr lang="en-US" sz="1200" dirty="0"/>
              <a:t>Define thermal resilience of buildings</a:t>
            </a:r>
          </a:p>
          <a:p>
            <a:pPr marL="171450" indent="-171450" algn="l">
              <a:buFont typeface="Arial" panose="020B0604020202020204" pitchFamily="34" charset="0"/>
              <a:buChar char="•"/>
            </a:pPr>
            <a:r>
              <a:rPr lang="en-US" sz="1200" dirty="0"/>
              <a:t>Explain a framework to assess thermal resilience of buildings</a:t>
            </a:r>
          </a:p>
          <a:p>
            <a:pPr marL="171450" indent="-171450" algn="l">
              <a:buFont typeface="Arial" panose="020B0604020202020204" pitchFamily="34" charset="0"/>
              <a:buChar char="•"/>
            </a:pPr>
            <a:r>
              <a:rPr lang="en-US" sz="1200" dirty="0"/>
              <a:t>Explain how to model thermal resilience from simulation-based case studies for individual buildings, a district of buildings, and residential building stock in cities</a:t>
            </a:r>
          </a:p>
          <a:p>
            <a:pPr algn="l"/>
            <a:endParaRPr lang="en-US" sz="1200" dirty="0"/>
          </a:p>
          <a:p>
            <a:pPr algn="l"/>
            <a:endParaRPr lang="en-US" sz="1250" dirty="0">
              <a:ea typeface="+mn-lt"/>
              <a:cs typeface="+mn-lt"/>
            </a:endParaRPr>
          </a:p>
        </p:txBody>
      </p:sp>
      <p:pic>
        <p:nvPicPr>
          <p:cNvPr id="8" name="Picture 4">
            <a:extLst>
              <a:ext uri="{FF2B5EF4-FFF2-40B4-BE49-F238E27FC236}">
                <a16:creationId xmlns:a16="http://schemas.microsoft.com/office/drawing/2014/main" id="{816C9933-2995-A743-ACED-F7FE677EA61A}"/>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69526" y="2619589"/>
            <a:ext cx="3912047" cy="2320923"/>
          </a:xfrm>
          <a:prstGeom prst="rect">
            <a:avLst/>
          </a:prstGeom>
        </p:spPr>
      </p:pic>
      <p:pic>
        <p:nvPicPr>
          <p:cNvPr id="9" name="Picture 8">
            <a:extLst>
              <a:ext uri="{FF2B5EF4-FFF2-40B4-BE49-F238E27FC236}">
                <a16:creationId xmlns:a16="http://schemas.microsoft.com/office/drawing/2014/main" id="{9821D3AB-B19F-FF40-8644-8244BC88E40D}"/>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224" y="2380"/>
            <a:ext cx="4236035" cy="2394993"/>
          </a:xfrm>
          <a:prstGeom prst="rect">
            <a:avLst/>
          </a:prstGeom>
        </p:spPr>
      </p:pic>
      <p:sp>
        <p:nvSpPr>
          <p:cNvPr id="5" name="Title 1">
            <a:extLst>
              <a:ext uri="{FF2B5EF4-FFF2-40B4-BE49-F238E27FC236}">
                <a16:creationId xmlns:a16="http://schemas.microsoft.com/office/drawing/2014/main" id="{16379623-AB9A-71DC-0235-615A4C1357E1}"/>
              </a:ext>
            </a:extLst>
          </p:cNvPr>
          <p:cNvSpPr txBox="1">
            <a:spLocks/>
          </p:cNvSpPr>
          <p:nvPr/>
        </p:nvSpPr>
        <p:spPr>
          <a:xfrm>
            <a:off x="4233313" y="1"/>
            <a:ext cx="4904042" cy="1099595"/>
          </a:xfrm>
          <a:prstGeom prst="rect">
            <a:avLst/>
          </a:prstGeom>
          <a:solidFill>
            <a:schemeClr val="tx1"/>
          </a:solidFill>
        </p:spPr>
        <p:txBody>
          <a:bodyPr lIns="91440" tIns="45720" rIns="91440" bIns="45720" anchor="t"/>
          <a:lstStyle>
            <a:lvl1pPr marL="0" algn="ctr" defTabSz="457178" rtl="0" eaLnBrk="1" latinLnBrk="0" hangingPunct="1">
              <a:lnSpc>
                <a:spcPts val="2800"/>
              </a:lnSpc>
              <a:spcBef>
                <a:spcPct val="0"/>
              </a:spcBef>
              <a:buNone/>
              <a:defRPr sz="3000" kern="1200" spc="0">
                <a:solidFill>
                  <a:schemeClr val="bg1"/>
                </a:solidFill>
                <a:latin typeface="+mj-lt"/>
                <a:ea typeface="+mj-ea"/>
                <a:cs typeface="+mj-cs"/>
              </a:defRPr>
            </a:lvl1pPr>
          </a:lstStyle>
          <a:p>
            <a:pPr algn="l" defTabSz="457166">
              <a:lnSpc>
                <a:spcPct val="100000"/>
              </a:lnSpc>
            </a:pPr>
            <a:r>
              <a:rPr lang="en-US" dirty="0">
                <a:solidFill>
                  <a:srgbClr val="00B0F0"/>
                </a:solidFill>
                <a:latin typeface="Calibri"/>
              </a:rPr>
              <a:t> </a:t>
            </a:r>
            <a:br>
              <a:rPr lang="en-US" sz="1000" dirty="0">
                <a:latin typeface="Calibri"/>
              </a:rPr>
            </a:br>
            <a:r>
              <a:rPr lang="en-US" sz="1000" dirty="0">
                <a:solidFill>
                  <a:srgbClr val="00B0F0"/>
                </a:solidFill>
                <a:latin typeface="Calibri"/>
              </a:rPr>
              <a:t>  </a:t>
            </a:r>
            <a:r>
              <a:rPr lang="en-US" dirty="0">
                <a:solidFill>
                  <a:srgbClr val="FFFFFF"/>
                </a:solidFill>
                <a:latin typeface="Calibri"/>
              </a:rPr>
              <a:t>Energy Efficiency + Resilience</a:t>
            </a:r>
            <a:endParaRPr lang="en-US" dirty="0"/>
          </a:p>
        </p:txBody>
      </p:sp>
    </p:spTree>
    <p:extLst>
      <p:ext uri="{BB962C8B-B14F-4D97-AF65-F5344CB8AC3E}">
        <p14:creationId xmlns:p14="http://schemas.microsoft.com/office/powerpoint/2010/main" val="14405984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4B4FF18-838A-37E6-CC01-8725AB132B2D}"/>
              </a:ext>
            </a:extLst>
          </p:cNvPr>
          <p:cNvSpPr>
            <a:spLocks noGrp="1"/>
          </p:cNvSpPr>
          <p:nvPr>
            <p:ph type="title"/>
          </p:nvPr>
        </p:nvSpPr>
        <p:spPr/>
        <p:txBody>
          <a:bodyPr/>
          <a:lstStyle/>
          <a:p>
            <a:r>
              <a:rPr lang="en-US" dirty="0"/>
              <a:t>Valuation of Energy Efficiency for Energy Resilience</a:t>
            </a:r>
          </a:p>
        </p:txBody>
      </p:sp>
      <p:sp>
        <p:nvSpPr>
          <p:cNvPr id="9" name="TextBox 8">
            <a:extLst>
              <a:ext uri="{FF2B5EF4-FFF2-40B4-BE49-F238E27FC236}">
                <a16:creationId xmlns:a16="http://schemas.microsoft.com/office/drawing/2014/main" id="{73B4079E-E23A-D801-9A98-EBE8263C6504}"/>
              </a:ext>
            </a:extLst>
          </p:cNvPr>
          <p:cNvSpPr txBox="1"/>
          <p:nvPr/>
        </p:nvSpPr>
        <p:spPr>
          <a:xfrm>
            <a:off x="457198" y="1076422"/>
            <a:ext cx="8229603" cy="659861"/>
          </a:xfrm>
          <a:prstGeom prst="rect">
            <a:avLst/>
          </a:prstGeom>
          <a:solidFill>
            <a:schemeClr val="accent1">
              <a:lumMod val="20000"/>
              <a:lumOff val="80000"/>
            </a:schemeClr>
          </a:solidFill>
        </p:spPr>
        <p:txBody>
          <a:bodyPr wrap="square" rtlCol="0">
            <a:spAutoFit/>
          </a:bodyPr>
          <a:lstStyle/>
          <a:p>
            <a:pPr algn="ctr"/>
            <a:r>
              <a:rPr lang="en-US" sz="1500" dirty="0"/>
              <a:t>Project objective: develop a standardized methodology to </a:t>
            </a:r>
            <a:r>
              <a:rPr lang="en-US" sz="1500" b="1" dirty="0"/>
              <a:t>quantitatively </a:t>
            </a:r>
          </a:p>
          <a:p>
            <a:pPr algn="ctr"/>
            <a:r>
              <a:rPr lang="en-US" sz="1500" b="1" dirty="0"/>
              <a:t>assess how building efficiency impacts energy resilience</a:t>
            </a:r>
            <a:r>
              <a:rPr lang="en-US" sz="1500" dirty="0"/>
              <a:t>.</a:t>
            </a:r>
          </a:p>
          <a:p>
            <a:endParaRPr lang="en-US" sz="688" dirty="0"/>
          </a:p>
        </p:txBody>
      </p:sp>
      <p:graphicFrame>
        <p:nvGraphicFramePr>
          <p:cNvPr id="10" name="Table 12">
            <a:extLst>
              <a:ext uri="{FF2B5EF4-FFF2-40B4-BE49-F238E27FC236}">
                <a16:creationId xmlns:a16="http://schemas.microsoft.com/office/drawing/2014/main" id="{69BE40A0-C647-2BA8-6D23-C9A20098BF97}"/>
              </a:ext>
            </a:extLst>
          </p:cNvPr>
          <p:cNvGraphicFramePr>
            <a:graphicFrameLocks noGrp="1"/>
          </p:cNvGraphicFramePr>
          <p:nvPr>
            <p:extLst>
              <p:ext uri="{D42A27DB-BD31-4B8C-83A1-F6EECF244321}">
                <p14:modId xmlns:p14="http://schemas.microsoft.com/office/powerpoint/2010/main" val="1416832801"/>
              </p:ext>
            </p:extLst>
          </p:nvPr>
        </p:nvGraphicFramePr>
        <p:xfrm>
          <a:off x="1203414" y="2247621"/>
          <a:ext cx="6737169" cy="1813560"/>
        </p:xfrm>
        <a:graphic>
          <a:graphicData uri="http://schemas.openxmlformats.org/drawingml/2006/table">
            <a:tbl>
              <a:tblPr firstRow="1" bandRow="1">
                <a:tableStyleId>{073A0DAA-6AF3-43AB-8588-CEC1D06C72B9}</a:tableStyleId>
              </a:tblPr>
              <a:tblGrid>
                <a:gridCol w="1617201">
                  <a:extLst>
                    <a:ext uri="{9D8B030D-6E8A-4147-A177-3AD203B41FA5}">
                      <a16:colId xmlns:a16="http://schemas.microsoft.com/office/drawing/2014/main" val="358287690"/>
                    </a:ext>
                  </a:extLst>
                </a:gridCol>
                <a:gridCol w="1769511">
                  <a:extLst>
                    <a:ext uri="{9D8B030D-6E8A-4147-A177-3AD203B41FA5}">
                      <a16:colId xmlns:a16="http://schemas.microsoft.com/office/drawing/2014/main" val="870851428"/>
                    </a:ext>
                  </a:extLst>
                </a:gridCol>
                <a:gridCol w="1693107">
                  <a:extLst>
                    <a:ext uri="{9D8B030D-6E8A-4147-A177-3AD203B41FA5}">
                      <a16:colId xmlns:a16="http://schemas.microsoft.com/office/drawing/2014/main" val="1455005859"/>
                    </a:ext>
                  </a:extLst>
                </a:gridCol>
                <a:gridCol w="1657350">
                  <a:extLst>
                    <a:ext uri="{9D8B030D-6E8A-4147-A177-3AD203B41FA5}">
                      <a16:colId xmlns:a16="http://schemas.microsoft.com/office/drawing/2014/main" val="883258270"/>
                    </a:ext>
                  </a:extLst>
                </a:gridCol>
              </a:tblGrid>
              <a:tr h="247650">
                <a:tc>
                  <a:txBody>
                    <a:bodyPr/>
                    <a:lstStyle/>
                    <a:p>
                      <a:endParaRPr lang="en-US" sz="1300" dirty="0"/>
                    </a:p>
                  </a:txBody>
                  <a:tcPr marL="57150" marR="57150" marT="28575" marB="28575"/>
                </a:tc>
                <a:tc>
                  <a:txBody>
                    <a:bodyPr/>
                    <a:lstStyle/>
                    <a:p>
                      <a:r>
                        <a:rPr lang="en-US" sz="1300" dirty="0"/>
                        <a:t>PNNL</a:t>
                      </a:r>
                    </a:p>
                  </a:txBody>
                  <a:tcPr marL="57150" marR="57150" marT="28575" marB="28575"/>
                </a:tc>
                <a:tc>
                  <a:txBody>
                    <a:bodyPr/>
                    <a:lstStyle/>
                    <a:p>
                      <a:r>
                        <a:rPr lang="en-US" sz="1300" dirty="0"/>
                        <a:t>NREL</a:t>
                      </a:r>
                    </a:p>
                  </a:txBody>
                  <a:tcPr marL="57150" marR="57150" marT="28575" marB="28575"/>
                </a:tc>
                <a:tc>
                  <a:txBody>
                    <a:bodyPr/>
                    <a:lstStyle/>
                    <a:p>
                      <a:r>
                        <a:rPr lang="en-US" sz="1300" dirty="0"/>
                        <a:t>LBL</a:t>
                      </a:r>
                    </a:p>
                  </a:txBody>
                  <a:tcPr marL="57150" marR="57150" marT="28575" marB="28575"/>
                </a:tc>
                <a:extLst>
                  <a:ext uri="{0D108BD9-81ED-4DB2-BD59-A6C34878D82A}">
                    <a16:rowId xmlns:a16="http://schemas.microsoft.com/office/drawing/2014/main" val="2954924095"/>
                  </a:ext>
                </a:extLst>
              </a:tr>
              <a:tr h="628650">
                <a:tc>
                  <a:txBody>
                    <a:bodyPr/>
                    <a:lstStyle/>
                    <a:p>
                      <a:r>
                        <a:rPr lang="en-US" sz="1300" dirty="0"/>
                        <a:t>Building Types</a:t>
                      </a:r>
                    </a:p>
                  </a:txBody>
                  <a:tcPr marL="57150" marR="57150" marT="28575" marB="28575"/>
                </a:tc>
                <a:tc>
                  <a:txBody>
                    <a:bodyPr/>
                    <a:lstStyle/>
                    <a:p>
                      <a:r>
                        <a:rPr lang="en-US" sz="1300" dirty="0"/>
                        <a:t>New single family</a:t>
                      </a:r>
                    </a:p>
                    <a:p>
                      <a:r>
                        <a:rPr lang="en-US" sz="1300" dirty="0"/>
                        <a:t>New and existing multifamily</a:t>
                      </a:r>
                    </a:p>
                  </a:txBody>
                  <a:tcPr marL="57150" marR="57150" marT="28575" marB="28575"/>
                </a:tc>
                <a:tc>
                  <a:txBody>
                    <a:bodyPr/>
                    <a:lstStyle/>
                    <a:p>
                      <a:r>
                        <a:rPr lang="en-US" sz="1300" dirty="0"/>
                        <a:t>Existing single family</a:t>
                      </a:r>
                    </a:p>
                  </a:txBody>
                  <a:tcPr marL="57150" marR="57150" marT="28575" marB="28575"/>
                </a:tc>
                <a:tc>
                  <a:txBody>
                    <a:bodyPr/>
                    <a:lstStyle/>
                    <a:p>
                      <a:r>
                        <a:rPr lang="en-US" sz="1300" dirty="0"/>
                        <a:t>Nursing home case study</a:t>
                      </a:r>
                    </a:p>
                  </a:txBody>
                  <a:tcPr marL="57150" marR="57150" marT="28575" marB="28575"/>
                </a:tc>
                <a:extLst>
                  <a:ext uri="{0D108BD9-81ED-4DB2-BD59-A6C34878D82A}">
                    <a16:rowId xmlns:a16="http://schemas.microsoft.com/office/drawing/2014/main" val="2852866025"/>
                  </a:ext>
                </a:extLst>
              </a:tr>
              <a:tr h="438150">
                <a:tc>
                  <a:txBody>
                    <a:bodyPr/>
                    <a:lstStyle/>
                    <a:p>
                      <a:r>
                        <a:rPr lang="en-US" sz="1300" dirty="0"/>
                        <a:t>Modeling Platform</a:t>
                      </a:r>
                    </a:p>
                  </a:txBody>
                  <a:tcPr marL="57150" marR="57150" marT="28575" marB="28575"/>
                </a:tc>
                <a:tc>
                  <a:txBody>
                    <a:bodyPr/>
                    <a:lstStyle/>
                    <a:p>
                      <a:r>
                        <a:rPr lang="en-US" sz="1300" dirty="0"/>
                        <a:t>Code modeling framework</a:t>
                      </a:r>
                    </a:p>
                  </a:txBody>
                  <a:tcPr marL="57150" marR="57150" marT="28575" marB="28575"/>
                </a:tc>
                <a:tc>
                  <a:txBody>
                    <a:bodyPr/>
                    <a:lstStyle/>
                    <a:p>
                      <a:r>
                        <a:rPr lang="en-US" sz="1300" dirty="0"/>
                        <a:t>ResStock; </a:t>
                      </a:r>
                      <a:r>
                        <a:rPr lang="en-US" sz="1300" dirty="0" err="1"/>
                        <a:t>EnergyPlus</a:t>
                      </a:r>
                      <a:endParaRPr lang="en-US" sz="1300" dirty="0"/>
                    </a:p>
                  </a:txBody>
                  <a:tcPr marL="57150" marR="57150" marT="28575" marB="28575"/>
                </a:tc>
                <a:tc>
                  <a:txBody>
                    <a:bodyPr/>
                    <a:lstStyle/>
                    <a:p>
                      <a:r>
                        <a:rPr lang="en-US" sz="1300" dirty="0" err="1"/>
                        <a:t>EnergyPlus</a:t>
                      </a:r>
                      <a:endParaRPr lang="en-US" sz="1300" dirty="0"/>
                    </a:p>
                  </a:txBody>
                  <a:tcPr marL="57150" marR="57150" marT="28575" marB="28575"/>
                </a:tc>
                <a:extLst>
                  <a:ext uri="{0D108BD9-81ED-4DB2-BD59-A6C34878D82A}">
                    <a16:rowId xmlns:a16="http://schemas.microsoft.com/office/drawing/2014/main" val="2310654994"/>
                  </a:ext>
                </a:extLst>
              </a:tr>
              <a:tr h="438150">
                <a:tc>
                  <a:txBody>
                    <a:bodyPr/>
                    <a:lstStyle/>
                    <a:p>
                      <a:r>
                        <a:rPr lang="en-US" sz="1300" dirty="0"/>
                        <a:t>Resilience Analysis Method Development</a:t>
                      </a:r>
                    </a:p>
                  </a:txBody>
                  <a:tcPr marL="57150" marR="57150" marT="28575" marB="28575"/>
                </a:tc>
                <a:tc>
                  <a:txBody>
                    <a:bodyPr/>
                    <a:lstStyle/>
                    <a:p>
                      <a:r>
                        <a:rPr lang="en-US" sz="1300" dirty="0"/>
                        <a:t>Extreme event excess death analysis</a:t>
                      </a:r>
                    </a:p>
                  </a:txBody>
                  <a:tcPr marL="57150" marR="57150" marT="28575" marB="28575"/>
                </a:tc>
                <a:tc>
                  <a:txBody>
                    <a:bodyPr/>
                    <a:lstStyle/>
                    <a:p>
                      <a:r>
                        <a:rPr lang="en-US" sz="1300" dirty="0"/>
                        <a:t>Extreme event-power outage probability</a:t>
                      </a:r>
                    </a:p>
                  </a:txBody>
                  <a:tcPr marL="57150" marR="57150" marT="28575" marB="28575"/>
                </a:tc>
                <a:tc>
                  <a:txBody>
                    <a:bodyPr/>
                    <a:lstStyle/>
                    <a:p>
                      <a:r>
                        <a:rPr lang="en-US" sz="1300" dirty="0"/>
                        <a:t>Extreme weather event characterization</a:t>
                      </a:r>
                    </a:p>
                  </a:txBody>
                  <a:tcPr marL="57150" marR="57150" marT="28575" marB="28575"/>
                </a:tc>
                <a:extLst>
                  <a:ext uri="{0D108BD9-81ED-4DB2-BD59-A6C34878D82A}">
                    <a16:rowId xmlns:a16="http://schemas.microsoft.com/office/drawing/2014/main" val="834789704"/>
                  </a:ext>
                </a:extLst>
              </a:tr>
            </a:tbl>
          </a:graphicData>
        </a:graphic>
      </p:graphicFrame>
    </p:spTree>
    <p:extLst>
      <p:ext uri="{BB962C8B-B14F-4D97-AF65-F5344CB8AC3E}">
        <p14:creationId xmlns:p14="http://schemas.microsoft.com/office/powerpoint/2010/main" val="15450783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Map&#10;&#10;Description automatically generated">
            <a:extLst>
              <a:ext uri="{FF2B5EF4-FFF2-40B4-BE49-F238E27FC236}">
                <a16:creationId xmlns:a16="http://schemas.microsoft.com/office/drawing/2014/main" id="{8D1A4B69-5A10-4510-A4D0-C56CFF35E4E4}"/>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008989" y="767450"/>
            <a:ext cx="4776369" cy="2612767"/>
          </a:xfrm>
          <a:prstGeom prst="rect">
            <a:avLst/>
          </a:prstGeom>
        </p:spPr>
      </p:pic>
      <p:sp>
        <p:nvSpPr>
          <p:cNvPr id="50" name="Rectangle: Rounded Corners 49">
            <a:extLst>
              <a:ext uri="{FF2B5EF4-FFF2-40B4-BE49-F238E27FC236}">
                <a16:creationId xmlns:a16="http://schemas.microsoft.com/office/drawing/2014/main" id="{95B7ED07-C17B-40BD-AC1E-019E599654B7}"/>
              </a:ext>
            </a:extLst>
          </p:cNvPr>
          <p:cNvSpPr/>
          <p:nvPr/>
        </p:nvSpPr>
        <p:spPr>
          <a:xfrm>
            <a:off x="3054812" y="3225660"/>
            <a:ext cx="944074" cy="277376"/>
          </a:xfrm>
          <a:prstGeom prst="roundRect">
            <a:avLst/>
          </a:prstGeom>
          <a:ln w="19050">
            <a:noFill/>
          </a:ln>
          <a:effectLst/>
        </p:spPr>
        <p:style>
          <a:lnRef idx="2">
            <a:schemeClr val="dk1"/>
          </a:lnRef>
          <a:fillRef idx="1">
            <a:schemeClr val="lt1"/>
          </a:fillRef>
          <a:effectRef idx="0">
            <a:schemeClr val="dk1"/>
          </a:effectRef>
          <a:fontRef idx="minor">
            <a:schemeClr val="dk1"/>
          </a:fontRef>
        </p:style>
        <p:txBody>
          <a:bodyPr rtlCol="0" anchor="b" anchorCtr="0"/>
          <a:lstStyle/>
          <a:p>
            <a:pPr algn="ctr"/>
            <a:endParaRPr lang="en-US" sz="1200" dirty="0">
              <a:solidFill>
                <a:schemeClr val="accent5"/>
              </a:solidFill>
              <a:latin typeface="+mj-lt"/>
            </a:endParaRPr>
          </a:p>
        </p:txBody>
      </p:sp>
      <p:sp>
        <p:nvSpPr>
          <p:cNvPr id="64" name="Rectangle: Rounded Corners 63">
            <a:extLst>
              <a:ext uri="{FF2B5EF4-FFF2-40B4-BE49-F238E27FC236}">
                <a16:creationId xmlns:a16="http://schemas.microsoft.com/office/drawing/2014/main" id="{41B04076-F4C4-43C2-A8DB-5CFA1FA5D4FC}"/>
              </a:ext>
            </a:extLst>
          </p:cNvPr>
          <p:cNvSpPr/>
          <p:nvPr/>
        </p:nvSpPr>
        <p:spPr>
          <a:xfrm>
            <a:off x="4505342" y="248343"/>
            <a:ext cx="1919244" cy="529551"/>
          </a:xfrm>
          <a:prstGeom prst="roundRect">
            <a:avLst/>
          </a:prstGeom>
          <a:ln w="19050">
            <a:solidFill>
              <a:schemeClr val="accent6"/>
            </a:solidFill>
          </a:ln>
          <a:effectLst>
            <a:outerShdw blurRad="50800" dist="38100" dir="5400000" algn="t"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nchorCtr="0"/>
          <a:lstStyle/>
          <a:p>
            <a:pPr algn="ctr"/>
            <a:r>
              <a:rPr lang="en-US" sz="1050" dirty="0">
                <a:solidFill>
                  <a:schemeClr val="accent6"/>
                </a:solidFill>
                <a:latin typeface="+mj-lt"/>
              </a:rPr>
              <a:t>Extreme Cold &amp; Heat Events</a:t>
            </a:r>
          </a:p>
          <a:p>
            <a:pPr algn="ctr"/>
            <a:r>
              <a:rPr lang="en-US" sz="750" dirty="0">
                <a:solidFill>
                  <a:schemeClr val="accent6"/>
                </a:solidFill>
                <a:latin typeface="+mj-lt"/>
              </a:rPr>
              <a:t>Coincident with a power outage</a:t>
            </a:r>
          </a:p>
        </p:txBody>
      </p:sp>
      <p:grpSp>
        <p:nvGrpSpPr>
          <p:cNvPr id="3" name="Group 2">
            <a:extLst>
              <a:ext uri="{FF2B5EF4-FFF2-40B4-BE49-F238E27FC236}">
                <a16:creationId xmlns:a16="http://schemas.microsoft.com/office/drawing/2014/main" id="{303B1FE7-2277-4976-B452-EF6B72F6BCC0}"/>
              </a:ext>
            </a:extLst>
          </p:cNvPr>
          <p:cNvGrpSpPr/>
          <p:nvPr/>
        </p:nvGrpSpPr>
        <p:grpSpPr>
          <a:xfrm>
            <a:off x="725762" y="692964"/>
            <a:ext cx="6129118" cy="2629197"/>
            <a:chOff x="517860" y="1080833"/>
            <a:chExt cx="8172158" cy="3505596"/>
          </a:xfrm>
        </p:grpSpPr>
        <p:grpSp>
          <p:nvGrpSpPr>
            <p:cNvPr id="33" name="Group 32">
              <a:extLst>
                <a:ext uri="{FF2B5EF4-FFF2-40B4-BE49-F238E27FC236}">
                  <a16:creationId xmlns:a16="http://schemas.microsoft.com/office/drawing/2014/main" id="{A4D84A88-0086-4049-B20B-B72FBFF016F9}"/>
                </a:ext>
              </a:extLst>
            </p:cNvPr>
            <p:cNvGrpSpPr/>
            <p:nvPr/>
          </p:nvGrpSpPr>
          <p:grpSpPr>
            <a:xfrm>
              <a:off x="2684161" y="1080833"/>
              <a:ext cx="3220374" cy="962437"/>
              <a:chOff x="3326529" y="1440050"/>
              <a:chExt cx="3220374" cy="962437"/>
            </a:xfrm>
          </p:grpSpPr>
          <p:sp>
            <p:nvSpPr>
              <p:cNvPr id="27" name="Callout: Bent Line with Accent Bar 26">
                <a:extLst>
                  <a:ext uri="{FF2B5EF4-FFF2-40B4-BE49-F238E27FC236}">
                    <a16:creationId xmlns:a16="http://schemas.microsoft.com/office/drawing/2014/main" id="{405CA0A6-8D5E-4151-8000-E64AEB6673F1}"/>
                  </a:ext>
                </a:extLst>
              </p:cNvPr>
              <p:cNvSpPr/>
              <p:nvPr/>
            </p:nvSpPr>
            <p:spPr>
              <a:xfrm flipH="1">
                <a:off x="3326529" y="1440050"/>
                <a:ext cx="2213300" cy="214109"/>
              </a:xfrm>
              <a:prstGeom prst="accentCallout2">
                <a:avLst>
                  <a:gd name="adj1" fmla="val 45365"/>
                  <a:gd name="adj2" fmla="val -728"/>
                  <a:gd name="adj3" fmla="val 48925"/>
                  <a:gd name="adj4" fmla="val -7491"/>
                  <a:gd name="adj5" fmla="val 425744"/>
                  <a:gd name="adj6" fmla="val -37535"/>
                </a:avLst>
              </a:prstGeom>
              <a:noFill/>
              <a:ln w="12700">
                <a:solidFill>
                  <a:schemeClr val="tx1">
                    <a:lumMod val="50000"/>
                    <a:lumOff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900" b="1" dirty="0"/>
                  <a:t>Minneapolis/St. Paul, MN (6A)</a:t>
                </a:r>
              </a:p>
            </p:txBody>
          </p:sp>
          <p:pic>
            <p:nvPicPr>
              <p:cNvPr id="17" name="Graphic 16" descr="Marker with solid fill">
                <a:extLst>
                  <a:ext uri="{FF2B5EF4-FFF2-40B4-BE49-F238E27FC236}">
                    <a16:creationId xmlns:a16="http://schemas.microsoft.com/office/drawing/2014/main" id="{F4724D34-F6A5-4B8B-8076-4DAD95C5B97D}"/>
                  </a:ext>
                </a:extLst>
              </p:cNvPr>
              <p:cNvPicPr>
                <a:picLocks noChangeAspect="1"/>
              </p:cNvPicPr>
              <p:nvPr/>
            </p:nvPicPr>
            <p:blipFill>
              <a:blip r:embed="rId4" cstate="email">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199668" y="2055252"/>
                <a:ext cx="347235" cy="347235"/>
              </a:xfrm>
              <a:prstGeom prst="rect">
                <a:avLst/>
              </a:prstGeom>
            </p:spPr>
          </p:pic>
        </p:grpSp>
        <p:grpSp>
          <p:nvGrpSpPr>
            <p:cNvPr id="34" name="Group 33">
              <a:extLst>
                <a:ext uri="{FF2B5EF4-FFF2-40B4-BE49-F238E27FC236}">
                  <a16:creationId xmlns:a16="http://schemas.microsoft.com/office/drawing/2014/main" id="{B6ADE273-68A7-48E0-82F5-5244F93CEB57}"/>
                </a:ext>
              </a:extLst>
            </p:cNvPr>
            <p:cNvGrpSpPr/>
            <p:nvPr/>
          </p:nvGrpSpPr>
          <p:grpSpPr>
            <a:xfrm>
              <a:off x="6686243" y="1344352"/>
              <a:ext cx="2003775" cy="1026418"/>
              <a:chOff x="7328611" y="1703569"/>
              <a:chExt cx="2003775" cy="1026418"/>
            </a:xfrm>
          </p:grpSpPr>
          <p:sp>
            <p:nvSpPr>
              <p:cNvPr id="28" name="Callout: Bent Line with Accent Bar 27">
                <a:extLst>
                  <a:ext uri="{FF2B5EF4-FFF2-40B4-BE49-F238E27FC236}">
                    <a16:creationId xmlns:a16="http://schemas.microsoft.com/office/drawing/2014/main" id="{6EEBE914-133F-406F-9068-3F2EDC80767B}"/>
                  </a:ext>
                </a:extLst>
              </p:cNvPr>
              <p:cNvSpPr/>
              <p:nvPr/>
            </p:nvSpPr>
            <p:spPr>
              <a:xfrm>
                <a:off x="8078599" y="1703569"/>
                <a:ext cx="1253787" cy="214109"/>
              </a:xfrm>
              <a:prstGeom prst="accentCallout2">
                <a:avLst>
                  <a:gd name="adj1" fmla="val 48924"/>
                  <a:gd name="adj2" fmla="val 4499"/>
                  <a:gd name="adj3" fmla="val 48925"/>
                  <a:gd name="adj4" fmla="val -6393"/>
                  <a:gd name="adj5" fmla="val 453549"/>
                  <a:gd name="adj6" fmla="val -46038"/>
                </a:avLst>
              </a:prstGeom>
              <a:noFill/>
              <a:ln w="12700">
                <a:solidFill>
                  <a:schemeClr val="tx1">
                    <a:lumMod val="50000"/>
                    <a:lumOff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900" b="1" dirty="0"/>
                  <a:t>Detroit, MI (5A)</a:t>
                </a:r>
              </a:p>
            </p:txBody>
          </p:sp>
          <p:pic>
            <p:nvPicPr>
              <p:cNvPr id="18" name="Graphic 17" descr="Marker with solid fill">
                <a:extLst>
                  <a:ext uri="{FF2B5EF4-FFF2-40B4-BE49-F238E27FC236}">
                    <a16:creationId xmlns:a16="http://schemas.microsoft.com/office/drawing/2014/main" id="{1DCC92C5-D27C-4983-BBBE-1F431FAD56CB}"/>
                  </a:ext>
                </a:extLst>
              </p:cNvPr>
              <p:cNvPicPr>
                <a:picLocks noChangeAspect="1"/>
              </p:cNvPicPr>
              <p:nvPr/>
            </p:nvPicPr>
            <p:blipFill>
              <a:blip r:embed="rId4" cstate="email">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328611" y="2382752"/>
                <a:ext cx="347235" cy="347235"/>
              </a:xfrm>
              <a:prstGeom prst="rect">
                <a:avLst/>
              </a:prstGeom>
            </p:spPr>
          </p:pic>
        </p:grpSp>
        <p:grpSp>
          <p:nvGrpSpPr>
            <p:cNvPr id="35" name="Group 34">
              <a:extLst>
                <a:ext uri="{FF2B5EF4-FFF2-40B4-BE49-F238E27FC236}">
                  <a16:creationId xmlns:a16="http://schemas.microsoft.com/office/drawing/2014/main" id="{A2FBC5DC-2686-4978-B2C8-7F8E78E08861}"/>
                </a:ext>
              </a:extLst>
            </p:cNvPr>
            <p:cNvGrpSpPr/>
            <p:nvPr/>
          </p:nvGrpSpPr>
          <p:grpSpPr>
            <a:xfrm>
              <a:off x="6536874" y="3272833"/>
              <a:ext cx="2027091" cy="814052"/>
              <a:chOff x="7179242" y="3632050"/>
              <a:chExt cx="2027091" cy="814052"/>
            </a:xfrm>
          </p:grpSpPr>
          <p:sp>
            <p:nvSpPr>
              <p:cNvPr id="29" name="Callout: Bent Line with Accent Bar 28">
                <a:extLst>
                  <a:ext uri="{FF2B5EF4-FFF2-40B4-BE49-F238E27FC236}">
                    <a16:creationId xmlns:a16="http://schemas.microsoft.com/office/drawing/2014/main" id="{5CC06865-8CEA-4700-85AE-8B0B85064EF0}"/>
                  </a:ext>
                </a:extLst>
              </p:cNvPr>
              <p:cNvSpPr/>
              <p:nvPr/>
            </p:nvSpPr>
            <p:spPr>
              <a:xfrm>
                <a:off x="7952546" y="4231993"/>
                <a:ext cx="1253787" cy="214109"/>
              </a:xfrm>
              <a:prstGeom prst="accentCallout2">
                <a:avLst>
                  <a:gd name="adj1" fmla="val 48924"/>
                  <a:gd name="adj2" fmla="val -2794"/>
                  <a:gd name="adj3" fmla="val 48925"/>
                  <a:gd name="adj4" fmla="val -10647"/>
                  <a:gd name="adj5" fmla="val -144056"/>
                  <a:gd name="adj6" fmla="val -47557"/>
                </a:avLst>
              </a:prstGeom>
              <a:noFill/>
              <a:ln w="12700">
                <a:solidFill>
                  <a:schemeClr val="tx1">
                    <a:lumMod val="50000"/>
                    <a:lumOff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900" b="1" dirty="0"/>
                  <a:t>Atlanta, GA (3A)</a:t>
                </a:r>
              </a:p>
            </p:txBody>
          </p:sp>
          <p:pic>
            <p:nvPicPr>
              <p:cNvPr id="13" name="Graphic 12" descr="Marker with solid fill">
                <a:extLst>
                  <a:ext uri="{FF2B5EF4-FFF2-40B4-BE49-F238E27FC236}">
                    <a16:creationId xmlns:a16="http://schemas.microsoft.com/office/drawing/2014/main" id="{8A1FECEB-0E87-47CB-A52A-C684AA3164C5}"/>
                  </a:ext>
                </a:extLst>
              </p:cNvPr>
              <p:cNvPicPr>
                <a:picLocks noChangeAspect="1"/>
              </p:cNvPicPr>
              <p:nvPr/>
            </p:nvPicPr>
            <p:blipFill>
              <a:blip r:embed="rId4" cstate="email">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179242" y="3632050"/>
                <a:ext cx="347235" cy="347235"/>
              </a:xfrm>
              <a:prstGeom prst="rect">
                <a:avLst/>
              </a:prstGeom>
            </p:spPr>
          </p:pic>
        </p:grpSp>
        <p:grpSp>
          <p:nvGrpSpPr>
            <p:cNvPr id="36" name="Group 35">
              <a:extLst>
                <a:ext uri="{FF2B5EF4-FFF2-40B4-BE49-F238E27FC236}">
                  <a16:creationId xmlns:a16="http://schemas.microsoft.com/office/drawing/2014/main" id="{BD4412D4-E37A-4674-8234-9D98F5E4C841}"/>
                </a:ext>
              </a:extLst>
            </p:cNvPr>
            <p:cNvGrpSpPr/>
            <p:nvPr/>
          </p:nvGrpSpPr>
          <p:grpSpPr>
            <a:xfrm>
              <a:off x="3623261" y="3858415"/>
              <a:ext cx="2057822" cy="728014"/>
              <a:chOff x="4265629" y="4217632"/>
              <a:chExt cx="2057822" cy="728014"/>
            </a:xfrm>
          </p:grpSpPr>
          <p:sp>
            <p:nvSpPr>
              <p:cNvPr id="30" name="Callout: Bent Line with Accent Bar 29">
                <a:extLst>
                  <a:ext uri="{FF2B5EF4-FFF2-40B4-BE49-F238E27FC236}">
                    <a16:creationId xmlns:a16="http://schemas.microsoft.com/office/drawing/2014/main" id="{2BA9795F-A1EE-48A3-84C9-09F5E3177021}"/>
                  </a:ext>
                </a:extLst>
              </p:cNvPr>
              <p:cNvSpPr/>
              <p:nvPr/>
            </p:nvSpPr>
            <p:spPr>
              <a:xfrm flipH="1">
                <a:off x="4265629" y="4731537"/>
                <a:ext cx="1258765" cy="214109"/>
              </a:xfrm>
              <a:prstGeom prst="accentCallout2">
                <a:avLst>
                  <a:gd name="adj1" fmla="val 48924"/>
                  <a:gd name="adj2" fmla="val 1443"/>
                  <a:gd name="adj3" fmla="val 45366"/>
                  <a:gd name="adj4" fmla="val -5804"/>
                  <a:gd name="adj5" fmla="val -102977"/>
                  <a:gd name="adj6" fmla="val -49711"/>
                </a:avLst>
              </a:prstGeom>
              <a:noFill/>
              <a:ln w="12700">
                <a:solidFill>
                  <a:schemeClr val="tx1">
                    <a:lumMod val="50000"/>
                    <a:lumOff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900" b="1" dirty="0"/>
                  <a:t>Houston, TX (2A)</a:t>
                </a:r>
              </a:p>
            </p:txBody>
          </p:sp>
          <p:pic>
            <p:nvPicPr>
              <p:cNvPr id="14" name="Graphic 13" descr="Marker with solid fill">
                <a:extLst>
                  <a:ext uri="{FF2B5EF4-FFF2-40B4-BE49-F238E27FC236}">
                    <a16:creationId xmlns:a16="http://schemas.microsoft.com/office/drawing/2014/main" id="{6EBC9BAD-7C0E-4CDD-A383-2591D3B25836}"/>
                  </a:ext>
                </a:extLst>
              </p:cNvPr>
              <p:cNvPicPr>
                <a:picLocks noChangeAspect="1"/>
              </p:cNvPicPr>
              <p:nvPr/>
            </p:nvPicPr>
            <p:blipFill>
              <a:blip r:embed="rId4" cstate="email">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976216" y="4217632"/>
                <a:ext cx="347235" cy="347235"/>
              </a:xfrm>
              <a:prstGeom prst="rect">
                <a:avLst/>
              </a:prstGeom>
            </p:spPr>
          </p:pic>
        </p:grpSp>
        <p:grpSp>
          <p:nvGrpSpPr>
            <p:cNvPr id="37" name="Group 36">
              <a:extLst>
                <a:ext uri="{FF2B5EF4-FFF2-40B4-BE49-F238E27FC236}">
                  <a16:creationId xmlns:a16="http://schemas.microsoft.com/office/drawing/2014/main" id="{BF0D21CB-6069-483C-9F16-48EBD4CFCD78}"/>
                </a:ext>
              </a:extLst>
            </p:cNvPr>
            <p:cNvGrpSpPr/>
            <p:nvPr/>
          </p:nvGrpSpPr>
          <p:grpSpPr>
            <a:xfrm>
              <a:off x="517860" y="1406048"/>
              <a:ext cx="2128198" cy="546562"/>
              <a:chOff x="1160228" y="1765265"/>
              <a:chExt cx="2128198" cy="546562"/>
            </a:xfrm>
          </p:grpSpPr>
          <p:pic>
            <p:nvPicPr>
              <p:cNvPr id="15" name="Graphic 14" descr="Marker with solid fill">
                <a:extLst>
                  <a:ext uri="{FF2B5EF4-FFF2-40B4-BE49-F238E27FC236}">
                    <a16:creationId xmlns:a16="http://schemas.microsoft.com/office/drawing/2014/main" id="{5C210982-5C81-4B7B-B4AF-5CBACC155C22}"/>
                  </a:ext>
                </a:extLst>
              </p:cNvPr>
              <p:cNvPicPr>
                <a:picLocks noChangeAspect="1"/>
              </p:cNvPicPr>
              <p:nvPr/>
            </p:nvPicPr>
            <p:blipFill>
              <a:blip r:embed="rId4" cstate="email">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941191" y="1964592"/>
                <a:ext cx="347235" cy="347235"/>
              </a:xfrm>
              <a:prstGeom prst="rect">
                <a:avLst/>
              </a:prstGeom>
            </p:spPr>
          </p:pic>
          <p:sp>
            <p:nvSpPr>
              <p:cNvPr id="31" name="Callout: Bent Line with Accent Bar 30">
                <a:extLst>
                  <a:ext uri="{FF2B5EF4-FFF2-40B4-BE49-F238E27FC236}">
                    <a16:creationId xmlns:a16="http://schemas.microsoft.com/office/drawing/2014/main" id="{DD62530B-465C-4426-A1A5-247C409C1957}"/>
                  </a:ext>
                </a:extLst>
              </p:cNvPr>
              <p:cNvSpPr/>
              <p:nvPr/>
            </p:nvSpPr>
            <p:spPr>
              <a:xfrm flipH="1">
                <a:off x="1160228" y="1765265"/>
                <a:ext cx="1405979" cy="440703"/>
              </a:xfrm>
              <a:prstGeom prst="accentCallout2">
                <a:avLst>
                  <a:gd name="adj1" fmla="val 47590"/>
                  <a:gd name="adj2" fmla="val 1643"/>
                  <a:gd name="adj3" fmla="val 48925"/>
                  <a:gd name="adj4" fmla="val -7491"/>
                  <a:gd name="adj5" fmla="val 97207"/>
                  <a:gd name="adj6" fmla="val -35642"/>
                </a:avLst>
              </a:prstGeom>
              <a:noFill/>
              <a:ln w="12700">
                <a:solidFill>
                  <a:schemeClr val="tx1">
                    <a:lumMod val="50000"/>
                    <a:lumOff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900" b="1" dirty="0"/>
                  <a:t>Portland, OR (4C)</a:t>
                </a:r>
              </a:p>
            </p:txBody>
          </p:sp>
        </p:grpSp>
        <p:grpSp>
          <p:nvGrpSpPr>
            <p:cNvPr id="39" name="Group 38">
              <a:extLst>
                <a:ext uri="{FF2B5EF4-FFF2-40B4-BE49-F238E27FC236}">
                  <a16:creationId xmlns:a16="http://schemas.microsoft.com/office/drawing/2014/main" id="{C76B43A3-6519-4BB5-987D-0CFD9919E9A9}"/>
                </a:ext>
              </a:extLst>
            </p:cNvPr>
            <p:cNvGrpSpPr/>
            <p:nvPr/>
          </p:nvGrpSpPr>
          <p:grpSpPr>
            <a:xfrm>
              <a:off x="661580" y="3240636"/>
              <a:ext cx="2507603" cy="347235"/>
              <a:chOff x="1303948" y="3599853"/>
              <a:chExt cx="2507603" cy="347235"/>
            </a:xfrm>
          </p:grpSpPr>
          <p:sp>
            <p:nvSpPr>
              <p:cNvPr id="32" name="Callout: Bent Line with Accent Bar 31">
                <a:extLst>
                  <a:ext uri="{FF2B5EF4-FFF2-40B4-BE49-F238E27FC236}">
                    <a16:creationId xmlns:a16="http://schemas.microsoft.com/office/drawing/2014/main" id="{BC33D2E2-E792-4372-84F2-65479EA05E09}"/>
                  </a:ext>
                </a:extLst>
              </p:cNvPr>
              <p:cNvSpPr/>
              <p:nvPr/>
            </p:nvSpPr>
            <p:spPr>
              <a:xfrm flipH="1">
                <a:off x="1303948" y="3616582"/>
                <a:ext cx="1609708" cy="214109"/>
              </a:xfrm>
              <a:prstGeom prst="accentCallout2">
                <a:avLst>
                  <a:gd name="adj1" fmla="val 47590"/>
                  <a:gd name="adj2" fmla="val 1643"/>
                  <a:gd name="adj3" fmla="val 48925"/>
                  <a:gd name="adj4" fmla="val -7491"/>
                  <a:gd name="adj5" fmla="val 128819"/>
                  <a:gd name="adj6" fmla="val -44597"/>
                </a:avLst>
              </a:prstGeom>
              <a:noFill/>
              <a:ln w="12700">
                <a:solidFill>
                  <a:schemeClr val="tx1">
                    <a:lumMod val="50000"/>
                    <a:lumOff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900" b="1" dirty="0"/>
                  <a:t>Los Angeles, CA (3B)</a:t>
                </a:r>
              </a:p>
            </p:txBody>
          </p:sp>
          <p:pic>
            <p:nvPicPr>
              <p:cNvPr id="16" name="Graphic 15" descr="Marker with solid fill">
                <a:extLst>
                  <a:ext uri="{FF2B5EF4-FFF2-40B4-BE49-F238E27FC236}">
                    <a16:creationId xmlns:a16="http://schemas.microsoft.com/office/drawing/2014/main" id="{5F930178-C81A-480E-AB24-2854FC234F1E}"/>
                  </a:ext>
                </a:extLst>
              </p:cNvPr>
              <p:cNvPicPr>
                <a:picLocks noChangeAspect="1"/>
              </p:cNvPicPr>
              <p:nvPr/>
            </p:nvPicPr>
            <p:blipFill>
              <a:blip r:embed="rId4" cstate="email">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464316" y="3599853"/>
                <a:ext cx="347235" cy="347235"/>
              </a:xfrm>
              <a:prstGeom prst="rect">
                <a:avLst/>
              </a:prstGeom>
            </p:spPr>
          </p:pic>
        </p:grpSp>
      </p:grpSp>
      <p:cxnSp>
        <p:nvCxnSpPr>
          <p:cNvPr id="51" name="Straight Arrow Connector 50">
            <a:extLst>
              <a:ext uri="{FF2B5EF4-FFF2-40B4-BE49-F238E27FC236}">
                <a16:creationId xmlns:a16="http://schemas.microsoft.com/office/drawing/2014/main" id="{30318E3C-5CBE-407B-A5D0-867CA91F0AF7}"/>
              </a:ext>
            </a:extLst>
          </p:cNvPr>
          <p:cNvCxnSpPr>
            <a:stCxn id="45" idx="0"/>
            <a:endCxn id="49" idx="2"/>
          </p:cNvCxnSpPr>
          <p:nvPr/>
        </p:nvCxnSpPr>
        <p:spPr>
          <a:xfrm flipV="1">
            <a:off x="7958241" y="3052716"/>
            <a:ext cx="690" cy="185954"/>
          </a:xfrm>
          <a:prstGeom prst="straightConnector1">
            <a:avLst/>
          </a:prstGeom>
          <a:ln w="19050">
            <a:solidFill>
              <a:schemeClr val="accent5"/>
            </a:solidFill>
            <a:tailEnd type="arrow" w="lg" len="med"/>
          </a:ln>
        </p:spPr>
        <p:style>
          <a:lnRef idx="1">
            <a:schemeClr val="dk1"/>
          </a:lnRef>
          <a:fillRef idx="0">
            <a:schemeClr val="dk1"/>
          </a:fillRef>
          <a:effectRef idx="0">
            <a:schemeClr val="dk1"/>
          </a:effectRef>
          <a:fontRef idx="minor">
            <a:schemeClr val="tx1"/>
          </a:fontRef>
        </p:style>
      </p:cxnSp>
      <p:cxnSp>
        <p:nvCxnSpPr>
          <p:cNvPr id="52" name="Straight Arrow Connector 51">
            <a:extLst>
              <a:ext uri="{FF2B5EF4-FFF2-40B4-BE49-F238E27FC236}">
                <a16:creationId xmlns:a16="http://schemas.microsoft.com/office/drawing/2014/main" id="{42B4CC02-B218-4A6B-94E4-952B4C978C4A}"/>
              </a:ext>
            </a:extLst>
          </p:cNvPr>
          <p:cNvCxnSpPr>
            <a:cxnSpLocks/>
            <a:stCxn id="42" idx="2"/>
            <a:endCxn id="49" idx="0"/>
          </p:cNvCxnSpPr>
          <p:nvPr/>
        </p:nvCxnSpPr>
        <p:spPr>
          <a:xfrm>
            <a:off x="7958241" y="1448123"/>
            <a:ext cx="690" cy="230690"/>
          </a:xfrm>
          <a:prstGeom prst="straightConnector1">
            <a:avLst/>
          </a:prstGeom>
          <a:ln w="19050">
            <a:solidFill>
              <a:schemeClr val="accent5"/>
            </a:solidFill>
            <a:tailEnd type="arrow" w="lg" len="med"/>
          </a:ln>
        </p:spPr>
        <p:style>
          <a:lnRef idx="1">
            <a:schemeClr val="dk1"/>
          </a:lnRef>
          <a:fillRef idx="0">
            <a:schemeClr val="dk1"/>
          </a:fillRef>
          <a:effectRef idx="0">
            <a:schemeClr val="dk1"/>
          </a:effectRef>
          <a:fontRef idx="minor">
            <a:schemeClr val="tx1"/>
          </a:fontRef>
        </p:style>
      </p:cxnSp>
      <p:sp>
        <p:nvSpPr>
          <p:cNvPr id="49" name="Rectangle: Rounded Corners 48">
            <a:extLst>
              <a:ext uri="{FF2B5EF4-FFF2-40B4-BE49-F238E27FC236}">
                <a16:creationId xmlns:a16="http://schemas.microsoft.com/office/drawing/2014/main" id="{5031B9D3-7B0E-41DF-A0D8-4887CFCCF77F}"/>
              </a:ext>
            </a:extLst>
          </p:cNvPr>
          <p:cNvSpPr/>
          <p:nvPr/>
        </p:nvSpPr>
        <p:spPr>
          <a:xfrm>
            <a:off x="6822990" y="1678813"/>
            <a:ext cx="2271881" cy="1373903"/>
          </a:xfrm>
          <a:prstGeom prst="roundRect">
            <a:avLst/>
          </a:prstGeom>
          <a:ln w="19050">
            <a:solidFill>
              <a:srgbClr val="E6E6E6"/>
            </a:solidFill>
          </a:ln>
          <a:effectLst>
            <a:outerShdw blurRad="50800" dist="38100" dir="5400000" algn="t"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nchorCtr="0"/>
          <a:lstStyle/>
          <a:p>
            <a:pPr algn="ctr">
              <a:spcAft>
                <a:spcPts val="600"/>
              </a:spcAft>
            </a:pPr>
            <a:r>
              <a:rPr lang="en-US" sz="1200" dirty="0">
                <a:solidFill>
                  <a:schemeClr val="tx1">
                    <a:lumMod val="60000"/>
                    <a:lumOff val="40000"/>
                  </a:schemeClr>
                </a:solidFill>
                <a:latin typeface="+mj-lt"/>
              </a:rPr>
              <a:t>New &amp; Existing</a:t>
            </a:r>
          </a:p>
          <a:p>
            <a:pPr algn="ctr"/>
            <a:r>
              <a:rPr lang="en-US" sz="975" b="1" dirty="0">
                <a:solidFill>
                  <a:schemeClr val="tx1">
                    <a:lumMod val="60000"/>
                    <a:lumOff val="40000"/>
                  </a:schemeClr>
                </a:solidFill>
              </a:rPr>
              <a:t>Baseline Condition</a:t>
            </a:r>
          </a:p>
          <a:p>
            <a:pPr algn="ctr">
              <a:spcAft>
                <a:spcPts val="300"/>
              </a:spcAft>
            </a:pPr>
            <a:r>
              <a:rPr lang="en-US" sz="900" dirty="0">
                <a:solidFill>
                  <a:schemeClr val="tx1">
                    <a:lumMod val="60000"/>
                    <a:lumOff val="40000"/>
                  </a:schemeClr>
                </a:solidFill>
              </a:rPr>
              <a:t>Historic Code/Existing Stock</a:t>
            </a:r>
          </a:p>
          <a:p>
            <a:pPr algn="ctr"/>
            <a:r>
              <a:rPr lang="en-US" sz="975" b="1" dirty="0">
                <a:solidFill>
                  <a:schemeClr val="tx1">
                    <a:lumMod val="60000"/>
                    <a:lumOff val="40000"/>
                  </a:schemeClr>
                </a:solidFill>
              </a:rPr>
              <a:t>Passive Measures Current Code</a:t>
            </a:r>
          </a:p>
          <a:p>
            <a:pPr algn="ctr">
              <a:spcAft>
                <a:spcPts val="300"/>
              </a:spcAft>
            </a:pPr>
            <a:r>
              <a:rPr lang="en-US" sz="900" dirty="0">
                <a:solidFill>
                  <a:schemeClr val="tx1">
                    <a:lumMod val="60000"/>
                    <a:lumOff val="40000"/>
                  </a:schemeClr>
                </a:solidFill>
              </a:rPr>
              <a:t>ASHRAE 90.1-2019 &amp; IECC-R 2021</a:t>
            </a:r>
          </a:p>
          <a:p>
            <a:pPr algn="ctr"/>
            <a:r>
              <a:rPr lang="en-US" sz="975" b="1" dirty="0">
                <a:solidFill>
                  <a:schemeClr val="tx1">
                    <a:lumMod val="60000"/>
                    <a:lumOff val="40000"/>
                  </a:schemeClr>
                </a:solidFill>
              </a:rPr>
              <a:t>Passive Measures Beyond Code</a:t>
            </a:r>
          </a:p>
          <a:p>
            <a:pPr algn="ctr"/>
            <a:r>
              <a:rPr lang="en-US" sz="900" dirty="0">
                <a:solidFill>
                  <a:schemeClr val="tx1">
                    <a:lumMod val="60000"/>
                    <a:lumOff val="40000"/>
                  </a:schemeClr>
                </a:solidFill>
              </a:rPr>
              <a:t>Informed by 2021 Passive House</a:t>
            </a:r>
          </a:p>
        </p:txBody>
      </p:sp>
      <p:grpSp>
        <p:nvGrpSpPr>
          <p:cNvPr id="4" name="Group 3">
            <a:extLst>
              <a:ext uri="{FF2B5EF4-FFF2-40B4-BE49-F238E27FC236}">
                <a16:creationId xmlns:a16="http://schemas.microsoft.com/office/drawing/2014/main" id="{367E1E6D-20A4-4F13-9BAB-798CA67A473A}"/>
              </a:ext>
            </a:extLst>
          </p:cNvPr>
          <p:cNvGrpSpPr/>
          <p:nvPr/>
        </p:nvGrpSpPr>
        <p:grpSpPr>
          <a:xfrm>
            <a:off x="6998618" y="331576"/>
            <a:ext cx="1919245" cy="4023641"/>
            <a:chOff x="9053429" y="1044007"/>
            <a:chExt cx="2558993" cy="5364855"/>
          </a:xfrm>
        </p:grpSpPr>
        <p:grpSp>
          <p:nvGrpSpPr>
            <p:cNvPr id="46" name="Group 45">
              <a:extLst>
                <a:ext uri="{FF2B5EF4-FFF2-40B4-BE49-F238E27FC236}">
                  <a16:creationId xmlns:a16="http://schemas.microsoft.com/office/drawing/2014/main" id="{72CF8F7C-8597-4DB8-9499-29E0DB282794}"/>
                </a:ext>
              </a:extLst>
            </p:cNvPr>
            <p:cNvGrpSpPr/>
            <p:nvPr/>
          </p:nvGrpSpPr>
          <p:grpSpPr>
            <a:xfrm>
              <a:off x="9053429" y="4920132"/>
              <a:ext cx="2558993" cy="1488730"/>
              <a:chOff x="8579593" y="3620068"/>
              <a:chExt cx="2558993" cy="1488730"/>
            </a:xfrm>
            <a:effectLst>
              <a:outerShdw blurRad="50800" dist="38100" dir="5400000" algn="t" rotWithShape="0">
                <a:prstClr val="black">
                  <a:alpha val="40000"/>
                </a:prstClr>
              </a:outerShdw>
            </a:effectLst>
          </p:grpSpPr>
          <p:sp>
            <p:nvSpPr>
              <p:cNvPr id="45" name="Rectangle: Rounded Corners 44">
                <a:extLst>
                  <a:ext uri="{FF2B5EF4-FFF2-40B4-BE49-F238E27FC236}">
                    <a16:creationId xmlns:a16="http://schemas.microsoft.com/office/drawing/2014/main" id="{E414321D-E8B0-49CE-B3EE-FE72F27091C5}"/>
                  </a:ext>
                </a:extLst>
              </p:cNvPr>
              <p:cNvSpPr/>
              <p:nvPr/>
            </p:nvSpPr>
            <p:spPr>
              <a:xfrm>
                <a:off x="8579593" y="3620068"/>
                <a:ext cx="2558993" cy="1488730"/>
              </a:xfrm>
              <a:prstGeom prst="roundRect">
                <a:avLst/>
              </a:prstGeom>
              <a:ln w="19050">
                <a:solidFill>
                  <a:schemeClr val="accent5"/>
                </a:solidFill>
              </a:ln>
            </p:spPr>
            <p:style>
              <a:lnRef idx="2">
                <a:schemeClr val="dk1"/>
              </a:lnRef>
              <a:fillRef idx="1">
                <a:schemeClr val="lt1"/>
              </a:fillRef>
              <a:effectRef idx="0">
                <a:schemeClr val="dk1"/>
              </a:effectRef>
              <a:fontRef idx="minor">
                <a:schemeClr val="dk1"/>
              </a:fontRef>
            </p:style>
            <p:txBody>
              <a:bodyPr rtlCol="0" anchor="b" anchorCtr="0"/>
              <a:lstStyle/>
              <a:p>
                <a:pPr algn="ctr"/>
                <a:r>
                  <a:rPr lang="en-US" sz="1200" dirty="0">
                    <a:solidFill>
                      <a:schemeClr val="accent5"/>
                    </a:solidFill>
                    <a:latin typeface="+mj-lt"/>
                  </a:rPr>
                  <a:t>Single-Family</a:t>
                </a:r>
                <a:endParaRPr lang="en-US" sz="1620" dirty="0">
                  <a:solidFill>
                    <a:schemeClr val="accent5"/>
                  </a:solidFill>
                  <a:latin typeface="+mj-lt"/>
                </a:endParaRPr>
              </a:p>
            </p:txBody>
          </p:sp>
          <p:pic>
            <p:nvPicPr>
              <p:cNvPr id="11" name="Picture 10" descr="A picture containing text, furniture, file&#10;&#10;Description automatically generated">
                <a:extLst>
                  <a:ext uri="{FF2B5EF4-FFF2-40B4-BE49-F238E27FC236}">
                    <a16:creationId xmlns:a16="http://schemas.microsoft.com/office/drawing/2014/main" id="{8EFA3B34-1B01-4D56-BF3D-88412C296A19}"/>
                  </a:ext>
                </a:extLst>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9099315" y="3844601"/>
                <a:ext cx="1519548" cy="788570"/>
              </a:xfrm>
              <a:prstGeom prst="rect">
                <a:avLst/>
              </a:prstGeom>
            </p:spPr>
          </p:pic>
        </p:grpSp>
        <p:grpSp>
          <p:nvGrpSpPr>
            <p:cNvPr id="47" name="Group 46">
              <a:extLst>
                <a:ext uri="{FF2B5EF4-FFF2-40B4-BE49-F238E27FC236}">
                  <a16:creationId xmlns:a16="http://schemas.microsoft.com/office/drawing/2014/main" id="{5BB7D6BF-C506-403E-83B1-8B019E31EA3B}"/>
                </a:ext>
              </a:extLst>
            </p:cNvPr>
            <p:cNvGrpSpPr/>
            <p:nvPr/>
          </p:nvGrpSpPr>
          <p:grpSpPr>
            <a:xfrm>
              <a:off x="9053429" y="1044007"/>
              <a:ext cx="2558993" cy="1488730"/>
              <a:chOff x="8566207" y="1417030"/>
              <a:chExt cx="2558993" cy="1488730"/>
            </a:xfrm>
            <a:effectLst>
              <a:outerShdw blurRad="50800" dist="38100" dir="5400000" algn="t" rotWithShape="0">
                <a:prstClr val="black">
                  <a:alpha val="40000"/>
                </a:prstClr>
              </a:outerShdw>
            </a:effectLst>
          </p:grpSpPr>
          <p:sp>
            <p:nvSpPr>
              <p:cNvPr id="42" name="Rectangle: Rounded Corners 41">
                <a:extLst>
                  <a:ext uri="{FF2B5EF4-FFF2-40B4-BE49-F238E27FC236}">
                    <a16:creationId xmlns:a16="http://schemas.microsoft.com/office/drawing/2014/main" id="{6AA7095E-5199-49D9-8770-CBF703E6AA1A}"/>
                  </a:ext>
                </a:extLst>
              </p:cNvPr>
              <p:cNvSpPr/>
              <p:nvPr/>
            </p:nvSpPr>
            <p:spPr>
              <a:xfrm>
                <a:off x="8566207" y="1417030"/>
                <a:ext cx="2558993" cy="1488730"/>
              </a:xfrm>
              <a:prstGeom prst="roundRect">
                <a:avLst/>
              </a:prstGeom>
              <a:ln w="19050">
                <a:solidFill>
                  <a:schemeClr val="accent5"/>
                </a:solidFill>
              </a:ln>
            </p:spPr>
            <p:style>
              <a:lnRef idx="2">
                <a:schemeClr val="dk1"/>
              </a:lnRef>
              <a:fillRef idx="1">
                <a:schemeClr val="lt1"/>
              </a:fillRef>
              <a:effectRef idx="0">
                <a:schemeClr val="dk1"/>
              </a:effectRef>
              <a:fontRef idx="minor">
                <a:schemeClr val="dk1"/>
              </a:fontRef>
            </p:style>
            <p:txBody>
              <a:bodyPr rtlCol="0" anchor="t" anchorCtr="0"/>
              <a:lstStyle/>
              <a:p>
                <a:pPr algn="ctr"/>
                <a:r>
                  <a:rPr lang="en-US" sz="1200" dirty="0">
                    <a:solidFill>
                      <a:schemeClr val="accent5"/>
                    </a:solidFill>
                    <a:latin typeface="+mj-lt"/>
                  </a:rPr>
                  <a:t>Multi-Family</a:t>
                </a:r>
                <a:endParaRPr lang="en-US" sz="1620" dirty="0">
                  <a:solidFill>
                    <a:schemeClr val="accent5"/>
                  </a:solidFill>
                  <a:latin typeface="+mj-lt"/>
                </a:endParaRPr>
              </a:p>
            </p:txBody>
          </p:sp>
          <p:pic>
            <p:nvPicPr>
              <p:cNvPr id="9" name="Picture 8" descr="A picture containing text, file, furniture, chest of drawers&#10;&#10;Description automatically generated">
                <a:extLst>
                  <a:ext uri="{FF2B5EF4-FFF2-40B4-BE49-F238E27FC236}">
                    <a16:creationId xmlns:a16="http://schemas.microsoft.com/office/drawing/2014/main" id="{6372F1E1-2999-4579-9D41-D10C4196E873}"/>
                  </a:ext>
                </a:extLst>
              </p:cNvPr>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9083702" y="1870502"/>
                <a:ext cx="1524003" cy="902210"/>
              </a:xfrm>
              <a:prstGeom prst="rect">
                <a:avLst/>
              </a:prstGeom>
            </p:spPr>
          </p:pic>
        </p:grpSp>
      </p:grpSp>
      <p:sp>
        <p:nvSpPr>
          <p:cNvPr id="55" name="Rectangle: Rounded Corners 54">
            <a:extLst>
              <a:ext uri="{FF2B5EF4-FFF2-40B4-BE49-F238E27FC236}">
                <a16:creationId xmlns:a16="http://schemas.microsoft.com/office/drawing/2014/main" id="{F5BF851A-AC0E-46EA-A0B6-BB4C60FA46EE}"/>
              </a:ext>
            </a:extLst>
          </p:cNvPr>
          <p:cNvSpPr/>
          <p:nvPr/>
        </p:nvSpPr>
        <p:spPr>
          <a:xfrm>
            <a:off x="725762" y="4172021"/>
            <a:ext cx="2271881" cy="587805"/>
          </a:xfrm>
          <a:prstGeom prst="roundRect">
            <a:avLst/>
          </a:prstGeom>
          <a:ln w="19050">
            <a:solidFill>
              <a:srgbClr val="E6E6E6"/>
            </a:solidFill>
          </a:ln>
          <a:effectLst>
            <a:outerShdw blurRad="50800" dist="38100" dir="5400000" algn="t"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nchorCtr="0"/>
          <a:lstStyle/>
          <a:p>
            <a:pPr algn="ctr">
              <a:spcAft>
                <a:spcPts val="600"/>
              </a:spcAft>
            </a:pPr>
            <a:r>
              <a:rPr lang="en-US" sz="1200" dirty="0">
                <a:solidFill>
                  <a:schemeClr val="tx1">
                    <a:lumMod val="60000"/>
                    <a:lumOff val="40000"/>
                  </a:schemeClr>
                </a:solidFill>
                <a:latin typeface="+mj-lt"/>
              </a:rPr>
              <a:t>Counterfactual Case Study</a:t>
            </a:r>
          </a:p>
          <a:p>
            <a:pPr algn="ctr">
              <a:spcAft>
                <a:spcPts val="300"/>
              </a:spcAft>
            </a:pPr>
            <a:r>
              <a:rPr lang="en-US" sz="900" dirty="0">
                <a:solidFill>
                  <a:schemeClr val="tx1">
                    <a:lumMod val="60000"/>
                    <a:lumOff val="40000"/>
                  </a:schemeClr>
                </a:solidFill>
              </a:rPr>
              <a:t>2021 Texas Winter Storm and </a:t>
            </a:r>
          </a:p>
          <a:p>
            <a:pPr algn="ctr">
              <a:spcAft>
                <a:spcPts val="300"/>
              </a:spcAft>
            </a:pPr>
            <a:r>
              <a:rPr lang="en-US" sz="900" dirty="0">
                <a:solidFill>
                  <a:schemeClr val="tx1">
                    <a:lumMod val="60000"/>
                    <a:lumOff val="40000"/>
                  </a:schemeClr>
                </a:solidFill>
              </a:rPr>
              <a:t>Extreme Heat Event</a:t>
            </a:r>
          </a:p>
        </p:txBody>
      </p:sp>
      <p:grpSp>
        <p:nvGrpSpPr>
          <p:cNvPr id="48" name="Group 47">
            <a:extLst>
              <a:ext uri="{FF2B5EF4-FFF2-40B4-BE49-F238E27FC236}">
                <a16:creationId xmlns:a16="http://schemas.microsoft.com/office/drawing/2014/main" id="{7C4EC0F2-3AC7-43A7-A201-59B1C276B339}"/>
              </a:ext>
            </a:extLst>
          </p:cNvPr>
          <p:cNvGrpSpPr/>
          <p:nvPr/>
        </p:nvGrpSpPr>
        <p:grpSpPr>
          <a:xfrm>
            <a:off x="871180" y="3064461"/>
            <a:ext cx="1919245" cy="1005731"/>
            <a:chOff x="851621" y="4707587"/>
            <a:chExt cx="3029175" cy="1488730"/>
          </a:xfrm>
          <a:effectLst>
            <a:outerShdw blurRad="50800" dist="38100" dir="5400000" algn="t" rotWithShape="0">
              <a:prstClr val="black">
                <a:alpha val="40000"/>
              </a:prstClr>
            </a:outerShdw>
          </a:effectLst>
        </p:grpSpPr>
        <p:sp>
          <p:nvSpPr>
            <p:cNvPr id="44" name="Rectangle: Rounded Corners 43">
              <a:extLst>
                <a:ext uri="{FF2B5EF4-FFF2-40B4-BE49-F238E27FC236}">
                  <a16:creationId xmlns:a16="http://schemas.microsoft.com/office/drawing/2014/main" id="{078B159E-D3D8-4CA5-9B90-FD4208FE53AD}"/>
                </a:ext>
              </a:extLst>
            </p:cNvPr>
            <p:cNvSpPr/>
            <p:nvPr/>
          </p:nvSpPr>
          <p:spPr>
            <a:xfrm>
              <a:off x="851621" y="4707587"/>
              <a:ext cx="3029175" cy="1488730"/>
            </a:xfrm>
            <a:prstGeom prst="roundRect">
              <a:avLst/>
            </a:prstGeom>
            <a:ln w="19050">
              <a:solidFill>
                <a:schemeClr val="accent5"/>
              </a:solidFill>
            </a:ln>
          </p:spPr>
          <p:style>
            <a:lnRef idx="2">
              <a:schemeClr val="dk1"/>
            </a:lnRef>
            <a:fillRef idx="1">
              <a:schemeClr val="lt1"/>
            </a:fillRef>
            <a:effectRef idx="0">
              <a:schemeClr val="dk1"/>
            </a:effectRef>
            <a:fontRef idx="minor">
              <a:schemeClr val="dk1"/>
            </a:fontRef>
          </p:style>
          <p:txBody>
            <a:bodyPr rtlCol="0" anchor="b" anchorCtr="0"/>
            <a:lstStyle/>
            <a:p>
              <a:pPr algn="ctr"/>
              <a:r>
                <a:rPr lang="en-US" sz="1200" dirty="0">
                  <a:solidFill>
                    <a:schemeClr val="accent5"/>
                  </a:solidFill>
                  <a:latin typeface="+mj-lt"/>
                </a:rPr>
                <a:t>Assisted Living Facility</a:t>
              </a:r>
            </a:p>
          </p:txBody>
        </p:sp>
        <p:pic>
          <p:nvPicPr>
            <p:cNvPr id="7" name="Picture 6" descr="A drawing of a building&#10;&#10;Description automatically generated with low confidence">
              <a:extLst>
                <a:ext uri="{FF2B5EF4-FFF2-40B4-BE49-F238E27FC236}">
                  <a16:creationId xmlns:a16="http://schemas.microsoft.com/office/drawing/2014/main" id="{E1BB96FB-B0EF-4B31-A5D6-60913563ED95}"/>
                </a:ext>
              </a:extLst>
            </p:cNvPr>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1524963" y="4894966"/>
              <a:ext cx="1682499" cy="841250"/>
            </a:xfrm>
            <a:prstGeom prst="rect">
              <a:avLst/>
            </a:prstGeom>
          </p:spPr>
        </p:pic>
      </p:grpSp>
      <p:sp>
        <p:nvSpPr>
          <p:cNvPr id="62" name="Rectangle: Rounded Corners 61">
            <a:extLst>
              <a:ext uri="{FF2B5EF4-FFF2-40B4-BE49-F238E27FC236}">
                <a16:creationId xmlns:a16="http://schemas.microsoft.com/office/drawing/2014/main" id="{6E77A72E-7CC7-4D83-A5E5-A20B87EF03D5}"/>
              </a:ext>
            </a:extLst>
          </p:cNvPr>
          <p:cNvSpPr/>
          <p:nvPr/>
        </p:nvSpPr>
        <p:spPr>
          <a:xfrm>
            <a:off x="3605493" y="3625827"/>
            <a:ext cx="2933359" cy="1213893"/>
          </a:xfrm>
          <a:prstGeom prst="roundRect">
            <a:avLst/>
          </a:prstGeom>
          <a:ln w="25400">
            <a:solidFill>
              <a:schemeClr val="accent6"/>
            </a:solidFill>
          </a:ln>
          <a:effectLst>
            <a:outerShdw blurRad="50800" dist="38100" dir="5400000" algn="t"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nchorCtr="0"/>
          <a:lstStyle/>
          <a:p>
            <a:pPr algn="ctr">
              <a:spcAft>
                <a:spcPts val="600"/>
              </a:spcAft>
            </a:pPr>
            <a:r>
              <a:rPr lang="en-US" sz="1500" dirty="0">
                <a:solidFill>
                  <a:schemeClr val="accent6"/>
                </a:solidFill>
                <a:latin typeface="+mj-lt"/>
              </a:rPr>
              <a:t>Metrics &amp; Valuation</a:t>
            </a:r>
          </a:p>
          <a:p>
            <a:r>
              <a:rPr lang="en-US" sz="1125" b="1" dirty="0">
                <a:solidFill>
                  <a:schemeClr val="accent6"/>
                </a:solidFill>
              </a:rPr>
              <a:t>Thermal Resilience: </a:t>
            </a:r>
            <a:r>
              <a:rPr lang="en-US" sz="1125" dirty="0">
                <a:solidFill>
                  <a:schemeClr val="accent6"/>
                </a:solidFill>
              </a:rPr>
              <a:t>Standard Effective Temperature, Heat Index</a:t>
            </a:r>
          </a:p>
          <a:p>
            <a:r>
              <a:rPr lang="en-US" sz="1125" b="1" dirty="0">
                <a:solidFill>
                  <a:schemeClr val="accent6"/>
                </a:solidFill>
              </a:rPr>
              <a:t>Mortality: </a:t>
            </a:r>
            <a:r>
              <a:rPr lang="en-US" sz="1125" dirty="0">
                <a:solidFill>
                  <a:schemeClr val="accent6"/>
                </a:solidFill>
              </a:rPr>
              <a:t>Gasparrini Relative Rate Model</a:t>
            </a:r>
          </a:p>
          <a:p>
            <a:r>
              <a:rPr lang="en-US" sz="1125" b="1" dirty="0">
                <a:solidFill>
                  <a:schemeClr val="accent6"/>
                </a:solidFill>
              </a:rPr>
              <a:t>Investment: </a:t>
            </a:r>
            <a:r>
              <a:rPr lang="en-US" sz="1125" dirty="0">
                <a:solidFill>
                  <a:schemeClr val="accent6"/>
                </a:solidFill>
              </a:rPr>
              <a:t>Benefit Cost Ratio (BCR)</a:t>
            </a:r>
          </a:p>
        </p:txBody>
      </p:sp>
      <p:sp>
        <p:nvSpPr>
          <p:cNvPr id="19" name="TextBox 18">
            <a:extLst>
              <a:ext uri="{FF2B5EF4-FFF2-40B4-BE49-F238E27FC236}">
                <a16:creationId xmlns:a16="http://schemas.microsoft.com/office/drawing/2014/main" id="{BEDE401E-595C-AD99-258C-A2E0D1BA4A25}"/>
              </a:ext>
            </a:extLst>
          </p:cNvPr>
          <p:cNvSpPr txBox="1"/>
          <p:nvPr/>
        </p:nvSpPr>
        <p:spPr>
          <a:xfrm>
            <a:off x="714058" y="179253"/>
            <a:ext cx="1016256" cy="265457"/>
          </a:xfrm>
          <a:prstGeom prst="rect">
            <a:avLst/>
          </a:prstGeom>
          <a:solidFill>
            <a:schemeClr val="bg1"/>
          </a:solidFill>
        </p:spPr>
        <p:txBody>
          <a:bodyPr wrap="square" rtlCol="0">
            <a:spAutoFit/>
          </a:bodyPr>
          <a:lstStyle/>
          <a:p>
            <a:endParaRPr lang="en-US" sz="1125" dirty="0"/>
          </a:p>
        </p:txBody>
      </p:sp>
    </p:spTree>
    <p:extLst>
      <p:ext uri="{BB962C8B-B14F-4D97-AF65-F5344CB8AC3E}">
        <p14:creationId xmlns:p14="http://schemas.microsoft.com/office/powerpoint/2010/main" val="1679352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4"/>
                                        </p:tgtEl>
                                        <p:attrNameLst>
                                          <p:attrName>style.visibility</p:attrName>
                                        </p:attrNameLst>
                                      </p:cBhvr>
                                      <p:to>
                                        <p:strVal val="visible"/>
                                      </p:to>
                                    </p:set>
                                    <p:animEffect transition="in" filter="fade">
                                      <p:cBhvr>
                                        <p:cTn id="11" dur="250"/>
                                        <p:tgtEl>
                                          <p:spTgt spid="64"/>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nodeType="clickEffect">
                                  <p:stCondLst>
                                    <p:cond delay="0"/>
                                  </p:stCondLst>
                                  <p:childTnLst>
                                    <p:set>
                                      <p:cBhvr>
                                        <p:cTn id="20" dur="1" fill="hold">
                                          <p:stCondLst>
                                            <p:cond delay="0"/>
                                          </p:stCondLst>
                                        </p:cTn>
                                        <p:tgtEl>
                                          <p:spTgt spid="52"/>
                                        </p:tgtEl>
                                        <p:attrNameLst>
                                          <p:attrName>style.visibility</p:attrName>
                                        </p:attrNameLst>
                                      </p:cBhvr>
                                      <p:to>
                                        <p:strVal val="visible"/>
                                      </p:to>
                                    </p:set>
                                    <p:animEffect transition="in" filter="wipe(up)">
                                      <p:cBhvr>
                                        <p:cTn id="21" dur="250"/>
                                        <p:tgtEl>
                                          <p:spTgt spid="52"/>
                                        </p:tgtEl>
                                      </p:cBhvr>
                                    </p:animEffect>
                                  </p:childTnLst>
                                </p:cTn>
                              </p:par>
                              <p:par>
                                <p:cTn id="22" presetID="22" presetClass="entr" presetSubtype="4" fill="hold" nodeType="withEffect">
                                  <p:stCondLst>
                                    <p:cond delay="0"/>
                                  </p:stCondLst>
                                  <p:childTnLst>
                                    <p:set>
                                      <p:cBhvr>
                                        <p:cTn id="23" dur="1" fill="hold">
                                          <p:stCondLst>
                                            <p:cond delay="0"/>
                                          </p:stCondLst>
                                        </p:cTn>
                                        <p:tgtEl>
                                          <p:spTgt spid="51"/>
                                        </p:tgtEl>
                                        <p:attrNameLst>
                                          <p:attrName>style.visibility</p:attrName>
                                        </p:attrNameLst>
                                      </p:cBhvr>
                                      <p:to>
                                        <p:strVal val="visible"/>
                                      </p:to>
                                    </p:set>
                                    <p:animEffect transition="in" filter="wipe(down)">
                                      <p:cBhvr>
                                        <p:cTn id="24" dur="250"/>
                                        <p:tgtEl>
                                          <p:spTgt spid="51"/>
                                        </p:tgtEl>
                                      </p:cBhvr>
                                    </p:animEffect>
                                  </p:childTnLst>
                                </p:cTn>
                              </p:par>
                            </p:childTnLst>
                          </p:cTn>
                        </p:par>
                        <p:par>
                          <p:cTn id="25" fill="hold">
                            <p:stCondLst>
                              <p:cond delay="250"/>
                            </p:stCondLst>
                            <p:childTnLst>
                              <p:par>
                                <p:cTn id="26" presetID="10" presetClass="entr" presetSubtype="0"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Effect transition="in" filter="fade">
                                      <p:cBhvr>
                                        <p:cTn id="28" dur="500"/>
                                        <p:tgtEl>
                                          <p:spTgt spid="49"/>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62"/>
                                        </p:tgtEl>
                                        <p:attrNameLst>
                                          <p:attrName>style.visibility</p:attrName>
                                        </p:attrNameLst>
                                      </p:cBhvr>
                                      <p:to>
                                        <p:strVal val="visible"/>
                                      </p:to>
                                    </p:set>
                                    <p:animEffect transition="in" filter="fade">
                                      <p:cBhvr>
                                        <p:cTn id="33" dur="250"/>
                                        <p:tgtEl>
                                          <p:spTgt spid="62"/>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250"/>
                                        <p:tgtEl>
                                          <p:spTgt spid="50"/>
                                        </p:tgtEl>
                                      </p:cBhvr>
                                    </p:animEffect>
                                  </p:childTnLst>
                                </p:cTn>
                              </p:par>
                              <p:par>
                                <p:cTn id="39" presetID="10" presetClass="entr" presetSubtype="0" fill="hold" nodeType="withEffect">
                                  <p:stCondLst>
                                    <p:cond delay="0"/>
                                  </p:stCondLst>
                                  <p:childTnLst>
                                    <p:set>
                                      <p:cBhvr>
                                        <p:cTn id="40" dur="1" fill="hold">
                                          <p:stCondLst>
                                            <p:cond delay="0"/>
                                          </p:stCondLst>
                                        </p:cTn>
                                        <p:tgtEl>
                                          <p:spTgt spid="48"/>
                                        </p:tgtEl>
                                        <p:attrNameLst>
                                          <p:attrName>style.visibility</p:attrName>
                                        </p:attrNameLst>
                                      </p:cBhvr>
                                      <p:to>
                                        <p:strVal val="visible"/>
                                      </p:to>
                                    </p:set>
                                    <p:animEffect transition="in" filter="fade">
                                      <p:cBhvr>
                                        <p:cTn id="41" dur="500"/>
                                        <p:tgtEl>
                                          <p:spTgt spid="48"/>
                                        </p:tgtEl>
                                      </p:cBhvr>
                                    </p:animEffect>
                                  </p:childTnLst>
                                </p:cTn>
                              </p:par>
                            </p:childTnLst>
                          </p:cTn>
                        </p:par>
                        <p:par>
                          <p:cTn id="42" fill="hold">
                            <p:stCondLst>
                              <p:cond delay="500"/>
                            </p:stCondLst>
                            <p:childTnLst>
                              <p:par>
                                <p:cTn id="43" presetID="10" presetClass="entr" presetSubtype="0" fill="hold" grpId="0" nodeType="afterEffect">
                                  <p:stCondLst>
                                    <p:cond delay="0"/>
                                  </p:stCondLst>
                                  <p:childTnLst>
                                    <p:set>
                                      <p:cBhvr>
                                        <p:cTn id="44" dur="1" fill="hold">
                                          <p:stCondLst>
                                            <p:cond delay="0"/>
                                          </p:stCondLst>
                                        </p:cTn>
                                        <p:tgtEl>
                                          <p:spTgt spid="55"/>
                                        </p:tgtEl>
                                        <p:attrNameLst>
                                          <p:attrName>style.visibility</p:attrName>
                                        </p:attrNameLst>
                                      </p:cBhvr>
                                      <p:to>
                                        <p:strVal val="visible"/>
                                      </p:to>
                                    </p:set>
                                    <p:animEffect transition="in" filter="fade">
                                      <p:cBhvr>
                                        <p:cTn id="45" dur="25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64" grpId="0" animBg="1"/>
      <p:bldP spid="49" grpId="0" animBg="1"/>
      <p:bldP spid="55" grpId="0" animBg="1"/>
      <p:bldP spid="62" grpId="0" animBg="1"/>
    </p:bldLst>
  </p:timing>
</p:sld>
</file>

<file path=ppt/theme/theme1.xml><?xml version="1.0" encoding="utf-8"?>
<a:theme xmlns:a="http://schemas.openxmlformats.org/drawingml/2006/main" name="Office Theme">
  <a:themeElements>
    <a:clrScheme name="Custom 10">
      <a:dk1>
        <a:srgbClr val="333333"/>
      </a:dk1>
      <a:lt1>
        <a:srgbClr val="FFFFFF"/>
      </a:lt1>
      <a:dk2>
        <a:srgbClr val="FFC425"/>
      </a:dk2>
      <a:lt2>
        <a:srgbClr val="8DC63F"/>
      </a:lt2>
      <a:accent1>
        <a:srgbClr val="0079C1"/>
      </a:accent1>
      <a:accent2>
        <a:srgbClr val="00A4E4"/>
      </a:accent2>
      <a:accent3>
        <a:srgbClr val="F6A01A"/>
      </a:accent3>
      <a:accent4>
        <a:srgbClr val="5E9732"/>
      </a:accent4>
      <a:accent5>
        <a:srgbClr val="933C06"/>
      </a:accent5>
      <a:accent6>
        <a:srgbClr val="6A737B"/>
      </a:accent6>
      <a:hlink>
        <a:srgbClr val="0079C1"/>
      </a:hlink>
      <a:folHlink>
        <a:srgbClr val="00A4E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nrel-16x9-presentation-template-10-2022.potx" id="{A709C8E5-05DB-4190-BEB2-07ACC2B8F2C5}" vid="{EF852FED-DF74-4263-8D2D-F1FA068F878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874C18066B5CB4FB6BD4293E00A153C" ma:contentTypeVersion="8" ma:contentTypeDescription="Create a new document." ma:contentTypeScope="" ma:versionID="f5f93c544406c5dd6b863c028f61c3cf">
  <xsd:schema xmlns:xsd="http://www.w3.org/2001/XMLSchema" xmlns:xs="http://www.w3.org/2001/XMLSchema" xmlns:p="http://schemas.microsoft.com/office/2006/metadata/properties" xmlns:ns2="065de1db-e31c-4292-be75-d6c27d0859e3" xmlns:ns3="b6fc5c23-7b07-4398-a926-2c48da1ecadf" targetNamespace="http://schemas.microsoft.com/office/2006/metadata/properties" ma:root="true" ma:fieldsID="cf2a888eaecb9050c88b1c4c75f2fcca" ns2:_="" ns3:_="">
    <xsd:import namespace="065de1db-e31c-4292-be75-d6c27d0859e3"/>
    <xsd:import namespace="b6fc5c23-7b07-4398-a926-2c48da1ecadf"/>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OCR"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65de1db-e31c-4292-be75-d6c27d0859e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6fc5c23-7b07-4398-a926-2c48da1ecadf"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E873D1B-05B0-45DC-ADE8-2D480416EA4D}">
  <ds:schemaRefs>
    <ds:schemaRef ds:uri="b6fc5c23-7b07-4398-a926-2c48da1ecadf"/>
    <ds:schemaRef ds:uri="065de1db-e31c-4292-be75-d6c27d0859e3"/>
    <ds:schemaRef ds:uri="http://purl.org/dc/elements/1.1/"/>
    <ds:schemaRef ds:uri="http://www.w3.org/XML/1998/namespace"/>
    <ds:schemaRef ds:uri="http://purl.org/dc/terms/"/>
    <ds:schemaRef ds:uri="http://schemas.microsoft.com/office/2006/documentManagement/types"/>
    <ds:schemaRef ds:uri="http://schemas.microsoft.com/office/infopath/2007/PartnerControls"/>
    <ds:schemaRef ds:uri="http://schemas.openxmlformats.org/package/2006/metadata/core-properties"/>
    <ds:schemaRef ds:uri="http://schemas.microsoft.com/office/2006/metadata/properties"/>
    <ds:schemaRef ds:uri="http://purl.org/dc/dcmitype/"/>
  </ds:schemaRefs>
</ds:datastoreItem>
</file>

<file path=customXml/itemProps2.xml><?xml version="1.0" encoding="utf-8"?>
<ds:datastoreItem xmlns:ds="http://schemas.openxmlformats.org/officeDocument/2006/customXml" ds:itemID="{D46F2835-D436-40B5-B049-E9F6316617E7}">
  <ds:schemaRefs>
    <ds:schemaRef ds:uri="http://schemas.microsoft.com/sharepoint/v3/contenttype/forms"/>
  </ds:schemaRefs>
</ds:datastoreItem>
</file>

<file path=customXml/itemProps3.xml><?xml version="1.0" encoding="utf-8"?>
<ds:datastoreItem xmlns:ds="http://schemas.openxmlformats.org/officeDocument/2006/customXml" ds:itemID="{93B4A9FD-4CB9-4C29-8220-759D9EA8836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65de1db-e31c-4292-be75-d6c27d0859e3"/>
    <ds:schemaRef ds:uri="b6fc5c23-7b07-4398-a926-2c48da1ecad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2979</TotalTime>
  <Words>3241</Words>
  <Application>Microsoft Office PowerPoint</Application>
  <PresentationFormat>On-screen Show (16:9)</PresentationFormat>
  <Paragraphs>277</Paragraphs>
  <Slides>21</Slides>
  <Notes>16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Roboto</vt:lpstr>
      <vt:lpstr>Wingdings</vt:lpstr>
      <vt:lpstr>Office Theme</vt:lpstr>
      <vt:lpstr>PowerPoint Presentation</vt:lpstr>
      <vt:lpstr>Net Zero Pathway</vt:lpstr>
      <vt:lpstr>U.S. Emissions</vt:lpstr>
      <vt:lpstr>Key Markets for Climate Solutions</vt:lpstr>
      <vt:lpstr>PowerPoint Presentation</vt:lpstr>
      <vt:lpstr>PowerPoint Presentation</vt:lpstr>
      <vt:lpstr>PowerPoint Presentation</vt:lpstr>
      <vt:lpstr>Valuation of Energy Efficiency for Energy Resilience</vt:lpstr>
      <vt:lpstr>PowerPoint Presentation</vt:lpstr>
      <vt:lpstr>Project Approach</vt:lpstr>
      <vt:lpstr>Coincident Power Outages + Extreme Temperatures</vt:lpstr>
      <vt:lpstr>Exposure Analysis</vt:lpstr>
      <vt:lpstr>Exposure Analysis</vt:lpstr>
      <vt:lpstr>Damage Analysis</vt:lpstr>
      <vt:lpstr>Exposure and Population Damage Trends</vt:lpstr>
      <vt:lpstr>Example Benefit Cost Ratio Results</vt:lpstr>
      <vt:lpstr>Methodology Robustness</vt:lpstr>
      <vt:lpstr>Key Take-Aways</vt:lpstr>
      <vt:lpstr>Acknowledgements</vt:lpstr>
      <vt:lpstr>Thank you!  Eliza.Hotchkiss@nrel.gov</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NREL Presentation Guidance</dc:title>
  <dc:subject>PowerPoint presentation template for newer wide-screen monitors and TVs.</dc:subject>
  <dc:creator>Grue, Nick</dc:creator>
  <cp:keywords/>
  <dc:description/>
  <cp:lastModifiedBy>Hotchkiss, Eliza</cp:lastModifiedBy>
  <cp:revision>136</cp:revision>
  <cp:lastPrinted>2018-01-04T20:30:58Z</cp:lastPrinted>
  <dcterms:created xsi:type="dcterms:W3CDTF">2023-05-09T20:33:13Z</dcterms:created>
  <dcterms:modified xsi:type="dcterms:W3CDTF">2023-09-24T18:11:59Z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0x0101003874C18066B5CB4FB6BD4293E00A153C</vt:lpwstr>
  </property>
</Properties>
</file>