
<file path=[Content_Types].xml><?xml version="1.0" encoding="utf-8"?>
<Types xmlns="http://schemas.openxmlformats.org/package/2006/content-types">
  <Default Extension="jpg" ContentType="image/jp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4" r:id="rId5"/>
    <p:sldId id="265" r:id="rId6"/>
    <p:sldId id="266" r:id="rId7"/>
    <p:sldId id="261" r:id="rId8"/>
  </p:sldIdLst>
  <p:sldSz cx="12204700" cy="6845300"/>
  <p:notesSz cx="12204700" cy="68453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20" d="100"/>
          <a:sy n="120" d="100"/>
        </p:scale>
        <p:origin x="19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796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13563" y="0"/>
            <a:ext cx="5287962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07C84-F109-BA40-825F-A324E843D17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3363" y="855663"/>
            <a:ext cx="4117975" cy="2309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20788" y="3294063"/>
            <a:ext cx="9763125" cy="2695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528796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13563" y="6502400"/>
            <a:ext cx="5287962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5F998-989E-C44D-B968-D388ADFCC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08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5F998-989E-C44D-B968-D388ADFCC6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8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5F998-989E-C44D-B968-D388ADFCC6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7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5352" y="2122043"/>
            <a:ext cx="10373995" cy="1437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0507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0705" y="3833368"/>
            <a:ext cx="8543290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50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507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50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507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0235" y="1574419"/>
            <a:ext cx="5309044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5420" y="1574419"/>
            <a:ext cx="5309044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507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4643996"/>
            <a:ext cx="12201956" cy="219600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450800" y="457203"/>
            <a:ext cx="1296000" cy="1296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3670" y="336231"/>
            <a:ext cx="6922134" cy="88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0507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1391422"/>
            <a:ext cx="9046210" cy="2267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50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9598" y="6366129"/>
            <a:ext cx="3905504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0235" y="6366129"/>
            <a:ext cx="2807081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7384" y="6366129"/>
            <a:ext cx="2807081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4947" y="457212"/>
            <a:ext cx="1691854" cy="169184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150" y="1974850"/>
            <a:ext cx="5562600" cy="191077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en-GB" sz="4000" spc="-1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Building in solar</a:t>
            </a:r>
            <a:br>
              <a:rPr lang="en-GB" sz="4000" spc="-1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4000" spc="-1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more than just a transition</a:t>
            </a:r>
            <a:endParaRPr sz="4000" spc="-1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4000" b="1" spc="-10" dirty="0">
                <a:latin typeface="+mj-lt"/>
              </a:rPr>
              <a:t>People</a:t>
            </a:r>
            <a:r>
              <a:rPr sz="4000" spc="-10" dirty="0">
                <a:solidFill>
                  <a:srgbClr val="A6D767"/>
                </a:solidFill>
                <a:latin typeface="+mj-lt"/>
                <a:cs typeface="Arial Narrow" panose="020B0604020202020204" pitchFamily="34" charset="0"/>
              </a:rPr>
              <a:t>|</a:t>
            </a:r>
            <a:r>
              <a:rPr sz="4000" b="1" spc="-10" dirty="0">
                <a:latin typeface="+mj-lt"/>
                <a:cs typeface="Arial Black" panose="020B0604020202020204" pitchFamily="34" charset="0"/>
              </a:rPr>
              <a:t>Place</a:t>
            </a:r>
            <a:r>
              <a:rPr sz="4000" spc="-10" dirty="0">
                <a:solidFill>
                  <a:srgbClr val="A6D767"/>
                </a:solidFill>
                <a:latin typeface="+mj-lt"/>
                <a:cs typeface="Arial Narrow" panose="020B0604020202020204" pitchFamily="34" charset="0"/>
              </a:rPr>
              <a:t>|</a:t>
            </a:r>
            <a:r>
              <a:rPr sz="4000" b="1" spc="-10" dirty="0">
                <a:latin typeface="+mj-lt"/>
                <a:cs typeface="Arial Black" panose="020B0604020202020204" pitchFamily="34" charset="0"/>
              </a:rPr>
              <a:t>Planet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54" y="3756012"/>
            <a:ext cx="12192646" cy="30839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450850"/>
            <a:ext cx="9011480" cy="922817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3335" marR="5080">
              <a:lnSpc>
                <a:spcPts val="3200"/>
              </a:lnSpc>
              <a:spcBef>
                <a:spcPts val="540"/>
              </a:spcBef>
            </a:pPr>
            <a:r>
              <a:rPr lang="en-GB" sz="4000" b="1" dirty="0">
                <a:solidFill>
                  <a:schemeClr val="tx1"/>
                </a:solidFill>
                <a:latin typeface="+mj-lt"/>
              </a:rPr>
              <a:t>Leading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Scotland’s</a:t>
            </a:r>
            <a:r>
              <a:rPr sz="4000" b="1" spc="-75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4000" b="1" dirty="0">
                <a:solidFill>
                  <a:schemeClr val="tx1"/>
                </a:solidFill>
                <a:latin typeface="+mj-lt"/>
              </a:rPr>
              <a:t>transition to integrate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solar</a:t>
            </a:r>
            <a:r>
              <a:rPr sz="4000" b="1" spc="-60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and</a:t>
            </a:r>
            <a:r>
              <a:rPr sz="4000" b="1" spc="-55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roofing</a:t>
            </a:r>
            <a:r>
              <a:rPr lang="en-GB" sz="4000" b="1" dirty="0">
                <a:solidFill>
                  <a:schemeClr val="tx1"/>
                </a:solidFill>
                <a:latin typeface="+mj-lt"/>
              </a:rPr>
              <a:t> in the built environment</a:t>
            </a:r>
            <a:endParaRPr sz="4000" b="1" spc="-1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1594307"/>
            <a:ext cx="10001250" cy="2677656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800"/>
              </a:spcBef>
              <a:buClr>
                <a:srgbClr val="005070"/>
              </a:buClr>
              <a:buSzPct val="120000"/>
              <a:buChar char="•"/>
              <a:tabLst>
                <a:tab pos="241935" algn="l"/>
              </a:tabLst>
            </a:pP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Roofers of the future, and roofing for the future</a:t>
            </a:r>
            <a:endParaRPr sz="2400" dirty="0">
              <a:solidFill>
                <a:srgbClr val="005070"/>
              </a:solidFill>
              <a:latin typeface="+mn-lt"/>
              <a:cs typeface="Arial"/>
            </a:endParaRPr>
          </a:p>
          <a:p>
            <a:pPr marL="240665" indent="-228600">
              <a:lnSpc>
                <a:spcPct val="100000"/>
              </a:lnSpc>
              <a:spcBef>
                <a:spcPts val="700"/>
              </a:spcBef>
              <a:buClr>
                <a:srgbClr val="005070"/>
              </a:buClr>
              <a:buChar char="•"/>
              <a:tabLst>
                <a:tab pos="240665" algn="l"/>
                <a:tab pos="241935" algn="l"/>
              </a:tabLst>
            </a:pPr>
            <a:r>
              <a:rPr sz="2400" dirty="0">
                <a:solidFill>
                  <a:srgbClr val="005070"/>
                </a:solidFill>
                <a:latin typeface="+mn-lt"/>
                <a:cs typeface="Arial"/>
              </a:rPr>
              <a:t>Founded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/>
              </a:rPr>
              <a:t>over</a:t>
            </a:r>
            <a:r>
              <a:rPr sz="2400" spc="-10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/>
              </a:rPr>
              <a:t>30</a:t>
            </a:r>
            <a:r>
              <a:rPr sz="2400" spc="-10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/>
              </a:rPr>
              <a:t>years</a:t>
            </a:r>
            <a:r>
              <a:rPr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sz="2400" spc="-25" dirty="0">
                <a:solidFill>
                  <a:srgbClr val="005070"/>
                </a:solidFill>
                <a:latin typeface="+mn-lt"/>
                <a:cs typeface="Arial"/>
              </a:rPr>
              <a:t>ago</a:t>
            </a:r>
            <a:r>
              <a:rPr lang="en-GB" sz="2400" spc="-25" dirty="0">
                <a:solidFill>
                  <a:srgbClr val="005070"/>
                </a:solidFill>
                <a:latin typeface="+mn-lt"/>
                <a:cs typeface="Arial"/>
              </a:rPr>
              <a:t> – traditionally a roofing company</a:t>
            </a:r>
            <a:endParaRPr sz="2400" dirty="0">
              <a:solidFill>
                <a:srgbClr val="005070"/>
              </a:solidFill>
              <a:latin typeface="+mn-lt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00"/>
              </a:spcBef>
              <a:buClr>
                <a:srgbClr val="005070"/>
              </a:buClr>
              <a:buChar char="•"/>
              <a:tabLst>
                <a:tab pos="240665" algn="l"/>
                <a:tab pos="241300" algn="l"/>
              </a:tabLst>
            </a:pP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N</a:t>
            </a:r>
            <a:r>
              <a:rPr sz="2400" dirty="0">
                <a:solidFill>
                  <a:srgbClr val="005070"/>
                </a:solidFill>
                <a:latin typeface="+mn-lt"/>
                <a:cs typeface="Arial"/>
              </a:rPr>
              <a:t>ow</a:t>
            </a:r>
            <a:r>
              <a:rPr sz="2400" spc="-10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/>
              </a:rPr>
              <a:t>a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/>
              </a:rPr>
              <a:t>business</a:t>
            </a:r>
            <a:r>
              <a:rPr sz="2400" spc="-10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/>
              </a:rPr>
              <a:t>in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/>
              </a:rPr>
              <a:t>both</a:t>
            </a:r>
            <a:r>
              <a:rPr sz="2400" spc="-10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/>
              </a:rPr>
              <a:t>construction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/>
              </a:rPr>
              <a:t>and</a:t>
            </a:r>
            <a:r>
              <a:rPr sz="2400" spc="-10" dirty="0">
                <a:solidFill>
                  <a:srgbClr val="005070"/>
                </a:solidFill>
                <a:latin typeface="+mn-lt"/>
                <a:cs typeface="Arial"/>
              </a:rPr>
              <a:t> energy</a:t>
            </a:r>
            <a:endParaRPr lang="en-GB" sz="2400" spc="-10" dirty="0">
              <a:solidFill>
                <a:srgbClr val="005070"/>
              </a:solidFill>
              <a:latin typeface="+mn-lt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00"/>
              </a:spcBef>
              <a:buClr>
                <a:srgbClr val="005070"/>
              </a:buClr>
              <a:buChar char="•"/>
              <a:tabLst>
                <a:tab pos="240665" algn="l"/>
                <a:tab pos="241300" algn="l"/>
              </a:tabLst>
            </a:pPr>
            <a:r>
              <a:rPr lang="en-GB" sz="2400" spc="-10" dirty="0">
                <a:solidFill>
                  <a:srgbClr val="005070"/>
                </a:solidFill>
                <a:latin typeface="+mn-lt"/>
                <a:cs typeface="Arial"/>
              </a:rPr>
              <a:t>Actively informing integrated thinking across policy, standards, education, skills, stakeholders and industry</a:t>
            </a:r>
          </a:p>
          <a:p>
            <a:pPr marL="240665" indent="-227965">
              <a:lnSpc>
                <a:spcPct val="100000"/>
              </a:lnSpc>
              <a:spcBef>
                <a:spcPts val="700"/>
              </a:spcBef>
              <a:buClr>
                <a:srgbClr val="005070"/>
              </a:buClr>
              <a:buChar char="•"/>
              <a:tabLst>
                <a:tab pos="240665" algn="l"/>
                <a:tab pos="241300" algn="l"/>
              </a:tabLst>
            </a:pPr>
            <a:r>
              <a:rPr lang="en-GB" sz="2400" spc="-10" dirty="0">
                <a:solidFill>
                  <a:srgbClr val="005070"/>
                </a:solidFill>
                <a:latin typeface="+mn-lt"/>
                <a:cs typeface="Arial"/>
              </a:rPr>
              <a:t>Setting the bar high and sharing the journey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5480" y="1245335"/>
            <a:ext cx="6605270" cy="8890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540"/>
              </a:spcBef>
            </a:pPr>
            <a:r>
              <a:rPr b="1" dirty="0">
                <a:solidFill>
                  <a:schemeClr val="tx1"/>
                </a:solidFill>
                <a:latin typeface="+mj-lt"/>
              </a:rPr>
              <a:t>Installed</a:t>
            </a:r>
            <a:r>
              <a:rPr b="1" spc="-15" dirty="0">
                <a:solidFill>
                  <a:schemeClr val="tx1"/>
                </a:solidFill>
                <a:latin typeface="+mj-lt"/>
              </a:rPr>
              <a:t> </a:t>
            </a:r>
            <a:r>
              <a:rPr b="1" dirty="0">
                <a:solidFill>
                  <a:schemeClr val="tx1"/>
                </a:solidFill>
                <a:latin typeface="+mj-lt"/>
              </a:rPr>
              <a:t>solar</a:t>
            </a:r>
            <a:r>
              <a:rPr b="1" spc="-15" dirty="0">
                <a:solidFill>
                  <a:schemeClr val="tx1"/>
                </a:solidFill>
                <a:latin typeface="+mj-lt"/>
              </a:rPr>
              <a:t> </a:t>
            </a:r>
            <a:r>
              <a:rPr b="1" dirty="0">
                <a:solidFill>
                  <a:schemeClr val="tx1"/>
                </a:solidFill>
                <a:latin typeface="+mj-lt"/>
              </a:rPr>
              <a:t>PV</a:t>
            </a:r>
            <a:r>
              <a:rPr b="1" spc="-15" dirty="0">
                <a:solidFill>
                  <a:schemeClr val="tx1"/>
                </a:solidFill>
                <a:latin typeface="+mj-lt"/>
              </a:rPr>
              <a:t> </a:t>
            </a:r>
            <a:r>
              <a:rPr b="1" dirty="0">
                <a:solidFill>
                  <a:schemeClr val="tx1"/>
                </a:solidFill>
                <a:latin typeface="+mj-lt"/>
              </a:rPr>
              <a:t>in</a:t>
            </a:r>
            <a:r>
              <a:rPr b="1" spc="-15" dirty="0">
                <a:solidFill>
                  <a:schemeClr val="tx1"/>
                </a:solidFill>
                <a:latin typeface="+mj-lt"/>
              </a:rPr>
              <a:t> </a:t>
            </a:r>
            <a:r>
              <a:rPr b="1" dirty="0">
                <a:solidFill>
                  <a:schemeClr val="tx1"/>
                </a:solidFill>
                <a:latin typeface="+mj-lt"/>
              </a:rPr>
              <a:t>5000+</a:t>
            </a:r>
            <a:r>
              <a:rPr b="1" spc="-10" dirty="0">
                <a:solidFill>
                  <a:schemeClr val="tx1"/>
                </a:solidFill>
                <a:latin typeface="+mj-lt"/>
              </a:rPr>
              <a:t> </a:t>
            </a:r>
            <a:r>
              <a:rPr b="1" spc="-25" dirty="0">
                <a:solidFill>
                  <a:schemeClr val="tx1"/>
                </a:solidFill>
                <a:latin typeface="+mj-lt"/>
              </a:rPr>
              <a:t>new </a:t>
            </a:r>
            <a:r>
              <a:rPr b="1" dirty="0">
                <a:solidFill>
                  <a:schemeClr val="tx1"/>
                </a:solidFill>
                <a:latin typeface="+mj-lt"/>
              </a:rPr>
              <a:t>homes</a:t>
            </a:r>
            <a:r>
              <a:rPr b="1" spc="-15" dirty="0">
                <a:solidFill>
                  <a:schemeClr val="tx1"/>
                </a:solidFill>
                <a:latin typeface="+mj-lt"/>
              </a:rPr>
              <a:t> </a:t>
            </a:r>
            <a:r>
              <a:rPr b="1" dirty="0">
                <a:solidFill>
                  <a:schemeClr val="tx1"/>
                </a:solidFill>
                <a:latin typeface="+mj-lt"/>
              </a:rPr>
              <a:t>in</a:t>
            </a:r>
            <a:r>
              <a:rPr b="1" spc="-5" dirty="0">
                <a:solidFill>
                  <a:schemeClr val="tx1"/>
                </a:solidFill>
                <a:latin typeface="+mj-lt"/>
              </a:rPr>
              <a:t> </a:t>
            </a:r>
            <a:r>
              <a:rPr b="1" dirty="0">
                <a:solidFill>
                  <a:schemeClr val="tx1"/>
                </a:solidFill>
                <a:latin typeface="+mj-lt"/>
              </a:rPr>
              <a:t>last</a:t>
            </a:r>
            <a:r>
              <a:rPr b="1" spc="-5" dirty="0">
                <a:solidFill>
                  <a:schemeClr val="tx1"/>
                </a:solidFill>
                <a:latin typeface="+mj-lt"/>
              </a:rPr>
              <a:t> </a:t>
            </a:r>
            <a:r>
              <a:rPr b="1" dirty="0">
                <a:solidFill>
                  <a:schemeClr val="tx1"/>
                </a:solidFill>
                <a:latin typeface="+mj-lt"/>
              </a:rPr>
              <a:t>5</a:t>
            </a:r>
            <a:r>
              <a:rPr b="1" spc="-5" dirty="0">
                <a:solidFill>
                  <a:schemeClr val="tx1"/>
                </a:solidFill>
                <a:latin typeface="+mj-lt"/>
              </a:rPr>
              <a:t> </a:t>
            </a:r>
            <a:r>
              <a:rPr b="1" spc="-10" dirty="0">
                <a:solidFill>
                  <a:schemeClr val="tx1"/>
                </a:solidFill>
                <a:latin typeface="+mj-lt"/>
              </a:rPr>
              <a:t>years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17700" y="1929578"/>
            <a:ext cx="6699250" cy="1676400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785"/>
              </a:spcBef>
            </a:pPr>
            <a:endParaRPr sz="2400" dirty="0">
              <a:solidFill>
                <a:srgbClr val="005070"/>
              </a:solidFill>
              <a:latin typeface="+mn-lt"/>
              <a:cs typeface="Arial"/>
            </a:endParaRPr>
          </a:p>
          <a:p>
            <a:pPr marL="25400">
              <a:lnSpc>
                <a:spcPts val="3525"/>
              </a:lnSpc>
              <a:spcBef>
                <a:spcPts val="2105"/>
              </a:spcBef>
            </a:pPr>
            <a:r>
              <a:rPr sz="3000" b="1" dirty="0">
                <a:solidFill>
                  <a:schemeClr val="tx1"/>
                </a:solidFill>
                <a:latin typeface="+mj-lt"/>
                <a:cs typeface="Arial Black"/>
              </a:rPr>
              <a:t>Commercial</a:t>
            </a:r>
            <a:r>
              <a:rPr sz="3000" b="1" spc="70" dirty="0">
                <a:solidFill>
                  <a:schemeClr val="tx1"/>
                </a:solidFill>
                <a:latin typeface="+mj-lt"/>
                <a:cs typeface="Arial Black"/>
              </a:rPr>
              <a:t> </a:t>
            </a:r>
            <a:r>
              <a:rPr sz="3000" b="1" dirty="0">
                <a:solidFill>
                  <a:schemeClr val="tx1"/>
                </a:solidFill>
                <a:latin typeface="+mj-lt"/>
                <a:cs typeface="Arial Black"/>
              </a:rPr>
              <a:t>energy</a:t>
            </a:r>
            <a:r>
              <a:rPr sz="3000" b="1" spc="85" dirty="0">
                <a:solidFill>
                  <a:schemeClr val="tx1"/>
                </a:solidFill>
                <a:latin typeface="+mj-lt"/>
                <a:cs typeface="Arial Black"/>
              </a:rPr>
              <a:t> </a:t>
            </a:r>
            <a:r>
              <a:rPr sz="3000" b="1" spc="-10" dirty="0">
                <a:solidFill>
                  <a:schemeClr val="tx1"/>
                </a:solidFill>
                <a:latin typeface="+mj-lt"/>
                <a:cs typeface="Arial Black"/>
              </a:rPr>
              <a:t>division</a:t>
            </a:r>
            <a:endParaRPr sz="3000" b="1" dirty="0">
              <a:solidFill>
                <a:schemeClr val="tx1"/>
              </a:solidFill>
              <a:latin typeface="+mj-lt"/>
              <a:cs typeface="Arial Black"/>
            </a:endParaRPr>
          </a:p>
          <a:p>
            <a:pPr marL="43180">
              <a:lnSpc>
                <a:spcPts val="2805"/>
              </a:lnSpc>
            </a:pPr>
            <a:endParaRPr sz="2400" dirty="0">
              <a:solidFill>
                <a:srgbClr val="005070"/>
              </a:solidFill>
              <a:latin typeface="+mn-lt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28" y="1188007"/>
            <a:ext cx="1096645" cy="1051560"/>
          </a:xfrm>
          <a:custGeom>
            <a:avLst/>
            <a:gdLst/>
            <a:ahLst/>
            <a:cxnLst/>
            <a:rect l="l" t="t" r="r" b="b"/>
            <a:pathLst>
              <a:path w="1096645" h="1051560">
                <a:moveTo>
                  <a:pt x="661023" y="0"/>
                </a:moveTo>
                <a:lnTo>
                  <a:pt x="252414" y="0"/>
                </a:lnTo>
                <a:lnTo>
                  <a:pt x="244194" y="544"/>
                </a:lnTo>
                <a:lnTo>
                  <a:pt x="208462" y="19199"/>
                </a:lnTo>
                <a:lnTo>
                  <a:pt x="3875" y="416344"/>
                </a:lnTo>
                <a:lnTo>
                  <a:pt x="0" y="434043"/>
                </a:lnTo>
                <a:lnTo>
                  <a:pt x="1479" y="442867"/>
                </a:lnTo>
                <a:lnTo>
                  <a:pt x="35840" y="468490"/>
                </a:lnTo>
                <a:lnTo>
                  <a:pt x="240996" y="468490"/>
                </a:lnTo>
                <a:lnTo>
                  <a:pt x="135637" y="674547"/>
                </a:lnTo>
                <a:lnTo>
                  <a:pt x="134824" y="676376"/>
                </a:lnTo>
                <a:lnTo>
                  <a:pt x="134405" y="678116"/>
                </a:lnTo>
                <a:lnTo>
                  <a:pt x="134380" y="1042517"/>
                </a:lnTo>
                <a:lnTo>
                  <a:pt x="135637" y="1045552"/>
                </a:lnTo>
                <a:lnTo>
                  <a:pt x="140133" y="1050036"/>
                </a:lnTo>
                <a:lnTo>
                  <a:pt x="143168" y="1051306"/>
                </a:lnTo>
                <a:lnTo>
                  <a:pt x="1087705" y="1051306"/>
                </a:lnTo>
                <a:lnTo>
                  <a:pt x="1090753" y="1050036"/>
                </a:lnTo>
                <a:lnTo>
                  <a:pt x="1095236" y="1045552"/>
                </a:lnTo>
                <a:lnTo>
                  <a:pt x="1096494" y="1042517"/>
                </a:lnTo>
                <a:lnTo>
                  <a:pt x="1096494" y="1027391"/>
                </a:lnTo>
                <a:lnTo>
                  <a:pt x="158307" y="1027391"/>
                </a:lnTo>
                <a:lnTo>
                  <a:pt x="158307" y="691832"/>
                </a:lnTo>
                <a:lnTo>
                  <a:pt x="635230" y="691832"/>
                </a:lnTo>
                <a:lnTo>
                  <a:pt x="635230" y="682726"/>
                </a:lnTo>
                <a:lnTo>
                  <a:pt x="642766" y="667918"/>
                </a:lnTo>
                <a:lnTo>
                  <a:pt x="165876" y="667905"/>
                </a:lnTo>
                <a:lnTo>
                  <a:pt x="267857" y="468464"/>
                </a:lnTo>
                <a:lnTo>
                  <a:pt x="444463" y="468464"/>
                </a:lnTo>
                <a:lnTo>
                  <a:pt x="452683" y="467920"/>
                </a:lnTo>
                <a:lnTo>
                  <a:pt x="488410" y="449267"/>
                </a:lnTo>
                <a:lnTo>
                  <a:pt x="492178" y="444563"/>
                </a:lnTo>
                <a:lnTo>
                  <a:pt x="31665" y="444550"/>
                </a:lnTo>
                <a:lnTo>
                  <a:pt x="27827" y="442417"/>
                </a:lnTo>
                <a:lnTo>
                  <a:pt x="23483" y="435305"/>
                </a:lnTo>
                <a:lnTo>
                  <a:pt x="23306" y="430885"/>
                </a:lnTo>
                <a:lnTo>
                  <a:pt x="80329" y="318846"/>
                </a:lnTo>
                <a:lnTo>
                  <a:pt x="397549" y="318833"/>
                </a:lnTo>
                <a:lnTo>
                  <a:pt x="557258" y="318833"/>
                </a:lnTo>
                <a:lnTo>
                  <a:pt x="569425" y="294919"/>
                </a:lnTo>
                <a:lnTo>
                  <a:pt x="92508" y="294919"/>
                </a:lnTo>
                <a:lnTo>
                  <a:pt x="155373" y="171399"/>
                </a:lnTo>
                <a:lnTo>
                  <a:pt x="313958" y="171386"/>
                </a:lnTo>
                <a:lnTo>
                  <a:pt x="632321" y="171386"/>
                </a:lnTo>
                <a:lnTo>
                  <a:pt x="644490" y="147472"/>
                </a:lnTo>
                <a:lnTo>
                  <a:pt x="167527" y="147472"/>
                </a:lnTo>
                <a:lnTo>
                  <a:pt x="220480" y="43476"/>
                </a:lnTo>
                <a:lnTo>
                  <a:pt x="389370" y="23914"/>
                </a:lnTo>
                <a:lnTo>
                  <a:pt x="694652" y="23914"/>
                </a:lnTo>
                <a:lnTo>
                  <a:pt x="691605" y="17119"/>
                </a:lnTo>
                <a:lnTo>
                  <a:pt x="685826" y="9954"/>
                </a:lnTo>
                <a:lnTo>
                  <a:pt x="678543" y="4568"/>
                </a:lnTo>
                <a:lnTo>
                  <a:pt x="670145" y="1178"/>
                </a:lnTo>
                <a:lnTo>
                  <a:pt x="661023" y="0"/>
                </a:lnTo>
                <a:close/>
              </a:path>
              <a:path w="1096645" h="1051560">
                <a:moveTo>
                  <a:pt x="635230" y="691832"/>
                </a:moveTo>
                <a:lnTo>
                  <a:pt x="611354" y="691832"/>
                </a:lnTo>
                <a:lnTo>
                  <a:pt x="611328" y="1027391"/>
                </a:lnTo>
                <a:lnTo>
                  <a:pt x="635230" y="1027391"/>
                </a:lnTo>
                <a:lnTo>
                  <a:pt x="635230" y="691832"/>
                </a:lnTo>
                <a:close/>
              </a:path>
              <a:path w="1096645" h="1051560">
                <a:moveTo>
                  <a:pt x="949364" y="703465"/>
                </a:moveTo>
                <a:lnTo>
                  <a:pt x="769545" y="703465"/>
                </a:lnTo>
                <a:lnTo>
                  <a:pt x="764198" y="708825"/>
                </a:lnTo>
                <a:lnTo>
                  <a:pt x="764198" y="1027391"/>
                </a:lnTo>
                <a:lnTo>
                  <a:pt x="788125" y="1027391"/>
                </a:lnTo>
                <a:lnTo>
                  <a:pt x="788125" y="727392"/>
                </a:lnTo>
                <a:lnTo>
                  <a:pt x="958153" y="727392"/>
                </a:lnTo>
                <a:lnTo>
                  <a:pt x="958153" y="712254"/>
                </a:lnTo>
                <a:lnTo>
                  <a:pt x="956895" y="709206"/>
                </a:lnTo>
                <a:lnTo>
                  <a:pt x="952412" y="704723"/>
                </a:lnTo>
                <a:lnTo>
                  <a:pt x="949364" y="703465"/>
                </a:lnTo>
                <a:close/>
              </a:path>
              <a:path w="1096645" h="1051560">
                <a:moveTo>
                  <a:pt x="958153" y="727392"/>
                </a:moveTo>
                <a:lnTo>
                  <a:pt x="934238" y="727392"/>
                </a:lnTo>
                <a:lnTo>
                  <a:pt x="934238" y="1027391"/>
                </a:lnTo>
                <a:lnTo>
                  <a:pt x="958153" y="1027391"/>
                </a:lnTo>
                <a:lnTo>
                  <a:pt x="958153" y="727392"/>
                </a:lnTo>
                <a:close/>
              </a:path>
              <a:path w="1096645" h="1051560">
                <a:moveTo>
                  <a:pt x="876723" y="261353"/>
                </a:moveTo>
                <a:lnTo>
                  <a:pt x="849682" y="261353"/>
                </a:lnTo>
                <a:lnTo>
                  <a:pt x="1072554" y="685025"/>
                </a:lnTo>
                <a:lnTo>
                  <a:pt x="1072567" y="1027391"/>
                </a:lnTo>
                <a:lnTo>
                  <a:pt x="1096494" y="1027391"/>
                </a:lnTo>
                <a:lnTo>
                  <a:pt x="1096452" y="679894"/>
                </a:lnTo>
                <a:lnTo>
                  <a:pt x="1096024" y="678205"/>
                </a:lnTo>
                <a:lnTo>
                  <a:pt x="876723" y="261353"/>
                </a:lnTo>
                <a:close/>
              </a:path>
              <a:path w="1096645" h="1051560">
                <a:moveTo>
                  <a:pt x="327699" y="782866"/>
                </a:moveTo>
                <a:lnTo>
                  <a:pt x="223737" y="782866"/>
                </a:lnTo>
                <a:lnTo>
                  <a:pt x="218378" y="788225"/>
                </a:lnTo>
                <a:lnTo>
                  <a:pt x="218378" y="949998"/>
                </a:lnTo>
                <a:lnTo>
                  <a:pt x="219648" y="953033"/>
                </a:lnTo>
                <a:lnTo>
                  <a:pt x="221883" y="955294"/>
                </a:lnTo>
                <a:lnTo>
                  <a:pt x="224131" y="957529"/>
                </a:lnTo>
                <a:lnTo>
                  <a:pt x="227166" y="958786"/>
                </a:lnTo>
                <a:lnTo>
                  <a:pt x="327699" y="958786"/>
                </a:lnTo>
                <a:lnTo>
                  <a:pt x="330734" y="957529"/>
                </a:lnTo>
                <a:lnTo>
                  <a:pt x="335230" y="953033"/>
                </a:lnTo>
                <a:lnTo>
                  <a:pt x="336488" y="949998"/>
                </a:lnTo>
                <a:lnTo>
                  <a:pt x="336488" y="934872"/>
                </a:lnTo>
                <a:lnTo>
                  <a:pt x="242304" y="934872"/>
                </a:lnTo>
                <a:lnTo>
                  <a:pt x="242304" y="806780"/>
                </a:lnTo>
                <a:lnTo>
                  <a:pt x="336488" y="806780"/>
                </a:lnTo>
                <a:lnTo>
                  <a:pt x="336488" y="791654"/>
                </a:lnTo>
                <a:lnTo>
                  <a:pt x="335230" y="788619"/>
                </a:lnTo>
                <a:lnTo>
                  <a:pt x="330734" y="784123"/>
                </a:lnTo>
                <a:lnTo>
                  <a:pt x="327699" y="782866"/>
                </a:lnTo>
                <a:close/>
              </a:path>
              <a:path w="1096645" h="1051560">
                <a:moveTo>
                  <a:pt x="528410" y="782866"/>
                </a:moveTo>
                <a:lnTo>
                  <a:pt x="424460" y="782866"/>
                </a:lnTo>
                <a:lnTo>
                  <a:pt x="419088" y="788225"/>
                </a:lnTo>
                <a:lnTo>
                  <a:pt x="419088" y="949998"/>
                </a:lnTo>
                <a:lnTo>
                  <a:pt x="420358" y="953033"/>
                </a:lnTo>
                <a:lnTo>
                  <a:pt x="422594" y="955294"/>
                </a:lnTo>
                <a:lnTo>
                  <a:pt x="424841" y="957529"/>
                </a:lnTo>
                <a:lnTo>
                  <a:pt x="427877" y="958786"/>
                </a:lnTo>
                <a:lnTo>
                  <a:pt x="528410" y="958786"/>
                </a:lnTo>
                <a:lnTo>
                  <a:pt x="531458" y="957529"/>
                </a:lnTo>
                <a:lnTo>
                  <a:pt x="535941" y="953033"/>
                </a:lnTo>
                <a:lnTo>
                  <a:pt x="537198" y="949998"/>
                </a:lnTo>
                <a:lnTo>
                  <a:pt x="537198" y="934872"/>
                </a:lnTo>
                <a:lnTo>
                  <a:pt x="443015" y="934872"/>
                </a:lnTo>
                <a:lnTo>
                  <a:pt x="443015" y="806780"/>
                </a:lnTo>
                <a:lnTo>
                  <a:pt x="537198" y="806780"/>
                </a:lnTo>
                <a:lnTo>
                  <a:pt x="537198" y="791654"/>
                </a:lnTo>
                <a:lnTo>
                  <a:pt x="535941" y="788619"/>
                </a:lnTo>
                <a:lnTo>
                  <a:pt x="533693" y="786384"/>
                </a:lnTo>
                <a:lnTo>
                  <a:pt x="531458" y="784123"/>
                </a:lnTo>
                <a:lnTo>
                  <a:pt x="528410" y="782866"/>
                </a:lnTo>
                <a:close/>
              </a:path>
              <a:path w="1096645" h="1051560">
                <a:moveTo>
                  <a:pt x="336488" y="806780"/>
                </a:moveTo>
                <a:lnTo>
                  <a:pt x="312561" y="806780"/>
                </a:lnTo>
                <a:lnTo>
                  <a:pt x="312561" y="934859"/>
                </a:lnTo>
                <a:lnTo>
                  <a:pt x="242304" y="934872"/>
                </a:lnTo>
                <a:lnTo>
                  <a:pt x="336488" y="934872"/>
                </a:lnTo>
                <a:lnTo>
                  <a:pt x="336488" y="806780"/>
                </a:lnTo>
                <a:close/>
              </a:path>
              <a:path w="1096645" h="1051560">
                <a:moveTo>
                  <a:pt x="537198" y="806780"/>
                </a:moveTo>
                <a:lnTo>
                  <a:pt x="513284" y="806780"/>
                </a:lnTo>
                <a:lnTo>
                  <a:pt x="513284" y="934859"/>
                </a:lnTo>
                <a:lnTo>
                  <a:pt x="443015" y="934872"/>
                </a:lnTo>
                <a:lnTo>
                  <a:pt x="537198" y="934872"/>
                </a:lnTo>
                <a:lnTo>
                  <a:pt x="537198" y="806780"/>
                </a:lnTo>
                <a:close/>
              </a:path>
              <a:path w="1096645" h="1051560">
                <a:moveTo>
                  <a:pt x="869320" y="247281"/>
                </a:moveTo>
                <a:lnTo>
                  <a:pt x="829997" y="247281"/>
                </a:lnTo>
                <a:lnTo>
                  <a:pt x="615926" y="667918"/>
                </a:lnTo>
                <a:lnTo>
                  <a:pt x="642773" y="667905"/>
                </a:lnTo>
                <a:lnTo>
                  <a:pt x="849682" y="261353"/>
                </a:lnTo>
                <a:lnTo>
                  <a:pt x="876723" y="261353"/>
                </a:lnTo>
                <a:lnTo>
                  <a:pt x="869320" y="247281"/>
                </a:lnTo>
                <a:close/>
              </a:path>
              <a:path w="1096645" h="1051560">
                <a:moveTo>
                  <a:pt x="238571" y="318846"/>
                </a:moveTo>
                <a:lnTo>
                  <a:pt x="211697" y="318846"/>
                </a:lnTo>
                <a:lnTo>
                  <a:pt x="147397" y="444563"/>
                </a:lnTo>
                <a:lnTo>
                  <a:pt x="174277" y="444550"/>
                </a:lnTo>
                <a:lnTo>
                  <a:pt x="238571" y="318846"/>
                </a:lnTo>
                <a:close/>
              </a:path>
              <a:path w="1096645" h="1051560">
                <a:moveTo>
                  <a:pt x="397543" y="318846"/>
                </a:moveTo>
                <a:lnTo>
                  <a:pt x="370676" y="318846"/>
                </a:lnTo>
                <a:lnTo>
                  <a:pt x="306376" y="444563"/>
                </a:lnTo>
                <a:lnTo>
                  <a:pt x="492188" y="444550"/>
                </a:lnTo>
                <a:lnTo>
                  <a:pt x="333249" y="444550"/>
                </a:lnTo>
                <a:lnTo>
                  <a:pt x="397543" y="318846"/>
                </a:lnTo>
                <a:close/>
              </a:path>
              <a:path w="1096645" h="1051560">
                <a:moveTo>
                  <a:pt x="557258" y="318833"/>
                </a:moveTo>
                <a:lnTo>
                  <a:pt x="530436" y="318846"/>
                </a:lnTo>
                <a:lnTo>
                  <a:pt x="476386" y="425015"/>
                </a:lnTo>
                <a:lnTo>
                  <a:pt x="470755" y="433099"/>
                </a:lnTo>
                <a:lnTo>
                  <a:pt x="463216" y="439277"/>
                </a:lnTo>
                <a:lnTo>
                  <a:pt x="454289" y="443192"/>
                </a:lnTo>
                <a:lnTo>
                  <a:pt x="444450" y="444550"/>
                </a:lnTo>
                <a:lnTo>
                  <a:pt x="492188" y="444550"/>
                </a:lnTo>
                <a:lnTo>
                  <a:pt x="493536" y="442867"/>
                </a:lnTo>
                <a:lnTo>
                  <a:pt x="497752" y="435787"/>
                </a:lnTo>
                <a:lnTo>
                  <a:pt x="557258" y="318833"/>
                </a:lnTo>
                <a:close/>
              </a:path>
              <a:path w="1096645" h="1051560">
                <a:moveTo>
                  <a:pt x="313951" y="171399"/>
                </a:moveTo>
                <a:lnTo>
                  <a:pt x="287097" y="171399"/>
                </a:lnTo>
                <a:lnTo>
                  <a:pt x="223940" y="294919"/>
                </a:lnTo>
                <a:lnTo>
                  <a:pt x="569431" y="294906"/>
                </a:lnTo>
                <a:lnTo>
                  <a:pt x="250788" y="294906"/>
                </a:lnTo>
                <a:lnTo>
                  <a:pt x="313951" y="171399"/>
                </a:lnTo>
                <a:close/>
              </a:path>
              <a:path w="1096645" h="1051560">
                <a:moveTo>
                  <a:pt x="472936" y="171386"/>
                </a:moveTo>
                <a:lnTo>
                  <a:pt x="446069" y="171399"/>
                </a:lnTo>
                <a:lnTo>
                  <a:pt x="382906" y="294906"/>
                </a:lnTo>
                <a:lnTo>
                  <a:pt x="409767" y="294906"/>
                </a:lnTo>
                <a:lnTo>
                  <a:pt x="472936" y="171386"/>
                </a:lnTo>
                <a:close/>
              </a:path>
              <a:path w="1096645" h="1051560">
                <a:moveTo>
                  <a:pt x="632321" y="171386"/>
                </a:moveTo>
                <a:lnTo>
                  <a:pt x="605467" y="171399"/>
                </a:lnTo>
                <a:lnTo>
                  <a:pt x="542609" y="294906"/>
                </a:lnTo>
                <a:lnTo>
                  <a:pt x="569431" y="294906"/>
                </a:lnTo>
                <a:lnTo>
                  <a:pt x="593663" y="247281"/>
                </a:lnTo>
                <a:lnTo>
                  <a:pt x="869320" y="247281"/>
                </a:lnTo>
                <a:lnTo>
                  <a:pt x="860032" y="229628"/>
                </a:lnTo>
                <a:lnTo>
                  <a:pt x="859893" y="229539"/>
                </a:lnTo>
                <a:lnTo>
                  <a:pt x="859778" y="229171"/>
                </a:lnTo>
                <a:lnTo>
                  <a:pt x="859512" y="228727"/>
                </a:lnTo>
                <a:lnTo>
                  <a:pt x="859143" y="228587"/>
                </a:lnTo>
                <a:lnTo>
                  <a:pt x="858893" y="228282"/>
                </a:lnTo>
                <a:lnTo>
                  <a:pt x="857772" y="226695"/>
                </a:lnTo>
                <a:lnTo>
                  <a:pt x="856222" y="225425"/>
                </a:lnTo>
                <a:lnTo>
                  <a:pt x="854432" y="224650"/>
                </a:lnTo>
                <a:lnTo>
                  <a:pt x="853225" y="224104"/>
                </a:lnTo>
                <a:lnTo>
                  <a:pt x="851917" y="223761"/>
                </a:lnTo>
                <a:lnTo>
                  <a:pt x="850228" y="223621"/>
                </a:lnTo>
                <a:lnTo>
                  <a:pt x="849910" y="223367"/>
                </a:lnTo>
                <a:lnTo>
                  <a:pt x="605867" y="223367"/>
                </a:lnTo>
                <a:lnTo>
                  <a:pt x="632321" y="171386"/>
                </a:lnTo>
                <a:close/>
              </a:path>
              <a:path w="1096645" h="1051560">
                <a:moveTo>
                  <a:pt x="389364" y="23926"/>
                </a:moveTo>
                <a:lnTo>
                  <a:pt x="362510" y="23926"/>
                </a:lnTo>
                <a:lnTo>
                  <a:pt x="299327" y="147472"/>
                </a:lnTo>
                <a:lnTo>
                  <a:pt x="458293" y="147472"/>
                </a:lnTo>
                <a:lnTo>
                  <a:pt x="326188" y="147459"/>
                </a:lnTo>
                <a:lnTo>
                  <a:pt x="389364" y="23926"/>
                </a:lnTo>
                <a:close/>
              </a:path>
              <a:path w="1096645" h="1051560">
                <a:moveTo>
                  <a:pt x="548349" y="23914"/>
                </a:moveTo>
                <a:lnTo>
                  <a:pt x="389370" y="23914"/>
                </a:lnTo>
                <a:lnTo>
                  <a:pt x="521476" y="23926"/>
                </a:lnTo>
                <a:lnTo>
                  <a:pt x="458293" y="147472"/>
                </a:lnTo>
                <a:lnTo>
                  <a:pt x="644497" y="147459"/>
                </a:lnTo>
                <a:lnTo>
                  <a:pt x="485166" y="147459"/>
                </a:lnTo>
                <a:lnTo>
                  <a:pt x="548349" y="23914"/>
                </a:lnTo>
                <a:close/>
              </a:path>
              <a:path w="1096645" h="1051560">
                <a:moveTo>
                  <a:pt x="694652" y="23914"/>
                </a:moveTo>
                <a:lnTo>
                  <a:pt x="665164" y="23914"/>
                </a:lnTo>
                <a:lnTo>
                  <a:pt x="669037" y="26060"/>
                </a:lnTo>
                <a:lnTo>
                  <a:pt x="673393" y="33172"/>
                </a:lnTo>
                <a:lnTo>
                  <a:pt x="673571" y="37592"/>
                </a:lnTo>
                <a:lnTo>
                  <a:pt x="617653" y="147459"/>
                </a:lnTo>
                <a:lnTo>
                  <a:pt x="644497" y="147459"/>
                </a:lnTo>
                <a:lnTo>
                  <a:pt x="693002" y="52146"/>
                </a:lnTo>
                <a:lnTo>
                  <a:pt x="696081" y="43476"/>
                </a:lnTo>
                <a:lnTo>
                  <a:pt x="696869" y="34451"/>
                </a:lnTo>
                <a:lnTo>
                  <a:pt x="695372" y="25517"/>
                </a:lnTo>
                <a:lnTo>
                  <a:pt x="694652" y="23914"/>
                </a:lnTo>
                <a:close/>
              </a:path>
            </a:pathLst>
          </a:custGeom>
          <a:solidFill>
            <a:srgbClr val="004F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686" y="2974655"/>
            <a:ext cx="1196340" cy="491490"/>
          </a:xfrm>
          <a:custGeom>
            <a:avLst/>
            <a:gdLst/>
            <a:ahLst/>
            <a:cxnLst/>
            <a:rect l="l" t="t" r="r" b="b"/>
            <a:pathLst>
              <a:path w="1196339" h="491489">
                <a:moveTo>
                  <a:pt x="706539" y="436714"/>
                </a:moveTo>
                <a:lnTo>
                  <a:pt x="1167917" y="436714"/>
                </a:lnTo>
                <a:lnTo>
                  <a:pt x="1175791" y="436651"/>
                </a:lnTo>
                <a:lnTo>
                  <a:pt x="1183259" y="433285"/>
                </a:lnTo>
                <a:lnTo>
                  <a:pt x="1188542" y="427431"/>
                </a:lnTo>
                <a:lnTo>
                  <a:pt x="1193673" y="421398"/>
                </a:lnTo>
                <a:lnTo>
                  <a:pt x="1195946" y="413435"/>
                </a:lnTo>
                <a:lnTo>
                  <a:pt x="1194790" y="405599"/>
                </a:lnTo>
                <a:lnTo>
                  <a:pt x="1140510" y="23469"/>
                </a:lnTo>
                <a:lnTo>
                  <a:pt x="1137415" y="14128"/>
                </a:lnTo>
                <a:lnTo>
                  <a:pt x="1131436" y="6691"/>
                </a:lnTo>
                <a:lnTo>
                  <a:pt x="1123276" y="1775"/>
                </a:lnTo>
                <a:lnTo>
                  <a:pt x="1113637" y="0"/>
                </a:lnTo>
                <a:lnTo>
                  <a:pt x="82308" y="0"/>
                </a:lnTo>
                <a:lnTo>
                  <a:pt x="1155" y="405599"/>
                </a:lnTo>
                <a:lnTo>
                  <a:pt x="0" y="413435"/>
                </a:lnTo>
                <a:lnTo>
                  <a:pt x="28028" y="436714"/>
                </a:lnTo>
                <a:lnTo>
                  <a:pt x="489419" y="436714"/>
                </a:lnTo>
              </a:path>
              <a:path w="1196339" h="491489">
                <a:moveTo>
                  <a:pt x="1136713" y="382130"/>
                </a:moveTo>
                <a:lnTo>
                  <a:pt x="866406" y="382130"/>
                </a:lnTo>
                <a:lnTo>
                  <a:pt x="856907" y="300240"/>
                </a:lnTo>
                <a:lnTo>
                  <a:pt x="1125054" y="300240"/>
                </a:lnTo>
                <a:lnTo>
                  <a:pt x="1136713" y="382130"/>
                </a:lnTo>
                <a:close/>
              </a:path>
              <a:path w="1196339" h="491489">
                <a:moveTo>
                  <a:pt x="1117168" y="245656"/>
                </a:moveTo>
                <a:lnTo>
                  <a:pt x="850658" y="245656"/>
                </a:lnTo>
                <a:lnTo>
                  <a:pt x="840879" y="163766"/>
                </a:lnTo>
                <a:lnTo>
                  <a:pt x="1105496" y="163766"/>
                </a:lnTo>
                <a:lnTo>
                  <a:pt x="1117168" y="245656"/>
                </a:lnTo>
                <a:close/>
              </a:path>
              <a:path w="1196339" h="491489">
                <a:moveTo>
                  <a:pt x="1090028" y="54597"/>
                </a:moveTo>
                <a:lnTo>
                  <a:pt x="1097902" y="109181"/>
                </a:lnTo>
                <a:lnTo>
                  <a:pt x="834644" y="109181"/>
                </a:lnTo>
                <a:lnTo>
                  <a:pt x="828408" y="54597"/>
                </a:lnTo>
                <a:lnTo>
                  <a:pt x="1090028" y="54597"/>
                </a:lnTo>
                <a:close/>
              </a:path>
              <a:path w="1196339" h="491489">
                <a:moveTo>
                  <a:pt x="422376" y="54597"/>
                </a:moveTo>
                <a:lnTo>
                  <a:pt x="773595" y="54597"/>
                </a:lnTo>
                <a:lnTo>
                  <a:pt x="780110" y="109181"/>
                </a:lnTo>
                <a:lnTo>
                  <a:pt x="415874" y="109181"/>
                </a:lnTo>
                <a:lnTo>
                  <a:pt x="422376" y="54597"/>
                </a:lnTo>
                <a:close/>
              </a:path>
              <a:path w="1196339" h="491489">
                <a:moveTo>
                  <a:pt x="409625" y="163766"/>
                </a:moveTo>
                <a:lnTo>
                  <a:pt x="786333" y="163766"/>
                </a:lnTo>
                <a:lnTo>
                  <a:pt x="795832" y="245656"/>
                </a:lnTo>
                <a:lnTo>
                  <a:pt x="400113" y="245656"/>
                </a:lnTo>
                <a:lnTo>
                  <a:pt x="409625" y="163766"/>
                </a:lnTo>
                <a:close/>
              </a:path>
              <a:path w="1196339" h="491489">
                <a:moveTo>
                  <a:pt x="329565" y="382130"/>
                </a:moveTo>
                <a:lnTo>
                  <a:pt x="59245" y="382130"/>
                </a:lnTo>
                <a:lnTo>
                  <a:pt x="70916" y="300240"/>
                </a:lnTo>
                <a:lnTo>
                  <a:pt x="339064" y="300240"/>
                </a:lnTo>
                <a:lnTo>
                  <a:pt x="329565" y="382130"/>
                </a:lnTo>
                <a:close/>
              </a:path>
              <a:path w="1196339" h="491489">
                <a:moveTo>
                  <a:pt x="345300" y="245656"/>
                </a:moveTo>
                <a:lnTo>
                  <a:pt x="78790" y="245656"/>
                </a:lnTo>
                <a:lnTo>
                  <a:pt x="90462" y="163766"/>
                </a:lnTo>
                <a:lnTo>
                  <a:pt x="355079" y="163766"/>
                </a:lnTo>
                <a:lnTo>
                  <a:pt x="345300" y="245656"/>
                </a:lnTo>
                <a:close/>
              </a:path>
              <a:path w="1196339" h="491489">
                <a:moveTo>
                  <a:pt x="361315" y="109181"/>
                </a:moveTo>
                <a:lnTo>
                  <a:pt x="98056" y="109181"/>
                </a:lnTo>
                <a:lnTo>
                  <a:pt x="105930" y="54597"/>
                </a:lnTo>
                <a:lnTo>
                  <a:pt x="367576" y="54597"/>
                </a:lnTo>
                <a:lnTo>
                  <a:pt x="361315" y="109181"/>
                </a:lnTo>
                <a:close/>
              </a:path>
              <a:path w="1196339" h="491489">
                <a:moveTo>
                  <a:pt x="384124" y="382130"/>
                </a:moveTo>
                <a:lnTo>
                  <a:pt x="393623" y="300240"/>
                </a:lnTo>
                <a:lnTo>
                  <a:pt x="802335" y="300240"/>
                </a:lnTo>
                <a:lnTo>
                  <a:pt x="811834" y="382130"/>
                </a:lnTo>
                <a:lnTo>
                  <a:pt x="384124" y="382130"/>
                </a:lnTo>
                <a:close/>
              </a:path>
              <a:path w="1196339" h="491489">
                <a:moveTo>
                  <a:pt x="543699" y="436714"/>
                </a:moveTo>
                <a:lnTo>
                  <a:pt x="652259" y="436714"/>
                </a:lnTo>
                <a:lnTo>
                  <a:pt x="652259" y="491299"/>
                </a:lnTo>
                <a:lnTo>
                  <a:pt x="543699" y="491299"/>
                </a:lnTo>
                <a:lnTo>
                  <a:pt x="543699" y="436714"/>
                </a:lnTo>
                <a:close/>
              </a:path>
            </a:pathLst>
          </a:custGeom>
          <a:ln w="12700">
            <a:solidFill>
              <a:srgbClr val="004F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36231"/>
            <a:ext cx="9772650" cy="1300356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spcBef>
                <a:spcPts val="540"/>
              </a:spcBef>
            </a:pPr>
            <a:r>
              <a:rPr sz="4000" b="1" dirty="0">
                <a:solidFill>
                  <a:schemeClr val="tx1"/>
                </a:solidFill>
                <a:latin typeface="+mj-lt"/>
              </a:rPr>
              <a:t>Shaping</a:t>
            </a:r>
            <a:r>
              <a:rPr sz="4000" b="1" spc="-15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the</a:t>
            </a:r>
            <a:r>
              <a:rPr sz="4000" b="1" spc="-15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provision</a:t>
            </a:r>
            <a:r>
              <a:rPr sz="4000" b="1" spc="-15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of</a:t>
            </a:r>
            <a:r>
              <a:rPr sz="4000" b="1" spc="160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spc="-10" dirty="0">
                <a:solidFill>
                  <a:schemeClr val="tx1"/>
                </a:solidFill>
                <a:latin typeface="+mj-lt"/>
              </a:rPr>
              <a:t>construction </a:t>
            </a:r>
            <a:br>
              <a:rPr lang="en-US" sz="4000" b="1" spc="-10" dirty="0">
                <a:solidFill>
                  <a:schemeClr val="tx1"/>
                </a:solidFill>
                <a:latin typeface="+mj-lt"/>
              </a:rPr>
            </a:br>
            <a:r>
              <a:rPr sz="4000" b="1" dirty="0">
                <a:solidFill>
                  <a:schemeClr val="tx1"/>
                </a:solidFill>
                <a:latin typeface="+mj-lt"/>
              </a:rPr>
              <a:t>skills</a:t>
            </a:r>
            <a:r>
              <a:rPr sz="4000" b="1" spc="-15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of</a:t>
            </a:r>
            <a:r>
              <a:rPr sz="4000" b="1" spc="170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the</a:t>
            </a:r>
            <a:r>
              <a:rPr sz="4000" b="1" spc="-5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spc="-10" dirty="0">
                <a:solidFill>
                  <a:schemeClr val="tx1"/>
                </a:solidFill>
                <a:latin typeface="+mj-lt"/>
              </a:rPr>
              <a:t>future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088430" y="3103899"/>
            <a:ext cx="3216910" cy="3216910"/>
            <a:chOff x="7829999" y="2687499"/>
            <a:chExt cx="3216910" cy="32169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9128" y="2716631"/>
              <a:ext cx="3158236" cy="31582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859133" y="2716632"/>
              <a:ext cx="3158490" cy="3158490"/>
            </a:xfrm>
            <a:custGeom>
              <a:avLst/>
              <a:gdLst/>
              <a:ahLst/>
              <a:cxnLst/>
              <a:rect l="l" t="t" r="r" b="b"/>
              <a:pathLst>
                <a:path w="3158490" h="3158490">
                  <a:moveTo>
                    <a:pt x="1579118" y="3158235"/>
                  </a:moveTo>
                  <a:lnTo>
                    <a:pt x="1627395" y="3157512"/>
                  </a:lnTo>
                  <a:lnTo>
                    <a:pt x="1675313" y="3155354"/>
                  </a:lnTo>
                  <a:lnTo>
                    <a:pt x="1722849" y="3151782"/>
                  </a:lnTo>
                  <a:lnTo>
                    <a:pt x="1769984" y="3146818"/>
                  </a:lnTo>
                  <a:lnTo>
                    <a:pt x="1816696" y="3140482"/>
                  </a:lnTo>
                  <a:lnTo>
                    <a:pt x="1862966" y="3132794"/>
                  </a:lnTo>
                  <a:lnTo>
                    <a:pt x="1908771" y="3123775"/>
                  </a:lnTo>
                  <a:lnTo>
                    <a:pt x="1954093" y="3113446"/>
                  </a:lnTo>
                  <a:lnTo>
                    <a:pt x="1998909" y="3101828"/>
                  </a:lnTo>
                  <a:lnTo>
                    <a:pt x="2043200" y="3088940"/>
                  </a:lnTo>
                  <a:lnTo>
                    <a:pt x="2086945" y="3074805"/>
                  </a:lnTo>
                  <a:lnTo>
                    <a:pt x="2130122" y="3059442"/>
                  </a:lnTo>
                  <a:lnTo>
                    <a:pt x="2172713" y="3042872"/>
                  </a:lnTo>
                  <a:lnTo>
                    <a:pt x="2214695" y="3025115"/>
                  </a:lnTo>
                  <a:lnTo>
                    <a:pt x="2256048" y="3006193"/>
                  </a:lnTo>
                  <a:lnTo>
                    <a:pt x="2296752" y="2986126"/>
                  </a:lnTo>
                  <a:lnTo>
                    <a:pt x="2336785" y="2964935"/>
                  </a:lnTo>
                  <a:lnTo>
                    <a:pt x="2376128" y="2942639"/>
                  </a:lnTo>
                  <a:lnTo>
                    <a:pt x="2414760" y="2919261"/>
                  </a:lnTo>
                  <a:lnTo>
                    <a:pt x="2452659" y="2894820"/>
                  </a:lnTo>
                  <a:lnTo>
                    <a:pt x="2489806" y="2869338"/>
                  </a:lnTo>
                  <a:lnTo>
                    <a:pt x="2526179" y="2842834"/>
                  </a:lnTo>
                  <a:lnTo>
                    <a:pt x="2561758" y="2815330"/>
                  </a:lnTo>
                  <a:lnTo>
                    <a:pt x="2596523" y="2786846"/>
                  </a:lnTo>
                  <a:lnTo>
                    <a:pt x="2630452" y="2757403"/>
                  </a:lnTo>
                  <a:lnTo>
                    <a:pt x="2663525" y="2727022"/>
                  </a:lnTo>
                  <a:lnTo>
                    <a:pt x="2695722" y="2695722"/>
                  </a:lnTo>
                  <a:lnTo>
                    <a:pt x="2727022" y="2663525"/>
                  </a:lnTo>
                  <a:lnTo>
                    <a:pt x="2757403" y="2630452"/>
                  </a:lnTo>
                  <a:lnTo>
                    <a:pt x="2786846" y="2596523"/>
                  </a:lnTo>
                  <a:lnTo>
                    <a:pt x="2815330" y="2561758"/>
                  </a:lnTo>
                  <a:lnTo>
                    <a:pt x="2842834" y="2526179"/>
                  </a:lnTo>
                  <a:lnTo>
                    <a:pt x="2869338" y="2489806"/>
                  </a:lnTo>
                  <a:lnTo>
                    <a:pt x="2894820" y="2452659"/>
                  </a:lnTo>
                  <a:lnTo>
                    <a:pt x="2919261" y="2414760"/>
                  </a:lnTo>
                  <a:lnTo>
                    <a:pt x="2942639" y="2376128"/>
                  </a:lnTo>
                  <a:lnTo>
                    <a:pt x="2964935" y="2336785"/>
                  </a:lnTo>
                  <a:lnTo>
                    <a:pt x="2986126" y="2296752"/>
                  </a:lnTo>
                  <a:lnTo>
                    <a:pt x="3006193" y="2256048"/>
                  </a:lnTo>
                  <a:lnTo>
                    <a:pt x="3025115" y="2214695"/>
                  </a:lnTo>
                  <a:lnTo>
                    <a:pt x="3042872" y="2172713"/>
                  </a:lnTo>
                  <a:lnTo>
                    <a:pt x="3059442" y="2130122"/>
                  </a:lnTo>
                  <a:lnTo>
                    <a:pt x="3074805" y="2086945"/>
                  </a:lnTo>
                  <a:lnTo>
                    <a:pt x="3088940" y="2043200"/>
                  </a:lnTo>
                  <a:lnTo>
                    <a:pt x="3101828" y="1998909"/>
                  </a:lnTo>
                  <a:lnTo>
                    <a:pt x="3113446" y="1954093"/>
                  </a:lnTo>
                  <a:lnTo>
                    <a:pt x="3123775" y="1908771"/>
                  </a:lnTo>
                  <a:lnTo>
                    <a:pt x="3132794" y="1862966"/>
                  </a:lnTo>
                  <a:lnTo>
                    <a:pt x="3140482" y="1816696"/>
                  </a:lnTo>
                  <a:lnTo>
                    <a:pt x="3146818" y="1769984"/>
                  </a:lnTo>
                  <a:lnTo>
                    <a:pt x="3151782" y="1722849"/>
                  </a:lnTo>
                  <a:lnTo>
                    <a:pt x="3155354" y="1675313"/>
                  </a:lnTo>
                  <a:lnTo>
                    <a:pt x="3157512" y="1627395"/>
                  </a:lnTo>
                  <a:lnTo>
                    <a:pt x="3158236" y="1579117"/>
                  </a:lnTo>
                  <a:lnTo>
                    <a:pt x="3157512" y="1530840"/>
                  </a:lnTo>
                  <a:lnTo>
                    <a:pt x="3155354" y="1482922"/>
                  </a:lnTo>
                  <a:lnTo>
                    <a:pt x="3151782" y="1435386"/>
                  </a:lnTo>
                  <a:lnTo>
                    <a:pt x="3146818" y="1388251"/>
                  </a:lnTo>
                  <a:lnTo>
                    <a:pt x="3140482" y="1341539"/>
                  </a:lnTo>
                  <a:lnTo>
                    <a:pt x="3132794" y="1295269"/>
                  </a:lnTo>
                  <a:lnTo>
                    <a:pt x="3123775" y="1249464"/>
                  </a:lnTo>
                  <a:lnTo>
                    <a:pt x="3113446" y="1204142"/>
                  </a:lnTo>
                  <a:lnTo>
                    <a:pt x="3101828" y="1159326"/>
                  </a:lnTo>
                  <a:lnTo>
                    <a:pt x="3088940" y="1115035"/>
                  </a:lnTo>
                  <a:lnTo>
                    <a:pt x="3074805" y="1071290"/>
                  </a:lnTo>
                  <a:lnTo>
                    <a:pt x="3059442" y="1028113"/>
                  </a:lnTo>
                  <a:lnTo>
                    <a:pt x="3042872" y="985522"/>
                  </a:lnTo>
                  <a:lnTo>
                    <a:pt x="3025115" y="943540"/>
                  </a:lnTo>
                  <a:lnTo>
                    <a:pt x="3006193" y="902187"/>
                  </a:lnTo>
                  <a:lnTo>
                    <a:pt x="2986126" y="861483"/>
                  </a:lnTo>
                  <a:lnTo>
                    <a:pt x="2964935" y="821450"/>
                  </a:lnTo>
                  <a:lnTo>
                    <a:pt x="2942639" y="782107"/>
                  </a:lnTo>
                  <a:lnTo>
                    <a:pt x="2919261" y="743475"/>
                  </a:lnTo>
                  <a:lnTo>
                    <a:pt x="2894820" y="705576"/>
                  </a:lnTo>
                  <a:lnTo>
                    <a:pt x="2869338" y="668429"/>
                  </a:lnTo>
                  <a:lnTo>
                    <a:pt x="2842834" y="632056"/>
                  </a:lnTo>
                  <a:lnTo>
                    <a:pt x="2815330" y="596477"/>
                  </a:lnTo>
                  <a:lnTo>
                    <a:pt x="2786846" y="561712"/>
                  </a:lnTo>
                  <a:lnTo>
                    <a:pt x="2757403" y="527783"/>
                  </a:lnTo>
                  <a:lnTo>
                    <a:pt x="2727022" y="494710"/>
                  </a:lnTo>
                  <a:lnTo>
                    <a:pt x="2695722" y="462513"/>
                  </a:lnTo>
                  <a:lnTo>
                    <a:pt x="2663525" y="431213"/>
                  </a:lnTo>
                  <a:lnTo>
                    <a:pt x="2630452" y="400832"/>
                  </a:lnTo>
                  <a:lnTo>
                    <a:pt x="2596523" y="371389"/>
                  </a:lnTo>
                  <a:lnTo>
                    <a:pt x="2561758" y="342905"/>
                  </a:lnTo>
                  <a:lnTo>
                    <a:pt x="2526179" y="315401"/>
                  </a:lnTo>
                  <a:lnTo>
                    <a:pt x="2489806" y="288897"/>
                  </a:lnTo>
                  <a:lnTo>
                    <a:pt x="2452659" y="263415"/>
                  </a:lnTo>
                  <a:lnTo>
                    <a:pt x="2414760" y="238974"/>
                  </a:lnTo>
                  <a:lnTo>
                    <a:pt x="2376128" y="215596"/>
                  </a:lnTo>
                  <a:lnTo>
                    <a:pt x="2336785" y="193300"/>
                  </a:lnTo>
                  <a:lnTo>
                    <a:pt x="2296752" y="172109"/>
                  </a:lnTo>
                  <a:lnTo>
                    <a:pt x="2256048" y="152042"/>
                  </a:lnTo>
                  <a:lnTo>
                    <a:pt x="2214695" y="133120"/>
                  </a:lnTo>
                  <a:lnTo>
                    <a:pt x="2172713" y="115363"/>
                  </a:lnTo>
                  <a:lnTo>
                    <a:pt x="2130122" y="98793"/>
                  </a:lnTo>
                  <a:lnTo>
                    <a:pt x="2086945" y="83430"/>
                  </a:lnTo>
                  <a:lnTo>
                    <a:pt x="2043200" y="69295"/>
                  </a:lnTo>
                  <a:lnTo>
                    <a:pt x="1998909" y="56407"/>
                  </a:lnTo>
                  <a:lnTo>
                    <a:pt x="1954093" y="44789"/>
                  </a:lnTo>
                  <a:lnTo>
                    <a:pt x="1908771" y="34460"/>
                  </a:lnTo>
                  <a:lnTo>
                    <a:pt x="1862966" y="25441"/>
                  </a:lnTo>
                  <a:lnTo>
                    <a:pt x="1816696" y="17753"/>
                  </a:lnTo>
                  <a:lnTo>
                    <a:pt x="1769984" y="11417"/>
                  </a:lnTo>
                  <a:lnTo>
                    <a:pt x="1722849" y="6453"/>
                  </a:lnTo>
                  <a:lnTo>
                    <a:pt x="1675313" y="2881"/>
                  </a:lnTo>
                  <a:lnTo>
                    <a:pt x="1627395" y="723"/>
                  </a:lnTo>
                  <a:lnTo>
                    <a:pt x="1579118" y="0"/>
                  </a:lnTo>
                  <a:lnTo>
                    <a:pt x="1530840" y="723"/>
                  </a:lnTo>
                  <a:lnTo>
                    <a:pt x="1482922" y="2881"/>
                  </a:lnTo>
                  <a:lnTo>
                    <a:pt x="1435386" y="6453"/>
                  </a:lnTo>
                  <a:lnTo>
                    <a:pt x="1388251" y="11417"/>
                  </a:lnTo>
                  <a:lnTo>
                    <a:pt x="1341539" y="17753"/>
                  </a:lnTo>
                  <a:lnTo>
                    <a:pt x="1295269" y="25441"/>
                  </a:lnTo>
                  <a:lnTo>
                    <a:pt x="1249464" y="34460"/>
                  </a:lnTo>
                  <a:lnTo>
                    <a:pt x="1204142" y="44789"/>
                  </a:lnTo>
                  <a:lnTo>
                    <a:pt x="1159326" y="56407"/>
                  </a:lnTo>
                  <a:lnTo>
                    <a:pt x="1115035" y="69295"/>
                  </a:lnTo>
                  <a:lnTo>
                    <a:pt x="1071290" y="83430"/>
                  </a:lnTo>
                  <a:lnTo>
                    <a:pt x="1028113" y="98793"/>
                  </a:lnTo>
                  <a:lnTo>
                    <a:pt x="985522" y="115363"/>
                  </a:lnTo>
                  <a:lnTo>
                    <a:pt x="943540" y="133120"/>
                  </a:lnTo>
                  <a:lnTo>
                    <a:pt x="902187" y="152042"/>
                  </a:lnTo>
                  <a:lnTo>
                    <a:pt x="861483" y="172109"/>
                  </a:lnTo>
                  <a:lnTo>
                    <a:pt x="821450" y="193300"/>
                  </a:lnTo>
                  <a:lnTo>
                    <a:pt x="782107" y="215596"/>
                  </a:lnTo>
                  <a:lnTo>
                    <a:pt x="743475" y="238974"/>
                  </a:lnTo>
                  <a:lnTo>
                    <a:pt x="705576" y="263415"/>
                  </a:lnTo>
                  <a:lnTo>
                    <a:pt x="668429" y="288897"/>
                  </a:lnTo>
                  <a:lnTo>
                    <a:pt x="632056" y="315401"/>
                  </a:lnTo>
                  <a:lnTo>
                    <a:pt x="596477" y="342905"/>
                  </a:lnTo>
                  <a:lnTo>
                    <a:pt x="561712" y="371389"/>
                  </a:lnTo>
                  <a:lnTo>
                    <a:pt x="527783" y="400832"/>
                  </a:lnTo>
                  <a:lnTo>
                    <a:pt x="494710" y="431213"/>
                  </a:lnTo>
                  <a:lnTo>
                    <a:pt x="462513" y="462513"/>
                  </a:lnTo>
                  <a:lnTo>
                    <a:pt x="431213" y="494710"/>
                  </a:lnTo>
                  <a:lnTo>
                    <a:pt x="400832" y="527783"/>
                  </a:lnTo>
                  <a:lnTo>
                    <a:pt x="371389" y="561712"/>
                  </a:lnTo>
                  <a:lnTo>
                    <a:pt x="342905" y="596477"/>
                  </a:lnTo>
                  <a:lnTo>
                    <a:pt x="315401" y="632056"/>
                  </a:lnTo>
                  <a:lnTo>
                    <a:pt x="288897" y="668429"/>
                  </a:lnTo>
                  <a:lnTo>
                    <a:pt x="263415" y="705576"/>
                  </a:lnTo>
                  <a:lnTo>
                    <a:pt x="238974" y="743475"/>
                  </a:lnTo>
                  <a:lnTo>
                    <a:pt x="215596" y="782107"/>
                  </a:lnTo>
                  <a:lnTo>
                    <a:pt x="193300" y="821450"/>
                  </a:lnTo>
                  <a:lnTo>
                    <a:pt x="172109" y="861483"/>
                  </a:lnTo>
                  <a:lnTo>
                    <a:pt x="152042" y="902187"/>
                  </a:lnTo>
                  <a:lnTo>
                    <a:pt x="133120" y="943540"/>
                  </a:lnTo>
                  <a:lnTo>
                    <a:pt x="115363" y="985522"/>
                  </a:lnTo>
                  <a:lnTo>
                    <a:pt x="98793" y="1028113"/>
                  </a:lnTo>
                  <a:lnTo>
                    <a:pt x="83430" y="1071290"/>
                  </a:lnTo>
                  <a:lnTo>
                    <a:pt x="69295" y="1115035"/>
                  </a:lnTo>
                  <a:lnTo>
                    <a:pt x="56407" y="1159326"/>
                  </a:lnTo>
                  <a:lnTo>
                    <a:pt x="44789" y="1204142"/>
                  </a:lnTo>
                  <a:lnTo>
                    <a:pt x="34460" y="1249464"/>
                  </a:lnTo>
                  <a:lnTo>
                    <a:pt x="25441" y="1295269"/>
                  </a:lnTo>
                  <a:lnTo>
                    <a:pt x="17753" y="1341539"/>
                  </a:lnTo>
                  <a:lnTo>
                    <a:pt x="11417" y="1388251"/>
                  </a:lnTo>
                  <a:lnTo>
                    <a:pt x="6453" y="1435386"/>
                  </a:lnTo>
                  <a:lnTo>
                    <a:pt x="2881" y="1482922"/>
                  </a:lnTo>
                  <a:lnTo>
                    <a:pt x="723" y="1530840"/>
                  </a:lnTo>
                  <a:lnTo>
                    <a:pt x="0" y="1579117"/>
                  </a:lnTo>
                  <a:lnTo>
                    <a:pt x="723" y="1627395"/>
                  </a:lnTo>
                  <a:lnTo>
                    <a:pt x="2881" y="1675313"/>
                  </a:lnTo>
                  <a:lnTo>
                    <a:pt x="6453" y="1722849"/>
                  </a:lnTo>
                  <a:lnTo>
                    <a:pt x="11417" y="1769984"/>
                  </a:lnTo>
                  <a:lnTo>
                    <a:pt x="17753" y="1816696"/>
                  </a:lnTo>
                  <a:lnTo>
                    <a:pt x="25441" y="1862966"/>
                  </a:lnTo>
                  <a:lnTo>
                    <a:pt x="34460" y="1908771"/>
                  </a:lnTo>
                  <a:lnTo>
                    <a:pt x="44789" y="1954093"/>
                  </a:lnTo>
                  <a:lnTo>
                    <a:pt x="56407" y="1998909"/>
                  </a:lnTo>
                  <a:lnTo>
                    <a:pt x="69295" y="2043200"/>
                  </a:lnTo>
                  <a:lnTo>
                    <a:pt x="83430" y="2086945"/>
                  </a:lnTo>
                  <a:lnTo>
                    <a:pt x="98793" y="2130122"/>
                  </a:lnTo>
                  <a:lnTo>
                    <a:pt x="115363" y="2172713"/>
                  </a:lnTo>
                  <a:lnTo>
                    <a:pt x="133120" y="2214695"/>
                  </a:lnTo>
                  <a:lnTo>
                    <a:pt x="152042" y="2256048"/>
                  </a:lnTo>
                  <a:lnTo>
                    <a:pt x="172109" y="2296752"/>
                  </a:lnTo>
                  <a:lnTo>
                    <a:pt x="193300" y="2336785"/>
                  </a:lnTo>
                  <a:lnTo>
                    <a:pt x="215596" y="2376128"/>
                  </a:lnTo>
                  <a:lnTo>
                    <a:pt x="238974" y="2414760"/>
                  </a:lnTo>
                  <a:lnTo>
                    <a:pt x="263415" y="2452659"/>
                  </a:lnTo>
                  <a:lnTo>
                    <a:pt x="288897" y="2489806"/>
                  </a:lnTo>
                  <a:lnTo>
                    <a:pt x="315401" y="2526179"/>
                  </a:lnTo>
                  <a:lnTo>
                    <a:pt x="342905" y="2561758"/>
                  </a:lnTo>
                  <a:lnTo>
                    <a:pt x="371389" y="2596523"/>
                  </a:lnTo>
                  <a:lnTo>
                    <a:pt x="400832" y="2630452"/>
                  </a:lnTo>
                  <a:lnTo>
                    <a:pt x="431213" y="2663525"/>
                  </a:lnTo>
                  <a:lnTo>
                    <a:pt x="462513" y="2695722"/>
                  </a:lnTo>
                  <a:lnTo>
                    <a:pt x="494710" y="2727022"/>
                  </a:lnTo>
                  <a:lnTo>
                    <a:pt x="527783" y="2757403"/>
                  </a:lnTo>
                  <a:lnTo>
                    <a:pt x="561712" y="2786846"/>
                  </a:lnTo>
                  <a:lnTo>
                    <a:pt x="596477" y="2815330"/>
                  </a:lnTo>
                  <a:lnTo>
                    <a:pt x="632056" y="2842834"/>
                  </a:lnTo>
                  <a:lnTo>
                    <a:pt x="668429" y="2869338"/>
                  </a:lnTo>
                  <a:lnTo>
                    <a:pt x="705576" y="2894820"/>
                  </a:lnTo>
                  <a:lnTo>
                    <a:pt x="743475" y="2919261"/>
                  </a:lnTo>
                  <a:lnTo>
                    <a:pt x="782107" y="2942639"/>
                  </a:lnTo>
                  <a:lnTo>
                    <a:pt x="821450" y="2964935"/>
                  </a:lnTo>
                  <a:lnTo>
                    <a:pt x="861483" y="2986126"/>
                  </a:lnTo>
                  <a:lnTo>
                    <a:pt x="902187" y="3006193"/>
                  </a:lnTo>
                  <a:lnTo>
                    <a:pt x="943540" y="3025115"/>
                  </a:lnTo>
                  <a:lnTo>
                    <a:pt x="985522" y="3042872"/>
                  </a:lnTo>
                  <a:lnTo>
                    <a:pt x="1028113" y="3059442"/>
                  </a:lnTo>
                  <a:lnTo>
                    <a:pt x="1071290" y="3074805"/>
                  </a:lnTo>
                  <a:lnTo>
                    <a:pt x="1115035" y="3088940"/>
                  </a:lnTo>
                  <a:lnTo>
                    <a:pt x="1159326" y="3101828"/>
                  </a:lnTo>
                  <a:lnTo>
                    <a:pt x="1204142" y="3113446"/>
                  </a:lnTo>
                  <a:lnTo>
                    <a:pt x="1249464" y="3123775"/>
                  </a:lnTo>
                  <a:lnTo>
                    <a:pt x="1295269" y="3132794"/>
                  </a:lnTo>
                  <a:lnTo>
                    <a:pt x="1341539" y="3140482"/>
                  </a:lnTo>
                  <a:lnTo>
                    <a:pt x="1388251" y="3146818"/>
                  </a:lnTo>
                  <a:lnTo>
                    <a:pt x="1435386" y="3151782"/>
                  </a:lnTo>
                  <a:lnTo>
                    <a:pt x="1482922" y="3155354"/>
                  </a:lnTo>
                  <a:lnTo>
                    <a:pt x="1530840" y="3157512"/>
                  </a:lnTo>
                  <a:lnTo>
                    <a:pt x="1579118" y="3158235"/>
                  </a:lnTo>
                  <a:close/>
                </a:path>
              </a:pathLst>
            </a:custGeom>
            <a:ln w="582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575534" y="4085156"/>
            <a:ext cx="1991995" cy="1991995"/>
            <a:chOff x="5687992" y="3912087"/>
            <a:chExt cx="1991995" cy="199199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6008" y="3930091"/>
              <a:ext cx="1955914" cy="195591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05994" y="3930090"/>
              <a:ext cx="1956435" cy="1956435"/>
            </a:xfrm>
            <a:custGeom>
              <a:avLst/>
              <a:gdLst/>
              <a:ahLst/>
              <a:cxnLst/>
              <a:rect l="l" t="t" r="r" b="b"/>
              <a:pathLst>
                <a:path w="1956434" h="1956435">
                  <a:moveTo>
                    <a:pt x="977963" y="1955914"/>
                  </a:moveTo>
                  <a:lnTo>
                    <a:pt x="1026772" y="1954717"/>
                  </a:lnTo>
                  <a:lnTo>
                    <a:pt x="1074963" y="1951164"/>
                  </a:lnTo>
                  <a:lnTo>
                    <a:pt x="1122477" y="1945310"/>
                  </a:lnTo>
                  <a:lnTo>
                    <a:pt x="1169261" y="1937212"/>
                  </a:lnTo>
                  <a:lnTo>
                    <a:pt x="1215256" y="1926926"/>
                  </a:lnTo>
                  <a:lnTo>
                    <a:pt x="1260409" y="1914508"/>
                  </a:lnTo>
                  <a:lnTo>
                    <a:pt x="1304661" y="1900014"/>
                  </a:lnTo>
                  <a:lnTo>
                    <a:pt x="1347958" y="1883499"/>
                  </a:lnTo>
                  <a:lnTo>
                    <a:pt x="1390244" y="1865020"/>
                  </a:lnTo>
                  <a:lnTo>
                    <a:pt x="1431462" y="1844633"/>
                  </a:lnTo>
                  <a:lnTo>
                    <a:pt x="1471556" y="1822394"/>
                  </a:lnTo>
                  <a:lnTo>
                    <a:pt x="1510471" y="1798359"/>
                  </a:lnTo>
                  <a:lnTo>
                    <a:pt x="1548149" y="1772584"/>
                  </a:lnTo>
                  <a:lnTo>
                    <a:pt x="1584536" y="1745124"/>
                  </a:lnTo>
                  <a:lnTo>
                    <a:pt x="1619575" y="1716037"/>
                  </a:lnTo>
                  <a:lnTo>
                    <a:pt x="1653211" y="1685378"/>
                  </a:lnTo>
                  <a:lnTo>
                    <a:pt x="1685386" y="1653203"/>
                  </a:lnTo>
                  <a:lnTo>
                    <a:pt x="1716046" y="1619568"/>
                  </a:lnTo>
                  <a:lnTo>
                    <a:pt x="1745133" y="1584529"/>
                  </a:lnTo>
                  <a:lnTo>
                    <a:pt x="1772593" y="1548142"/>
                  </a:lnTo>
                  <a:lnTo>
                    <a:pt x="1798368" y="1510463"/>
                  </a:lnTo>
                  <a:lnTo>
                    <a:pt x="1822404" y="1471549"/>
                  </a:lnTo>
                  <a:lnTo>
                    <a:pt x="1844643" y="1431455"/>
                  </a:lnTo>
                  <a:lnTo>
                    <a:pt x="1865031" y="1390237"/>
                  </a:lnTo>
                  <a:lnTo>
                    <a:pt x="1883510" y="1347951"/>
                  </a:lnTo>
                  <a:lnTo>
                    <a:pt x="1900025" y="1304654"/>
                  </a:lnTo>
                  <a:lnTo>
                    <a:pt x="1914520" y="1260401"/>
                  </a:lnTo>
                  <a:lnTo>
                    <a:pt x="1926938" y="1215248"/>
                  </a:lnTo>
                  <a:lnTo>
                    <a:pt x="1937225" y="1169251"/>
                  </a:lnTo>
                  <a:lnTo>
                    <a:pt x="1945323" y="1122467"/>
                  </a:lnTo>
                  <a:lnTo>
                    <a:pt x="1951176" y="1074952"/>
                  </a:lnTo>
                  <a:lnTo>
                    <a:pt x="1954730" y="1026761"/>
                  </a:lnTo>
                  <a:lnTo>
                    <a:pt x="1955927" y="977950"/>
                  </a:lnTo>
                  <a:lnTo>
                    <a:pt x="1954730" y="929141"/>
                  </a:lnTo>
                  <a:lnTo>
                    <a:pt x="1951176" y="880951"/>
                  </a:lnTo>
                  <a:lnTo>
                    <a:pt x="1945323" y="833436"/>
                  </a:lnTo>
                  <a:lnTo>
                    <a:pt x="1937225" y="786653"/>
                  </a:lnTo>
                  <a:lnTo>
                    <a:pt x="1926938" y="740658"/>
                  </a:lnTo>
                  <a:lnTo>
                    <a:pt x="1914520" y="695506"/>
                  </a:lnTo>
                  <a:lnTo>
                    <a:pt x="1900025" y="651253"/>
                  </a:lnTo>
                  <a:lnTo>
                    <a:pt x="1883510" y="607957"/>
                  </a:lnTo>
                  <a:lnTo>
                    <a:pt x="1865031" y="565672"/>
                  </a:lnTo>
                  <a:lnTo>
                    <a:pt x="1844643" y="524454"/>
                  </a:lnTo>
                  <a:lnTo>
                    <a:pt x="1822404" y="484361"/>
                  </a:lnTo>
                  <a:lnTo>
                    <a:pt x="1798368" y="445447"/>
                  </a:lnTo>
                  <a:lnTo>
                    <a:pt x="1772593" y="407768"/>
                  </a:lnTo>
                  <a:lnTo>
                    <a:pt x="1745133" y="371382"/>
                  </a:lnTo>
                  <a:lnTo>
                    <a:pt x="1716046" y="336343"/>
                  </a:lnTo>
                  <a:lnTo>
                    <a:pt x="1685386" y="302709"/>
                  </a:lnTo>
                  <a:lnTo>
                    <a:pt x="1653211" y="270534"/>
                  </a:lnTo>
                  <a:lnTo>
                    <a:pt x="1619575" y="239875"/>
                  </a:lnTo>
                  <a:lnTo>
                    <a:pt x="1584536" y="210788"/>
                  </a:lnTo>
                  <a:lnTo>
                    <a:pt x="1548149" y="183329"/>
                  </a:lnTo>
                  <a:lnTo>
                    <a:pt x="1510471" y="157554"/>
                  </a:lnTo>
                  <a:lnTo>
                    <a:pt x="1471556" y="133519"/>
                  </a:lnTo>
                  <a:lnTo>
                    <a:pt x="1431462" y="111280"/>
                  </a:lnTo>
                  <a:lnTo>
                    <a:pt x="1390244" y="90893"/>
                  </a:lnTo>
                  <a:lnTo>
                    <a:pt x="1347958" y="72414"/>
                  </a:lnTo>
                  <a:lnTo>
                    <a:pt x="1304661" y="55900"/>
                  </a:lnTo>
                  <a:lnTo>
                    <a:pt x="1260409" y="41405"/>
                  </a:lnTo>
                  <a:lnTo>
                    <a:pt x="1215256" y="28987"/>
                  </a:lnTo>
                  <a:lnTo>
                    <a:pt x="1169261" y="18701"/>
                  </a:lnTo>
                  <a:lnTo>
                    <a:pt x="1122477" y="10603"/>
                  </a:lnTo>
                  <a:lnTo>
                    <a:pt x="1074963" y="4750"/>
                  </a:lnTo>
                  <a:lnTo>
                    <a:pt x="1026772" y="1196"/>
                  </a:lnTo>
                  <a:lnTo>
                    <a:pt x="977963" y="0"/>
                  </a:lnTo>
                  <a:lnTo>
                    <a:pt x="929154" y="1196"/>
                  </a:lnTo>
                  <a:lnTo>
                    <a:pt x="880963" y="4750"/>
                  </a:lnTo>
                  <a:lnTo>
                    <a:pt x="833449" y="10603"/>
                  </a:lnTo>
                  <a:lnTo>
                    <a:pt x="786665" y="18701"/>
                  </a:lnTo>
                  <a:lnTo>
                    <a:pt x="740670" y="28987"/>
                  </a:lnTo>
                  <a:lnTo>
                    <a:pt x="695517" y="41405"/>
                  </a:lnTo>
                  <a:lnTo>
                    <a:pt x="651265" y="55900"/>
                  </a:lnTo>
                  <a:lnTo>
                    <a:pt x="607968" y="72414"/>
                  </a:lnTo>
                  <a:lnTo>
                    <a:pt x="565682" y="90893"/>
                  </a:lnTo>
                  <a:lnTo>
                    <a:pt x="524464" y="111280"/>
                  </a:lnTo>
                  <a:lnTo>
                    <a:pt x="484370" y="133519"/>
                  </a:lnTo>
                  <a:lnTo>
                    <a:pt x="445455" y="157554"/>
                  </a:lnTo>
                  <a:lnTo>
                    <a:pt x="407777" y="183329"/>
                  </a:lnTo>
                  <a:lnTo>
                    <a:pt x="371390" y="210788"/>
                  </a:lnTo>
                  <a:lnTo>
                    <a:pt x="336351" y="239875"/>
                  </a:lnTo>
                  <a:lnTo>
                    <a:pt x="302715" y="270534"/>
                  </a:lnTo>
                  <a:lnTo>
                    <a:pt x="270540" y="302709"/>
                  </a:lnTo>
                  <a:lnTo>
                    <a:pt x="239880" y="336343"/>
                  </a:lnTo>
                  <a:lnTo>
                    <a:pt x="210793" y="371382"/>
                  </a:lnTo>
                  <a:lnTo>
                    <a:pt x="183333" y="407768"/>
                  </a:lnTo>
                  <a:lnTo>
                    <a:pt x="157558" y="445447"/>
                  </a:lnTo>
                  <a:lnTo>
                    <a:pt x="133522" y="484361"/>
                  </a:lnTo>
                  <a:lnTo>
                    <a:pt x="111283" y="524454"/>
                  </a:lnTo>
                  <a:lnTo>
                    <a:pt x="90895" y="565672"/>
                  </a:lnTo>
                  <a:lnTo>
                    <a:pt x="72416" y="607957"/>
                  </a:lnTo>
                  <a:lnTo>
                    <a:pt x="55901" y="651253"/>
                  </a:lnTo>
                  <a:lnTo>
                    <a:pt x="41406" y="695506"/>
                  </a:lnTo>
                  <a:lnTo>
                    <a:pt x="28988" y="740658"/>
                  </a:lnTo>
                  <a:lnTo>
                    <a:pt x="18701" y="786653"/>
                  </a:lnTo>
                  <a:lnTo>
                    <a:pt x="10603" y="833436"/>
                  </a:lnTo>
                  <a:lnTo>
                    <a:pt x="4750" y="880951"/>
                  </a:lnTo>
                  <a:lnTo>
                    <a:pt x="1196" y="929141"/>
                  </a:lnTo>
                  <a:lnTo>
                    <a:pt x="0" y="977950"/>
                  </a:lnTo>
                  <a:lnTo>
                    <a:pt x="1196" y="1026761"/>
                  </a:lnTo>
                  <a:lnTo>
                    <a:pt x="4750" y="1074952"/>
                  </a:lnTo>
                  <a:lnTo>
                    <a:pt x="10603" y="1122467"/>
                  </a:lnTo>
                  <a:lnTo>
                    <a:pt x="18701" y="1169251"/>
                  </a:lnTo>
                  <a:lnTo>
                    <a:pt x="28988" y="1215248"/>
                  </a:lnTo>
                  <a:lnTo>
                    <a:pt x="41406" y="1260401"/>
                  </a:lnTo>
                  <a:lnTo>
                    <a:pt x="55901" y="1304654"/>
                  </a:lnTo>
                  <a:lnTo>
                    <a:pt x="72416" y="1347951"/>
                  </a:lnTo>
                  <a:lnTo>
                    <a:pt x="90895" y="1390237"/>
                  </a:lnTo>
                  <a:lnTo>
                    <a:pt x="111283" y="1431455"/>
                  </a:lnTo>
                  <a:lnTo>
                    <a:pt x="133522" y="1471549"/>
                  </a:lnTo>
                  <a:lnTo>
                    <a:pt x="157558" y="1510463"/>
                  </a:lnTo>
                  <a:lnTo>
                    <a:pt x="183333" y="1548142"/>
                  </a:lnTo>
                  <a:lnTo>
                    <a:pt x="210793" y="1584529"/>
                  </a:lnTo>
                  <a:lnTo>
                    <a:pt x="239880" y="1619568"/>
                  </a:lnTo>
                  <a:lnTo>
                    <a:pt x="270540" y="1653203"/>
                  </a:lnTo>
                  <a:lnTo>
                    <a:pt x="302715" y="1685378"/>
                  </a:lnTo>
                  <a:lnTo>
                    <a:pt x="336351" y="1716037"/>
                  </a:lnTo>
                  <a:lnTo>
                    <a:pt x="371390" y="1745124"/>
                  </a:lnTo>
                  <a:lnTo>
                    <a:pt x="407777" y="1772584"/>
                  </a:lnTo>
                  <a:lnTo>
                    <a:pt x="445455" y="1798359"/>
                  </a:lnTo>
                  <a:lnTo>
                    <a:pt x="484370" y="1822394"/>
                  </a:lnTo>
                  <a:lnTo>
                    <a:pt x="524464" y="1844633"/>
                  </a:lnTo>
                  <a:lnTo>
                    <a:pt x="565682" y="1865020"/>
                  </a:lnTo>
                  <a:lnTo>
                    <a:pt x="607968" y="1883499"/>
                  </a:lnTo>
                  <a:lnTo>
                    <a:pt x="651265" y="1900014"/>
                  </a:lnTo>
                  <a:lnTo>
                    <a:pt x="695517" y="1914508"/>
                  </a:lnTo>
                  <a:lnTo>
                    <a:pt x="740670" y="1926926"/>
                  </a:lnTo>
                  <a:lnTo>
                    <a:pt x="786665" y="1937212"/>
                  </a:lnTo>
                  <a:lnTo>
                    <a:pt x="833449" y="1945310"/>
                  </a:lnTo>
                  <a:lnTo>
                    <a:pt x="880963" y="1951164"/>
                  </a:lnTo>
                  <a:lnTo>
                    <a:pt x="929154" y="1954717"/>
                  </a:lnTo>
                  <a:lnTo>
                    <a:pt x="977963" y="1955914"/>
                  </a:lnTo>
                  <a:close/>
                </a:path>
              </a:pathLst>
            </a:custGeom>
            <a:ln w="360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206750" y="4084934"/>
            <a:ext cx="1991995" cy="1991995"/>
            <a:chOff x="3450592" y="3912087"/>
            <a:chExt cx="1991995" cy="199199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68598" y="3930091"/>
              <a:ext cx="1955914" cy="194233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468594" y="3930090"/>
              <a:ext cx="1956435" cy="1956435"/>
            </a:xfrm>
            <a:custGeom>
              <a:avLst/>
              <a:gdLst/>
              <a:ahLst/>
              <a:cxnLst/>
              <a:rect l="l" t="t" r="r" b="b"/>
              <a:pathLst>
                <a:path w="1956435" h="1956435">
                  <a:moveTo>
                    <a:pt x="977963" y="1955914"/>
                  </a:moveTo>
                  <a:lnTo>
                    <a:pt x="1026772" y="1954717"/>
                  </a:lnTo>
                  <a:lnTo>
                    <a:pt x="1074963" y="1951164"/>
                  </a:lnTo>
                  <a:lnTo>
                    <a:pt x="1122477" y="1945310"/>
                  </a:lnTo>
                  <a:lnTo>
                    <a:pt x="1169261" y="1937212"/>
                  </a:lnTo>
                  <a:lnTo>
                    <a:pt x="1215256" y="1926926"/>
                  </a:lnTo>
                  <a:lnTo>
                    <a:pt x="1260409" y="1914508"/>
                  </a:lnTo>
                  <a:lnTo>
                    <a:pt x="1304661" y="1900014"/>
                  </a:lnTo>
                  <a:lnTo>
                    <a:pt x="1347958" y="1883499"/>
                  </a:lnTo>
                  <a:lnTo>
                    <a:pt x="1390244" y="1865020"/>
                  </a:lnTo>
                  <a:lnTo>
                    <a:pt x="1431462" y="1844633"/>
                  </a:lnTo>
                  <a:lnTo>
                    <a:pt x="1471556" y="1822394"/>
                  </a:lnTo>
                  <a:lnTo>
                    <a:pt x="1510471" y="1798359"/>
                  </a:lnTo>
                  <a:lnTo>
                    <a:pt x="1548149" y="1772584"/>
                  </a:lnTo>
                  <a:lnTo>
                    <a:pt x="1584536" y="1745124"/>
                  </a:lnTo>
                  <a:lnTo>
                    <a:pt x="1619575" y="1716037"/>
                  </a:lnTo>
                  <a:lnTo>
                    <a:pt x="1653211" y="1685378"/>
                  </a:lnTo>
                  <a:lnTo>
                    <a:pt x="1685386" y="1653203"/>
                  </a:lnTo>
                  <a:lnTo>
                    <a:pt x="1716046" y="1619568"/>
                  </a:lnTo>
                  <a:lnTo>
                    <a:pt x="1745133" y="1584529"/>
                  </a:lnTo>
                  <a:lnTo>
                    <a:pt x="1772593" y="1548142"/>
                  </a:lnTo>
                  <a:lnTo>
                    <a:pt x="1798368" y="1510463"/>
                  </a:lnTo>
                  <a:lnTo>
                    <a:pt x="1822404" y="1471549"/>
                  </a:lnTo>
                  <a:lnTo>
                    <a:pt x="1844643" y="1431455"/>
                  </a:lnTo>
                  <a:lnTo>
                    <a:pt x="1865031" y="1390237"/>
                  </a:lnTo>
                  <a:lnTo>
                    <a:pt x="1883510" y="1347951"/>
                  </a:lnTo>
                  <a:lnTo>
                    <a:pt x="1900025" y="1304654"/>
                  </a:lnTo>
                  <a:lnTo>
                    <a:pt x="1914520" y="1260401"/>
                  </a:lnTo>
                  <a:lnTo>
                    <a:pt x="1926938" y="1215248"/>
                  </a:lnTo>
                  <a:lnTo>
                    <a:pt x="1937225" y="1169251"/>
                  </a:lnTo>
                  <a:lnTo>
                    <a:pt x="1945323" y="1122467"/>
                  </a:lnTo>
                  <a:lnTo>
                    <a:pt x="1951176" y="1074952"/>
                  </a:lnTo>
                  <a:lnTo>
                    <a:pt x="1954730" y="1026761"/>
                  </a:lnTo>
                  <a:lnTo>
                    <a:pt x="1955927" y="977950"/>
                  </a:lnTo>
                  <a:lnTo>
                    <a:pt x="1954730" y="929141"/>
                  </a:lnTo>
                  <a:lnTo>
                    <a:pt x="1951176" y="880951"/>
                  </a:lnTo>
                  <a:lnTo>
                    <a:pt x="1945323" y="833436"/>
                  </a:lnTo>
                  <a:lnTo>
                    <a:pt x="1937225" y="786653"/>
                  </a:lnTo>
                  <a:lnTo>
                    <a:pt x="1926938" y="740658"/>
                  </a:lnTo>
                  <a:lnTo>
                    <a:pt x="1914520" y="695506"/>
                  </a:lnTo>
                  <a:lnTo>
                    <a:pt x="1900025" y="651253"/>
                  </a:lnTo>
                  <a:lnTo>
                    <a:pt x="1883510" y="607957"/>
                  </a:lnTo>
                  <a:lnTo>
                    <a:pt x="1865031" y="565672"/>
                  </a:lnTo>
                  <a:lnTo>
                    <a:pt x="1844643" y="524454"/>
                  </a:lnTo>
                  <a:lnTo>
                    <a:pt x="1822404" y="484361"/>
                  </a:lnTo>
                  <a:lnTo>
                    <a:pt x="1798368" y="445447"/>
                  </a:lnTo>
                  <a:lnTo>
                    <a:pt x="1772593" y="407768"/>
                  </a:lnTo>
                  <a:lnTo>
                    <a:pt x="1745133" y="371382"/>
                  </a:lnTo>
                  <a:lnTo>
                    <a:pt x="1716046" y="336343"/>
                  </a:lnTo>
                  <a:lnTo>
                    <a:pt x="1685386" y="302709"/>
                  </a:lnTo>
                  <a:lnTo>
                    <a:pt x="1653211" y="270534"/>
                  </a:lnTo>
                  <a:lnTo>
                    <a:pt x="1619575" y="239875"/>
                  </a:lnTo>
                  <a:lnTo>
                    <a:pt x="1584536" y="210788"/>
                  </a:lnTo>
                  <a:lnTo>
                    <a:pt x="1548149" y="183329"/>
                  </a:lnTo>
                  <a:lnTo>
                    <a:pt x="1510471" y="157554"/>
                  </a:lnTo>
                  <a:lnTo>
                    <a:pt x="1471556" y="133519"/>
                  </a:lnTo>
                  <a:lnTo>
                    <a:pt x="1431462" y="111280"/>
                  </a:lnTo>
                  <a:lnTo>
                    <a:pt x="1390244" y="90893"/>
                  </a:lnTo>
                  <a:lnTo>
                    <a:pt x="1347958" y="72414"/>
                  </a:lnTo>
                  <a:lnTo>
                    <a:pt x="1304661" y="55900"/>
                  </a:lnTo>
                  <a:lnTo>
                    <a:pt x="1260409" y="41405"/>
                  </a:lnTo>
                  <a:lnTo>
                    <a:pt x="1215256" y="28987"/>
                  </a:lnTo>
                  <a:lnTo>
                    <a:pt x="1169261" y="18701"/>
                  </a:lnTo>
                  <a:lnTo>
                    <a:pt x="1122477" y="10603"/>
                  </a:lnTo>
                  <a:lnTo>
                    <a:pt x="1074963" y="4750"/>
                  </a:lnTo>
                  <a:lnTo>
                    <a:pt x="1026772" y="1196"/>
                  </a:lnTo>
                  <a:lnTo>
                    <a:pt x="977963" y="0"/>
                  </a:lnTo>
                  <a:lnTo>
                    <a:pt x="929154" y="1196"/>
                  </a:lnTo>
                  <a:lnTo>
                    <a:pt x="880963" y="4750"/>
                  </a:lnTo>
                  <a:lnTo>
                    <a:pt x="833449" y="10603"/>
                  </a:lnTo>
                  <a:lnTo>
                    <a:pt x="786665" y="18701"/>
                  </a:lnTo>
                  <a:lnTo>
                    <a:pt x="740670" y="28987"/>
                  </a:lnTo>
                  <a:lnTo>
                    <a:pt x="695517" y="41405"/>
                  </a:lnTo>
                  <a:lnTo>
                    <a:pt x="651265" y="55900"/>
                  </a:lnTo>
                  <a:lnTo>
                    <a:pt x="607968" y="72414"/>
                  </a:lnTo>
                  <a:lnTo>
                    <a:pt x="565682" y="90893"/>
                  </a:lnTo>
                  <a:lnTo>
                    <a:pt x="524464" y="111280"/>
                  </a:lnTo>
                  <a:lnTo>
                    <a:pt x="484370" y="133519"/>
                  </a:lnTo>
                  <a:lnTo>
                    <a:pt x="445455" y="157554"/>
                  </a:lnTo>
                  <a:lnTo>
                    <a:pt x="407777" y="183329"/>
                  </a:lnTo>
                  <a:lnTo>
                    <a:pt x="371390" y="210788"/>
                  </a:lnTo>
                  <a:lnTo>
                    <a:pt x="336351" y="239875"/>
                  </a:lnTo>
                  <a:lnTo>
                    <a:pt x="302715" y="270534"/>
                  </a:lnTo>
                  <a:lnTo>
                    <a:pt x="270540" y="302709"/>
                  </a:lnTo>
                  <a:lnTo>
                    <a:pt x="239880" y="336343"/>
                  </a:lnTo>
                  <a:lnTo>
                    <a:pt x="210793" y="371382"/>
                  </a:lnTo>
                  <a:lnTo>
                    <a:pt x="183333" y="407768"/>
                  </a:lnTo>
                  <a:lnTo>
                    <a:pt x="157558" y="445447"/>
                  </a:lnTo>
                  <a:lnTo>
                    <a:pt x="133522" y="484361"/>
                  </a:lnTo>
                  <a:lnTo>
                    <a:pt x="111283" y="524454"/>
                  </a:lnTo>
                  <a:lnTo>
                    <a:pt x="90895" y="565672"/>
                  </a:lnTo>
                  <a:lnTo>
                    <a:pt x="72416" y="607957"/>
                  </a:lnTo>
                  <a:lnTo>
                    <a:pt x="55901" y="651253"/>
                  </a:lnTo>
                  <a:lnTo>
                    <a:pt x="41406" y="695506"/>
                  </a:lnTo>
                  <a:lnTo>
                    <a:pt x="28988" y="740658"/>
                  </a:lnTo>
                  <a:lnTo>
                    <a:pt x="18701" y="786653"/>
                  </a:lnTo>
                  <a:lnTo>
                    <a:pt x="10603" y="833436"/>
                  </a:lnTo>
                  <a:lnTo>
                    <a:pt x="4750" y="880951"/>
                  </a:lnTo>
                  <a:lnTo>
                    <a:pt x="1196" y="929141"/>
                  </a:lnTo>
                  <a:lnTo>
                    <a:pt x="0" y="977950"/>
                  </a:lnTo>
                  <a:lnTo>
                    <a:pt x="1196" y="1026761"/>
                  </a:lnTo>
                  <a:lnTo>
                    <a:pt x="4750" y="1074952"/>
                  </a:lnTo>
                  <a:lnTo>
                    <a:pt x="10603" y="1122467"/>
                  </a:lnTo>
                  <a:lnTo>
                    <a:pt x="18701" y="1169251"/>
                  </a:lnTo>
                  <a:lnTo>
                    <a:pt x="28988" y="1215248"/>
                  </a:lnTo>
                  <a:lnTo>
                    <a:pt x="41406" y="1260401"/>
                  </a:lnTo>
                  <a:lnTo>
                    <a:pt x="55901" y="1304654"/>
                  </a:lnTo>
                  <a:lnTo>
                    <a:pt x="72416" y="1347951"/>
                  </a:lnTo>
                  <a:lnTo>
                    <a:pt x="90895" y="1390237"/>
                  </a:lnTo>
                  <a:lnTo>
                    <a:pt x="111283" y="1431455"/>
                  </a:lnTo>
                  <a:lnTo>
                    <a:pt x="133522" y="1471549"/>
                  </a:lnTo>
                  <a:lnTo>
                    <a:pt x="157558" y="1510463"/>
                  </a:lnTo>
                  <a:lnTo>
                    <a:pt x="183333" y="1548142"/>
                  </a:lnTo>
                  <a:lnTo>
                    <a:pt x="210793" y="1584529"/>
                  </a:lnTo>
                  <a:lnTo>
                    <a:pt x="239880" y="1619568"/>
                  </a:lnTo>
                  <a:lnTo>
                    <a:pt x="270540" y="1653203"/>
                  </a:lnTo>
                  <a:lnTo>
                    <a:pt x="302715" y="1685378"/>
                  </a:lnTo>
                  <a:lnTo>
                    <a:pt x="336351" y="1716037"/>
                  </a:lnTo>
                  <a:lnTo>
                    <a:pt x="371390" y="1745124"/>
                  </a:lnTo>
                  <a:lnTo>
                    <a:pt x="407777" y="1772584"/>
                  </a:lnTo>
                  <a:lnTo>
                    <a:pt x="445455" y="1798359"/>
                  </a:lnTo>
                  <a:lnTo>
                    <a:pt x="484370" y="1822394"/>
                  </a:lnTo>
                  <a:lnTo>
                    <a:pt x="524464" y="1844633"/>
                  </a:lnTo>
                  <a:lnTo>
                    <a:pt x="565682" y="1865020"/>
                  </a:lnTo>
                  <a:lnTo>
                    <a:pt x="607968" y="1883499"/>
                  </a:lnTo>
                  <a:lnTo>
                    <a:pt x="651265" y="1900014"/>
                  </a:lnTo>
                  <a:lnTo>
                    <a:pt x="695517" y="1914508"/>
                  </a:lnTo>
                  <a:lnTo>
                    <a:pt x="740670" y="1926926"/>
                  </a:lnTo>
                  <a:lnTo>
                    <a:pt x="786665" y="1937212"/>
                  </a:lnTo>
                  <a:lnTo>
                    <a:pt x="833449" y="1945310"/>
                  </a:lnTo>
                  <a:lnTo>
                    <a:pt x="880963" y="1951164"/>
                  </a:lnTo>
                  <a:lnTo>
                    <a:pt x="929154" y="1954717"/>
                  </a:lnTo>
                  <a:lnTo>
                    <a:pt x="977963" y="1955914"/>
                  </a:lnTo>
                  <a:close/>
                </a:path>
              </a:pathLst>
            </a:custGeom>
            <a:ln w="360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861475" y="4066931"/>
            <a:ext cx="1991995" cy="1991995"/>
            <a:chOff x="1213192" y="3912087"/>
            <a:chExt cx="1991995" cy="199199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1201" y="3930091"/>
              <a:ext cx="1955914" cy="195591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31195" y="3930090"/>
              <a:ext cx="1956435" cy="1956435"/>
            </a:xfrm>
            <a:custGeom>
              <a:avLst/>
              <a:gdLst/>
              <a:ahLst/>
              <a:cxnLst/>
              <a:rect l="l" t="t" r="r" b="b"/>
              <a:pathLst>
                <a:path w="1956435" h="1956435">
                  <a:moveTo>
                    <a:pt x="977963" y="1955914"/>
                  </a:moveTo>
                  <a:lnTo>
                    <a:pt x="1026772" y="1954717"/>
                  </a:lnTo>
                  <a:lnTo>
                    <a:pt x="1074963" y="1951164"/>
                  </a:lnTo>
                  <a:lnTo>
                    <a:pt x="1122477" y="1945310"/>
                  </a:lnTo>
                  <a:lnTo>
                    <a:pt x="1169261" y="1937212"/>
                  </a:lnTo>
                  <a:lnTo>
                    <a:pt x="1215256" y="1926926"/>
                  </a:lnTo>
                  <a:lnTo>
                    <a:pt x="1260409" y="1914508"/>
                  </a:lnTo>
                  <a:lnTo>
                    <a:pt x="1304661" y="1900014"/>
                  </a:lnTo>
                  <a:lnTo>
                    <a:pt x="1347958" y="1883499"/>
                  </a:lnTo>
                  <a:lnTo>
                    <a:pt x="1390244" y="1865020"/>
                  </a:lnTo>
                  <a:lnTo>
                    <a:pt x="1431462" y="1844633"/>
                  </a:lnTo>
                  <a:lnTo>
                    <a:pt x="1471556" y="1822394"/>
                  </a:lnTo>
                  <a:lnTo>
                    <a:pt x="1510471" y="1798359"/>
                  </a:lnTo>
                  <a:lnTo>
                    <a:pt x="1548149" y="1772584"/>
                  </a:lnTo>
                  <a:lnTo>
                    <a:pt x="1584536" y="1745124"/>
                  </a:lnTo>
                  <a:lnTo>
                    <a:pt x="1619575" y="1716037"/>
                  </a:lnTo>
                  <a:lnTo>
                    <a:pt x="1653211" y="1685378"/>
                  </a:lnTo>
                  <a:lnTo>
                    <a:pt x="1685386" y="1653203"/>
                  </a:lnTo>
                  <a:lnTo>
                    <a:pt x="1716046" y="1619568"/>
                  </a:lnTo>
                  <a:lnTo>
                    <a:pt x="1745133" y="1584529"/>
                  </a:lnTo>
                  <a:lnTo>
                    <a:pt x="1772593" y="1548142"/>
                  </a:lnTo>
                  <a:lnTo>
                    <a:pt x="1798368" y="1510463"/>
                  </a:lnTo>
                  <a:lnTo>
                    <a:pt x="1822404" y="1471549"/>
                  </a:lnTo>
                  <a:lnTo>
                    <a:pt x="1844643" y="1431455"/>
                  </a:lnTo>
                  <a:lnTo>
                    <a:pt x="1865031" y="1390237"/>
                  </a:lnTo>
                  <a:lnTo>
                    <a:pt x="1883510" y="1347951"/>
                  </a:lnTo>
                  <a:lnTo>
                    <a:pt x="1900025" y="1304654"/>
                  </a:lnTo>
                  <a:lnTo>
                    <a:pt x="1914520" y="1260401"/>
                  </a:lnTo>
                  <a:lnTo>
                    <a:pt x="1926938" y="1215248"/>
                  </a:lnTo>
                  <a:lnTo>
                    <a:pt x="1937225" y="1169251"/>
                  </a:lnTo>
                  <a:lnTo>
                    <a:pt x="1945323" y="1122467"/>
                  </a:lnTo>
                  <a:lnTo>
                    <a:pt x="1951176" y="1074952"/>
                  </a:lnTo>
                  <a:lnTo>
                    <a:pt x="1954730" y="1026761"/>
                  </a:lnTo>
                  <a:lnTo>
                    <a:pt x="1955927" y="977950"/>
                  </a:lnTo>
                  <a:lnTo>
                    <a:pt x="1954730" y="929141"/>
                  </a:lnTo>
                  <a:lnTo>
                    <a:pt x="1951176" y="880951"/>
                  </a:lnTo>
                  <a:lnTo>
                    <a:pt x="1945323" y="833436"/>
                  </a:lnTo>
                  <a:lnTo>
                    <a:pt x="1937225" y="786653"/>
                  </a:lnTo>
                  <a:lnTo>
                    <a:pt x="1926938" y="740658"/>
                  </a:lnTo>
                  <a:lnTo>
                    <a:pt x="1914520" y="695506"/>
                  </a:lnTo>
                  <a:lnTo>
                    <a:pt x="1900025" y="651253"/>
                  </a:lnTo>
                  <a:lnTo>
                    <a:pt x="1883510" y="607957"/>
                  </a:lnTo>
                  <a:lnTo>
                    <a:pt x="1865031" y="565672"/>
                  </a:lnTo>
                  <a:lnTo>
                    <a:pt x="1844643" y="524454"/>
                  </a:lnTo>
                  <a:lnTo>
                    <a:pt x="1822404" y="484361"/>
                  </a:lnTo>
                  <a:lnTo>
                    <a:pt x="1798368" y="445447"/>
                  </a:lnTo>
                  <a:lnTo>
                    <a:pt x="1772593" y="407768"/>
                  </a:lnTo>
                  <a:lnTo>
                    <a:pt x="1745133" y="371382"/>
                  </a:lnTo>
                  <a:lnTo>
                    <a:pt x="1716046" y="336343"/>
                  </a:lnTo>
                  <a:lnTo>
                    <a:pt x="1685386" y="302709"/>
                  </a:lnTo>
                  <a:lnTo>
                    <a:pt x="1653211" y="270534"/>
                  </a:lnTo>
                  <a:lnTo>
                    <a:pt x="1619575" y="239875"/>
                  </a:lnTo>
                  <a:lnTo>
                    <a:pt x="1584536" y="210788"/>
                  </a:lnTo>
                  <a:lnTo>
                    <a:pt x="1548149" y="183329"/>
                  </a:lnTo>
                  <a:lnTo>
                    <a:pt x="1510471" y="157554"/>
                  </a:lnTo>
                  <a:lnTo>
                    <a:pt x="1471556" y="133519"/>
                  </a:lnTo>
                  <a:lnTo>
                    <a:pt x="1431462" y="111280"/>
                  </a:lnTo>
                  <a:lnTo>
                    <a:pt x="1390244" y="90893"/>
                  </a:lnTo>
                  <a:lnTo>
                    <a:pt x="1347958" y="72414"/>
                  </a:lnTo>
                  <a:lnTo>
                    <a:pt x="1304661" y="55900"/>
                  </a:lnTo>
                  <a:lnTo>
                    <a:pt x="1260409" y="41405"/>
                  </a:lnTo>
                  <a:lnTo>
                    <a:pt x="1215256" y="28987"/>
                  </a:lnTo>
                  <a:lnTo>
                    <a:pt x="1169261" y="18701"/>
                  </a:lnTo>
                  <a:lnTo>
                    <a:pt x="1122477" y="10603"/>
                  </a:lnTo>
                  <a:lnTo>
                    <a:pt x="1074963" y="4750"/>
                  </a:lnTo>
                  <a:lnTo>
                    <a:pt x="1026772" y="1196"/>
                  </a:lnTo>
                  <a:lnTo>
                    <a:pt x="977963" y="0"/>
                  </a:lnTo>
                  <a:lnTo>
                    <a:pt x="929154" y="1196"/>
                  </a:lnTo>
                  <a:lnTo>
                    <a:pt x="880963" y="4750"/>
                  </a:lnTo>
                  <a:lnTo>
                    <a:pt x="833449" y="10603"/>
                  </a:lnTo>
                  <a:lnTo>
                    <a:pt x="786665" y="18701"/>
                  </a:lnTo>
                  <a:lnTo>
                    <a:pt x="740670" y="28987"/>
                  </a:lnTo>
                  <a:lnTo>
                    <a:pt x="695517" y="41405"/>
                  </a:lnTo>
                  <a:lnTo>
                    <a:pt x="651265" y="55900"/>
                  </a:lnTo>
                  <a:lnTo>
                    <a:pt x="607968" y="72414"/>
                  </a:lnTo>
                  <a:lnTo>
                    <a:pt x="565682" y="90893"/>
                  </a:lnTo>
                  <a:lnTo>
                    <a:pt x="524464" y="111280"/>
                  </a:lnTo>
                  <a:lnTo>
                    <a:pt x="484370" y="133519"/>
                  </a:lnTo>
                  <a:lnTo>
                    <a:pt x="445455" y="157554"/>
                  </a:lnTo>
                  <a:lnTo>
                    <a:pt x="407777" y="183329"/>
                  </a:lnTo>
                  <a:lnTo>
                    <a:pt x="371390" y="210788"/>
                  </a:lnTo>
                  <a:lnTo>
                    <a:pt x="336351" y="239875"/>
                  </a:lnTo>
                  <a:lnTo>
                    <a:pt x="302715" y="270534"/>
                  </a:lnTo>
                  <a:lnTo>
                    <a:pt x="270540" y="302709"/>
                  </a:lnTo>
                  <a:lnTo>
                    <a:pt x="239880" y="336343"/>
                  </a:lnTo>
                  <a:lnTo>
                    <a:pt x="210793" y="371382"/>
                  </a:lnTo>
                  <a:lnTo>
                    <a:pt x="183333" y="407768"/>
                  </a:lnTo>
                  <a:lnTo>
                    <a:pt x="157558" y="445447"/>
                  </a:lnTo>
                  <a:lnTo>
                    <a:pt x="133522" y="484361"/>
                  </a:lnTo>
                  <a:lnTo>
                    <a:pt x="111283" y="524454"/>
                  </a:lnTo>
                  <a:lnTo>
                    <a:pt x="90895" y="565672"/>
                  </a:lnTo>
                  <a:lnTo>
                    <a:pt x="72416" y="607957"/>
                  </a:lnTo>
                  <a:lnTo>
                    <a:pt x="55901" y="651253"/>
                  </a:lnTo>
                  <a:lnTo>
                    <a:pt x="41406" y="695506"/>
                  </a:lnTo>
                  <a:lnTo>
                    <a:pt x="28988" y="740658"/>
                  </a:lnTo>
                  <a:lnTo>
                    <a:pt x="18701" y="786653"/>
                  </a:lnTo>
                  <a:lnTo>
                    <a:pt x="10603" y="833436"/>
                  </a:lnTo>
                  <a:lnTo>
                    <a:pt x="4750" y="880951"/>
                  </a:lnTo>
                  <a:lnTo>
                    <a:pt x="1196" y="929141"/>
                  </a:lnTo>
                  <a:lnTo>
                    <a:pt x="0" y="977950"/>
                  </a:lnTo>
                  <a:lnTo>
                    <a:pt x="1196" y="1026761"/>
                  </a:lnTo>
                  <a:lnTo>
                    <a:pt x="4750" y="1074952"/>
                  </a:lnTo>
                  <a:lnTo>
                    <a:pt x="10603" y="1122467"/>
                  </a:lnTo>
                  <a:lnTo>
                    <a:pt x="18701" y="1169251"/>
                  </a:lnTo>
                  <a:lnTo>
                    <a:pt x="28988" y="1215248"/>
                  </a:lnTo>
                  <a:lnTo>
                    <a:pt x="41406" y="1260401"/>
                  </a:lnTo>
                  <a:lnTo>
                    <a:pt x="55901" y="1304654"/>
                  </a:lnTo>
                  <a:lnTo>
                    <a:pt x="72416" y="1347951"/>
                  </a:lnTo>
                  <a:lnTo>
                    <a:pt x="90895" y="1390237"/>
                  </a:lnTo>
                  <a:lnTo>
                    <a:pt x="111283" y="1431455"/>
                  </a:lnTo>
                  <a:lnTo>
                    <a:pt x="133522" y="1471549"/>
                  </a:lnTo>
                  <a:lnTo>
                    <a:pt x="157558" y="1510463"/>
                  </a:lnTo>
                  <a:lnTo>
                    <a:pt x="183333" y="1548142"/>
                  </a:lnTo>
                  <a:lnTo>
                    <a:pt x="210793" y="1584529"/>
                  </a:lnTo>
                  <a:lnTo>
                    <a:pt x="239880" y="1619568"/>
                  </a:lnTo>
                  <a:lnTo>
                    <a:pt x="270540" y="1653203"/>
                  </a:lnTo>
                  <a:lnTo>
                    <a:pt x="302715" y="1685378"/>
                  </a:lnTo>
                  <a:lnTo>
                    <a:pt x="336351" y="1716037"/>
                  </a:lnTo>
                  <a:lnTo>
                    <a:pt x="371390" y="1745124"/>
                  </a:lnTo>
                  <a:lnTo>
                    <a:pt x="407777" y="1772584"/>
                  </a:lnTo>
                  <a:lnTo>
                    <a:pt x="445455" y="1798359"/>
                  </a:lnTo>
                  <a:lnTo>
                    <a:pt x="484370" y="1822394"/>
                  </a:lnTo>
                  <a:lnTo>
                    <a:pt x="524464" y="1844633"/>
                  </a:lnTo>
                  <a:lnTo>
                    <a:pt x="565682" y="1865020"/>
                  </a:lnTo>
                  <a:lnTo>
                    <a:pt x="607968" y="1883499"/>
                  </a:lnTo>
                  <a:lnTo>
                    <a:pt x="651265" y="1900014"/>
                  </a:lnTo>
                  <a:lnTo>
                    <a:pt x="695517" y="1914508"/>
                  </a:lnTo>
                  <a:lnTo>
                    <a:pt x="740670" y="1926926"/>
                  </a:lnTo>
                  <a:lnTo>
                    <a:pt x="786665" y="1937212"/>
                  </a:lnTo>
                  <a:lnTo>
                    <a:pt x="833449" y="1945310"/>
                  </a:lnTo>
                  <a:lnTo>
                    <a:pt x="880963" y="1951164"/>
                  </a:lnTo>
                  <a:lnTo>
                    <a:pt x="929154" y="1954717"/>
                  </a:lnTo>
                  <a:lnTo>
                    <a:pt x="977963" y="1955914"/>
                  </a:lnTo>
                  <a:close/>
                </a:path>
              </a:pathLst>
            </a:custGeom>
            <a:ln w="360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xfrm>
            <a:off x="444241" y="1800775"/>
            <a:ext cx="9046210" cy="225433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400" u="sng" dirty="0">
                <a:latin typeface="+mn-lt"/>
              </a:rPr>
              <a:t>Forster Skills</a:t>
            </a:r>
            <a:r>
              <a:rPr sz="2400" u="sng" spc="-75" dirty="0">
                <a:latin typeface="+mn-lt"/>
              </a:rPr>
              <a:t> </a:t>
            </a:r>
            <a:r>
              <a:rPr sz="2400" u="sng" spc="-10" dirty="0">
                <a:latin typeface="+mn-lt"/>
              </a:rPr>
              <a:t>Academy</a:t>
            </a:r>
          </a:p>
          <a:p>
            <a:pPr marL="241300" marR="5080" indent="-17145">
              <a:lnSpc>
                <a:spcPct val="116700"/>
              </a:lnSpc>
              <a:buChar char="-"/>
              <a:tabLst>
                <a:tab pos="379730" algn="l"/>
              </a:tabLst>
            </a:pPr>
            <a:r>
              <a:rPr lang="en-US" sz="2400" b="0" i="1" dirty="0">
                <a:latin typeface="+mn-lt"/>
              </a:rPr>
              <a:t>T</a:t>
            </a:r>
            <a:r>
              <a:rPr sz="2400" b="0" i="1" dirty="0">
                <a:latin typeface="+mn-lt"/>
                <a:cs typeface="Arial"/>
              </a:rPr>
              <a:t>raining</a:t>
            </a:r>
            <a:r>
              <a:rPr sz="2400" b="0" i="1" spc="-25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new</a:t>
            </a:r>
            <a:r>
              <a:rPr sz="2400" b="0" i="1" spc="-20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generation</a:t>
            </a:r>
            <a:r>
              <a:rPr sz="2400" b="0" i="1" spc="-20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of</a:t>
            </a:r>
            <a:r>
              <a:rPr sz="2400" b="0" i="1" spc="-20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roofing</a:t>
            </a:r>
            <a:r>
              <a:rPr sz="2400" b="0" i="1" spc="-15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professionals</a:t>
            </a:r>
            <a:r>
              <a:rPr sz="2400" b="0" i="1" spc="-20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and</a:t>
            </a:r>
            <a:r>
              <a:rPr sz="2400" b="0" i="1" spc="-20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shared</a:t>
            </a:r>
            <a:r>
              <a:rPr sz="2400" b="0" i="1" spc="-15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this</a:t>
            </a:r>
            <a:r>
              <a:rPr sz="2400" b="0" i="1" spc="-15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best</a:t>
            </a:r>
            <a:r>
              <a:rPr sz="2400" b="0" i="1" spc="-15" dirty="0">
                <a:latin typeface="+mn-lt"/>
                <a:cs typeface="Arial"/>
              </a:rPr>
              <a:t> </a:t>
            </a:r>
            <a:r>
              <a:rPr sz="2400" b="0" i="1" spc="-10" dirty="0">
                <a:latin typeface="+mn-lt"/>
                <a:cs typeface="Arial"/>
              </a:rPr>
              <a:t>practice </a:t>
            </a:r>
            <a:r>
              <a:rPr sz="2400" b="0" i="1" dirty="0">
                <a:latin typeface="+mn-lt"/>
                <a:cs typeface="Arial"/>
              </a:rPr>
              <a:t>across</a:t>
            </a:r>
            <a:r>
              <a:rPr sz="2400" b="0" i="1" spc="-40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Scotland’s</a:t>
            </a:r>
            <a:r>
              <a:rPr sz="2400" b="0" i="1" spc="-35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approach</a:t>
            </a:r>
            <a:r>
              <a:rPr sz="2400" b="0" i="1" spc="-35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to</a:t>
            </a:r>
            <a:r>
              <a:rPr sz="2400" b="0" i="1" spc="-35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apprenticeships</a:t>
            </a:r>
            <a:r>
              <a:rPr sz="2400" b="0" i="1" spc="-35" dirty="0">
                <a:latin typeface="+mn-lt"/>
                <a:cs typeface="Arial"/>
              </a:rPr>
              <a:t> </a:t>
            </a:r>
            <a:r>
              <a:rPr sz="2400" b="0" i="1" spc="-10" dirty="0">
                <a:latin typeface="+mn-lt"/>
                <a:cs typeface="Arial"/>
              </a:rPr>
              <a:t>generally</a:t>
            </a: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2400" u="sng" dirty="0">
                <a:latin typeface="+mn-lt"/>
              </a:rPr>
              <a:t>Forster </a:t>
            </a:r>
            <a:r>
              <a:rPr sz="2400" u="sng" spc="-10" dirty="0">
                <a:latin typeface="+mn-lt"/>
              </a:rPr>
              <a:t>Standard</a:t>
            </a:r>
          </a:p>
          <a:p>
            <a:pPr marL="379730" indent="-155575">
              <a:lnSpc>
                <a:spcPct val="100000"/>
              </a:lnSpc>
              <a:spcBef>
                <a:spcPts val="400"/>
              </a:spcBef>
              <a:buChar char="-"/>
              <a:tabLst>
                <a:tab pos="379730" algn="l"/>
              </a:tabLst>
            </a:pPr>
            <a:r>
              <a:rPr lang="en-US" sz="2400" b="0" i="1" dirty="0">
                <a:latin typeface="+mn-lt"/>
              </a:rPr>
              <a:t>R</a:t>
            </a:r>
            <a:r>
              <a:rPr sz="2400" b="0" i="1" dirty="0">
                <a:latin typeface="+mn-lt"/>
                <a:cs typeface="Arial"/>
              </a:rPr>
              <a:t>eaching</a:t>
            </a:r>
            <a:r>
              <a:rPr sz="2400" b="0" i="1" spc="-15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beyond</a:t>
            </a:r>
            <a:r>
              <a:rPr sz="2400" b="0" i="1" spc="-15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the</a:t>
            </a:r>
            <a:r>
              <a:rPr sz="2400" b="0" i="1" spc="-10" dirty="0">
                <a:latin typeface="+mn-lt"/>
                <a:cs typeface="Arial"/>
              </a:rPr>
              <a:t> </a:t>
            </a:r>
            <a:r>
              <a:rPr sz="2400" b="0" i="1" dirty="0">
                <a:latin typeface="+mn-lt"/>
                <a:cs typeface="Arial"/>
              </a:rPr>
              <a:t>basic</a:t>
            </a:r>
            <a:r>
              <a:rPr sz="2400" b="0" i="1" spc="-15" dirty="0">
                <a:latin typeface="+mn-lt"/>
                <a:cs typeface="Arial"/>
              </a:rPr>
              <a:t> </a:t>
            </a:r>
            <a:r>
              <a:rPr sz="2400" b="0" i="1" spc="-10" dirty="0">
                <a:latin typeface="+mn-lt"/>
                <a:cs typeface="Arial"/>
              </a:rPr>
              <a:t>qualification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4500" y="336231"/>
            <a:ext cx="9772650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solidFill>
                  <a:schemeClr val="tx1"/>
                </a:solidFill>
                <a:latin typeface="+mj-lt"/>
              </a:rPr>
              <a:t>Adaptating</a:t>
            </a:r>
            <a:r>
              <a:rPr sz="4000" b="1" spc="-50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to</a:t>
            </a:r>
            <a:r>
              <a:rPr sz="4000" b="1" spc="-40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spc="-10" dirty="0">
                <a:solidFill>
                  <a:schemeClr val="tx1"/>
                </a:solidFill>
                <a:latin typeface="+mj-lt"/>
              </a:rPr>
              <a:t>specific</a:t>
            </a:r>
            <a:r>
              <a:rPr sz="4000" b="1" spc="-40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skills</a:t>
            </a:r>
            <a:r>
              <a:rPr sz="4000" b="1" spc="-40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sets</a:t>
            </a:r>
            <a:r>
              <a:rPr sz="4000" b="1" spc="-40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and</a:t>
            </a:r>
            <a:r>
              <a:rPr sz="4000" b="1" spc="-40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spc="-10" dirty="0">
                <a:solidFill>
                  <a:schemeClr val="tx1"/>
                </a:solidFill>
                <a:latin typeface="+mj-lt"/>
              </a:rPr>
              <a:t>industry</a:t>
            </a:r>
            <a:r>
              <a:rPr lang="en-GB" sz="4000" b="1" spc="-1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4000" b="1" spc="-10" dirty="0">
                <a:solidFill>
                  <a:schemeClr val="tx1"/>
                </a:solidFill>
                <a:latin typeface="+mj-lt"/>
                <a:cs typeface="Arial Black"/>
              </a:rPr>
              <a:t>needs</a:t>
            </a:r>
            <a:br>
              <a:rPr lang="en-GB" sz="3000" dirty="0">
                <a:latin typeface="Arial Black"/>
                <a:cs typeface="Arial Black"/>
              </a:rPr>
            </a:br>
            <a:endParaRPr spc="-10" dirty="0"/>
          </a:p>
        </p:txBody>
      </p:sp>
      <p:sp>
        <p:nvSpPr>
          <p:cNvPr id="9" name="object 9"/>
          <p:cNvSpPr txBox="1"/>
          <p:nvPr/>
        </p:nvSpPr>
        <p:spPr>
          <a:xfrm>
            <a:off x="-1738466" y="1516165"/>
            <a:ext cx="11719232" cy="328731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079625" marR="5080" indent="-67310">
              <a:spcBef>
                <a:spcPts val="760"/>
              </a:spcBef>
            </a:pPr>
            <a:r>
              <a:rPr sz="2400" b="1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“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Through</a:t>
            </a:r>
            <a:r>
              <a:rPr sz="2400" spc="-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the Forster</a:t>
            </a:r>
            <a:r>
              <a:rPr sz="2400" spc="-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Roofing</a:t>
            </a:r>
            <a:r>
              <a:rPr sz="2400" spc="-114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Academy apprentices </a:t>
            </a:r>
            <a:r>
              <a:rPr sz="2400" spc="-2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are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trained</a:t>
            </a:r>
            <a:r>
              <a:rPr sz="2400" spc="-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for</a:t>
            </a:r>
            <a:r>
              <a:rPr sz="2400" spc="-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specific</a:t>
            </a:r>
            <a:r>
              <a:rPr sz="2400" spc="-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skills</a:t>
            </a:r>
            <a:r>
              <a:rPr sz="2400" spc="-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and</a:t>
            </a:r>
            <a:r>
              <a:rPr sz="2400" spc="-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general</a:t>
            </a:r>
            <a:r>
              <a:rPr sz="2400" spc="-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skills,</a:t>
            </a:r>
            <a:r>
              <a:rPr sz="2400" spc="-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creating</a:t>
            </a:r>
            <a:r>
              <a:rPr sz="2400" spc="-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spc="-2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an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expert</a:t>
            </a:r>
            <a:r>
              <a:rPr sz="2400" spc="-2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supply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of</a:t>
            </a:r>
            <a:r>
              <a:rPr sz="2400" spc="-2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installers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and</a:t>
            </a:r>
            <a:r>
              <a:rPr sz="2400" spc="-2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erectors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with</a:t>
            </a:r>
            <a:r>
              <a:rPr sz="2400" spc="-2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an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approved qualification.</a:t>
            </a:r>
            <a:endParaRPr sz="2400" dirty="0">
              <a:solidFill>
                <a:srgbClr val="005070"/>
              </a:solidFill>
              <a:latin typeface="+mn-lt"/>
              <a:cs typeface="Arial" panose="020B0604020202020204" pitchFamily="34" charset="0"/>
            </a:endParaRPr>
          </a:p>
          <a:p>
            <a:pPr marL="2080895" marR="280035">
              <a:spcBef>
                <a:spcPts val="1335"/>
              </a:spcBef>
            </a:pP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...The</a:t>
            </a:r>
            <a:r>
              <a:rPr sz="2400" spc="-1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Forster</a:t>
            </a:r>
            <a:r>
              <a:rPr sz="2400" spc="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Roofing</a:t>
            </a:r>
            <a:r>
              <a:rPr sz="2400" spc="-11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Academy has</a:t>
            </a:r>
            <a:r>
              <a:rPr sz="2400" spc="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set</a:t>
            </a:r>
            <a:r>
              <a:rPr sz="2400" spc="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a</a:t>
            </a:r>
            <a:r>
              <a:rPr sz="2400" spc="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spc="-1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precedent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sz="2400" spc="-3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how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[to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provide]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an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offsite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trainee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with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a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portfolio</a:t>
            </a:r>
            <a:r>
              <a:rPr sz="2400" spc="-1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spc="-2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of</a:t>
            </a:r>
            <a:r>
              <a:rPr lang="en-GB" sz="2400" spc="-2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multi-skills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for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a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specific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sector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involving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a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range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of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spc="-10" dirty="0">
                <a:solidFill>
                  <a:srgbClr val="005070"/>
                </a:solidFill>
                <a:latin typeface="+mn-lt"/>
                <a:cs typeface="Arial"/>
              </a:rPr>
              <a:t>skills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that</a:t>
            </a:r>
            <a:r>
              <a:rPr lang="en-GB" sz="2400" spc="-10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do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not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sit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within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a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traditional</a:t>
            </a:r>
            <a:r>
              <a:rPr lang="en-GB" sz="2400" spc="-5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dirty="0">
                <a:solidFill>
                  <a:srgbClr val="005070"/>
                </a:solidFill>
                <a:latin typeface="+mn-lt"/>
                <a:cs typeface="Arial"/>
              </a:rPr>
              <a:t>MA</a:t>
            </a:r>
            <a:r>
              <a:rPr lang="en-GB" sz="2400" spc="-114" dirty="0">
                <a:solidFill>
                  <a:srgbClr val="005070"/>
                </a:solidFill>
                <a:latin typeface="+mn-lt"/>
                <a:cs typeface="Arial"/>
              </a:rPr>
              <a:t> </a:t>
            </a:r>
            <a:r>
              <a:rPr lang="en-GB" sz="2400" spc="-10" dirty="0">
                <a:solidFill>
                  <a:srgbClr val="005070"/>
                </a:solidFill>
                <a:latin typeface="+mn-lt"/>
                <a:cs typeface="Arial"/>
              </a:rPr>
              <a:t>route.”</a:t>
            </a:r>
            <a:endParaRPr lang="en-GB" sz="2400" dirty="0">
              <a:solidFill>
                <a:srgbClr val="005070"/>
              </a:solidFill>
              <a:latin typeface="+mn-lt"/>
              <a:cs typeface="Arial"/>
            </a:endParaRPr>
          </a:p>
          <a:p>
            <a:pPr marL="2080895" marR="280035">
              <a:lnSpc>
                <a:spcPct val="83300"/>
              </a:lnSpc>
              <a:spcBef>
                <a:spcPts val="1335"/>
              </a:spcBef>
            </a:pPr>
            <a:endParaRPr lang="en-GB" sz="2000" dirty="0">
              <a:latin typeface="Arial"/>
              <a:cs typeface="Arial"/>
            </a:endParaRPr>
          </a:p>
          <a:p>
            <a:pPr marL="2080895" marR="280035">
              <a:lnSpc>
                <a:spcPct val="83300"/>
              </a:lnSpc>
              <a:spcBef>
                <a:spcPts val="1335"/>
              </a:spcBef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44500" y="3990872"/>
            <a:ext cx="2676525" cy="2676525"/>
            <a:chOff x="9134637" y="2831647"/>
            <a:chExt cx="2676525" cy="267652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58884" y="2855887"/>
              <a:ext cx="2627680" cy="262769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158875" y="2855885"/>
              <a:ext cx="2628265" cy="2628265"/>
            </a:xfrm>
            <a:custGeom>
              <a:avLst/>
              <a:gdLst/>
              <a:ahLst/>
              <a:cxnLst/>
              <a:rect l="l" t="t" r="r" b="b"/>
              <a:pathLst>
                <a:path w="2628265" h="2628265">
                  <a:moveTo>
                    <a:pt x="1313853" y="2627693"/>
                  </a:moveTo>
                  <a:lnTo>
                    <a:pt x="1362018" y="2626827"/>
                  </a:lnTo>
                  <a:lnTo>
                    <a:pt x="1409748" y="2624247"/>
                  </a:lnTo>
                  <a:lnTo>
                    <a:pt x="1457010" y="2619984"/>
                  </a:lnTo>
                  <a:lnTo>
                    <a:pt x="1503777" y="2614066"/>
                  </a:lnTo>
                  <a:lnTo>
                    <a:pt x="1550018" y="2606525"/>
                  </a:lnTo>
                  <a:lnTo>
                    <a:pt x="1595703" y="2597390"/>
                  </a:lnTo>
                  <a:lnTo>
                    <a:pt x="1640803" y="2586689"/>
                  </a:lnTo>
                  <a:lnTo>
                    <a:pt x="1685288" y="2574453"/>
                  </a:lnTo>
                  <a:lnTo>
                    <a:pt x="1729129" y="2560712"/>
                  </a:lnTo>
                  <a:lnTo>
                    <a:pt x="1772296" y="2545496"/>
                  </a:lnTo>
                  <a:lnTo>
                    <a:pt x="1814759" y="2528833"/>
                  </a:lnTo>
                  <a:lnTo>
                    <a:pt x="1856488" y="2510754"/>
                  </a:lnTo>
                  <a:lnTo>
                    <a:pt x="1897453" y="2491288"/>
                  </a:lnTo>
                  <a:lnTo>
                    <a:pt x="1937626" y="2470465"/>
                  </a:lnTo>
                  <a:lnTo>
                    <a:pt x="1976977" y="2448315"/>
                  </a:lnTo>
                  <a:lnTo>
                    <a:pt x="2015474" y="2424867"/>
                  </a:lnTo>
                  <a:lnTo>
                    <a:pt x="2053090" y="2400151"/>
                  </a:lnTo>
                  <a:lnTo>
                    <a:pt x="2089794" y="2374197"/>
                  </a:lnTo>
                  <a:lnTo>
                    <a:pt x="2125557" y="2347035"/>
                  </a:lnTo>
                  <a:lnTo>
                    <a:pt x="2160349" y="2318693"/>
                  </a:lnTo>
                  <a:lnTo>
                    <a:pt x="2194140" y="2289203"/>
                  </a:lnTo>
                  <a:lnTo>
                    <a:pt x="2226900" y="2258592"/>
                  </a:lnTo>
                  <a:lnTo>
                    <a:pt x="2258600" y="2226892"/>
                  </a:lnTo>
                  <a:lnTo>
                    <a:pt x="2289211" y="2194132"/>
                  </a:lnTo>
                  <a:lnTo>
                    <a:pt x="2318702" y="2160341"/>
                  </a:lnTo>
                  <a:lnTo>
                    <a:pt x="2347044" y="2125550"/>
                  </a:lnTo>
                  <a:lnTo>
                    <a:pt x="2374206" y="2089787"/>
                  </a:lnTo>
                  <a:lnTo>
                    <a:pt x="2400161" y="2053083"/>
                  </a:lnTo>
                  <a:lnTo>
                    <a:pt x="2424877" y="2015467"/>
                  </a:lnTo>
                  <a:lnTo>
                    <a:pt x="2448325" y="1976969"/>
                  </a:lnTo>
                  <a:lnTo>
                    <a:pt x="2470475" y="1937619"/>
                  </a:lnTo>
                  <a:lnTo>
                    <a:pt x="2491298" y="1897446"/>
                  </a:lnTo>
                  <a:lnTo>
                    <a:pt x="2510764" y="1856480"/>
                  </a:lnTo>
                  <a:lnTo>
                    <a:pt x="2528844" y="1814751"/>
                  </a:lnTo>
                  <a:lnTo>
                    <a:pt x="2545507" y="1772288"/>
                  </a:lnTo>
                  <a:lnTo>
                    <a:pt x="2560724" y="1729121"/>
                  </a:lnTo>
                  <a:lnTo>
                    <a:pt x="2574465" y="1685280"/>
                  </a:lnTo>
                  <a:lnTo>
                    <a:pt x="2586701" y="1640795"/>
                  </a:lnTo>
                  <a:lnTo>
                    <a:pt x="2597402" y="1595694"/>
                  </a:lnTo>
                  <a:lnTo>
                    <a:pt x="2606538" y="1550008"/>
                  </a:lnTo>
                  <a:lnTo>
                    <a:pt x="2614079" y="1503767"/>
                  </a:lnTo>
                  <a:lnTo>
                    <a:pt x="2619996" y="1457000"/>
                  </a:lnTo>
                  <a:lnTo>
                    <a:pt x="2624259" y="1409736"/>
                  </a:lnTo>
                  <a:lnTo>
                    <a:pt x="2626839" y="1362007"/>
                  </a:lnTo>
                  <a:lnTo>
                    <a:pt x="2627706" y="1313840"/>
                  </a:lnTo>
                  <a:lnTo>
                    <a:pt x="2626839" y="1265674"/>
                  </a:lnTo>
                  <a:lnTo>
                    <a:pt x="2624259" y="1217945"/>
                  </a:lnTo>
                  <a:lnTo>
                    <a:pt x="2619996" y="1170682"/>
                  </a:lnTo>
                  <a:lnTo>
                    <a:pt x="2614079" y="1123916"/>
                  </a:lnTo>
                  <a:lnTo>
                    <a:pt x="2606538" y="1077675"/>
                  </a:lnTo>
                  <a:lnTo>
                    <a:pt x="2597402" y="1031990"/>
                  </a:lnTo>
                  <a:lnTo>
                    <a:pt x="2586701" y="986890"/>
                  </a:lnTo>
                  <a:lnTo>
                    <a:pt x="2574465" y="942405"/>
                  </a:lnTo>
                  <a:lnTo>
                    <a:pt x="2560724" y="898565"/>
                  </a:lnTo>
                  <a:lnTo>
                    <a:pt x="2545507" y="855398"/>
                  </a:lnTo>
                  <a:lnTo>
                    <a:pt x="2528844" y="812936"/>
                  </a:lnTo>
                  <a:lnTo>
                    <a:pt x="2510764" y="771207"/>
                  </a:lnTo>
                  <a:lnTo>
                    <a:pt x="2491298" y="730242"/>
                  </a:lnTo>
                  <a:lnTo>
                    <a:pt x="2470475" y="690069"/>
                  </a:lnTo>
                  <a:lnTo>
                    <a:pt x="2448325" y="650719"/>
                  </a:lnTo>
                  <a:lnTo>
                    <a:pt x="2424877" y="612222"/>
                  </a:lnTo>
                  <a:lnTo>
                    <a:pt x="2400161" y="574606"/>
                  </a:lnTo>
                  <a:lnTo>
                    <a:pt x="2374206" y="537903"/>
                  </a:lnTo>
                  <a:lnTo>
                    <a:pt x="2347044" y="502140"/>
                  </a:lnTo>
                  <a:lnTo>
                    <a:pt x="2318702" y="467349"/>
                  </a:lnTo>
                  <a:lnTo>
                    <a:pt x="2289211" y="433559"/>
                  </a:lnTo>
                  <a:lnTo>
                    <a:pt x="2258600" y="400799"/>
                  </a:lnTo>
                  <a:lnTo>
                    <a:pt x="2226900" y="369099"/>
                  </a:lnTo>
                  <a:lnTo>
                    <a:pt x="2194140" y="338489"/>
                  </a:lnTo>
                  <a:lnTo>
                    <a:pt x="2160349" y="308998"/>
                  </a:lnTo>
                  <a:lnTo>
                    <a:pt x="2125557" y="280657"/>
                  </a:lnTo>
                  <a:lnTo>
                    <a:pt x="2089794" y="253494"/>
                  </a:lnTo>
                  <a:lnTo>
                    <a:pt x="2053090" y="227540"/>
                  </a:lnTo>
                  <a:lnTo>
                    <a:pt x="2015474" y="202825"/>
                  </a:lnTo>
                  <a:lnTo>
                    <a:pt x="1976977" y="179377"/>
                  </a:lnTo>
                  <a:lnTo>
                    <a:pt x="1937626" y="157227"/>
                  </a:lnTo>
                  <a:lnTo>
                    <a:pt x="1897453" y="136404"/>
                  </a:lnTo>
                  <a:lnTo>
                    <a:pt x="1856488" y="116938"/>
                  </a:lnTo>
                  <a:lnTo>
                    <a:pt x="1814759" y="98859"/>
                  </a:lnTo>
                  <a:lnTo>
                    <a:pt x="1772296" y="82197"/>
                  </a:lnTo>
                  <a:lnTo>
                    <a:pt x="1729129" y="66980"/>
                  </a:lnTo>
                  <a:lnTo>
                    <a:pt x="1685288" y="53239"/>
                  </a:lnTo>
                  <a:lnTo>
                    <a:pt x="1640803" y="41003"/>
                  </a:lnTo>
                  <a:lnTo>
                    <a:pt x="1595703" y="30303"/>
                  </a:lnTo>
                  <a:lnTo>
                    <a:pt x="1550018" y="21167"/>
                  </a:lnTo>
                  <a:lnTo>
                    <a:pt x="1503777" y="13626"/>
                  </a:lnTo>
                  <a:lnTo>
                    <a:pt x="1457010" y="7709"/>
                  </a:lnTo>
                  <a:lnTo>
                    <a:pt x="1409748" y="3446"/>
                  </a:lnTo>
                  <a:lnTo>
                    <a:pt x="1362018" y="866"/>
                  </a:lnTo>
                  <a:lnTo>
                    <a:pt x="1313853" y="0"/>
                  </a:lnTo>
                  <a:lnTo>
                    <a:pt x="1265687" y="866"/>
                  </a:lnTo>
                  <a:lnTo>
                    <a:pt x="1217958" y="3446"/>
                  </a:lnTo>
                  <a:lnTo>
                    <a:pt x="1170695" y="7709"/>
                  </a:lnTo>
                  <a:lnTo>
                    <a:pt x="1123928" y="13626"/>
                  </a:lnTo>
                  <a:lnTo>
                    <a:pt x="1077688" y="21167"/>
                  </a:lnTo>
                  <a:lnTo>
                    <a:pt x="1032002" y="30303"/>
                  </a:lnTo>
                  <a:lnTo>
                    <a:pt x="986902" y="41003"/>
                  </a:lnTo>
                  <a:lnTo>
                    <a:pt x="942417" y="53239"/>
                  </a:lnTo>
                  <a:lnTo>
                    <a:pt x="898576" y="66980"/>
                  </a:lnTo>
                  <a:lnTo>
                    <a:pt x="855409" y="82197"/>
                  </a:lnTo>
                  <a:lnTo>
                    <a:pt x="812947" y="98859"/>
                  </a:lnTo>
                  <a:lnTo>
                    <a:pt x="771218" y="116938"/>
                  </a:lnTo>
                  <a:lnTo>
                    <a:pt x="730252" y="136404"/>
                  </a:lnTo>
                  <a:lnTo>
                    <a:pt x="690079" y="157227"/>
                  </a:lnTo>
                  <a:lnTo>
                    <a:pt x="650729" y="179377"/>
                  </a:lnTo>
                  <a:lnTo>
                    <a:pt x="612231" y="202825"/>
                  </a:lnTo>
                  <a:lnTo>
                    <a:pt x="574615" y="227540"/>
                  </a:lnTo>
                  <a:lnTo>
                    <a:pt x="537911" y="253494"/>
                  </a:lnTo>
                  <a:lnTo>
                    <a:pt x="502148" y="280657"/>
                  </a:lnTo>
                  <a:lnTo>
                    <a:pt x="467356" y="308998"/>
                  </a:lnTo>
                  <a:lnTo>
                    <a:pt x="433566" y="338489"/>
                  </a:lnTo>
                  <a:lnTo>
                    <a:pt x="400805" y="369099"/>
                  </a:lnTo>
                  <a:lnTo>
                    <a:pt x="369105" y="400799"/>
                  </a:lnTo>
                  <a:lnTo>
                    <a:pt x="338494" y="433559"/>
                  </a:lnTo>
                  <a:lnTo>
                    <a:pt x="309003" y="467349"/>
                  </a:lnTo>
                  <a:lnTo>
                    <a:pt x="280662" y="502140"/>
                  </a:lnTo>
                  <a:lnTo>
                    <a:pt x="253499" y="537903"/>
                  </a:lnTo>
                  <a:lnTo>
                    <a:pt x="227545" y="574606"/>
                  </a:lnTo>
                  <a:lnTo>
                    <a:pt x="202828" y="612222"/>
                  </a:lnTo>
                  <a:lnTo>
                    <a:pt x="179380" y="650719"/>
                  </a:lnTo>
                  <a:lnTo>
                    <a:pt x="157230" y="690069"/>
                  </a:lnTo>
                  <a:lnTo>
                    <a:pt x="136407" y="730242"/>
                  </a:lnTo>
                  <a:lnTo>
                    <a:pt x="116941" y="771207"/>
                  </a:lnTo>
                  <a:lnTo>
                    <a:pt x="98861" y="812936"/>
                  </a:lnTo>
                  <a:lnTo>
                    <a:pt x="82198" y="855398"/>
                  </a:lnTo>
                  <a:lnTo>
                    <a:pt x="66981" y="898565"/>
                  </a:lnTo>
                  <a:lnTo>
                    <a:pt x="53240" y="942405"/>
                  </a:lnTo>
                  <a:lnTo>
                    <a:pt x="41004" y="986890"/>
                  </a:lnTo>
                  <a:lnTo>
                    <a:pt x="30304" y="1031990"/>
                  </a:lnTo>
                  <a:lnTo>
                    <a:pt x="21168" y="1077675"/>
                  </a:lnTo>
                  <a:lnTo>
                    <a:pt x="13626" y="1123916"/>
                  </a:lnTo>
                  <a:lnTo>
                    <a:pt x="7709" y="1170682"/>
                  </a:lnTo>
                  <a:lnTo>
                    <a:pt x="3446" y="1217945"/>
                  </a:lnTo>
                  <a:lnTo>
                    <a:pt x="866" y="1265674"/>
                  </a:lnTo>
                  <a:lnTo>
                    <a:pt x="0" y="1313840"/>
                  </a:lnTo>
                  <a:lnTo>
                    <a:pt x="866" y="1362007"/>
                  </a:lnTo>
                  <a:lnTo>
                    <a:pt x="3446" y="1409736"/>
                  </a:lnTo>
                  <a:lnTo>
                    <a:pt x="7709" y="1457000"/>
                  </a:lnTo>
                  <a:lnTo>
                    <a:pt x="13626" y="1503767"/>
                  </a:lnTo>
                  <a:lnTo>
                    <a:pt x="21168" y="1550008"/>
                  </a:lnTo>
                  <a:lnTo>
                    <a:pt x="30304" y="1595694"/>
                  </a:lnTo>
                  <a:lnTo>
                    <a:pt x="41004" y="1640795"/>
                  </a:lnTo>
                  <a:lnTo>
                    <a:pt x="53240" y="1685280"/>
                  </a:lnTo>
                  <a:lnTo>
                    <a:pt x="66981" y="1729121"/>
                  </a:lnTo>
                  <a:lnTo>
                    <a:pt x="82198" y="1772288"/>
                  </a:lnTo>
                  <a:lnTo>
                    <a:pt x="98861" y="1814751"/>
                  </a:lnTo>
                  <a:lnTo>
                    <a:pt x="116941" y="1856480"/>
                  </a:lnTo>
                  <a:lnTo>
                    <a:pt x="136407" y="1897446"/>
                  </a:lnTo>
                  <a:lnTo>
                    <a:pt x="157230" y="1937619"/>
                  </a:lnTo>
                  <a:lnTo>
                    <a:pt x="179380" y="1976969"/>
                  </a:lnTo>
                  <a:lnTo>
                    <a:pt x="202828" y="2015467"/>
                  </a:lnTo>
                  <a:lnTo>
                    <a:pt x="227545" y="2053083"/>
                  </a:lnTo>
                  <a:lnTo>
                    <a:pt x="253499" y="2089787"/>
                  </a:lnTo>
                  <a:lnTo>
                    <a:pt x="280662" y="2125550"/>
                  </a:lnTo>
                  <a:lnTo>
                    <a:pt x="309003" y="2160341"/>
                  </a:lnTo>
                  <a:lnTo>
                    <a:pt x="338494" y="2194132"/>
                  </a:lnTo>
                  <a:lnTo>
                    <a:pt x="369105" y="2226892"/>
                  </a:lnTo>
                  <a:lnTo>
                    <a:pt x="400805" y="2258592"/>
                  </a:lnTo>
                  <a:lnTo>
                    <a:pt x="433566" y="2289203"/>
                  </a:lnTo>
                  <a:lnTo>
                    <a:pt x="467356" y="2318693"/>
                  </a:lnTo>
                  <a:lnTo>
                    <a:pt x="502148" y="2347035"/>
                  </a:lnTo>
                  <a:lnTo>
                    <a:pt x="537911" y="2374197"/>
                  </a:lnTo>
                  <a:lnTo>
                    <a:pt x="574615" y="2400151"/>
                  </a:lnTo>
                  <a:lnTo>
                    <a:pt x="612231" y="2424867"/>
                  </a:lnTo>
                  <a:lnTo>
                    <a:pt x="650729" y="2448315"/>
                  </a:lnTo>
                  <a:lnTo>
                    <a:pt x="690079" y="2470465"/>
                  </a:lnTo>
                  <a:lnTo>
                    <a:pt x="730252" y="2491288"/>
                  </a:lnTo>
                  <a:lnTo>
                    <a:pt x="771218" y="2510754"/>
                  </a:lnTo>
                  <a:lnTo>
                    <a:pt x="812947" y="2528833"/>
                  </a:lnTo>
                  <a:lnTo>
                    <a:pt x="855409" y="2545496"/>
                  </a:lnTo>
                  <a:lnTo>
                    <a:pt x="898576" y="2560712"/>
                  </a:lnTo>
                  <a:lnTo>
                    <a:pt x="942417" y="2574453"/>
                  </a:lnTo>
                  <a:lnTo>
                    <a:pt x="986902" y="2586689"/>
                  </a:lnTo>
                  <a:lnTo>
                    <a:pt x="1032002" y="2597390"/>
                  </a:lnTo>
                  <a:lnTo>
                    <a:pt x="1077688" y="2606525"/>
                  </a:lnTo>
                  <a:lnTo>
                    <a:pt x="1123928" y="2614066"/>
                  </a:lnTo>
                  <a:lnTo>
                    <a:pt x="1170695" y="2619984"/>
                  </a:lnTo>
                  <a:lnTo>
                    <a:pt x="1217958" y="2624247"/>
                  </a:lnTo>
                  <a:lnTo>
                    <a:pt x="1265687" y="2626827"/>
                  </a:lnTo>
                  <a:lnTo>
                    <a:pt x="1313853" y="2627693"/>
                  </a:lnTo>
                  <a:close/>
                </a:path>
              </a:pathLst>
            </a:custGeom>
            <a:ln w="484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121150" y="3956050"/>
            <a:ext cx="45570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82240" algn="r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005070"/>
                </a:solidFill>
                <a:latin typeface="Arial"/>
                <a:cs typeface="Arial"/>
              </a:rPr>
              <a:t>—Sean </a:t>
            </a:r>
            <a:r>
              <a:rPr sz="1200" i="1" spc="-10" dirty="0">
                <a:solidFill>
                  <a:srgbClr val="005070"/>
                </a:solidFill>
                <a:latin typeface="Arial"/>
                <a:cs typeface="Arial"/>
              </a:rPr>
              <a:t>Smith </a:t>
            </a:r>
            <a:r>
              <a:rPr sz="1200" i="1" dirty="0">
                <a:solidFill>
                  <a:srgbClr val="005070"/>
                </a:solidFill>
                <a:latin typeface="Arial"/>
                <a:cs typeface="Arial"/>
              </a:rPr>
              <a:t>Professor</a:t>
            </a:r>
            <a:r>
              <a:rPr sz="1200" i="1" spc="-20" dirty="0">
                <a:solidFill>
                  <a:srgbClr val="00507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05070"/>
                </a:solidFill>
                <a:latin typeface="Arial"/>
                <a:cs typeface="Arial"/>
              </a:rPr>
              <a:t>of</a:t>
            </a:r>
            <a:r>
              <a:rPr sz="1200" i="1" spc="-15" dirty="0">
                <a:solidFill>
                  <a:srgbClr val="00507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05070"/>
                </a:solidFill>
                <a:latin typeface="Arial"/>
                <a:cs typeface="Arial"/>
              </a:rPr>
              <a:t>Future</a:t>
            </a:r>
            <a:r>
              <a:rPr sz="1200" i="1" spc="-10" dirty="0">
                <a:solidFill>
                  <a:srgbClr val="00507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05070"/>
                </a:solidFill>
                <a:latin typeface="Arial"/>
                <a:cs typeface="Arial"/>
              </a:rPr>
              <a:t>Construction</a:t>
            </a:r>
            <a:r>
              <a:rPr sz="1200" i="1" spc="-10" dirty="0">
                <a:solidFill>
                  <a:srgbClr val="00507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05070"/>
                </a:solidFill>
                <a:latin typeface="Arial"/>
                <a:cs typeface="Arial"/>
              </a:rPr>
              <a:t>at</a:t>
            </a:r>
            <a:r>
              <a:rPr sz="1200" i="1" spc="-15" dirty="0">
                <a:solidFill>
                  <a:srgbClr val="00507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05070"/>
                </a:solidFill>
                <a:latin typeface="Arial"/>
                <a:cs typeface="Arial"/>
              </a:rPr>
              <a:t>the</a:t>
            </a:r>
            <a:r>
              <a:rPr sz="1200" i="1" spc="-10" dirty="0">
                <a:solidFill>
                  <a:srgbClr val="00507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05070"/>
                </a:solidFill>
                <a:latin typeface="Arial"/>
                <a:cs typeface="Arial"/>
              </a:rPr>
              <a:t>School</a:t>
            </a:r>
            <a:r>
              <a:rPr sz="1200" i="1" spc="-10" dirty="0">
                <a:solidFill>
                  <a:srgbClr val="00507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05070"/>
                </a:solidFill>
                <a:latin typeface="Arial"/>
                <a:cs typeface="Arial"/>
              </a:rPr>
              <a:t>of</a:t>
            </a:r>
            <a:r>
              <a:rPr sz="1200" i="1" spc="-10" dirty="0">
                <a:solidFill>
                  <a:srgbClr val="005070"/>
                </a:solidFill>
                <a:latin typeface="Arial"/>
                <a:cs typeface="Arial"/>
              </a:rPr>
              <a:t> Engineering</a:t>
            </a:r>
            <a:endParaRPr sz="12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200" i="1" dirty="0">
                <a:solidFill>
                  <a:srgbClr val="005070"/>
                </a:solidFill>
                <a:latin typeface="Arial"/>
                <a:cs typeface="Arial"/>
              </a:rPr>
              <a:t>University</a:t>
            </a:r>
            <a:r>
              <a:rPr sz="1200" i="1" spc="-25" dirty="0">
                <a:solidFill>
                  <a:srgbClr val="00507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005070"/>
                </a:solidFill>
                <a:latin typeface="Arial"/>
                <a:cs typeface="Arial"/>
              </a:rPr>
              <a:t>of</a:t>
            </a:r>
            <a:r>
              <a:rPr sz="1200" i="1" spc="245" dirty="0">
                <a:solidFill>
                  <a:srgbClr val="005070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005070"/>
                </a:solidFill>
                <a:latin typeface="Arial"/>
                <a:cs typeface="Arial"/>
              </a:rPr>
              <a:t>Edinburgh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B70ACA5-B364-DA16-EF0F-385DB0E7E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509" y="2127250"/>
            <a:ext cx="1764969" cy="300044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orster film_1.mov">
            <a:hlinkClick r:id="" action="ppaction://media"/>
            <a:extLst>
              <a:ext uri="{FF2B5EF4-FFF2-40B4-BE49-F238E27FC236}">
                <a16:creationId xmlns:a16="http://schemas.microsoft.com/office/drawing/2014/main" id="{FAEB1AF0-5E0A-8EF5-7F0E-8BF88CA21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9922"/>
            <a:ext cx="12187061" cy="68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6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6514" y="450850"/>
            <a:ext cx="8977337" cy="922817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540"/>
              </a:spcBef>
            </a:pPr>
            <a:r>
              <a:rPr sz="4000" b="1" dirty="0">
                <a:solidFill>
                  <a:schemeClr val="tx1"/>
                </a:solidFill>
                <a:latin typeface="+mj-lt"/>
              </a:rPr>
              <a:t>Committed</a:t>
            </a:r>
            <a:r>
              <a:rPr sz="4000" b="1" spc="-25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to</a:t>
            </a:r>
            <a:r>
              <a:rPr sz="4000" b="1" spc="-25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changing</a:t>
            </a:r>
            <a:r>
              <a:rPr sz="4000" b="1" spc="-20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the</a:t>
            </a:r>
            <a:r>
              <a:rPr sz="4000" b="1" spc="-25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way</a:t>
            </a:r>
            <a:r>
              <a:rPr sz="4000" b="1" spc="-20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spc="-25" dirty="0">
                <a:solidFill>
                  <a:schemeClr val="tx1"/>
                </a:solidFill>
                <a:latin typeface="+mj-lt"/>
              </a:rPr>
              <a:t>we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build</a:t>
            </a:r>
            <a:r>
              <a:rPr sz="4000" b="1" spc="85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4000" b="1" spc="85" dirty="0">
                <a:solidFill>
                  <a:schemeClr val="tx1"/>
                </a:solidFill>
                <a:latin typeface="+mj-lt"/>
              </a:rPr>
              <a:t>more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affordable</a:t>
            </a:r>
            <a:r>
              <a:rPr sz="4000" b="1" spc="85" dirty="0">
                <a:solidFill>
                  <a:schemeClr val="tx1"/>
                </a:solidFill>
                <a:latin typeface="+mj-lt"/>
              </a:rPr>
              <a:t> </a:t>
            </a:r>
            <a:r>
              <a:rPr sz="4000" b="1" dirty="0">
                <a:solidFill>
                  <a:schemeClr val="tx1"/>
                </a:solidFill>
                <a:latin typeface="+mj-lt"/>
              </a:rPr>
              <a:t>energy-</a:t>
            </a:r>
            <a:r>
              <a:rPr sz="4000" b="1" spc="-10" dirty="0">
                <a:solidFill>
                  <a:schemeClr val="tx1"/>
                </a:solidFill>
                <a:latin typeface="+mj-lt"/>
              </a:rPr>
              <a:t>efficient</a:t>
            </a:r>
            <a:r>
              <a:rPr lang="en-GB" sz="4000" b="1" spc="-10" dirty="0">
                <a:solidFill>
                  <a:schemeClr val="tx1"/>
                </a:solidFill>
                <a:latin typeface="+mj-lt"/>
              </a:rPr>
              <a:t> homes</a:t>
            </a:r>
            <a:endParaRPr sz="4000" b="1" spc="-1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8879" y="1797552"/>
            <a:ext cx="8239759" cy="18210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ts val="2840"/>
              </a:lnSpc>
              <a:spcBef>
                <a:spcPts val="100"/>
              </a:spcBef>
              <a:buClr>
                <a:srgbClr val="005070"/>
              </a:buClr>
              <a:buChar char="•"/>
              <a:tabLst>
                <a:tab pos="241935" algn="l"/>
              </a:tabLst>
            </a:pP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More </a:t>
            </a:r>
            <a:r>
              <a:rPr sz="2400" spc="-1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sustainable</a:t>
            </a:r>
            <a:endParaRPr lang="en-GB" sz="2400" spc="-10" dirty="0">
              <a:solidFill>
                <a:srgbClr val="005070"/>
              </a:solidFill>
              <a:latin typeface="+mn-lt"/>
              <a:cs typeface="Arial" panose="020B0604020202020204" pitchFamily="34" charset="0"/>
            </a:endParaRPr>
          </a:p>
          <a:p>
            <a:pPr marL="241300" indent="-229235">
              <a:lnSpc>
                <a:spcPts val="2840"/>
              </a:lnSpc>
              <a:spcBef>
                <a:spcPts val="100"/>
              </a:spcBef>
              <a:buClr>
                <a:srgbClr val="005070"/>
              </a:buClr>
              <a:buChar char="•"/>
              <a:tabLst>
                <a:tab pos="241935" algn="l"/>
              </a:tabLst>
            </a:pPr>
            <a:r>
              <a:rPr lang="en-GB" sz="2400" spc="-1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More productive</a:t>
            </a:r>
            <a:endParaRPr sz="2400" dirty="0">
              <a:solidFill>
                <a:srgbClr val="005070"/>
              </a:solidFill>
              <a:latin typeface="+mn-lt"/>
              <a:cs typeface="Arial" panose="020B0604020202020204" pitchFamily="34" charset="0"/>
            </a:endParaRPr>
          </a:p>
          <a:p>
            <a:pPr marL="241300" indent="-229235">
              <a:lnSpc>
                <a:spcPts val="2800"/>
              </a:lnSpc>
              <a:buClr>
                <a:srgbClr val="005070"/>
              </a:buClr>
              <a:buChar char="•"/>
              <a:tabLst>
                <a:tab pos="241935" algn="l"/>
              </a:tabLst>
            </a:pP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More </a:t>
            </a:r>
            <a:r>
              <a:rPr lang="en-GB" sz="2400" spc="-1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affordable</a:t>
            </a:r>
          </a:p>
          <a:p>
            <a:pPr marL="241300" indent="-229235">
              <a:lnSpc>
                <a:spcPts val="2800"/>
              </a:lnSpc>
              <a:buClr>
                <a:srgbClr val="005070"/>
              </a:buClr>
              <a:buChar char="•"/>
              <a:tabLst>
                <a:tab pos="241935" algn="l"/>
              </a:tabLst>
            </a:pPr>
            <a:r>
              <a:rPr lang="en-GB" sz="2400" spc="-1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Healthier, safer and to a higher standard</a:t>
            </a:r>
          </a:p>
          <a:p>
            <a:pPr marL="241300" indent="-229235">
              <a:lnSpc>
                <a:spcPts val="2800"/>
              </a:lnSpc>
              <a:buClr>
                <a:srgbClr val="005070"/>
              </a:buClr>
              <a:buChar char="•"/>
              <a:tabLst>
                <a:tab pos="241935" algn="l"/>
              </a:tabLst>
            </a:pP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Supporting</a:t>
            </a:r>
            <a:r>
              <a:rPr sz="2400" spc="-5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the transition to net zero for the whole </a:t>
            </a:r>
            <a:r>
              <a:rPr sz="2400" spc="-10" dirty="0">
                <a:solidFill>
                  <a:srgbClr val="005070"/>
                </a:solidFill>
                <a:latin typeface="+mn-lt"/>
                <a:cs typeface="Arial" panose="020B0604020202020204" pitchFamily="34" charset="0"/>
              </a:rPr>
              <a:t>industry</a:t>
            </a:r>
            <a:endParaRPr sz="2400" dirty="0">
              <a:solidFill>
                <a:srgbClr val="00507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916363" y="3879850"/>
            <a:ext cx="6924675" cy="2286635"/>
            <a:chOff x="4838580" y="3509967"/>
            <a:chExt cx="6924675" cy="22866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741" y="3531933"/>
              <a:ext cx="2242096" cy="22421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179736" y="3531932"/>
              <a:ext cx="2242185" cy="2242185"/>
            </a:xfrm>
            <a:custGeom>
              <a:avLst/>
              <a:gdLst/>
              <a:ahLst/>
              <a:cxnLst/>
              <a:rect l="l" t="t" r="r" b="b"/>
              <a:pathLst>
                <a:path w="2242184" h="2242185">
                  <a:moveTo>
                    <a:pt x="1121054" y="2242108"/>
                  </a:moveTo>
                  <a:lnTo>
                    <a:pt x="1169683" y="2241073"/>
                  </a:lnTo>
                  <a:lnTo>
                    <a:pt x="1217782" y="2237993"/>
                  </a:lnTo>
                  <a:lnTo>
                    <a:pt x="1265311" y="2232913"/>
                  </a:lnTo>
                  <a:lnTo>
                    <a:pt x="1312226" y="2225873"/>
                  </a:lnTo>
                  <a:lnTo>
                    <a:pt x="1358486" y="2216916"/>
                  </a:lnTo>
                  <a:lnTo>
                    <a:pt x="1404048" y="2206083"/>
                  </a:lnTo>
                  <a:lnTo>
                    <a:pt x="1448871" y="2193418"/>
                  </a:lnTo>
                  <a:lnTo>
                    <a:pt x="1492913" y="2178961"/>
                  </a:lnTo>
                  <a:lnTo>
                    <a:pt x="1536130" y="2162755"/>
                  </a:lnTo>
                  <a:lnTo>
                    <a:pt x="1578483" y="2144843"/>
                  </a:lnTo>
                  <a:lnTo>
                    <a:pt x="1619927" y="2125265"/>
                  </a:lnTo>
                  <a:lnTo>
                    <a:pt x="1660422" y="2104065"/>
                  </a:lnTo>
                  <a:lnTo>
                    <a:pt x="1699925" y="2081284"/>
                  </a:lnTo>
                  <a:lnTo>
                    <a:pt x="1738394" y="2056964"/>
                  </a:lnTo>
                  <a:lnTo>
                    <a:pt x="1775787" y="2031148"/>
                  </a:lnTo>
                  <a:lnTo>
                    <a:pt x="1812062" y="2003877"/>
                  </a:lnTo>
                  <a:lnTo>
                    <a:pt x="1847177" y="1975194"/>
                  </a:lnTo>
                  <a:lnTo>
                    <a:pt x="1881089" y="1945140"/>
                  </a:lnTo>
                  <a:lnTo>
                    <a:pt x="1913758" y="1913758"/>
                  </a:lnTo>
                  <a:lnTo>
                    <a:pt x="1945140" y="1881089"/>
                  </a:lnTo>
                  <a:lnTo>
                    <a:pt x="1975194" y="1847177"/>
                  </a:lnTo>
                  <a:lnTo>
                    <a:pt x="2003877" y="1812062"/>
                  </a:lnTo>
                  <a:lnTo>
                    <a:pt x="2031148" y="1775787"/>
                  </a:lnTo>
                  <a:lnTo>
                    <a:pt x="2056964" y="1738394"/>
                  </a:lnTo>
                  <a:lnTo>
                    <a:pt x="2081284" y="1699925"/>
                  </a:lnTo>
                  <a:lnTo>
                    <a:pt x="2104065" y="1660422"/>
                  </a:lnTo>
                  <a:lnTo>
                    <a:pt x="2125265" y="1619927"/>
                  </a:lnTo>
                  <a:lnTo>
                    <a:pt x="2144843" y="1578483"/>
                  </a:lnTo>
                  <a:lnTo>
                    <a:pt x="2162755" y="1536130"/>
                  </a:lnTo>
                  <a:lnTo>
                    <a:pt x="2178961" y="1492913"/>
                  </a:lnTo>
                  <a:lnTo>
                    <a:pt x="2193418" y="1448871"/>
                  </a:lnTo>
                  <a:lnTo>
                    <a:pt x="2206083" y="1404048"/>
                  </a:lnTo>
                  <a:lnTo>
                    <a:pt x="2216916" y="1358486"/>
                  </a:lnTo>
                  <a:lnTo>
                    <a:pt x="2225873" y="1312226"/>
                  </a:lnTo>
                  <a:lnTo>
                    <a:pt x="2232913" y="1265311"/>
                  </a:lnTo>
                  <a:lnTo>
                    <a:pt x="2237993" y="1217782"/>
                  </a:lnTo>
                  <a:lnTo>
                    <a:pt x="2241073" y="1169683"/>
                  </a:lnTo>
                  <a:lnTo>
                    <a:pt x="2242108" y="1121054"/>
                  </a:lnTo>
                  <a:lnTo>
                    <a:pt x="2241073" y="1072425"/>
                  </a:lnTo>
                  <a:lnTo>
                    <a:pt x="2237993" y="1024326"/>
                  </a:lnTo>
                  <a:lnTo>
                    <a:pt x="2232913" y="976797"/>
                  </a:lnTo>
                  <a:lnTo>
                    <a:pt x="2225873" y="929882"/>
                  </a:lnTo>
                  <a:lnTo>
                    <a:pt x="2216916" y="883622"/>
                  </a:lnTo>
                  <a:lnTo>
                    <a:pt x="2206083" y="838060"/>
                  </a:lnTo>
                  <a:lnTo>
                    <a:pt x="2193418" y="793237"/>
                  </a:lnTo>
                  <a:lnTo>
                    <a:pt x="2178961" y="749195"/>
                  </a:lnTo>
                  <a:lnTo>
                    <a:pt x="2162755" y="705977"/>
                  </a:lnTo>
                  <a:lnTo>
                    <a:pt x="2144843" y="663625"/>
                  </a:lnTo>
                  <a:lnTo>
                    <a:pt x="2125265" y="622181"/>
                  </a:lnTo>
                  <a:lnTo>
                    <a:pt x="2104065" y="581686"/>
                  </a:lnTo>
                  <a:lnTo>
                    <a:pt x="2081284" y="542183"/>
                  </a:lnTo>
                  <a:lnTo>
                    <a:pt x="2056964" y="503714"/>
                  </a:lnTo>
                  <a:lnTo>
                    <a:pt x="2031148" y="466321"/>
                  </a:lnTo>
                  <a:lnTo>
                    <a:pt x="2003877" y="430046"/>
                  </a:lnTo>
                  <a:lnTo>
                    <a:pt x="1975194" y="394931"/>
                  </a:lnTo>
                  <a:lnTo>
                    <a:pt x="1945140" y="361019"/>
                  </a:lnTo>
                  <a:lnTo>
                    <a:pt x="1913758" y="328350"/>
                  </a:lnTo>
                  <a:lnTo>
                    <a:pt x="1881089" y="296968"/>
                  </a:lnTo>
                  <a:lnTo>
                    <a:pt x="1847177" y="266914"/>
                  </a:lnTo>
                  <a:lnTo>
                    <a:pt x="1812062" y="238231"/>
                  </a:lnTo>
                  <a:lnTo>
                    <a:pt x="1775787" y="210960"/>
                  </a:lnTo>
                  <a:lnTo>
                    <a:pt x="1738394" y="185144"/>
                  </a:lnTo>
                  <a:lnTo>
                    <a:pt x="1699925" y="160824"/>
                  </a:lnTo>
                  <a:lnTo>
                    <a:pt x="1660422" y="138043"/>
                  </a:lnTo>
                  <a:lnTo>
                    <a:pt x="1619927" y="116842"/>
                  </a:lnTo>
                  <a:lnTo>
                    <a:pt x="1578483" y="97265"/>
                  </a:lnTo>
                  <a:lnTo>
                    <a:pt x="1536130" y="79352"/>
                  </a:lnTo>
                  <a:lnTo>
                    <a:pt x="1492913" y="63147"/>
                  </a:lnTo>
                  <a:lnTo>
                    <a:pt x="1448871" y="48690"/>
                  </a:lnTo>
                  <a:lnTo>
                    <a:pt x="1404048" y="36025"/>
                  </a:lnTo>
                  <a:lnTo>
                    <a:pt x="1358486" y="25192"/>
                  </a:lnTo>
                  <a:lnTo>
                    <a:pt x="1312226" y="16235"/>
                  </a:lnTo>
                  <a:lnTo>
                    <a:pt x="1265311" y="9195"/>
                  </a:lnTo>
                  <a:lnTo>
                    <a:pt x="1217782" y="4114"/>
                  </a:lnTo>
                  <a:lnTo>
                    <a:pt x="1169683" y="1035"/>
                  </a:lnTo>
                  <a:lnTo>
                    <a:pt x="1121054" y="0"/>
                  </a:lnTo>
                  <a:lnTo>
                    <a:pt x="1072425" y="1035"/>
                  </a:lnTo>
                  <a:lnTo>
                    <a:pt x="1024326" y="4114"/>
                  </a:lnTo>
                  <a:lnTo>
                    <a:pt x="976797" y="9195"/>
                  </a:lnTo>
                  <a:lnTo>
                    <a:pt x="929882" y="16235"/>
                  </a:lnTo>
                  <a:lnTo>
                    <a:pt x="883622" y="25192"/>
                  </a:lnTo>
                  <a:lnTo>
                    <a:pt x="838060" y="36025"/>
                  </a:lnTo>
                  <a:lnTo>
                    <a:pt x="793237" y="48690"/>
                  </a:lnTo>
                  <a:lnTo>
                    <a:pt x="749195" y="63147"/>
                  </a:lnTo>
                  <a:lnTo>
                    <a:pt x="705977" y="79352"/>
                  </a:lnTo>
                  <a:lnTo>
                    <a:pt x="663625" y="97265"/>
                  </a:lnTo>
                  <a:lnTo>
                    <a:pt x="622181" y="116842"/>
                  </a:lnTo>
                  <a:lnTo>
                    <a:pt x="581686" y="138043"/>
                  </a:lnTo>
                  <a:lnTo>
                    <a:pt x="542183" y="160824"/>
                  </a:lnTo>
                  <a:lnTo>
                    <a:pt x="503714" y="185144"/>
                  </a:lnTo>
                  <a:lnTo>
                    <a:pt x="466321" y="210960"/>
                  </a:lnTo>
                  <a:lnTo>
                    <a:pt x="430046" y="238231"/>
                  </a:lnTo>
                  <a:lnTo>
                    <a:pt x="394931" y="266914"/>
                  </a:lnTo>
                  <a:lnTo>
                    <a:pt x="361019" y="296968"/>
                  </a:lnTo>
                  <a:lnTo>
                    <a:pt x="328350" y="328350"/>
                  </a:lnTo>
                  <a:lnTo>
                    <a:pt x="296968" y="361019"/>
                  </a:lnTo>
                  <a:lnTo>
                    <a:pt x="266914" y="394931"/>
                  </a:lnTo>
                  <a:lnTo>
                    <a:pt x="238231" y="430046"/>
                  </a:lnTo>
                  <a:lnTo>
                    <a:pt x="210960" y="466321"/>
                  </a:lnTo>
                  <a:lnTo>
                    <a:pt x="185144" y="503714"/>
                  </a:lnTo>
                  <a:lnTo>
                    <a:pt x="160824" y="542183"/>
                  </a:lnTo>
                  <a:lnTo>
                    <a:pt x="138043" y="581686"/>
                  </a:lnTo>
                  <a:lnTo>
                    <a:pt x="116842" y="622181"/>
                  </a:lnTo>
                  <a:lnTo>
                    <a:pt x="97265" y="663625"/>
                  </a:lnTo>
                  <a:lnTo>
                    <a:pt x="79352" y="705977"/>
                  </a:lnTo>
                  <a:lnTo>
                    <a:pt x="63147" y="749195"/>
                  </a:lnTo>
                  <a:lnTo>
                    <a:pt x="48690" y="793237"/>
                  </a:lnTo>
                  <a:lnTo>
                    <a:pt x="36025" y="838060"/>
                  </a:lnTo>
                  <a:lnTo>
                    <a:pt x="25192" y="883622"/>
                  </a:lnTo>
                  <a:lnTo>
                    <a:pt x="16235" y="929882"/>
                  </a:lnTo>
                  <a:lnTo>
                    <a:pt x="9195" y="976797"/>
                  </a:lnTo>
                  <a:lnTo>
                    <a:pt x="4114" y="1024326"/>
                  </a:lnTo>
                  <a:lnTo>
                    <a:pt x="1035" y="1072425"/>
                  </a:lnTo>
                  <a:lnTo>
                    <a:pt x="0" y="1121054"/>
                  </a:lnTo>
                  <a:lnTo>
                    <a:pt x="1035" y="1169683"/>
                  </a:lnTo>
                  <a:lnTo>
                    <a:pt x="4114" y="1217782"/>
                  </a:lnTo>
                  <a:lnTo>
                    <a:pt x="9195" y="1265311"/>
                  </a:lnTo>
                  <a:lnTo>
                    <a:pt x="16235" y="1312226"/>
                  </a:lnTo>
                  <a:lnTo>
                    <a:pt x="25192" y="1358486"/>
                  </a:lnTo>
                  <a:lnTo>
                    <a:pt x="36025" y="1404048"/>
                  </a:lnTo>
                  <a:lnTo>
                    <a:pt x="48690" y="1448871"/>
                  </a:lnTo>
                  <a:lnTo>
                    <a:pt x="63147" y="1492913"/>
                  </a:lnTo>
                  <a:lnTo>
                    <a:pt x="79352" y="1536130"/>
                  </a:lnTo>
                  <a:lnTo>
                    <a:pt x="97265" y="1578483"/>
                  </a:lnTo>
                  <a:lnTo>
                    <a:pt x="116842" y="1619927"/>
                  </a:lnTo>
                  <a:lnTo>
                    <a:pt x="138043" y="1660422"/>
                  </a:lnTo>
                  <a:lnTo>
                    <a:pt x="160824" y="1699925"/>
                  </a:lnTo>
                  <a:lnTo>
                    <a:pt x="185144" y="1738394"/>
                  </a:lnTo>
                  <a:lnTo>
                    <a:pt x="210960" y="1775787"/>
                  </a:lnTo>
                  <a:lnTo>
                    <a:pt x="238231" y="1812062"/>
                  </a:lnTo>
                  <a:lnTo>
                    <a:pt x="266914" y="1847177"/>
                  </a:lnTo>
                  <a:lnTo>
                    <a:pt x="296968" y="1881089"/>
                  </a:lnTo>
                  <a:lnTo>
                    <a:pt x="328350" y="1913758"/>
                  </a:lnTo>
                  <a:lnTo>
                    <a:pt x="361019" y="1945140"/>
                  </a:lnTo>
                  <a:lnTo>
                    <a:pt x="394931" y="1975194"/>
                  </a:lnTo>
                  <a:lnTo>
                    <a:pt x="430046" y="2003877"/>
                  </a:lnTo>
                  <a:lnTo>
                    <a:pt x="466321" y="2031148"/>
                  </a:lnTo>
                  <a:lnTo>
                    <a:pt x="503714" y="2056964"/>
                  </a:lnTo>
                  <a:lnTo>
                    <a:pt x="542183" y="2081284"/>
                  </a:lnTo>
                  <a:lnTo>
                    <a:pt x="581686" y="2104065"/>
                  </a:lnTo>
                  <a:lnTo>
                    <a:pt x="622181" y="2125265"/>
                  </a:lnTo>
                  <a:lnTo>
                    <a:pt x="663625" y="2144843"/>
                  </a:lnTo>
                  <a:lnTo>
                    <a:pt x="705977" y="2162755"/>
                  </a:lnTo>
                  <a:lnTo>
                    <a:pt x="749195" y="2178961"/>
                  </a:lnTo>
                  <a:lnTo>
                    <a:pt x="793237" y="2193418"/>
                  </a:lnTo>
                  <a:lnTo>
                    <a:pt x="838060" y="2206083"/>
                  </a:lnTo>
                  <a:lnTo>
                    <a:pt x="883622" y="2216916"/>
                  </a:lnTo>
                  <a:lnTo>
                    <a:pt x="929882" y="2225873"/>
                  </a:lnTo>
                  <a:lnTo>
                    <a:pt x="976797" y="2232913"/>
                  </a:lnTo>
                  <a:lnTo>
                    <a:pt x="1024326" y="2237993"/>
                  </a:lnTo>
                  <a:lnTo>
                    <a:pt x="1072425" y="2241073"/>
                  </a:lnTo>
                  <a:lnTo>
                    <a:pt x="1121054" y="2242108"/>
                  </a:lnTo>
                  <a:close/>
                </a:path>
              </a:pathLst>
            </a:custGeom>
            <a:ln w="439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98926" y="3531932"/>
              <a:ext cx="2242110" cy="224211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498928" y="3531932"/>
              <a:ext cx="2242185" cy="2242185"/>
            </a:xfrm>
            <a:custGeom>
              <a:avLst/>
              <a:gdLst/>
              <a:ahLst/>
              <a:cxnLst/>
              <a:rect l="l" t="t" r="r" b="b"/>
              <a:pathLst>
                <a:path w="2242184" h="2242185">
                  <a:moveTo>
                    <a:pt x="1121054" y="2242108"/>
                  </a:moveTo>
                  <a:lnTo>
                    <a:pt x="1169683" y="2241073"/>
                  </a:lnTo>
                  <a:lnTo>
                    <a:pt x="1217782" y="2237993"/>
                  </a:lnTo>
                  <a:lnTo>
                    <a:pt x="1265311" y="2232913"/>
                  </a:lnTo>
                  <a:lnTo>
                    <a:pt x="1312226" y="2225873"/>
                  </a:lnTo>
                  <a:lnTo>
                    <a:pt x="1358486" y="2216916"/>
                  </a:lnTo>
                  <a:lnTo>
                    <a:pt x="1404048" y="2206083"/>
                  </a:lnTo>
                  <a:lnTo>
                    <a:pt x="1448871" y="2193418"/>
                  </a:lnTo>
                  <a:lnTo>
                    <a:pt x="1492913" y="2178961"/>
                  </a:lnTo>
                  <a:lnTo>
                    <a:pt x="1536130" y="2162755"/>
                  </a:lnTo>
                  <a:lnTo>
                    <a:pt x="1578483" y="2144843"/>
                  </a:lnTo>
                  <a:lnTo>
                    <a:pt x="1619927" y="2125265"/>
                  </a:lnTo>
                  <a:lnTo>
                    <a:pt x="1660422" y="2104065"/>
                  </a:lnTo>
                  <a:lnTo>
                    <a:pt x="1699925" y="2081284"/>
                  </a:lnTo>
                  <a:lnTo>
                    <a:pt x="1738394" y="2056964"/>
                  </a:lnTo>
                  <a:lnTo>
                    <a:pt x="1775787" y="2031148"/>
                  </a:lnTo>
                  <a:lnTo>
                    <a:pt x="1812062" y="2003877"/>
                  </a:lnTo>
                  <a:lnTo>
                    <a:pt x="1847177" y="1975194"/>
                  </a:lnTo>
                  <a:lnTo>
                    <a:pt x="1881089" y="1945140"/>
                  </a:lnTo>
                  <a:lnTo>
                    <a:pt x="1913758" y="1913758"/>
                  </a:lnTo>
                  <a:lnTo>
                    <a:pt x="1945140" y="1881089"/>
                  </a:lnTo>
                  <a:lnTo>
                    <a:pt x="1975194" y="1847177"/>
                  </a:lnTo>
                  <a:lnTo>
                    <a:pt x="2003877" y="1812062"/>
                  </a:lnTo>
                  <a:lnTo>
                    <a:pt x="2031148" y="1775787"/>
                  </a:lnTo>
                  <a:lnTo>
                    <a:pt x="2056964" y="1738394"/>
                  </a:lnTo>
                  <a:lnTo>
                    <a:pt x="2081284" y="1699925"/>
                  </a:lnTo>
                  <a:lnTo>
                    <a:pt x="2104065" y="1660422"/>
                  </a:lnTo>
                  <a:lnTo>
                    <a:pt x="2125265" y="1619927"/>
                  </a:lnTo>
                  <a:lnTo>
                    <a:pt x="2144843" y="1578483"/>
                  </a:lnTo>
                  <a:lnTo>
                    <a:pt x="2162755" y="1536130"/>
                  </a:lnTo>
                  <a:lnTo>
                    <a:pt x="2178961" y="1492913"/>
                  </a:lnTo>
                  <a:lnTo>
                    <a:pt x="2193418" y="1448871"/>
                  </a:lnTo>
                  <a:lnTo>
                    <a:pt x="2206083" y="1404048"/>
                  </a:lnTo>
                  <a:lnTo>
                    <a:pt x="2216916" y="1358486"/>
                  </a:lnTo>
                  <a:lnTo>
                    <a:pt x="2225873" y="1312226"/>
                  </a:lnTo>
                  <a:lnTo>
                    <a:pt x="2232913" y="1265311"/>
                  </a:lnTo>
                  <a:lnTo>
                    <a:pt x="2237993" y="1217782"/>
                  </a:lnTo>
                  <a:lnTo>
                    <a:pt x="2241073" y="1169683"/>
                  </a:lnTo>
                  <a:lnTo>
                    <a:pt x="2242108" y="1121054"/>
                  </a:lnTo>
                  <a:lnTo>
                    <a:pt x="2241073" y="1072425"/>
                  </a:lnTo>
                  <a:lnTo>
                    <a:pt x="2237993" y="1024326"/>
                  </a:lnTo>
                  <a:lnTo>
                    <a:pt x="2232913" y="976797"/>
                  </a:lnTo>
                  <a:lnTo>
                    <a:pt x="2225873" y="929882"/>
                  </a:lnTo>
                  <a:lnTo>
                    <a:pt x="2216916" y="883622"/>
                  </a:lnTo>
                  <a:lnTo>
                    <a:pt x="2206083" y="838060"/>
                  </a:lnTo>
                  <a:lnTo>
                    <a:pt x="2193418" y="793237"/>
                  </a:lnTo>
                  <a:lnTo>
                    <a:pt x="2178961" y="749195"/>
                  </a:lnTo>
                  <a:lnTo>
                    <a:pt x="2162755" y="705977"/>
                  </a:lnTo>
                  <a:lnTo>
                    <a:pt x="2144843" y="663625"/>
                  </a:lnTo>
                  <a:lnTo>
                    <a:pt x="2125265" y="622181"/>
                  </a:lnTo>
                  <a:lnTo>
                    <a:pt x="2104065" y="581686"/>
                  </a:lnTo>
                  <a:lnTo>
                    <a:pt x="2081284" y="542183"/>
                  </a:lnTo>
                  <a:lnTo>
                    <a:pt x="2056964" y="503714"/>
                  </a:lnTo>
                  <a:lnTo>
                    <a:pt x="2031148" y="466321"/>
                  </a:lnTo>
                  <a:lnTo>
                    <a:pt x="2003877" y="430046"/>
                  </a:lnTo>
                  <a:lnTo>
                    <a:pt x="1975194" y="394931"/>
                  </a:lnTo>
                  <a:lnTo>
                    <a:pt x="1945140" y="361019"/>
                  </a:lnTo>
                  <a:lnTo>
                    <a:pt x="1913758" y="328350"/>
                  </a:lnTo>
                  <a:lnTo>
                    <a:pt x="1881089" y="296968"/>
                  </a:lnTo>
                  <a:lnTo>
                    <a:pt x="1847177" y="266914"/>
                  </a:lnTo>
                  <a:lnTo>
                    <a:pt x="1812062" y="238231"/>
                  </a:lnTo>
                  <a:lnTo>
                    <a:pt x="1775787" y="210960"/>
                  </a:lnTo>
                  <a:lnTo>
                    <a:pt x="1738394" y="185144"/>
                  </a:lnTo>
                  <a:lnTo>
                    <a:pt x="1699925" y="160824"/>
                  </a:lnTo>
                  <a:lnTo>
                    <a:pt x="1660422" y="138043"/>
                  </a:lnTo>
                  <a:lnTo>
                    <a:pt x="1619927" y="116842"/>
                  </a:lnTo>
                  <a:lnTo>
                    <a:pt x="1578483" y="97265"/>
                  </a:lnTo>
                  <a:lnTo>
                    <a:pt x="1536130" y="79352"/>
                  </a:lnTo>
                  <a:lnTo>
                    <a:pt x="1492913" y="63147"/>
                  </a:lnTo>
                  <a:lnTo>
                    <a:pt x="1448871" y="48690"/>
                  </a:lnTo>
                  <a:lnTo>
                    <a:pt x="1404048" y="36025"/>
                  </a:lnTo>
                  <a:lnTo>
                    <a:pt x="1358486" y="25192"/>
                  </a:lnTo>
                  <a:lnTo>
                    <a:pt x="1312226" y="16235"/>
                  </a:lnTo>
                  <a:lnTo>
                    <a:pt x="1265311" y="9195"/>
                  </a:lnTo>
                  <a:lnTo>
                    <a:pt x="1217782" y="4114"/>
                  </a:lnTo>
                  <a:lnTo>
                    <a:pt x="1169683" y="1035"/>
                  </a:lnTo>
                  <a:lnTo>
                    <a:pt x="1121054" y="0"/>
                  </a:lnTo>
                  <a:lnTo>
                    <a:pt x="1072425" y="1035"/>
                  </a:lnTo>
                  <a:lnTo>
                    <a:pt x="1024326" y="4114"/>
                  </a:lnTo>
                  <a:lnTo>
                    <a:pt x="976797" y="9195"/>
                  </a:lnTo>
                  <a:lnTo>
                    <a:pt x="929882" y="16235"/>
                  </a:lnTo>
                  <a:lnTo>
                    <a:pt x="883622" y="25192"/>
                  </a:lnTo>
                  <a:lnTo>
                    <a:pt x="838060" y="36025"/>
                  </a:lnTo>
                  <a:lnTo>
                    <a:pt x="793237" y="48690"/>
                  </a:lnTo>
                  <a:lnTo>
                    <a:pt x="749195" y="63147"/>
                  </a:lnTo>
                  <a:lnTo>
                    <a:pt x="705977" y="79352"/>
                  </a:lnTo>
                  <a:lnTo>
                    <a:pt x="663625" y="97265"/>
                  </a:lnTo>
                  <a:lnTo>
                    <a:pt x="622181" y="116842"/>
                  </a:lnTo>
                  <a:lnTo>
                    <a:pt x="581686" y="138043"/>
                  </a:lnTo>
                  <a:lnTo>
                    <a:pt x="542183" y="160824"/>
                  </a:lnTo>
                  <a:lnTo>
                    <a:pt x="503714" y="185144"/>
                  </a:lnTo>
                  <a:lnTo>
                    <a:pt x="466321" y="210960"/>
                  </a:lnTo>
                  <a:lnTo>
                    <a:pt x="430046" y="238231"/>
                  </a:lnTo>
                  <a:lnTo>
                    <a:pt x="394931" y="266914"/>
                  </a:lnTo>
                  <a:lnTo>
                    <a:pt x="361019" y="296968"/>
                  </a:lnTo>
                  <a:lnTo>
                    <a:pt x="328350" y="328350"/>
                  </a:lnTo>
                  <a:lnTo>
                    <a:pt x="296968" y="361019"/>
                  </a:lnTo>
                  <a:lnTo>
                    <a:pt x="266914" y="394931"/>
                  </a:lnTo>
                  <a:lnTo>
                    <a:pt x="238231" y="430046"/>
                  </a:lnTo>
                  <a:lnTo>
                    <a:pt x="210960" y="466321"/>
                  </a:lnTo>
                  <a:lnTo>
                    <a:pt x="185144" y="503714"/>
                  </a:lnTo>
                  <a:lnTo>
                    <a:pt x="160824" y="542183"/>
                  </a:lnTo>
                  <a:lnTo>
                    <a:pt x="138043" y="581686"/>
                  </a:lnTo>
                  <a:lnTo>
                    <a:pt x="116842" y="622181"/>
                  </a:lnTo>
                  <a:lnTo>
                    <a:pt x="97265" y="663625"/>
                  </a:lnTo>
                  <a:lnTo>
                    <a:pt x="79352" y="705977"/>
                  </a:lnTo>
                  <a:lnTo>
                    <a:pt x="63147" y="749195"/>
                  </a:lnTo>
                  <a:lnTo>
                    <a:pt x="48690" y="793237"/>
                  </a:lnTo>
                  <a:lnTo>
                    <a:pt x="36025" y="838060"/>
                  </a:lnTo>
                  <a:lnTo>
                    <a:pt x="25192" y="883622"/>
                  </a:lnTo>
                  <a:lnTo>
                    <a:pt x="16235" y="929882"/>
                  </a:lnTo>
                  <a:lnTo>
                    <a:pt x="9195" y="976797"/>
                  </a:lnTo>
                  <a:lnTo>
                    <a:pt x="4114" y="1024326"/>
                  </a:lnTo>
                  <a:lnTo>
                    <a:pt x="1035" y="1072425"/>
                  </a:lnTo>
                  <a:lnTo>
                    <a:pt x="0" y="1121054"/>
                  </a:lnTo>
                  <a:lnTo>
                    <a:pt x="1035" y="1169683"/>
                  </a:lnTo>
                  <a:lnTo>
                    <a:pt x="4114" y="1217782"/>
                  </a:lnTo>
                  <a:lnTo>
                    <a:pt x="9195" y="1265311"/>
                  </a:lnTo>
                  <a:lnTo>
                    <a:pt x="16235" y="1312226"/>
                  </a:lnTo>
                  <a:lnTo>
                    <a:pt x="25192" y="1358486"/>
                  </a:lnTo>
                  <a:lnTo>
                    <a:pt x="36025" y="1404048"/>
                  </a:lnTo>
                  <a:lnTo>
                    <a:pt x="48690" y="1448871"/>
                  </a:lnTo>
                  <a:lnTo>
                    <a:pt x="63147" y="1492913"/>
                  </a:lnTo>
                  <a:lnTo>
                    <a:pt x="79352" y="1536130"/>
                  </a:lnTo>
                  <a:lnTo>
                    <a:pt x="97265" y="1578483"/>
                  </a:lnTo>
                  <a:lnTo>
                    <a:pt x="116842" y="1619927"/>
                  </a:lnTo>
                  <a:lnTo>
                    <a:pt x="138043" y="1660422"/>
                  </a:lnTo>
                  <a:lnTo>
                    <a:pt x="160824" y="1699925"/>
                  </a:lnTo>
                  <a:lnTo>
                    <a:pt x="185144" y="1738394"/>
                  </a:lnTo>
                  <a:lnTo>
                    <a:pt x="210960" y="1775787"/>
                  </a:lnTo>
                  <a:lnTo>
                    <a:pt x="238231" y="1812062"/>
                  </a:lnTo>
                  <a:lnTo>
                    <a:pt x="266914" y="1847177"/>
                  </a:lnTo>
                  <a:lnTo>
                    <a:pt x="296968" y="1881089"/>
                  </a:lnTo>
                  <a:lnTo>
                    <a:pt x="328350" y="1913758"/>
                  </a:lnTo>
                  <a:lnTo>
                    <a:pt x="361019" y="1945140"/>
                  </a:lnTo>
                  <a:lnTo>
                    <a:pt x="394931" y="1975194"/>
                  </a:lnTo>
                  <a:lnTo>
                    <a:pt x="430046" y="2003877"/>
                  </a:lnTo>
                  <a:lnTo>
                    <a:pt x="466321" y="2031148"/>
                  </a:lnTo>
                  <a:lnTo>
                    <a:pt x="503714" y="2056964"/>
                  </a:lnTo>
                  <a:lnTo>
                    <a:pt x="542183" y="2081284"/>
                  </a:lnTo>
                  <a:lnTo>
                    <a:pt x="581686" y="2104065"/>
                  </a:lnTo>
                  <a:lnTo>
                    <a:pt x="622181" y="2125265"/>
                  </a:lnTo>
                  <a:lnTo>
                    <a:pt x="663625" y="2144843"/>
                  </a:lnTo>
                  <a:lnTo>
                    <a:pt x="705977" y="2162755"/>
                  </a:lnTo>
                  <a:lnTo>
                    <a:pt x="749195" y="2178961"/>
                  </a:lnTo>
                  <a:lnTo>
                    <a:pt x="793237" y="2193418"/>
                  </a:lnTo>
                  <a:lnTo>
                    <a:pt x="838060" y="2206083"/>
                  </a:lnTo>
                  <a:lnTo>
                    <a:pt x="883622" y="2216916"/>
                  </a:lnTo>
                  <a:lnTo>
                    <a:pt x="929882" y="2225873"/>
                  </a:lnTo>
                  <a:lnTo>
                    <a:pt x="976797" y="2232913"/>
                  </a:lnTo>
                  <a:lnTo>
                    <a:pt x="1024326" y="2237993"/>
                  </a:lnTo>
                  <a:lnTo>
                    <a:pt x="1072425" y="2241073"/>
                  </a:lnTo>
                  <a:lnTo>
                    <a:pt x="1121054" y="2242108"/>
                  </a:lnTo>
                  <a:close/>
                </a:path>
              </a:pathLst>
            </a:custGeom>
            <a:ln w="439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0544" y="3531933"/>
              <a:ext cx="2242108" cy="224210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860545" y="3531932"/>
              <a:ext cx="2242185" cy="2242185"/>
            </a:xfrm>
            <a:custGeom>
              <a:avLst/>
              <a:gdLst/>
              <a:ahLst/>
              <a:cxnLst/>
              <a:rect l="l" t="t" r="r" b="b"/>
              <a:pathLst>
                <a:path w="2242184" h="2242185">
                  <a:moveTo>
                    <a:pt x="1121054" y="2242108"/>
                  </a:moveTo>
                  <a:lnTo>
                    <a:pt x="1169683" y="2241073"/>
                  </a:lnTo>
                  <a:lnTo>
                    <a:pt x="1217782" y="2237993"/>
                  </a:lnTo>
                  <a:lnTo>
                    <a:pt x="1265311" y="2232913"/>
                  </a:lnTo>
                  <a:lnTo>
                    <a:pt x="1312226" y="2225873"/>
                  </a:lnTo>
                  <a:lnTo>
                    <a:pt x="1358486" y="2216916"/>
                  </a:lnTo>
                  <a:lnTo>
                    <a:pt x="1404048" y="2206083"/>
                  </a:lnTo>
                  <a:lnTo>
                    <a:pt x="1448871" y="2193418"/>
                  </a:lnTo>
                  <a:lnTo>
                    <a:pt x="1492913" y="2178961"/>
                  </a:lnTo>
                  <a:lnTo>
                    <a:pt x="1536130" y="2162755"/>
                  </a:lnTo>
                  <a:lnTo>
                    <a:pt x="1578483" y="2144843"/>
                  </a:lnTo>
                  <a:lnTo>
                    <a:pt x="1619927" y="2125265"/>
                  </a:lnTo>
                  <a:lnTo>
                    <a:pt x="1660422" y="2104065"/>
                  </a:lnTo>
                  <a:lnTo>
                    <a:pt x="1699925" y="2081284"/>
                  </a:lnTo>
                  <a:lnTo>
                    <a:pt x="1738394" y="2056964"/>
                  </a:lnTo>
                  <a:lnTo>
                    <a:pt x="1775787" y="2031148"/>
                  </a:lnTo>
                  <a:lnTo>
                    <a:pt x="1812062" y="2003877"/>
                  </a:lnTo>
                  <a:lnTo>
                    <a:pt x="1847177" y="1975194"/>
                  </a:lnTo>
                  <a:lnTo>
                    <a:pt x="1881089" y="1945140"/>
                  </a:lnTo>
                  <a:lnTo>
                    <a:pt x="1913758" y="1913758"/>
                  </a:lnTo>
                  <a:lnTo>
                    <a:pt x="1945140" y="1881089"/>
                  </a:lnTo>
                  <a:lnTo>
                    <a:pt x="1975194" y="1847177"/>
                  </a:lnTo>
                  <a:lnTo>
                    <a:pt x="2003877" y="1812062"/>
                  </a:lnTo>
                  <a:lnTo>
                    <a:pt x="2031148" y="1775787"/>
                  </a:lnTo>
                  <a:lnTo>
                    <a:pt x="2056964" y="1738394"/>
                  </a:lnTo>
                  <a:lnTo>
                    <a:pt x="2081284" y="1699925"/>
                  </a:lnTo>
                  <a:lnTo>
                    <a:pt x="2104065" y="1660422"/>
                  </a:lnTo>
                  <a:lnTo>
                    <a:pt x="2125265" y="1619927"/>
                  </a:lnTo>
                  <a:lnTo>
                    <a:pt x="2144843" y="1578483"/>
                  </a:lnTo>
                  <a:lnTo>
                    <a:pt x="2162755" y="1536130"/>
                  </a:lnTo>
                  <a:lnTo>
                    <a:pt x="2178961" y="1492913"/>
                  </a:lnTo>
                  <a:lnTo>
                    <a:pt x="2193418" y="1448871"/>
                  </a:lnTo>
                  <a:lnTo>
                    <a:pt x="2206083" y="1404048"/>
                  </a:lnTo>
                  <a:lnTo>
                    <a:pt x="2216916" y="1358486"/>
                  </a:lnTo>
                  <a:lnTo>
                    <a:pt x="2225873" y="1312226"/>
                  </a:lnTo>
                  <a:lnTo>
                    <a:pt x="2232913" y="1265311"/>
                  </a:lnTo>
                  <a:lnTo>
                    <a:pt x="2237993" y="1217782"/>
                  </a:lnTo>
                  <a:lnTo>
                    <a:pt x="2241073" y="1169683"/>
                  </a:lnTo>
                  <a:lnTo>
                    <a:pt x="2242108" y="1121054"/>
                  </a:lnTo>
                  <a:lnTo>
                    <a:pt x="2241073" y="1072425"/>
                  </a:lnTo>
                  <a:lnTo>
                    <a:pt x="2237993" y="1024326"/>
                  </a:lnTo>
                  <a:lnTo>
                    <a:pt x="2232913" y="976797"/>
                  </a:lnTo>
                  <a:lnTo>
                    <a:pt x="2225873" y="929882"/>
                  </a:lnTo>
                  <a:lnTo>
                    <a:pt x="2216916" y="883622"/>
                  </a:lnTo>
                  <a:lnTo>
                    <a:pt x="2206083" y="838060"/>
                  </a:lnTo>
                  <a:lnTo>
                    <a:pt x="2193418" y="793237"/>
                  </a:lnTo>
                  <a:lnTo>
                    <a:pt x="2178961" y="749195"/>
                  </a:lnTo>
                  <a:lnTo>
                    <a:pt x="2162755" y="705977"/>
                  </a:lnTo>
                  <a:lnTo>
                    <a:pt x="2144843" y="663625"/>
                  </a:lnTo>
                  <a:lnTo>
                    <a:pt x="2125265" y="622181"/>
                  </a:lnTo>
                  <a:lnTo>
                    <a:pt x="2104065" y="581686"/>
                  </a:lnTo>
                  <a:lnTo>
                    <a:pt x="2081284" y="542183"/>
                  </a:lnTo>
                  <a:lnTo>
                    <a:pt x="2056964" y="503714"/>
                  </a:lnTo>
                  <a:lnTo>
                    <a:pt x="2031148" y="466321"/>
                  </a:lnTo>
                  <a:lnTo>
                    <a:pt x="2003877" y="430046"/>
                  </a:lnTo>
                  <a:lnTo>
                    <a:pt x="1975194" y="394931"/>
                  </a:lnTo>
                  <a:lnTo>
                    <a:pt x="1945140" y="361019"/>
                  </a:lnTo>
                  <a:lnTo>
                    <a:pt x="1913758" y="328350"/>
                  </a:lnTo>
                  <a:lnTo>
                    <a:pt x="1881089" y="296968"/>
                  </a:lnTo>
                  <a:lnTo>
                    <a:pt x="1847177" y="266914"/>
                  </a:lnTo>
                  <a:lnTo>
                    <a:pt x="1812062" y="238231"/>
                  </a:lnTo>
                  <a:lnTo>
                    <a:pt x="1775787" y="210960"/>
                  </a:lnTo>
                  <a:lnTo>
                    <a:pt x="1738394" y="185144"/>
                  </a:lnTo>
                  <a:lnTo>
                    <a:pt x="1699925" y="160824"/>
                  </a:lnTo>
                  <a:lnTo>
                    <a:pt x="1660422" y="138043"/>
                  </a:lnTo>
                  <a:lnTo>
                    <a:pt x="1619927" y="116842"/>
                  </a:lnTo>
                  <a:lnTo>
                    <a:pt x="1578483" y="97265"/>
                  </a:lnTo>
                  <a:lnTo>
                    <a:pt x="1536130" y="79352"/>
                  </a:lnTo>
                  <a:lnTo>
                    <a:pt x="1492913" y="63147"/>
                  </a:lnTo>
                  <a:lnTo>
                    <a:pt x="1448871" y="48690"/>
                  </a:lnTo>
                  <a:lnTo>
                    <a:pt x="1404048" y="36025"/>
                  </a:lnTo>
                  <a:lnTo>
                    <a:pt x="1358486" y="25192"/>
                  </a:lnTo>
                  <a:lnTo>
                    <a:pt x="1312226" y="16235"/>
                  </a:lnTo>
                  <a:lnTo>
                    <a:pt x="1265311" y="9195"/>
                  </a:lnTo>
                  <a:lnTo>
                    <a:pt x="1217782" y="4114"/>
                  </a:lnTo>
                  <a:lnTo>
                    <a:pt x="1169683" y="1035"/>
                  </a:lnTo>
                  <a:lnTo>
                    <a:pt x="1121054" y="0"/>
                  </a:lnTo>
                  <a:lnTo>
                    <a:pt x="1072425" y="1035"/>
                  </a:lnTo>
                  <a:lnTo>
                    <a:pt x="1024326" y="4114"/>
                  </a:lnTo>
                  <a:lnTo>
                    <a:pt x="976797" y="9195"/>
                  </a:lnTo>
                  <a:lnTo>
                    <a:pt x="929882" y="16235"/>
                  </a:lnTo>
                  <a:lnTo>
                    <a:pt x="883622" y="25192"/>
                  </a:lnTo>
                  <a:lnTo>
                    <a:pt x="838060" y="36025"/>
                  </a:lnTo>
                  <a:lnTo>
                    <a:pt x="793237" y="48690"/>
                  </a:lnTo>
                  <a:lnTo>
                    <a:pt x="749195" y="63147"/>
                  </a:lnTo>
                  <a:lnTo>
                    <a:pt x="705977" y="79352"/>
                  </a:lnTo>
                  <a:lnTo>
                    <a:pt x="663625" y="97265"/>
                  </a:lnTo>
                  <a:lnTo>
                    <a:pt x="622181" y="116842"/>
                  </a:lnTo>
                  <a:lnTo>
                    <a:pt x="581686" y="138043"/>
                  </a:lnTo>
                  <a:lnTo>
                    <a:pt x="542183" y="160824"/>
                  </a:lnTo>
                  <a:lnTo>
                    <a:pt x="503714" y="185144"/>
                  </a:lnTo>
                  <a:lnTo>
                    <a:pt x="466321" y="210960"/>
                  </a:lnTo>
                  <a:lnTo>
                    <a:pt x="430046" y="238231"/>
                  </a:lnTo>
                  <a:lnTo>
                    <a:pt x="394931" y="266914"/>
                  </a:lnTo>
                  <a:lnTo>
                    <a:pt x="361019" y="296968"/>
                  </a:lnTo>
                  <a:lnTo>
                    <a:pt x="328350" y="328350"/>
                  </a:lnTo>
                  <a:lnTo>
                    <a:pt x="296968" y="361019"/>
                  </a:lnTo>
                  <a:lnTo>
                    <a:pt x="266914" y="394931"/>
                  </a:lnTo>
                  <a:lnTo>
                    <a:pt x="238231" y="430046"/>
                  </a:lnTo>
                  <a:lnTo>
                    <a:pt x="210960" y="466321"/>
                  </a:lnTo>
                  <a:lnTo>
                    <a:pt x="185144" y="503714"/>
                  </a:lnTo>
                  <a:lnTo>
                    <a:pt x="160824" y="542183"/>
                  </a:lnTo>
                  <a:lnTo>
                    <a:pt x="138043" y="581686"/>
                  </a:lnTo>
                  <a:lnTo>
                    <a:pt x="116842" y="622181"/>
                  </a:lnTo>
                  <a:lnTo>
                    <a:pt x="97265" y="663625"/>
                  </a:lnTo>
                  <a:lnTo>
                    <a:pt x="79352" y="705977"/>
                  </a:lnTo>
                  <a:lnTo>
                    <a:pt x="63147" y="749195"/>
                  </a:lnTo>
                  <a:lnTo>
                    <a:pt x="48690" y="793237"/>
                  </a:lnTo>
                  <a:lnTo>
                    <a:pt x="36025" y="838060"/>
                  </a:lnTo>
                  <a:lnTo>
                    <a:pt x="25192" y="883622"/>
                  </a:lnTo>
                  <a:lnTo>
                    <a:pt x="16235" y="929882"/>
                  </a:lnTo>
                  <a:lnTo>
                    <a:pt x="9195" y="976797"/>
                  </a:lnTo>
                  <a:lnTo>
                    <a:pt x="4114" y="1024326"/>
                  </a:lnTo>
                  <a:lnTo>
                    <a:pt x="1035" y="1072425"/>
                  </a:lnTo>
                  <a:lnTo>
                    <a:pt x="0" y="1121054"/>
                  </a:lnTo>
                  <a:lnTo>
                    <a:pt x="1035" y="1169683"/>
                  </a:lnTo>
                  <a:lnTo>
                    <a:pt x="4114" y="1217782"/>
                  </a:lnTo>
                  <a:lnTo>
                    <a:pt x="9195" y="1265311"/>
                  </a:lnTo>
                  <a:lnTo>
                    <a:pt x="16235" y="1312226"/>
                  </a:lnTo>
                  <a:lnTo>
                    <a:pt x="25192" y="1358486"/>
                  </a:lnTo>
                  <a:lnTo>
                    <a:pt x="36025" y="1404048"/>
                  </a:lnTo>
                  <a:lnTo>
                    <a:pt x="48690" y="1448871"/>
                  </a:lnTo>
                  <a:lnTo>
                    <a:pt x="63147" y="1492913"/>
                  </a:lnTo>
                  <a:lnTo>
                    <a:pt x="79352" y="1536130"/>
                  </a:lnTo>
                  <a:lnTo>
                    <a:pt x="97265" y="1578483"/>
                  </a:lnTo>
                  <a:lnTo>
                    <a:pt x="116842" y="1619927"/>
                  </a:lnTo>
                  <a:lnTo>
                    <a:pt x="138043" y="1660422"/>
                  </a:lnTo>
                  <a:lnTo>
                    <a:pt x="160824" y="1699925"/>
                  </a:lnTo>
                  <a:lnTo>
                    <a:pt x="185144" y="1738394"/>
                  </a:lnTo>
                  <a:lnTo>
                    <a:pt x="210960" y="1775787"/>
                  </a:lnTo>
                  <a:lnTo>
                    <a:pt x="238231" y="1812062"/>
                  </a:lnTo>
                  <a:lnTo>
                    <a:pt x="266914" y="1847177"/>
                  </a:lnTo>
                  <a:lnTo>
                    <a:pt x="296968" y="1881089"/>
                  </a:lnTo>
                  <a:lnTo>
                    <a:pt x="328350" y="1913758"/>
                  </a:lnTo>
                  <a:lnTo>
                    <a:pt x="361019" y="1945140"/>
                  </a:lnTo>
                  <a:lnTo>
                    <a:pt x="394931" y="1975194"/>
                  </a:lnTo>
                  <a:lnTo>
                    <a:pt x="430046" y="2003877"/>
                  </a:lnTo>
                  <a:lnTo>
                    <a:pt x="466321" y="2031148"/>
                  </a:lnTo>
                  <a:lnTo>
                    <a:pt x="503714" y="2056964"/>
                  </a:lnTo>
                  <a:lnTo>
                    <a:pt x="542183" y="2081284"/>
                  </a:lnTo>
                  <a:lnTo>
                    <a:pt x="581686" y="2104065"/>
                  </a:lnTo>
                  <a:lnTo>
                    <a:pt x="622181" y="2125265"/>
                  </a:lnTo>
                  <a:lnTo>
                    <a:pt x="663625" y="2144843"/>
                  </a:lnTo>
                  <a:lnTo>
                    <a:pt x="705977" y="2162755"/>
                  </a:lnTo>
                  <a:lnTo>
                    <a:pt x="749195" y="2178961"/>
                  </a:lnTo>
                  <a:lnTo>
                    <a:pt x="793237" y="2193418"/>
                  </a:lnTo>
                  <a:lnTo>
                    <a:pt x="838060" y="2206083"/>
                  </a:lnTo>
                  <a:lnTo>
                    <a:pt x="883622" y="2216916"/>
                  </a:lnTo>
                  <a:lnTo>
                    <a:pt x="929882" y="2225873"/>
                  </a:lnTo>
                  <a:lnTo>
                    <a:pt x="976797" y="2232913"/>
                  </a:lnTo>
                  <a:lnTo>
                    <a:pt x="1024326" y="2237993"/>
                  </a:lnTo>
                  <a:lnTo>
                    <a:pt x="1072425" y="2241073"/>
                  </a:lnTo>
                  <a:lnTo>
                    <a:pt x="1121054" y="2242108"/>
                  </a:lnTo>
                  <a:close/>
                </a:path>
              </a:pathLst>
            </a:custGeom>
            <a:ln w="439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</TotalTime>
  <Words>265</Words>
  <Application>Microsoft Office PowerPoint</Application>
  <PresentationFormat>Custom</PresentationFormat>
  <Paragraphs>29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Arial Black</vt:lpstr>
      <vt:lpstr>Calibri</vt:lpstr>
      <vt:lpstr>Office Theme</vt:lpstr>
      <vt:lpstr>Building in solar more than just a transition People|Place|Planet</vt:lpstr>
      <vt:lpstr>Leading Scotland’s transition to integrate solar and roofing in the built environment</vt:lpstr>
      <vt:lpstr>Installed solar PV in 5000+ new homes in last 5 years</vt:lpstr>
      <vt:lpstr>Shaping the provision of construction  skills of the future</vt:lpstr>
      <vt:lpstr>Adaptating to specific skills sets and industry needs </vt:lpstr>
      <vt:lpstr>PowerPoint Presentation</vt:lpstr>
      <vt:lpstr>Committed to changing the way we build more affordable energy-efficient homes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Homes for Scotland People|Place|Planet</dc:title>
  <dc:creator>John Forster</dc:creator>
  <cp:lastModifiedBy>John Forster</cp:lastModifiedBy>
  <cp:revision>11</cp:revision>
  <dcterms:created xsi:type="dcterms:W3CDTF">2023-03-26T22:52:09Z</dcterms:created>
  <dcterms:modified xsi:type="dcterms:W3CDTF">2023-09-25T04:59:49Z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2023-03-26T00:00:00Z</vt:filetime>
  </property>
  <property fmtid="{D5CDD505-2E9C-101B-9397-08002B2CF9AE}" pid="3" name="Creator">
    <vt:lpwstr>Adobe InDesign 17.4 (Macintosh)</vt:lpwstr>
  </property>
  <property fmtid="{D5CDD505-2E9C-101B-9397-08002B2CF9AE}" pid="4" name="LastSaved">
    <vt:filetime>2023-03-26T00:00:00Z</vt:filetime>
  </property>
  <property fmtid="{D5CDD505-2E9C-101B-9397-08002B2CF9AE}" pid="5" name="Producer">
    <vt:lpwstr>Adobe PDF Library 16.0.7</vt:lpwstr>
  </property>
</Properties>
</file>